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6" r:id="rId4"/>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E093"/>
    <a:srgbClr val="B7FFBB"/>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94701" autoAdjust="0"/>
  </p:normalViewPr>
  <p:slideViewPr>
    <p:cSldViewPr snapToGrid="0" snapToObjects="1" showGuides="1">
      <p:cViewPr>
        <p:scale>
          <a:sx n="30" d="100"/>
          <a:sy n="30" d="100"/>
        </p:scale>
        <p:origin x="1050" y="-1260"/>
      </p:cViewPr>
      <p:guideLst>
        <p:guide orient="horz" pos="3318"/>
        <p:guide orient="horz" pos="288"/>
        <p:guide orient="horz" pos="20160"/>
        <p:guide orient="horz"/>
        <p:guide pos="581"/>
        <p:guide pos="270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399E7B-766A-284F-857F-BDEDDEDE9E90}"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US"/>
        </a:p>
      </dgm:t>
    </dgm:pt>
    <dgm:pt modelId="{F81F1725-4857-B742-A1F0-6630CCD52CA7}">
      <dgm:prSet/>
      <dgm:spPr>
        <a:solidFill>
          <a:srgbClr val="8CE093"/>
        </a:solidFill>
      </dgm:spPr>
      <dgm:t>
        <a:bodyPr/>
        <a:lstStyle/>
        <a:p>
          <a:pPr rtl="0"/>
          <a:r>
            <a:rPr lang="en-US" dirty="0" smtClean="0">
              <a:solidFill>
                <a:srgbClr val="CCFFCC"/>
              </a:solidFill>
            </a:rPr>
            <a:t> </a:t>
          </a:r>
          <a:endParaRPr lang="en-US" dirty="0">
            <a:solidFill>
              <a:srgbClr val="CCFFCC"/>
            </a:solidFill>
          </a:endParaRPr>
        </a:p>
      </dgm:t>
    </dgm:pt>
    <dgm:pt modelId="{5F74BD48-B25C-0645-A955-9B53B1103875}" type="parTrans" cxnId="{3F75BBA0-FDEC-DA4E-9168-5C8CC5E9D2ED}">
      <dgm:prSet/>
      <dgm:spPr/>
      <dgm:t>
        <a:bodyPr/>
        <a:lstStyle/>
        <a:p>
          <a:endParaRPr lang="en-US"/>
        </a:p>
      </dgm:t>
    </dgm:pt>
    <dgm:pt modelId="{62EA95DE-15B7-194E-BBFE-624F8D653FAD}" type="sibTrans" cxnId="{3F75BBA0-FDEC-DA4E-9168-5C8CC5E9D2ED}">
      <dgm:prSet/>
      <dgm:spPr/>
      <dgm:t>
        <a:bodyPr/>
        <a:lstStyle/>
        <a:p>
          <a:endParaRPr lang="en-US"/>
        </a:p>
      </dgm:t>
    </dgm:pt>
    <dgm:pt modelId="{9C44AE45-E354-3748-BB86-B018604B5D77}">
      <dgm:prSet/>
      <dgm:spPr>
        <a:solidFill>
          <a:srgbClr val="8CE093"/>
        </a:solidFill>
      </dgm:spPr>
      <dgm:t>
        <a:bodyPr/>
        <a:lstStyle/>
        <a:p>
          <a:pPr rtl="0"/>
          <a:r>
            <a:rPr lang="en-US" dirty="0" smtClean="0"/>
            <a:t> </a:t>
          </a:r>
          <a:endParaRPr lang="en-US" dirty="0"/>
        </a:p>
      </dgm:t>
    </dgm:pt>
    <dgm:pt modelId="{3B79F444-4B4A-9F4E-94CF-4638E2AD1270}" type="parTrans" cxnId="{F6E509A0-A751-D744-A560-EAFDEB8796E3}">
      <dgm:prSet/>
      <dgm:spPr/>
      <dgm:t>
        <a:bodyPr/>
        <a:lstStyle/>
        <a:p>
          <a:endParaRPr lang="en-US"/>
        </a:p>
      </dgm:t>
    </dgm:pt>
    <dgm:pt modelId="{AA777641-940C-CF40-B564-1E161CC6E7BB}" type="sibTrans" cxnId="{F6E509A0-A751-D744-A560-EAFDEB8796E3}">
      <dgm:prSet/>
      <dgm:spPr/>
      <dgm:t>
        <a:bodyPr/>
        <a:lstStyle/>
        <a:p>
          <a:endParaRPr lang="en-US"/>
        </a:p>
      </dgm:t>
    </dgm:pt>
    <dgm:pt modelId="{2FF8AD59-8669-5F4E-AAE1-C50CD4712107}">
      <dgm:prSet/>
      <dgm:spPr>
        <a:solidFill>
          <a:srgbClr val="8CE093"/>
        </a:solidFill>
      </dgm:spPr>
      <dgm:t>
        <a:bodyPr/>
        <a:lstStyle/>
        <a:p>
          <a:pPr rtl="0"/>
          <a:r>
            <a:rPr lang="en-US" dirty="0" smtClean="0"/>
            <a:t> </a:t>
          </a:r>
          <a:endParaRPr lang="en-US" dirty="0"/>
        </a:p>
      </dgm:t>
    </dgm:pt>
    <dgm:pt modelId="{2FE58EA5-8449-CD43-A0C6-AFC83E8B5269}" type="parTrans" cxnId="{3DA1EBAE-1CB1-5B45-8604-8DE48C75AF95}">
      <dgm:prSet/>
      <dgm:spPr/>
      <dgm:t>
        <a:bodyPr/>
        <a:lstStyle/>
        <a:p>
          <a:endParaRPr lang="en-US"/>
        </a:p>
      </dgm:t>
    </dgm:pt>
    <dgm:pt modelId="{2DEA801D-1453-FF42-B5F2-09338B018F1E}" type="sibTrans" cxnId="{3DA1EBAE-1CB1-5B45-8604-8DE48C75AF95}">
      <dgm:prSet/>
      <dgm:spPr/>
      <dgm:t>
        <a:bodyPr/>
        <a:lstStyle/>
        <a:p>
          <a:endParaRPr lang="en-US"/>
        </a:p>
      </dgm:t>
    </dgm:pt>
    <dgm:pt modelId="{42A551A8-C1A7-A443-A2C2-530096EF12A4}">
      <dgm:prSet/>
      <dgm:spPr>
        <a:solidFill>
          <a:srgbClr val="8CE093"/>
        </a:solidFill>
      </dgm:spPr>
      <dgm:t>
        <a:bodyPr/>
        <a:lstStyle/>
        <a:p>
          <a:pPr rtl="0"/>
          <a:r>
            <a:rPr lang="en-US" dirty="0" smtClean="0"/>
            <a:t> </a:t>
          </a:r>
          <a:endParaRPr lang="en-US" dirty="0"/>
        </a:p>
      </dgm:t>
    </dgm:pt>
    <dgm:pt modelId="{8A8FDE53-8140-7F4B-9D2A-7E1AF4ADD269}" type="parTrans" cxnId="{BB4301AC-C72F-E54D-971A-60864495E76F}">
      <dgm:prSet/>
      <dgm:spPr/>
      <dgm:t>
        <a:bodyPr/>
        <a:lstStyle/>
        <a:p>
          <a:endParaRPr lang="en-US"/>
        </a:p>
      </dgm:t>
    </dgm:pt>
    <dgm:pt modelId="{B891228C-3B4A-CF41-BEB8-B25939843577}" type="sibTrans" cxnId="{BB4301AC-C72F-E54D-971A-60864495E76F}">
      <dgm:prSet/>
      <dgm:spPr/>
      <dgm:t>
        <a:bodyPr/>
        <a:lstStyle/>
        <a:p>
          <a:endParaRPr lang="en-US"/>
        </a:p>
      </dgm:t>
    </dgm:pt>
    <dgm:pt modelId="{DC1AB353-9A7B-1F4E-9870-025EB909DB9F}">
      <dgm:prSet/>
      <dgm:spPr>
        <a:solidFill>
          <a:srgbClr val="8CE093"/>
        </a:solidFill>
      </dgm:spPr>
      <dgm:t>
        <a:bodyPr/>
        <a:lstStyle/>
        <a:p>
          <a:pPr rtl="0"/>
          <a:r>
            <a:rPr lang="en-US" dirty="0" smtClean="0"/>
            <a:t> </a:t>
          </a:r>
          <a:endParaRPr lang="en-US" dirty="0"/>
        </a:p>
      </dgm:t>
    </dgm:pt>
    <dgm:pt modelId="{1E7B3788-482D-8F4E-9F39-B16C325D16F2}" type="parTrans" cxnId="{9231045E-4206-A84F-A2EA-F3CF3A485DED}">
      <dgm:prSet/>
      <dgm:spPr/>
      <dgm:t>
        <a:bodyPr/>
        <a:lstStyle/>
        <a:p>
          <a:endParaRPr lang="en-US"/>
        </a:p>
      </dgm:t>
    </dgm:pt>
    <dgm:pt modelId="{E202C27B-C9B7-2C42-A2C3-09CC406C5179}" type="sibTrans" cxnId="{9231045E-4206-A84F-A2EA-F3CF3A485DED}">
      <dgm:prSet/>
      <dgm:spPr/>
      <dgm:t>
        <a:bodyPr/>
        <a:lstStyle/>
        <a:p>
          <a:endParaRPr lang="en-US"/>
        </a:p>
      </dgm:t>
    </dgm:pt>
    <dgm:pt modelId="{0719712B-D40D-AA4D-8D76-94B272001A99}">
      <dgm:prSet/>
      <dgm:spPr>
        <a:solidFill>
          <a:srgbClr val="8CE093"/>
        </a:solidFill>
      </dgm:spPr>
      <dgm:t>
        <a:bodyPr/>
        <a:lstStyle/>
        <a:p>
          <a:pPr rtl="0"/>
          <a:r>
            <a:rPr lang="en-US" dirty="0" smtClean="0"/>
            <a:t> </a:t>
          </a:r>
          <a:endParaRPr lang="en-US" dirty="0"/>
        </a:p>
      </dgm:t>
    </dgm:pt>
    <dgm:pt modelId="{E83A759C-DD3A-6046-99A8-67E20C60C7C0}" type="parTrans" cxnId="{4C588798-A237-0847-BD76-C5D9340C1599}">
      <dgm:prSet/>
      <dgm:spPr/>
      <dgm:t>
        <a:bodyPr/>
        <a:lstStyle/>
        <a:p>
          <a:endParaRPr lang="en-US"/>
        </a:p>
      </dgm:t>
    </dgm:pt>
    <dgm:pt modelId="{58875113-6597-EA47-ACA6-E889B882FDBA}" type="sibTrans" cxnId="{4C588798-A237-0847-BD76-C5D9340C1599}">
      <dgm:prSet/>
      <dgm:spPr/>
      <dgm:t>
        <a:bodyPr/>
        <a:lstStyle/>
        <a:p>
          <a:endParaRPr lang="en-US"/>
        </a:p>
      </dgm:t>
    </dgm:pt>
    <dgm:pt modelId="{00C47BBB-B1D4-A44E-BFE1-4605AEF19185}">
      <dgm:prSet/>
      <dgm:spPr/>
      <dgm:t>
        <a:bodyPr/>
        <a:lstStyle/>
        <a:p>
          <a:pPr rtl="0"/>
          <a:r>
            <a:rPr lang="en-US" dirty="0" smtClean="0"/>
            <a:t>Community</a:t>
          </a:r>
          <a:endParaRPr lang="en-US" dirty="0"/>
        </a:p>
      </dgm:t>
    </dgm:pt>
    <dgm:pt modelId="{E74A4E45-0B9D-504C-BB18-B1BCA83DAAB3}" type="parTrans" cxnId="{ECA484D3-00E7-5143-9C2B-D8A1137A2D70}">
      <dgm:prSet/>
      <dgm:spPr/>
      <dgm:t>
        <a:bodyPr/>
        <a:lstStyle/>
        <a:p>
          <a:endParaRPr lang="en-US"/>
        </a:p>
      </dgm:t>
    </dgm:pt>
    <dgm:pt modelId="{66AD8790-5AFB-6347-B7EF-06955F635F79}" type="sibTrans" cxnId="{ECA484D3-00E7-5143-9C2B-D8A1137A2D70}">
      <dgm:prSet/>
      <dgm:spPr/>
      <dgm:t>
        <a:bodyPr/>
        <a:lstStyle/>
        <a:p>
          <a:endParaRPr lang="en-US"/>
        </a:p>
      </dgm:t>
    </dgm:pt>
    <dgm:pt modelId="{9A8ED359-8E9E-8A4C-A8E5-0230C0A6AD5B}">
      <dgm:prSet/>
      <dgm:spPr/>
      <dgm:t>
        <a:bodyPr/>
        <a:lstStyle/>
        <a:p>
          <a:pPr rtl="0"/>
          <a:r>
            <a:rPr lang="en-US" dirty="0" smtClean="0"/>
            <a:t>Corporate Governance</a:t>
          </a:r>
          <a:endParaRPr lang="en-US" dirty="0"/>
        </a:p>
      </dgm:t>
    </dgm:pt>
    <dgm:pt modelId="{379800F2-A0D5-0A49-A6E4-980C3F5D13A5}" type="parTrans" cxnId="{68EB1FD8-6F65-7542-AD44-4B136D5BEAC8}">
      <dgm:prSet/>
      <dgm:spPr/>
      <dgm:t>
        <a:bodyPr/>
        <a:lstStyle/>
        <a:p>
          <a:endParaRPr lang="en-US"/>
        </a:p>
      </dgm:t>
    </dgm:pt>
    <dgm:pt modelId="{6EEABBAC-D642-DC45-BFD1-DCF013263197}" type="sibTrans" cxnId="{68EB1FD8-6F65-7542-AD44-4B136D5BEAC8}">
      <dgm:prSet/>
      <dgm:spPr/>
      <dgm:t>
        <a:bodyPr/>
        <a:lstStyle/>
        <a:p>
          <a:endParaRPr lang="en-US"/>
        </a:p>
      </dgm:t>
    </dgm:pt>
    <dgm:pt modelId="{814ACCA7-1E38-E44E-BEDD-BDF3A4421B98}">
      <dgm:prSet/>
      <dgm:spPr/>
      <dgm:t>
        <a:bodyPr/>
        <a:lstStyle/>
        <a:p>
          <a:pPr rtl="0"/>
          <a:r>
            <a:rPr lang="en-US" dirty="0" smtClean="0"/>
            <a:t>Diversity</a:t>
          </a:r>
          <a:endParaRPr lang="en-US" dirty="0"/>
        </a:p>
      </dgm:t>
    </dgm:pt>
    <dgm:pt modelId="{3F9368C4-3BF5-AF43-BC47-8D7A0AF62DF9}" type="parTrans" cxnId="{AA88C61D-0F6C-2A4B-BEFE-C78381195AA9}">
      <dgm:prSet/>
      <dgm:spPr/>
      <dgm:t>
        <a:bodyPr/>
        <a:lstStyle/>
        <a:p>
          <a:endParaRPr lang="en-US"/>
        </a:p>
      </dgm:t>
    </dgm:pt>
    <dgm:pt modelId="{18B88F7A-B1C2-1E49-BFB5-544F42B9CBA3}" type="sibTrans" cxnId="{AA88C61D-0F6C-2A4B-BEFE-C78381195AA9}">
      <dgm:prSet/>
      <dgm:spPr/>
      <dgm:t>
        <a:bodyPr/>
        <a:lstStyle/>
        <a:p>
          <a:endParaRPr lang="en-US"/>
        </a:p>
      </dgm:t>
    </dgm:pt>
    <dgm:pt modelId="{C46A9A1B-1ED8-E245-B430-31F93BEF979A}">
      <dgm:prSet/>
      <dgm:spPr/>
      <dgm:t>
        <a:bodyPr/>
        <a:lstStyle/>
        <a:p>
          <a:pPr rtl="0"/>
          <a:r>
            <a:rPr lang="en-US" dirty="0" smtClean="0"/>
            <a:t>Employee Relations</a:t>
          </a:r>
          <a:endParaRPr lang="en-US" dirty="0"/>
        </a:p>
      </dgm:t>
    </dgm:pt>
    <dgm:pt modelId="{1E101AD3-6B0C-4347-9048-F21068AB8B75}" type="parTrans" cxnId="{C1B83F98-9689-7546-8623-72F9BADA92A8}">
      <dgm:prSet/>
      <dgm:spPr/>
      <dgm:t>
        <a:bodyPr/>
        <a:lstStyle/>
        <a:p>
          <a:endParaRPr lang="en-US"/>
        </a:p>
      </dgm:t>
    </dgm:pt>
    <dgm:pt modelId="{66BE73F0-A99D-E542-A675-3E013A4FE90D}" type="sibTrans" cxnId="{C1B83F98-9689-7546-8623-72F9BADA92A8}">
      <dgm:prSet/>
      <dgm:spPr/>
      <dgm:t>
        <a:bodyPr/>
        <a:lstStyle/>
        <a:p>
          <a:endParaRPr lang="en-US"/>
        </a:p>
      </dgm:t>
    </dgm:pt>
    <dgm:pt modelId="{777243CA-D3BB-8C4E-8EEE-360A723DE5BA}">
      <dgm:prSet/>
      <dgm:spPr/>
      <dgm:t>
        <a:bodyPr/>
        <a:lstStyle/>
        <a:p>
          <a:pPr rtl="0"/>
          <a:r>
            <a:rPr lang="en-US" dirty="0" smtClean="0"/>
            <a:t>Environment</a:t>
          </a:r>
          <a:endParaRPr lang="en-US" dirty="0"/>
        </a:p>
      </dgm:t>
    </dgm:pt>
    <dgm:pt modelId="{309FFE96-50B2-8444-AC82-E789264297A6}" type="parTrans" cxnId="{5DEAB41D-E03C-234A-8CF5-32FDCB06EA74}">
      <dgm:prSet/>
      <dgm:spPr/>
      <dgm:t>
        <a:bodyPr/>
        <a:lstStyle/>
        <a:p>
          <a:endParaRPr lang="en-US"/>
        </a:p>
      </dgm:t>
    </dgm:pt>
    <dgm:pt modelId="{B88B696D-6A5E-EF40-9A4D-4E9ABD587951}" type="sibTrans" cxnId="{5DEAB41D-E03C-234A-8CF5-32FDCB06EA74}">
      <dgm:prSet/>
      <dgm:spPr/>
      <dgm:t>
        <a:bodyPr/>
        <a:lstStyle/>
        <a:p>
          <a:endParaRPr lang="en-US"/>
        </a:p>
      </dgm:t>
    </dgm:pt>
    <dgm:pt modelId="{E6BD8E8A-0E38-BD49-9ABD-FA16EF620DAE}">
      <dgm:prSet/>
      <dgm:spPr/>
      <dgm:t>
        <a:bodyPr/>
        <a:lstStyle/>
        <a:p>
          <a:pPr rtl="0"/>
          <a:r>
            <a:rPr lang="en-US" dirty="0" smtClean="0"/>
            <a:t>Human Rights</a:t>
          </a:r>
          <a:endParaRPr lang="en-US" dirty="0"/>
        </a:p>
      </dgm:t>
    </dgm:pt>
    <dgm:pt modelId="{0085091F-4FC1-6B4D-81FA-A68E9A76E225}" type="parTrans" cxnId="{F8D73195-5AAA-6A4F-982E-DCAC39110069}">
      <dgm:prSet/>
      <dgm:spPr/>
      <dgm:t>
        <a:bodyPr/>
        <a:lstStyle/>
        <a:p>
          <a:endParaRPr lang="en-US"/>
        </a:p>
      </dgm:t>
    </dgm:pt>
    <dgm:pt modelId="{6BA1B859-EFD9-FE44-98D7-8BD3FD799024}" type="sibTrans" cxnId="{F8D73195-5AAA-6A4F-982E-DCAC39110069}">
      <dgm:prSet/>
      <dgm:spPr/>
      <dgm:t>
        <a:bodyPr/>
        <a:lstStyle/>
        <a:p>
          <a:endParaRPr lang="en-US"/>
        </a:p>
      </dgm:t>
    </dgm:pt>
    <dgm:pt modelId="{704B006E-233D-A74C-B7A2-BAECBEFA28C6}">
      <dgm:prSet/>
      <dgm:spPr/>
      <dgm:t>
        <a:bodyPr/>
        <a:lstStyle/>
        <a:p>
          <a:pPr rtl="0"/>
          <a:r>
            <a:rPr lang="en-US" dirty="0" smtClean="0"/>
            <a:t>Product</a:t>
          </a:r>
          <a:endParaRPr lang="en-US" dirty="0"/>
        </a:p>
      </dgm:t>
    </dgm:pt>
    <dgm:pt modelId="{D380EF60-1CB7-A84D-B423-C26DCE899800}" type="parTrans" cxnId="{7022C07F-4878-5D42-98CF-0937ADDEC5B9}">
      <dgm:prSet/>
      <dgm:spPr/>
      <dgm:t>
        <a:bodyPr/>
        <a:lstStyle/>
        <a:p>
          <a:endParaRPr lang="en-US"/>
        </a:p>
      </dgm:t>
    </dgm:pt>
    <dgm:pt modelId="{45466A21-7C1B-6A44-966D-87C46DE9B7AF}" type="sibTrans" cxnId="{7022C07F-4878-5D42-98CF-0937ADDEC5B9}">
      <dgm:prSet/>
      <dgm:spPr/>
      <dgm:t>
        <a:bodyPr/>
        <a:lstStyle/>
        <a:p>
          <a:endParaRPr lang="en-US"/>
        </a:p>
      </dgm:t>
    </dgm:pt>
    <dgm:pt modelId="{257A4F80-263A-464C-B3A5-CCAB382A0756}">
      <dgm:prSet/>
      <dgm:spPr>
        <a:solidFill>
          <a:srgbClr val="8CE093"/>
        </a:solidFill>
      </dgm:spPr>
      <dgm:t>
        <a:bodyPr/>
        <a:lstStyle/>
        <a:p>
          <a:pPr rtl="0"/>
          <a:r>
            <a:rPr lang="en-US" dirty="0" smtClean="0"/>
            <a:t> </a:t>
          </a:r>
          <a:endParaRPr lang="en-US" dirty="0"/>
        </a:p>
      </dgm:t>
    </dgm:pt>
    <dgm:pt modelId="{F041B134-8CC0-914C-B6B6-0B481864BE46}" type="sibTrans" cxnId="{7B98E482-DB30-0347-8126-4547A7B94C23}">
      <dgm:prSet/>
      <dgm:spPr/>
      <dgm:t>
        <a:bodyPr/>
        <a:lstStyle/>
        <a:p>
          <a:endParaRPr lang="en-US"/>
        </a:p>
      </dgm:t>
    </dgm:pt>
    <dgm:pt modelId="{08BE2050-AA56-484B-9EFE-D7CA2CF01112}" type="parTrans" cxnId="{7B98E482-DB30-0347-8126-4547A7B94C23}">
      <dgm:prSet/>
      <dgm:spPr/>
      <dgm:t>
        <a:bodyPr/>
        <a:lstStyle/>
        <a:p>
          <a:endParaRPr lang="en-US"/>
        </a:p>
      </dgm:t>
    </dgm:pt>
    <dgm:pt modelId="{0300813D-90D3-D84A-99D9-2A81FBBE314A}" type="pres">
      <dgm:prSet presAssocID="{F4399E7B-766A-284F-857F-BDEDDEDE9E90}" presName="linearFlow" presStyleCnt="0">
        <dgm:presLayoutVars>
          <dgm:dir/>
          <dgm:animLvl val="lvl"/>
          <dgm:resizeHandles val="exact"/>
        </dgm:presLayoutVars>
      </dgm:prSet>
      <dgm:spPr/>
      <dgm:t>
        <a:bodyPr/>
        <a:lstStyle/>
        <a:p>
          <a:endParaRPr lang="en-US"/>
        </a:p>
      </dgm:t>
    </dgm:pt>
    <dgm:pt modelId="{818CEC2B-5099-1245-A61B-4B8D71BD16CC}" type="pres">
      <dgm:prSet presAssocID="{F81F1725-4857-B742-A1F0-6630CCD52CA7}" presName="composite" presStyleCnt="0"/>
      <dgm:spPr/>
    </dgm:pt>
    <dgm:pt modelId="{33FF6960-81FE-2A4B-BCDD-61715058E940}" type="pres">
      <dgm:prSet presAssocID="{F81F1725-4857-B742-A1F0-6630CCD52CA7}" presName="parentText" presStyleLbl="alignNode1" presStyleIdx="0" presStyleCnt="7">
        <dgm:presLayoutVars>
          <dgm:chMax val="1"/>
          <dgm:bulletEnabled val="1"/>
        </dgm:presLayoutVars>
      </dgm:prSet>
      <dgm:spPr/>
      <dgm:t>
        <a:bodyPr/>
        <a:lstStyle/>
        <a:p>
          <a:endParaRPr lang="en-US"/>
        </a:p>
      </dgm:t>
    </dgm:pt>
    <dgm:pt modelId="{4549DE16-8561-6D49-8F94-5B31A4F86ED2}" type="pres">
      <dgm:prSet presAssocID="{F81F1725-4857-B742-A1F0-6630CCD52CA7}" presName="descendantText" presStyleLbl="alignAcc1" presStyleIdx="0" presStyleCnt="7">
        <dgm:presLayoutVars>
          <dgm:bulletEnabled val="1"/>
        </dgm:presLayoutVars>
      </dgm:prSet>
      <dgm:spPr/>
      <dgm:t>
        <a:bodyPr/>
        <a:lstStyle/>
        <a:p>
          <a:endParaRPr lang="en-US"/>
        </a:p>
      </dgm:t>
    </dgm:pt>
    <dgm:pt modelId="{6BAB1496-B36F-944D-857B-3D3053D0B270}" type="pres">
      <dgm:prSet presAssocID="{62EA95DE-15B7-194E-BBFE-624F8D653FAD}" presName="sp" presStyleCnt="0"/>
      <dgm:spPr/>
    </dgm:pt>
    <dgm:pt modelId="{BCC74D4C-9E30-AB44-AA63-23C579565D81}" type="pres">
      <dgm:prSet presAssocID="{257A4F80-263A-464C-B3A5-CCAB382A0756}" presName="composite" presStyleCnt="0"/>
      <dgm:spPr/>
    </dgm:pt>
    <dgm:pt modelId="{0CAE097C-E64C-E446-B130-BD0BBE4B8C1B}" type="pres">
      <dgm:prSet presAssocID="{257A4F80-263A-464C-B3A5-CCAB382A0756}" presName="parentText" presStyleLbl="alignNode1" presStyleIdx="1" presStyleCnt="7">
        <dgm:presLayoutVars>
          <dgm:chMax val="1"/>
          <dgm:bulletEnabled val="1"/>
        </dgm:presLayoutVars>
      </dgm:prSet>
      <dgm:spPr/>
      <dgm:t>
        <a:bodyPr/>
        <a:lstStyle/>
        <a:p>
          <a:endParaRPr lang="en-US"/>
        </a:p>
      </dgm:t>
    </dgm:pt>
    <dgm:pt modelId="{9C627B32-1ABF-0E41-9F47-639A67AFB322}" type="pres">
      <dgm:prSet presAssocID="{257A4F80-263A-464C-B3A5-CCAB382A0756}" presName="descendantText" presStyleLbl="alignAcc1" presStyleIdx="1" presStyleCnt="7">
        <dgm:presLayoutVars>
          <dgm:bulletEnabled val="1"/>
        </dgm:presLayoutVars>
      </dgm:prSet>
      <dgm:spPr/>
      <dgm:t>
        <a:bodyPr/>
        <a:lstStyle/>
        <a:p>
          <a:endParaRPr lang="en-US"/>
        </a:p>
      </dgm:t>
    </dgm:pt>
    <dgm:pt modelId="{E6DA1D4A-CD4B-EB40-975D-AFC48B00451B}" type="pres">
      <dgm:prSet presAssocID="{F041B134-8CC0-914C-B6B6-0B481864BE46}" presName="sp" presStyleCnt="0"/>
      <dgm:spPr/>
    </dgm:pt>
    <dgm:pt modelId="{E4501A12-8F91-244E-800E-F816BFC7E7B1}" type="pres">
      <dgm:prSet presAssocID="{9C44AE45-E354-3748-BB86-B018604B5D77}" presName="composite" presStyleCnt="0"/>
      <dgm:spPr/>
    </dgm:pt>
    <dgm:pt modelId="{07C625FC-E6BD-5749-A386-A6978A048D34}" type="pres">
      <dgm:prSet presAssocID="{9C44AE45-E354-3748-BB86-B018604B5D77}" presName="parentText" presStyleLbl="alignNode1" presStyleIdx="2" presStyleCnt="7">
        <dgm:presLayoutVars>
          <dgm:chMax val="1"/>
          <dgm:bulletEnabled val="1"/>
        </dgm:presLayoutVars>
      </dgm:prSet>
      <dgm:spPr/>
      <dgm:t>
        <a:bodyPr/>
        <a:lstStyle/>
        <a:p>
          <a:endParaRPr lang="en-US"/>
        </a:p>
      </dgm:t>
    </dgm:pt>
    <dgm:pt modelId="{BD915214-A382-6747-AAFC-7A35327014EB}" type="pres">
      <dgm:prSet presAssocID="{9C44AE45-E354-3748-BB86-B018604B5D77}" presName="descendantText" presStyleLbl="alignAcc1" presStyleIdx="2" presStyleCnt="7">
        <dgm:presLayoutVars>
          <dgm:bulletEnabled val="1"/>
        </dgm:presLayoutVars>
      </dgm:prSet>
      <dgm:spPr/>
      <dgm:t>
        <a:bodyPr/>
        <a:lstStyle/>
        <a:p>
          <a:endParaRPr lang="en-US"/>
        </a:p>
      </dgm:t>
    </dgm:pt>
    <dgm:pt modelId="{7DEC12FA-2C3F-CD43-A406-753354F5E7EE}" type="pres">
      <dgm:prSet presAssocID="{AA777641-940C-CF40-B564-1E161CC6E7BB}" presName="sp" presStyleCnt="0"/>
      <dgm:spPr/>
    </dgm:pt>
    <dgm:pt modelId="{5C14FD5B-8FD6-8F41-8235-0D7A23C2D57D}" type="pres">
      <dgm:prSet presAssocID="{2FF8AD59-8669-5F4E-AAE1-C50CD4712107}" presName="composite" presStyleCnt="0"/>
      <dgm:spPr/>
    </dgm:pt>
    <dgm:pt modelId="{435D5943-D0AE-904D-ADDD-F06AA5D7567B}" type="pres">
      <dgm:prSet presAssocID="{2FF8AD59-8669-5F4E-AAE1-C50CD4712107}" presName="parentText" presStyleLbl="alignNode1" presStyleIdx="3" presStyleCnt="7">
        <dgm:presLayoutVars>
          <dgm:chMax val="1"/>
          <dgm:bulletEnabled val="1"/>
        </dgm:presLayoutVars>
      </dgm:prSet>
      <dgm:spPr/>
      <dgm:t>
        <a:bodyPr/>
        <a:lstStyle/>
        <a:p>
          <a:endParaRPr lang="en-US"/>
        </a:p>
      </dgm:t>
    </dgm:pt>
    <dgm:pt modelId="{3ABB20AD-176A-7F40-8CBB-BB4EF55C3CAA}" type="pres">
      <dgm:prSet presAssocID="{2FF8AD59-8669-5F4E-AAE1-C50CD4712107}" presName="descendantText" presStyleLbl="alignAcc1" presStyleIdx="3" presStyleCnt="7">
        <dgm:presLayoutVars>
          <dgm:bulletEnabled val="1"/>
        </dgm:presLayoutVars>
      </dgm:prSet>
      <dgm:spPr/>
      <dgm:t>
        <a:bodyPr/>
        <a:lstStyle/>
        <a:p>
          <a:endParaRPr lang="en-US"/>
        </a:p>
      </dgm:t>
    </dgm:pt>
    <dgm:pt modelId="{4F2B4FD9-2D0C-EE44-B5D4-883A1769EF0D}" type="pres">
      <dgm:prSet presAssocID="{2DEA801D-1453-FF42-B5F2-09338B018F1E}" presName="sp" presStyleCnt="0"/>
      <dgm:spPr/>
    </dgm:pt>
    <dgm:pt modelId="{36BA4AFD-F710-CE41-987A-8F54D301038E}" type="pres">
      <dgm:prSet presAssocID="{42A551A8-C1A7-A443-A2C2-530096EF12A4}" presName="composite" presStyleCnt="0"/>
      <dgm:spPr/>
    </dgm:pt>
    <dgm:pt modelId="{A2B4EBAB-A2CA-9144-A1E7-BDEE8D578C47}" type="pres">
      <dgm:prSet presAssocID="{42A551A8-C1A7-A443-A2C2-530096EF12A4}" presName="parentText" presStyleLbl="alignNode1" presStyleIdx="4" presStyleCnt="7">
        <dgm:presLayoutVars>
          <dgm:chMax val="1"/>
          <dgm:bulletEnabled val="1"/>
        </dgm:presLayoutVars>
      </dgm:prSet>
      <dgm:spPr/>
      <dgm:t>
        <a:bodyPr/>
        <a:lstStyle/>
        <a:p>
          <a:endParaRPr lang="en-US"/>
        </a:p>
      </dgm:t>
    </dgm:pt>
    <dgm:pt modelId="{997A73CE-627D-EA47-902E-CF8C9E78267B}" type="pres">
      <dgm:prSet presAssocID="{42A551A8-C1A7-A443-A2C2-530096EF12A4}" presName="descendantText" presStyleLbl="alignAcc1" presStyleIdx="4" presStyleCnt="7">
        <dgm:presLayoutVars>
          <dgm:bulletEnabled val="1"/>
        </dgm:presLayoutVars>
      </dgm:prSet>
      <dgm:spPr/>
      <dgm:t>
        <a:bodyPr/>
        <a:lstStyle/>
        <a:p>
          <a:endParaRPr lang="en-US"/>
        </a:p>
      </dgm:t>
    </dgm:pt>
    <dgm:pt modelId="{E4ECB2F2-AE52-394F-9CAE-9E71651DF66E}" type="pres">
      <dgm:prSet presAssocID="{B891228C-3B4A-CF41-BEB8-B25939843577}" presName="sp" presStyleCnt="0"/>
      <dgm:spPr/>
    </dgm:pt>
    <dgm:pt modelId="{9E40E3AC-ED34-F441-9E90-1FC02E88A6E6}" type="pres">
      <dgm:prSet presAssocID="{DC1AB353-9A7B-1F4E-9870-025EB909DB9F}" presName="composite" presStyleCnt="0"/>
      <dgm:spPr/>
    </dgm:pt>
    <dgm:pt modelId="{26F5C9F7-94BA-3745-A4FB-5C31CA0DBE9E}" type="pres">
      <dgm:prSet presAssocID="{DC1AB353-9A7B-1F4E-9870-025EB909DB9F}" presName="parentText" presStyleLbl="alignNode1" presStyleIdx="5" presStyleCnt="7">
        <dgm:presLayoutVars>
          <dgm:chMax val="1"/>
          <dgm:bulletEnabled val="1"/>
        </dgm:presLayoutVars>
      </dgm:prSet>
      <dgm:spPr/>
      <dgm:t>
        <a:bodyPr/>
        <a:lstStyle/>
        <a:p>
          <a:endParaRPr lang="en-US"/>
        </a:p>
      </dgm:t>
    </dgm:pt>
    <dgm:pt modelId="{276790E7-2931-5246-943D-3652667241DF}" type="pres">
      <dgm:prSet presAssocID="{DC1AB353-9A7B-1F4E-9870-025EB909DB9F}" presName="descendantText" presStyleLbl="alignAcc1" presStyleIdx="5" presStyleCnt="7">
        <dgm:presLayoutVars>
          <dgm:bulletEnabled val="1"/>
        </dgm:presLayoutVars>
      </dgm:prSet>
      <dgm:spPr/>
      <dgm:t>
        <a:bodyPr/>
        <a:lstStyle/>
        <a:p>
          <a:endParaRPr lang="en-US"/>
        </a:p>
      </dgm:t>
    </dgm:pt>
    <dgm:pt modelId="{E461B3CD-C679-CD43-9497-23AE6B84F6E6}" type="pres">
      <dgm:prSet presAssocID="{E202C27B-C9B7-2C42-A2C3-09CC406C5179}" presName="sp" presStyleCnt="0"/>
      <dgm:spPr/>
    </dgm:pt>
    <dgm:pt modelId="{9553982A-F1F3-374B-8E1A-EC443E86653D}" type="pres">
      <dgm:prSet presAssocID="{0719712B-D40D-AA4D-8D76-94B272001A99}" presName="composite" presStyleCnt="0"/>
      <dgm:spPr/>
    </dgm:pt>
    <dgm:pt modelId="{E58E4D37-5860-3E4E-A849-AD508C40FAB1}" type="pres">
      <dgm:prSet presAssocID="{0719712B-D40D-AA4D-8D76-94B272001A99}" presName="parentText" presStyleLbl="alignNode1" presStyleIdx="6" presStyleCnt="7">
        <dgm:presLayoutVars>
          <dgm:chMax val="1"/>
          <dgm:bulletEnabled val="1"/>
        </dgm:presLayoutVars>
      </dgm:prSet>
      <dgm:spPr/>
      <dgm:t>
        <a:bodyPr/>
        <a:lstStyle/>
        <a:p>
          <a:endParaRPr lang="en-US"/>
        </a:p>
      </dgm:t>
    </dgm:pt>
    <dgm:pt modelId="{9E4D7EB1-3E86-0B46-A9E8-7C8C6BC1201A}" type="pres">
      <dgm:prSet presAssocID="{0719712B-D40D-AA4D-8D76-94B272001A99}" presName="descendantText" presStyleLbl="alignAcc1" presStyleIdx="6" presStyleCnt="7">
        <dgm:presLayoutVars>
          <dgm:bulletEnabled val="1"/>
        </dgm:presLayoutVars>
      </dgm:prSet>
      <dgm:spPr/>
      <dgm:t>
        <a:bodyPr/>
        <a:lstStyle/>
        <a:p>
          <a:endParaRPr lang="en-US"/>
        </a:p>
      </dgm:t>
    </dgm:pt>
  </dgm:ptLst>
  <dgm:cxnLst>
    <dgm:cxn modelId="{7022C07F-4878-5D42-98CF-0937ADDEC5B9}" srcId="{0719712B-D40D-AA4D-8D76-94B272001A99}" destId="{704B006E-233D-A74C-B7A2-BAECBEFA28C6}" srcOrd="0" destOrd="0" parTransId="{D380EF60-1CB7-A84D-B423-C26DCE899800}" sibTransId="{45466A21-7C1B-6A44-966D-87C46DE9B7AF}"/>
    <dgm:cxn modelId="{95C0BD33-CCEC-6D45-A70F-7725CBC805E1}" type="presOf" srcId="{814ACCA7-1E38-E44E-BEDD-BDF3A4421B98}" destId="{BD915214-A382-6747-AAFC-7A35327014EB}" srcOrd="0" destOrd="0" presId="urn:microsoft.com/office/officeart/2005/8/layout/chevron2"/>
    <dgm:cxn modelId="{28D7F424-6C4C-3E41-B6DC-072E66B54354}" type="presOf" srcId="{777243CA-D3BB-8C4E-8EEE-360A723DE5BA}" destId="{997A73CE-627D-EA47-902E-CF8C9E78267B}" srcOrd="0" destOrd="0" presId="urn:microsoft.com/office/officeart/2005/8/layout/chevron2"/>
    <dgm:cxn modelId="{9231045E-4206-A84F-A2EA-F3CF3A485DED}" srcId="{F4399E7B-766A-284F-857F-BDEDDEDE9E90}" destId="{DC1AB353-9A7B-1F4E-9870-025EB909DB9F}" srcOrd="5" destOrd="0" parTransId="{1E7B3788-482D-8F4E-9F39-B16C325D16F2}" sibTransId="{E202C27B-C9B7-2C42-A2C3-09CC406C5179}"/>
    <dgm:cxn modelId="{D6BB5426-85A0-D04B-909E-DA215FC18E87}" type="presOf" srcId="{F4399E7B-766A-284F-857F-BDEDDEDE9E90}" destId="{0300813D-90D3-D84A-99D9-2A81FBBE314A}" srcOrd="0" destOrd="0" presId="urn:microsoft.com/office/officeart/2005/8/layout/chevron2"/>
    <dgm:cxn modelId="{A199BA6B-6A18-6146-BD22-02E22F53F07F}" type="presOf" srcId="{9A8ED359-8E9E-8A4C-A8E5-0230C0A6AD5B}" destId="{9C627B32-1ABF-0E41-9F47-639A67AFB322}" srcOrd="0" destOrd="0" presId="urn:microsoft.com/office/officeart/2005/8/layout/chevron2"/>
    <dgm:cxn modelId="{5ED8EA73-0F21-EC48-8010-14967CA1E223}" type="presOf" srcId="{0719712B-D40D-AA4D-8D76-94B272001A99}" destId="{E58E4D37-5860-3E4E-A849-AD508C40FAB1}" srcOrd="0" destOrd="0" presId="urn:microsoft.com/office/officeart/2005/8/layout/chevron2"/>
    <dgm:cxn modelId="{6E63ADF5-8791-ED44-B201-F19F5A0A8469}" type="presOf" srcId="{2FF8AD59-8669-5F4E-AAE1-C50CD4712107}" destId="{435D5943-D0AE-904D-ADDD-F06AA5D7567B}" srcOrd="0" destOrd="0" presId="urn:microsoft.com/office/officeart/2005/8/layout/chevron2"/>
    <dgm:cxn modelId="{5DEAB41D-E03C-234A-8CF5-32FDCB06EA74}" srcId="{42A551A8-C1A7-A443-A2C2-530096EF12A4}" destId="{777243CA-D3BB-8C4E-8EEE-360A723DE5BA}" srcOrd="0" destOrd="0" parTransId="{309FFE96-50B2-8444-AC82-E789264297A6}" sibTransId="{B88B696D-6A5E-EF40-9A4D-4E9ABD587951}"/>
    <dgm:cxn modelId="{B41300F4-AEAF-5F4C-A080-E14B3BA00AC7}" type="presOf" srcId="{9C44AE45-E354-3748-BB86-B018604B5D77}" destId="{07C625FC-E6BD-5749-A386-A6978A048D34}" srcOrd="0" destOrd="0" presId="urn:microsoft.com/office/officeart/2005/8/layout/chevron2"/>
    <dgm:cxn modelId="{F6E509A0-A751-D744-A560-EAFDEB8796E3}" srcId="{F4399E7B-766A-284F-857F-BDEDDEDE9E90}" destId="{9C44AE45-E354-3748-BB86-B018604B5D77}" srcOrd="2" destOrd="0" parTransId="{3B79F444-4B4A-9F4E-94CF-4638E2AD1270}" sibTransId="{AA777641-940C-CF40-B564-1E161CC6E7BB}"/>
    <dgm:cxn modelId="{E0231C89-6121-4B4B-A39A-7FC066D6F522}" type="presOf" srcId="{DC1AB353-9A7B-1F4E-9870-025EB909DB9F}" destId="{26F5C9F7-94BA-3745-A4FB-5C31CA0DBE9E}" srcOrd="0" destOrd="0" presId="urn:microsoft.com/office/officeart/2005/8/layout/chevron2"/>
    <dgm:cxn modelId="{3DA1EBAE-1CB1-5B45-8604-8DE48C75AF95}" srcId="{F4399E7B-766A-284F-857F-BDEDDEDE9E90}" destId="{2FF8AD59-8669-5F4E-AAE1-C50CD4712107}" srcOrd="3" destOrd="0" parTransId="{2FE58EA5-8449-CD43-A0C6-AFC83E8B5269}" sibTransId="{2DEA801D-1453-FF42-B5F2-09338B018F1E}"/>
    <dgm:cxn modelId="{F8D73195-5AAA-6A4F-982E-DCAC39110069}" srcId="{DC1AB353-9A7B-1F4E-9870-025EB909DB9F}" destId="{E6BD8E8A-0E38-BD49-9ABD-FA16EF620DAE}" srcOrd="0" destOrd="0" parTransId="{0085091F-4FC1-6B4D-81FA-A68E9A76E225}" sibTransId="{6BA1B859-EFD9-FE44-98D7-8BD3FD799024}"/>
    <dgm:cxn modelId="{E61B3DFA-75F7-1C49-82A8-7CF6BDBB890B}" type="presOf" srcId="{704B006E-233D-A74C-B7A2-BAECBEFA28C6}" destId="{9E4D7EB1-3E86-0B46-A9E8-7C8C6BC1201A}" srcOrd="0" destOrd="0" presId="urn:microsoft.com/office/officeart/2005/8/layout/chevron2"/>
    <dgm:cxn modelId="{D63C0F4C-6066-7447-B813-5C166E88F44F}" type="presOf" srcId="{00C47BBB-B1D4-A44E-BFE1-4605AEF19185}" destId="{4549DE16-8561-6D49-8F94-5B31A4F86ED2}" srcOrd="0" destOrd="0" presId="urn:microsoft.com/office/officeart/2005/8/layout/chevron2"/>
    <dgm:cxn modelId="{BB4301AC-C72F-E54D-971A-60864495E76F}" srcId="{F4399E7B-766A-284F-857F-BDEDDEDE9E90}" destId="{42A551A8-C1A7-A443-A2C2-530096EF12A4}" srcOrd="4" destOrd="0" parTransId="{8A8FDE53-8140-7F4B-9D2A-7E1AF4ADD269}" sibTransId="{B891228C-3B4A-CF41-BEB8-B25939843577}"/>
    <dgm:cxn modelId="{ECA484D3-00E7-5143-9C2B-D8A1137A2D70}" srcId="{F81F1725-4857-B742-A1F0-6630CCD52CA7}" destId="{00C47BBB-B1D4-A44E-BFE1-4605AEF19185}" srcOrd="0" destOrd="0" parTransId="{E74A4E45-0B9D-504C-BB18-B1BCA83DAAB3}" sibTransId="{66AD8790-5AFB-6347-B7EF-06955F635F79}"/>
    <dgm:cxn modelId="{9EBB15D5-4607-8346-8E0C-B542B98717A9}" type="presOf" srcId="{42A551A8-C1A7-A443-A2C2-530096EF12A4}" destId="{A2B4EBAB-A2CA-9144-A1E7-BDEE8D578C47}" srcOrd="0" destOrd="0" presId="urn:microsoft.com/office/officeart/2005/8/layout/chevron2"/>
    <dgm:cxn modelId="{68EB1FD8-6F65-7542-AD44-4B136D5BEAC8}" srcId="{257A4F80-263A-464C-B3A5-CCAB382A0756}" destId="{9A8ED359-8E9E-8A4C-A8E5-0230C0A6AD5B}" srcOrd="0" destOrd="0" parTransId="{379800F2-A0D5-0A49-A6E4-980C3F5D13A5}" sibTransId="{6EEABBAC-D642-DC45-BFD1-DCF013263197}"/>
    <dgm:cxn modelId="{4C588798-A237-0847-BD76-C5D9340C1599}" srcId="{F4399E7B-766A-284F-857F-BDEDDEDE9E90}" destId="{0719712B-D40D-AA4D-8D76-94B272001A99}" srcOrd="6" destOrd="0" parTransId="{E83A759C-DD3A-6046-99A8-67E20C60C7C0}" sibTransId="{58875113-6597-EA47-ACA6-E889B882FDBA}"/>
    <dgm:cxn modelId="{C1B83F98-9689-7546-8623-72F9BADA92A8}" srcId="{2FF8AD59-8669-5F4E-AAE1-C50CD4712107}" destId="{C46A9A1B-1ED8-E245-B430-31F93BEF979A}" srcOrd="0" destOrd="0" parTransId="{1E101AD3-6B0C-4347-9048-F21068AB8B75}" sibTransId="{66BE73F0-A99D-E542-A675-3E013A4FE90D}"/>
    <dgm:cxn modelId="{75CF4B90-DB93-BE49-917D-0C6706C93E8D}" type="presOf" srcId="{257A4F80-263A-464C-B3A5-CCAB382A0756}" destId="{0CAE097C-E64C-E446-B130-BD0BBE4B8C1B}" srcOrd="0" destOrd="0" presId="urn:microsoft.com/office/officeart/2005/8/layout/chevron2"/>
    <dgm:cxn modelId="{053419A9-B95E-8148-993B-B3FE92C5DF45}" type="presOf" srcId="{F81F1725-4857-B742-A1F0-6630CCD52CA7}" destId="{33FF6960-81FE-2A4B-BCDD-61715058E940}" srcOrd="0" destOrd="0" presId="urn:microsoft.com/office/officeart/2005/8/layout/chevron2"/>
    <dgm:cxn modelId="{7B98E482-DB30-0347-8126-4547A7B94C23}" srcId="{F4399E7B-766A-284F-857F-BDEDDEDE9E90}" destId="{257A4F80-263A-464C-B3A5-CCAB382A0756}" srcOrd="1" destOrd="0" parTransId="{08BE2050-AA56-484B-9EFE-D7CA2CF01112}" sibTransId="{F041B134-8CC0-914C-B6B6-0B481864BE46}"/>
    <dgm:cxn modelId="{476E8269-A28A-FE4E-AA66-2181531F2CA1}" type="presOf" srcId="{C46A9A1B-1ED8-E245-B430-31F93BEF979A}" destId="{3ABB20AD-176A-7F40-8CBB-BB4EF55C3CAA}" srcOrd="0" destOrd="0" presId="urn:microsoft.com/office/officeart/2005/8/layout/chevron2"/>
    <dgm:cxn modelId="{F85C6321-A540-4C4B-AF71-1B0455D1BB6C}" type="presOf" srcId="{E6BD8E8A-0E38-BD49-9ABD-FA16EF620DAE}" destId="{276790E7-2931-5246-943D-3652667241DF}" srcOrd="0" destOrd="0" presId="urn:microsoft.com/office/officeart/2005/8/layout/chevron2"/>
    <dgm:cxn modelId="{3F75BBA0-FDEC-DA4E-9168-5C8CC5E9D2ED}" srcId="{F4399E7B-766A-284F-857F-BDEDDEDE9E90}" destId="{F81F1725-4857-B742-A1F0-6630CCD52CA7}" srcOrd="0" destOrd="0" parTransId="{5F74BD48-B25C-0645-A955-9B53B1103875}" sibTransId="{62EA95DE-15B7-194E-BBFE-624F8D653FAD}"/>
    <dgm:cxn modelId="{AA88C61D-0F6C-2A4B-BEFE-C78381195AA9}" srcId="{9C44AE45-E354-3748-BB86-B018604B5D77}" destId="{814ACCA7-1E38-E44E-BEDD-BDF3A4421B98}" srcOrd="0" destOrd="0" parTransId="{3F9368C4-3BF5-AF43-BC47-8D7A0AF62DF9}" sibTransId="{18B88F7A-B1C2-1E49-BFB5-544F42B9CBA3}"/>
    <dgm:cxn modelId="{1AE06B21-6039-2A48-B913-D1E7FED76B62}" type="presParOf" srcId="{0300813D-90D3-D84A-99D9-2A81FBBE314A}" destId="{818CEC2B-5099-1245-A61B-4B8D71BD16CC}" srcOrd="0" destOrd="0" presId="urn:microsoft.com/office/officeart/2005/8/layout/chevron2"/>
    <dgm:cxn modelId="{8D56B69D-5047-EF48-A347-F2CDBDFC164B}" type="presParOf" srcId="{818CEC2B-5099-1245-A61B-4B8D71BD16CC}" destId="{33FF6960-81FE-2A4B-BCDD-61715058E940}" srcOrd="0" destOrd="0" presId="urn:microsoft.com/office/officeart/2005/8/layout/chevron2"/>
    <dgm:cxn modelId="{50AB9598-3575-1542-A4DC-C3C43CD06318}" type="presParOf" srcId="{818CEC2B-5099-1245-A61B-4B8D71BD16CC}" destId="{4549DE16-8561-6D49-8F94-5B31A4F86ED2}" srcOrd="1" destOrd="0" presId="urn:microsoft.com/office/officeart/2005/8/layout/chevron2"/>
    <dgm:cxn modelId="{11E4C436-CE17-4E44-9EF9-7A5595630381}" type="presParOf" srcId="{0300813D-90D3-D84A-99D9-2A81FBBE314A}" destId="{6BAB1496-B36F-944D-857B-3D3053D0B270}" srcOrd="1" destOrd="0" presId="urn:microsoft.com/office/officeart/2005/8/layout/chevron2"/>
    <dgm:cxn modelId="{C802739C-AF3C-CE45-9C6F-CAB52514F1F9}" type="presParOf" srcId="{0300813D-90D3-D84A-99D9-2A81FBBE314A}" destId="{BCC74D4C-9E30-AB44-AA63-23C579565D81}" srcOrd="2" destOrd="0" presId="urn:microsoft.com/office/officeart/2005/8/layout/chevron2"/>
    <dgm:cxn modelId="{D5CF6DFB-7418-EB4C-91AB-E1575543930D}" type="presParOf" srcId="{BCC74D4C-9E30-AB44-AA63-23C579565D81}" destId="{0CAE097C-E64C-E446-B130-BD0BBE4B8C1B}" srcOrd="0" destOrd="0" presId="urn:microsoft.com/office/officeart/2005/8/layout/chevron2"/>
    <dgm:cxn modelId="{47C6BBFD-9863-9242-BAC2-FA53C4A75694}" type="presParOf" srcId="{BCC74D4C-9E30-AB44-AA63-23C579565D81}" destId="{9C627B32-1ABF-0E41-9F47-639A67AFB322}" srcOrd="1" destOrd="0" presId="urn:microsoft.com/office/officeart/2005/8/layout/chevron2"/>
    <dgm:cxn modelId="{C696DA8F-EF1A-9646-8675-2CCD1F23888D}" type="presParOf" srcId="{0300813D-90D3-D84A-99D9-2A81FBBE314A}" destId="{E6DA1D4A-CD4B-EB40-975D-AFC48B00451B}" srcOrd="3" destOrd="0" presId="urn:microsoft.com/office/officeart/2005/8/layout/chevron2"/>
    <dgm:cxn modelId="{F762C095-39BA-514E-9342-CC1F2B93E06F}" type="presParOf" srcId="{0300813D-90D3-D84A-99D9-2A81FBBE314A}" destId="{E4501A12-8F91-244E-800E-F816BFC7E7B1}" srcOrd="4" destOrd="0" presId="urn:microsoft.com/office/officeart/2005/8/layout/chevron2"/>
    <dgm:cxn modelId="{D54997EE-C73D-D645-9D28-9EB5AE5317AB}" type="presParOf" srcId="{E4501A12-8F91-244E-800E-F816BFC7E7B1}" destId="{07C625FC-E6BD-5749-A386-A6978A048D34}" srcOrd="0" destOrd="0" presId="urn:microsoft.com/office/officeart/2005/8/layout/chevron2"/>
    <dgm:cxn modelId="{4B38C9B9-9A27-4748-94F7-031AEE09B7CA}" type="presParOf" srcId="{E4501A12-8F91-244E-800E-F816BFC7E7B1}" destId="{BD915214-A382-6747-AAFC-7A35327014EB}" srcOrd="1" destOrd="0" presId="urn:microsoft.com/office/officeart/2005/8/layout/chevron2"/>
    <dgm:cxn modelId="{B13A860D-7982-3C45-B3D7-829BE5951849}" type="presParOf" srcId="{0300813D-90D3-D84A-99D9-2A81FBBE314A}" destId="{7DEC12FA-2C3F-CD43-A406-753354F5E7EE}" srcOrd="5" destOrd="0" presId="urn:microsoft.com/office/officeart/2005/8/layout/chevron2"/>
    <dgm:cxn modelId="{D784B752-5B4D-E946-9D87-689C6D13FACF}" type="presParOf" srcId="{0300813D-90D3-D84A-99D9-2A81FBBE314A}" destId="{5C14FD5B-8FD6-8F41-8235-0D7A23C2D57D}" srcOrd="6" destOrd="0" presId="urn:microsoft.com/office/officeart/2005/8/layout/chevron2"/>
    <dgm:cxn modelId="{F25D841F-7949-A544-B627-8801B0AD9D98}" type="presParOf" srcId="{5C14FD5B-8FD6-8F41-8235-0D7A23C2D57D}" destId="{435D5943-D0AE-904D-ADDD-F06AA5D7567B}" srcOrd="0" destOrd="0" presId="urn:microsoft.com/office/officeart/2005/8/layout/chevron2"/>
    <dgm:cxn modelId="{7F8110C5-85F5-4A46-AB91-39B18F05A461}" type="presParOf" srcId="{5C14FD5B-8FD6-8F41-8235-0D7A23C2D57D}" destId="{3ABB20AD-176A-7F40-8CBB-BB4EF55C3CAA}" srcOrd="1" destOrd="0" presId="urn:microsoft.com/office/officeart/2005/8/layout/chevron2"/>
    <dgm:cxn modelId="{E9C3BF6D-74C9-FA49-BDA3-6A5CE0602247}" type="presParOf" srcId="{0300813D-90D3-D84A-99D9-2A81FBBE314A}" destId="{4F2B4FD9-2D0C-EE44-B5D4-883A1769EF0D}" srcOrd="7" destOrd="0" presId="urn:microsoft.com/office/officeart/2005/8/layout/chevron2"/>
    <dgm:cxn modelId="{8E9242DE-D52E-C645-BB76-3969D4EE83B7}" type="presParOf" srcId="{0300813D-90D3-D84A-99D9-2A81FBBE314A}" destId="{36BA4AFD-F710-CE41-987A-8F54D301038E}" srcOrd="8" destOrd="0" presId="urn:microsoft.com/office/officeart/2005/8/layout/chevron2"/>
    <dgm:cxn modelId="{9E3326BB-5761-1B45-9BC0-464525C91B4E}" type="presParOf" srcId="{36BA4AFD-F710-CE41-987A-8F54D301038E}" destId="{A2B4EBAB-A2CA-9144-A1E7-BDEE8D578C47}" srcOrd="0" destOrd="0" presId="urn:microsoft.com/office/officeart/2005/8/layout/chevron2"/>
    <dgm:cxn modelId="{8798F68E-DFBE-B742-AF71-9CFA85F9A3E1}" type="presParOf" srcId="{36BA4AFD-F710-CE41-987A-8F54D301038E}" destId="{997A73CE-627D-EA47-902E-CF8C9E78267B}" srcOrd="1" destOrd="0" presId="urn:microsoft.com/office/officeart/2005/8/layout/chevron2"/>
    <dgm:cxn modelId="{9CC62F97-808D-9643-91CF-3B1AFC15C6DD}" type="presParOf" srcId="{0300813D-90D3-D84A-99D9-2A81FBBE314A}" destId="{E4ECB2F2-AE52-394F-9CAE-9E71651DF66E}" srcOrd="9" destOrd="0" presId="urn:microsoft.com/office/officeart/2005/8/layout/chevron2"/>
    <dgm:cxn modelId="{6B3EA1E8-B4C0-CF44-890F-D78AA5AA0008}" type="presParOf" srcId="{0300813D-90D3-D84A-99D9-2A81FBBE314A}" destId="{9E40E3AC-ED34-F441-9E90-1FC02E88A6E6}" srcOrd="10" destOrd="0" presId="urn:microsoft.com/office/officeart/2005/8/layout/chevron2"/>
    <dgm:cxn modelId="{1F2BB485-824D-3D49-9AFE-83129C4FF03E}" type="presParOf" srcId="{9E40E3AC-ED34-F441-9E90-1FC02E88A6E6}" destId="{26F5C9F7-94BA-3745-A4FB-5C31CA0DBE9E}" srcOrd="0" destOrd="0" presId="urn:microsoft.com/office/officeart/2005/8/layout/chevron2"/>
    <dgm:cxn modelId="{9B60CCB0-14BE-594C-B284-0B39386DF7D9}" type="presParOf" srcId="{9E40E3AC-ED34-F441-9E90-1FC02E88A6E6}" destId="{276790E7-2931-5246-943D-3652667241DF}" srcOrd="1" destOrd="0" presId="urn:microsoft.com/office/officeart/2005/8/layout/chevron2"/>
    <dgm:cxn modelId="{5DDC4365-DF82-DA4A-8158-641399AFB58E}" type="presParOf" srcId="{0300813D-90D3-D84A-99D9-2A81FBBE314A}" destId="{E461B3CD-C679-CD43-9497-23AE6B84F6E6}" srcOrd="11" destOrd="0" presId="urn:microsoft.com/office/officeart/2005/8/layout/chevron2"/>
    <dgm:cxn modelId="{2EB63304-05FA-704B-8FEC-DF7CBEC56D70}" type="presParOf" srcId="{0300813D-90D3-D84A-99D9-2A81FBBE314A}" destId="{9553982A-F1F3-374B-8E1A-EC443E86653D}" srcOrd="12" destOrd="0" presId="urn:microsoft.com/office/officeart/2005/8/layout/chevron2"/>
    <dgm:cxn modelId="{C84D2309-5010-C545-82F1-BDDF1D443F3A}" type="presParOf" srcId="{9553982A-F1F3-374B-8E1A-EC443E86653D}" destId="{E58E4D37-5860-3E4E-A849-AD508C40FAB1}" srcOrd="0" destOrd="0" presId="urn:microsoft.com/office/officeart/2005/8/layout/chevron2"/>
    <dgm:cxn modelId="{4754E4AA-FA4C-204B-B2FD-F3B882615A95}" type="presParOf" srcId="{9553982A-F1F3-374B-8E1A-EC443E86653D}" destId="{9E4D7EB1-3E86-0B46-A9E8-7C8C6BC1201A}" srcOrd="1" destOrd="0" presId="urn:microsoft.com/office/officeart/2005/8/layout/chevron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FF6960-81FE-2A4B-BCDD-61715058E940}">
      <dsp:nvSpPr>
        <dsp:cNvPr id="0" name=""/>
        <dsp:cNvSpPr/>
      </dsp:nvSpPr>
      <dsp:spPr>
        <a:xfrm rot="5400000">
          <a:off x="-152890" y="155826"/>
          <a:ext cx="1019268" cy="713487"/>
        </a:xfrm>
        <a:prstGeom prst="chevron">
          <a:avLst/>
        </a:prstGeom>
        <a:solidFill>
          <a:srgbClr val="8CE093"/>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dirty="0" smtClean="0">
              <a:solidFill>
                <a:srgbClr val="CCFFCC"/>
              </a:solidFill>
            </a:rPr>
            <a:t> </a:t>
          </a:r>
          <a:endParaRPr lang="en-US" sz="2000" kern="1200" dirty="0">
            <a:solidFill>
              <a:srgbClr val="CCFFCC"/>
            </a:solidFill>
          </a:endParaRPr>
        </a:p>
      </dsp:txBody>
      <dsp:txXfrm rot="-5400000">
        <a:off x="1" y="359680"/>
        <a:ext cx="713487" cy="305781"/>
      </dsp:txXfrm>
    </dsp:sp>
    <dsp:sp modelId="{4549DE16-8561-6D49-8F94-5B31A4F86ED2}">
      <dsp:nvSpPr>
        <dsp:cNvPr id="0" name=""/>
        <dsp:cNvSpPr/>
      </dsp:nvSpPr>
      <dsp:spPr>
        <a:xfrm rot="5400000">
          <a:off x="3862575" y="-3146151"/>
          <a:ext cx="662524" cy="69607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rtl="0">
            <a:lnSpc>
              <a:spcPct val="90000"/>
            </a:lnSpc>
            <a:spcBef>
              <a:spcPct val="0"/>
            </a:spcBef>
            <a:spcAft>
              <a:spcPct val="15000"/>
            </a:spcAft>
            <a:buChar char="••"/>
          </a:pPr>
          <a:r>
            <a:rPr lang="en-US" sz="3900" kern="1200" dirty="0" smtClean="0"/>
            <a:t>Community</a:t>
          </a:r>
          <a:endParaRPr lang="en-US" sz="3900" kern="1200" dirty="0"/>
        </a:p>
      </dsp:txBody>
      <dsp:txXfrm rot="-5400000">
        <a:off x="713487" y="35279"/>
        <a:ext cx="6928358" cy="597840"/>
      </dsp:txXfrm>
    </dsp:sp>
    <dsp:sp modelId="{0CAE097C-E64C-E446-B130-BD0BBE4B8C1B}">
      <dsp:nvSpPr>
        <dsp:cNvPr id="0" name=""/>
        <dsp:cNvSpPr/>
      </dsp:nvSpPr>
      <dsp:spPr>
        <a:xfrm rot="5400000">
          <a:off x="-152890" y="1092964"/>
          <a:ext cx="1019268" cy="713487"/>
        </a:xfrm>
        <a:prstGeom prst="chevron">
          <a:avLst/>
        </a:prstGeom>
        <a:solidFill>
          <a:srgbClr val="8CE093"/>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dirty="0" smtClean="0"/>
            <a:t> </a:t>
          </a:r>
          <a:endParaRPr lang="en-US" sz="2000" kern="1200" dirty="0"/>
        </a:p>
      </dsp:txBody>
      <dsp:txXfrm rot="-5400000">
        <a:off x="1" y="1296818"/>
        <a:ext cx="713487" cy="305781"/>
      </dsp:txXfrm>
    </dsp:sp>
    <dsp:sp modelId="{9C627B32-1ABF-0E41-9F47-639A67AFB322}">
      <dsp:nvSpPr>
        <dsp:cNvPr id="0" name=""/>
        <dsp:cNvSpPr/>
      </dsp:nvSpPr>
      <dsp:spPr>
        <a:xfrm rot="5400000">
          <a:off x="3862575" y="-2209013"/>
          <a:ext cx="662524" cy="69607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rtl="0">
            <a:lnSpc>
              <a:spcPct val="90000"/>
            </a:lnSpc>
            <a:spcBef>
              <a:spcPct val="0"/>
            </a:spcBef>
            <a:spcAft>
              <a:spcPct val="15000"/>
            </a:spcAft>
            <a:buChar char="••"/>
          </a:pPr>
          <a:r>
            <a:rPr lang="en-US" sz="3900" kern="1200" dirty="0" smtClean="0"/>
            <a:t>Corporate Governance</a:t>
          </a:r>
          <a:endParaRPr lang="en-US" sz="3900" kern="1200" dirty="0"/>
        </a:p>
      </dsp:txBody>
      <dsp:txXfrm rot="-5400000">
        <a:off x="713487" y="972417"/>
        <a:ext cx="6928358" cy="597840"/>
      </dsp:txXfrm>
    </dsp:sp>
    <dsp:sp modelId="{07C625FC-E6BD-5749-A386-A6978A048D34}">
      <dsp:nvSpPr>
        <dsp:cNvPr id="0" name=""/>
        <dsp:cNvSpPr/>
      </dsp:nvSpPr>
      <dsp:spPr>
        <a:xfrm rot="5400000">
          <a:off x="-152890" y="2030102"/>
          <a:ext cx="1019268" cy="713487"/>
        </a:xfrm>
        <a:prstGeom prst="chevron">
          <a:avLst/>
        </a:prstGeom>
        <a:solidFill>
          <a:srgbClr val="8CE093"/>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dirty="0" smtClean="0"/>
            <a:t> </a:t>
          </a:r>
          <a:endParaRPr lang="en-US" sz="2000" kern="1200" dirty="0"/>
        </a:p>
      </dsp:txBody>
      <dsp:txXfrm rot="-5400000">
        <a:off x="1" y="2233956"/>
        <a:ext cx="713487" cy="305781"/>
      </dsp:txXfrm>
    </dsp:sp>
    <dsp:sp modelId="{BD915214-A382-6747-AAFC-7A35327014EB}">
      <dsp:nvSpPr>
        <dsp:cNvPr id="0" name=""/>
        <dsp:cNvSpPr/>
      </dsp:nvSpPr>
      <dsp:spPr>
        <a:xfrm rot="5400000">
          <a:off x="3862575" y="-1271875"/>
          <a:ext cx="662524" cy="69607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rtl="0">
            <a:lnSpc>
              <a:spcPct val="90000"/>
            </a:lnSpc>
            <a:spcBef>
              <a:spcPct val="0"/>
            </a:spcBef>
            <a:spcAft>
              <a:spcPct val="15000"/>
            </a:spcAft>
            <a:buChar char="••"/>
          </a:pPr>
          <a:r>
            <a:rPr lang="en-US" sz="3900" kern="1200" dirty="0" smtClean="0"/>
            <a:t>Diversity</a:t>
          </a:r>
          <a:endParaRPr lang="en-US" sz="3900" kern="1200" dirty="0"/>
        </a:p>
      </dsp:txBody>
      <dsp:txXfrm rot="-5400000">
        <a:off x="713487" y="1909555"/>
        <a:ext cx="6928358" cy="597840"/>
      </dsp:txXfrm>
    </dsp:sp>
    <dsp:sp modelId="{435D5943-D0AE-904D-ADDD-F06AA5D7567B}">
      <dsp:nvSpPr>
        <dsp:cNvPr id="0" name=""/>
        <dsp:cNvSpPr/>
      </dsp:nvSpPr>
      <dsp:spPr>
        <a:xfrm rot="5400000">
          <a:off x="-152890" y="2967240"/>
          <a:ext cx="1019268" cy="713487"/>
        </a:xfrm>
        <a:prstGeom prst="chevron">
          <a:avLst/>
        </a:prstGeom>
        <a:solidFill>
          <a:srgbClr val="8CE093"/>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dirty="0" smtClean="0"/>
            <a:t> </a:t>
          </a:r>
          <a:endParaRPr lang="en-US" sz="2000" kern="1200" dirty="0"/>
        </a:p>
      </dsp:txBody>
      <dsp:txXfrm rot="-5400000">
        <a:off x="1" y="3171094"/>
        <a:ext cx="713487" cy="305781"/>
      </dsp:txXfrm>
    </dsp:sp>
    <dsp:sp modelId="{3ABB20AD-176A-7F40-8CBB-BB4EF55C3CAA}">
      <dsp:nvSpPr>
        <dsp:cNvPr id="0" name=""/>
        <dsp:cNvSpPr/>
      </dsp:nvSpPr>
      <dsp:spPr>
        <a:xfrm rot="5400000">
          <a:off x="3862575" y="-334738"/>
          <a:ext cx="662524" cy="69607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rtl="0">
            <a:lnSpc>
              <a:spcPct val="90000"/>
            </a:lnSpc>
            <a:spcBef>
              <a:spcPct val="0"/>
            </a:spcBef>
            <a:spcAft>
              <a:spcPct val="15000"/>
            </a:spcAft>
            <a:buChar char="••"/>
          </a:pPr>
          <a:r>
            <a:rPr lang="en-US" sz="3900" kern="1200" dirty="0" smtClean="0"/>
            <a:t>Employee Relations</a:t>
          </a:r>
          <a:endParaRPr lang="en-US" sz="3900" kern="1200" dirty="0"/>
        </a:p>
      </dsp:txBody>
      <dsp:txXfrm rot="-5400000">
        <a:off x="713487" y="2846692"/>
        <a:ext cx="6928358" cy="597840"/>
      </dsp:txXfrm>
    </dsp:sp>
    <dsp:sp modelId="{A2B4EBAB-A2CA-9144-A1E7-BDEE8D578C47}">
      <dsp:nvSpPr>
        <dsp:cNvPr id="0" name=""/>
        <dsp:cNvSpPr/>
      </dsp:nvSpPr>
      <dsp:spPr>
        <a:xfrm rot="5400000">
          <a:off x="-152890" y="3904377"/>
          <a:ext cx="1019268" cy="713487"/>
        </a:xfrm>
        <a:prstGeom prst="chevron">
          <a:avLst/>
        </a:prstGeom>
        <a:solidFill>
          <a:srgbClr val="8CE093"/>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dirty="0" smtClean="0"/>
            <a:t> </a:t>
          </a:r>
          <a:endParaRPr lang="en-US" sz="2000" kern="1200" dirty="0"/>
        </a:p>
      </dsp:txBody>
      <dsp:txXfrm rot="-5400000">
        <a:off x="1" y="4108231"/>
        <a:ext cx="713487" cy="305781"/>
      </dsp:txXfrm>
    </dsp:sp>
    <dsp:sp modelId="{997A73CE-627D-EA47-902E-CF8C9E78267B}">
      <dsp:nvSpPr>
        <dsp:cNvPr id="0" name=""/>
        <dsp:cNvSpPr/>
      </dsp:nvSpPr>
      <dsp:spPr>
        <a:xfrm rot="5400000">
          <a:off x="3862575" y="602399"/>
          <a:ext cx="662524" cy="69607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rtl="0">
            <a:lnSpc>
              <a:spcPct val="90000"/>
            </a:lnSpc>
            <a:spcBef>
              <a:spcPct val="0"/>
            </a:spcBef>
            <a:spcAft>
              <a:spcPct val="15000"/>
            </a:spcAft>
            <a:buChar char="••"/>
          </a:pPr>
          <a:r>
            <a:rPr lang="en-US" sz="3900" kern="1200" dirty="0" smtClean="0"/>
            <a:t>Environment</a:t>
          </a:r>
          <a:endParaRPr lang="en-US" sz="3900" kern="1200" dirty="0"/>
        </a:p>
      </dsp:txBody>
      <dsp:txXfrm rot="-5400000">
        <a:off x="713487" y="3783829"/>
        <a:ext cx="6928358" cy="597840"/>
      </dsp:txXfrm>
    </dsp:sp>
    <dsp:sp modelId="{26F5C9F7-94BA-3745-A4FB-5C31CA0DBE9E}">
      <dsp:nvSpPr>
        <dsp:cNvPr id="0" name=""/>
        <dsp:cNvSpPr/>
      </dsp:nvSpPr>
      <dsp:spPr>
        <a:xfrm rot="5400000">
          <a:off x="-152890" y="4841515"/>
          <a:ext cx="1019268" cy="713487"/>
        </a:xfrm>
        <a:prstGeom prst="chevron">
          <a:avLst/>
        </a:prstGeom>
        <a:solidFill>
          <a:srgbClr val="8CE093"/>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dirty="0" smtClean="0"/>
            <a:t> </a:t>
          </a:r>
          <a:endParaRPr lang="en-US" sz="2000" kern="1200" dirty="0"/>
        </a:p>
      </dsp:txBody>
      <dsp:txXfrm rot="-5400000">
        <a:off x="1" y="5045369"/>
        <a:ext cx="713487" cy="305781"/>
      </dsp:txXfrm>
    </dsp:sp>
    <dsp:sp modelId="{276790E7-2931-5246-943D-3652667241DF}">
      <dsp:nvSpPr>
        <dsp:cNvPr id="0" name=""/>
        <dsp:cNvSpPr/>
      </dsp:nvSpPr>
      <dsp:spPr>
        <a:xfrm rot="5400000">
          <a:off x="3862575" y="1539537"/>
          <a:ext cx="662524" cy="69607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rtl="0">
            <a:lnSpc>
              <a:spcPct val="90000"/>
            </a:lnSpc>
            <a:spcBef>
              <a:spcPct val="0"/>
            </a:spcBef>
            <a:spcAft>
              <a:spcPct val="15000"/>
            </a:spcAft>
            <a:buChar char="••"/>
          </a:pPr>
          <a:r>
            <a:rPr lang="en-US" sz="3900" kern="1200" dirty="0" smtClean="0"/>
            <a:t>Human Rights</a:t>
          </a:r>
          <a:endParaRPr lang="en-US" sz="3900" kern="1200" dirty="0"/>
        </a:p>
      </dsp:txBody>
      <dsp:txXfrm rot="-5400000">
        <a:off x="713487" y="4720967"/>
        <a:ext cx="6928358" cy="597840"/>
      </dsp:txXfrm>
    </dsp:sp>
    <dsp:sp modelId="{E58E4D37-5860-3E4E-A849-AD508C40FAB1}">
      <dsp:nvSpPr>
        <dsp:cNvPr id="0" name=""/>
        <dsp:cNvSpPr/>
      </dsp:nvSpPr>
      <dsp:spPr>
        <a:xfrm rot="5400000">
          <a:off x="-152890" y="5778653"/>
          <a:ext cx="1019268" cy="713487"/>
        </a:xfrm>
        <a:prstGeom prst="chevron">
          <a:avLst/>
        </a:prstGeom>
        <a:solidFill>
          <a:srgbClr val="8CE093"/>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dirty="0" smtClean="0"/>
            <a:t> </a:t>
          </a:r>
          <a:endParaRPr lang="en-US" sz="2000" kern="1200" dirty="0"/>
        </a:p>
      </dsp:txBody>
      <dsp:txXfrm rot="-5400000">
        <a:off x="1" y="5982507"/>
        <a:ext cx="713487" cy="305781"/>
      </dsp:txXfrm>
    </dsp:sp>
    <dsp:sp modelId="{9E4D7EB1-3E86-0B46-A9E8-7C8C6BC1201A}">
      <dsp:nvSpPr>
        <dsp:cNvPr id="0" name=""/>
        <dsp:cNvSpPr/>
      </dsp:nvSpPr>
      <dsp:spPr>
        <a:xfrm rot="5400000">
          <a:off x="3862575" y="2476675"/>
          <a:ext cx="662524" cy="69607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rtl="0">
            <a:lnSpc>
              <a:spcPct val="90000"/>
            </a:lnSpc>
            <a:spcBef>
              <a:spcPct val="0"/>
            </a:spcBef>
            <a:spcAft>
              <a:spcPct val="15000"/>
            </a:spcAft>
            <a:buChar char="••"/>
          </a:pPr>
          <a:r>
            <a:rPr lang="en-US" sz="3900" kern="1200" dirty="0" smtClean="0"/>
            <a:t>Product</a:t>
          </a:r>
          <a:endParaRPr lang="en-US" sz="3900" kern="1200" dirty="0"/>
        </a:p>
      </dsp:txBody>
      <dsp:txXfrm rot="-5400000">
        <a:off x="713487" y="5658105"/>
        <a:ext cx="6928358" cy="59784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4/8/2015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4/8/2015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03182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111" name="Text Placeholder 5"/>
          <p:cNvSpPr>
            <a:spLocks noGrp="1"/>
          </p:cNvSpPr>
          <p:nvPr>
            <p:ph type="body" sz="quarter" idx="9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103" name="Text Placeholder 3"/>
          <p:cNvSpPr>
            <a:spLocks noGrp="1"/>
          </p:cNvSpPr>
          <p:nvPr>
            <p:ph type="body" sz="quarter" idx="10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1" name="Text Placeholder 3"/>
          <p:cNvSpPr>
            <a:spLocks noGrp="1"/>
          </p:cNvSpPr>
          <p:nvPr>
            <p:ph type="body" sz="quarter" idx="116"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2" name="Text Placeholder 3"/>
          <p:cNvSpPr>
            <a:spLocks noGrp="1"/>
          </p:cNvSpPr>
          <p:nvPr>
            <p:ph type="body" sz="quarter" idx="11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3" name="Text Placeholder 3"/>
          <p:cNvSpPr>
            <a:spLocks noGrp="1"/>
          </p:cNvSpPr>
          <p:nvPr>
            <p:ph type="body" sz="quarter" idx="118"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4" name="Text Placeholder 3"/>
          <p:cNvSpPr>
            <a:spLocks noGrp="1"/>
          </p:cNvSpPr>
          <p:nvPr>
            <p:ph type="body" sz="quarter" idx="119"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5" name="Text Placeholder 3"/>
          <p:cNvSpPr>
            <a:spLocks noGrp="1"/>
          </p:cNvSpPr>
          <p:nvPr>
            <p:ph type="body" sz="quarter" idx="120"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6" name="Text Placeholder 3"/>
          <p:cNvSpPr>
            <a:spLocks noGrp="1"/>
          </p:cNvSpPr>
          <p:nvPr>
            <p:ph type="body" sz="quarter" idx="121"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7" name="Text Placeholder 3"/>
          <p:cNvSpPr>
            <a:spLocks noGrp="1"/>
          </p:cNvSpPr>
          <p:nvPr>
            <p:ph type="body" sz="quarter" idx="122"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8" name="Text Placeholder 3"/>
          <p:cNvSpPr>
            <a:spLocks noGrp="1"/>
          </p:cNvSpPr>
          <p:nvPr>
            <p:ph type="body" sz="quarter" idx="123"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9" name="Text Placeholder 3"/>
          <p:cNvSpPr>
            <a:spLocks noGrp="1"/>
          </p:cNvSpPr>
          <p:nvPr>
            <p:ph type="body" sz="quarter" idx="124"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1" name="Text Placeholder 3"/>
          <p:cNvSpPr>
            <a:spLocks noGrp="1"/>
          </p:cNvSpPr>
          <p:nvPr>
            <p:ph type="body" sz="quarter" idx="125"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0"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1"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5" name="Picture Placeholder 13"/>
          <p:cNvSpPr>
            <a:spLocks noGrp="1"/>
          </p:cNvSpPr>
          <p:nvPr>
            <p:ph type="pic" sz="quarter" idx="132"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8" name="Picture Placeholder 13"/>
          <p:cNvSpPr>
            <a:spLocks noGrp="1"/>
          </p:cNvSpPr>
          <p:nvPr>
            <p:ph type="pic" sz="quarter" idx="133"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2" name="Picture Placeholder 13"/>
          <p:cNvSpPr>
            <a:spLocks noGrp="1"/>
          </p:cNvSpPr>
          <p:nvPr>
            <p:ph type="pic" sz="quarter" idx="134"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1" name="Picture Placeholder 13"/>
          <p:cNvSpPr>
            <a:spLocks noGrp="1"/>
          </p:cNvSpPr>
          <p:nvPr>
            <p:ph type="pic" sz="quarter" idx="13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62" name="Text Placeholder 5"/>
          <p:cNvSpPr>
            <a:spLocks noGrp="1"/>
          </p:cNvSpPr>
          <p:nvPr>
            <p:ph type="body" sz="quarter" idx="13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3" name="Text Placeholder 5"/>
          <p:cNvSpPr>
            <a:spLocks noGrp="1"/>
          </p:cNvSpPr>
          <p:nvPr>
            <p:ph type="body" sz="quarter" idx="13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5"/>
          <p:cNvSpPr>
            <a:spLocks noGrp="1"/>
          </p:cNvSpPr>
          <p:nvPr>
            <p:ph type="body" sz="quarter" idx="13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5" name="Text Placeholder 5"/>
          <p:cNvSpPr>
            <a:spLocks noGrp="1"/>
          </p:cNvSpPr>
          <p:nvPr>
            <p:ph type="body" sz="quarter" idx="13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6" name="Text Placeholder 5"/>
          <p:cNvSpPr>
            <a:spLocks noGrp="1"/>
          </p:cNvSpPr>
          <p:nvPr>
            <p:ph type="body" sz="quarter" idx="140"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7" name="Text Placeholder 5"/>
          <p:cNvSpPr>
            <a:spLocks noGrp="1"/>
          </p:cNvSpPr>
          <p:nvPr>
            <p:ph type="body" sz="quarter" idx="141"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8" name="Text Placeholder 5"/>
          <p:cNvSpPr>
            <a:spLocks noGrp="1"/>
          </p:cNvSpPr>
          <p:nvPr>
            <p:ph type="body" sz="quarter" idx="142"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9" name="Text Placeholder 5"/>
          <p:cNvSpPr>
            <a:spLocks noGrp="1"/>
          </p:cNvSpPr>
          <p:nvPr>
            <p:ph type="body" sz="quarter" idx="143"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0" name="Text Placeholder 5"/>
          <p:cNvSpPr>
            <a:spLocks noGrp="1"/>
          </p:cNvSpPr>
          <p:nvPr>
            <p:ph type="body" sz="quarter" idx="144"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1" name="Text Placeholder 5"/>
          <p:cNvSpPr>
            <a:spLocks noGrp="1"/>
          </p:cNvSpPr>
          <p:nvPr>
            <p:ph type="body" sz="quarter" idx="14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5"/>
          <p:cNvSpPr>
            <a:spLocks noGrp="1"/>
          </p:cNvSpPr>
          <p:nvPr>
            <p:ph type="body" sz="quarter" idx="14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3" name="Text Placeholder 5"/>
          <p:cNvSpPr>
            <a:spLocks noGrp="1"/>
          </p:cNvSpPr>
          <p:nvPr>
            <p:ph type="body" sz="quarter" idx="14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4" name="Text Placeholder 5"/>
          <p:cNvSpPr>
            <a:spLocks noGrp="1"/>
          </p:cNvSpPr>
          <p:nvPr>
            <p:ph type="body" sz="quarter" idx="14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5" name="Text Placeholder 5"/>
          <p:cNvSpPr>
            <a:spLocks noGrp="1"/>
          </p:cNvSpPr>
          <p:nvPr>
            <p:ph type="body" sz="quarter" idx="14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1" name="Text Placeholder 5"/>
          <p:cNvSpPr>
            <a:spLocks noGrp="1"/>
          </p:cNvSpPr>
          <p:nvPr>
            <p:ph type="body" sz="quarter" idx="95"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3"/>
          <p:cNvSpPr>
            <a:spLocks noGrp="1"/>
          </p:cNvSpPr>
          <p:nvPr>
            <p:ph type="body" sz="quarter" idx="107"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3" name="Text Placeholder 3"/>
          <p:cNvSpPr>
            <a:spLocks noGrp="1"/>
          </p:cNvSpPr>
          <p:nvPr>
            <p:ph type="body" sz="quarter" idx="116"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4" name="Text Placeholder 3"/>
          <p:cNvSpPr>
            <a:spLocks noGrp="1"/>
          </p:cNvSpPr>
          <p:nvPr>
            <p:ph type="body" sz="quarter" idx="117"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5" name="Text Placeholder 3"/>
          <p:cNvSpPr>
            <a:spLocks noGrp="1"/>
          </p:cNvSpPr>
          <p:nvPr>
            <p:ph type="body" sz="quarter" idx="118"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6" name="Text Placeholder 3"/>
          <p:cNvSpPr>
            <a:spLocks noGrp="1"/>
          </p:cNvSpPr>
          <p:nvPr>
            <p:ph type="body" sz="quarter" idx="119"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7" name="Text Placeholder 3"/>
          <p:cNvSpPr>
            <a:spLocks noGrp="1"/>
          </p:cNvSpPr>
          <p:nvPr>
            <p:ph type="body" sz="quarter" idx="120"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8" name="Text Placeholder 3"/>
          <p:cNvSpPr>
            <a:spLocks noGrp="1"/>
          </p:cNvSpPr>
          <p:nvPr>
            <p:ph type="body" sz="quarter" idx="121"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9" name="Text Placeholder 3"/>
          <p:cNvSpPr>
            <a:spLocks noGrp="1"/>
          </p:cNvSpPr>
          <p:nvPr>
            <p:ph type="body" sz="quarter" idx="122"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0" name="Text Placeholder 3"/>
          <p:cNvSpPr>
            <a:spLocks noGrp="1"/>
          </p:cNvSpPr>
          <p:nvPr>
            <p:ph type="body" sz="quarter" idx="123"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1" name="Text Placeholder 3"/>
          <p:cNvSpPr>
            <a:spLocks noGrp="1"/>
          </p:cNvSpPr>
          <p:nvPr>
            <p:ph type="body" sz="quarter" idx="124"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2" name="Text Placeholder 3"/>
          <p:cNvSpPr>
            <a:spLocks noGrp="1"/>
          </p:cNvSpPr>
          <p:nvPr>
            <p:ph type="body" sz="quarter" idx="125"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8" name="Picture Placeholder 13"/>
          <p:cNvSpPr>
            <a:spLocks noGrp="1"/>
          </p:cNvSpPr>
          <p:nvPr>
            <p:ph type="pic" sz="quarter" idx="130"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1"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0" name="Picture Placeholder 13"/>
          <p:cNvSpPr>
            <a:spLocks noGrp="1"/>
          </p:cNvSpPr>
          <p:nvPr>
            <p:ph type="pic" sz="quarter" idx="132"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1" name="Picture Placeholder 13"/>
          <p:cNvSpPr>
            <a:spLocks noGrp="1"/>
          </p:cNvSpPr>
          <p:nvPr>
            <p:ph type="pic" sz="quarter" idx="133"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4"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3" name="Picture Placeholder 13"/>
          <p:cNvSpPr>
            <a:spLocks noGrp="1"/>
          </p:cNvSpPr>
          <p:nvPr>
            <p:ph type="pic" sz="quarter" idx="135"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4" name="Text Placeholder 5"/>
          <p:cNvSpPr>
            <a:spLocks noGrp="1"/>
          </p:cNvSpPr>
          <p:nvPr>
            <p:ph type="body" sz="quarter" idx="136"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5" name="Text Placeholder 5"/>
          <p:cNvSpPr>
            <a:spLocks noGrp="1"/>
          </p:cNvSpPr>
          <p:nvPr>
            <p:ph type="body" sz="quarter" idx="137"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6" name="Text Placeholder 5"/>
          <p:cNvSpPr>
            <a:spLocks noGrp="1"/>
          </p:cNvSpPr>
          <p:nvPr>
            <p:ph type="body" sz="quarter" idx="138"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7" name="Text Placeholder 5"/>
          <p:cNvSpPr>
            <a:spLocks noGrp="1"/>
          </p:cNvSpPr>
          <p:nvPr>
            <p:ph type="body" sz="quarter" idx="139"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8" name="Text Placeholder 5"/>
          <p:cNvSpPr>
            <a:spLocks noGrp="1"/>
          </p:cNvSpPr>
          <p:nvPr>
            <p:ph type="body" sz="quarter" idx="140"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9" name="Text Placeholder 5"/>
          <p:cNvSpPr>
            <a:spLocks noGrp="1"/>
          </p:cNvSpPr>
          <p:nvPr>
            <p:ph type="body" sz="quarter" idx="141"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0" name="Text Placeholder 5"/>
          <p:cNvSpPr>
            <a:spLocks noGrp="1"/>
          </p:cNvSpPr>
          <p:nvPr>
            <p:ph type="body" sz="quarter" idx="142"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1" name="Text Placeholder 5"/>
          <p:cNvSpPr>
            <a:spLocks noGrp="1"/>
          </p:cNvSpPr>
          <p:nvPr>
            <p:ph type="body" sz="quarter" idx="143"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2" name="Text Placeholder 5"/>
          <p:cNvSpPr>
            <a:spLocks noGrp="1"/>
          </p:cNvSpPr>
          <p:nvPr>
            <p:ph type="body" sz="quarter" idx="144"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3" name="Text Placeholder 5"/>
          <p:cNvSpPr>
            <a:spLocks noGrp="1"/>
          </p:cNvSpPr>
          <p:nvPr>
            <p:ph type="body" sz="quarter" idx="145"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4" name="Text Placeholder 5"/>
          <p:cNvSpPr>
            <a:spLocks noGrp="1"/>
          </p:cNvSpPr>
          <p:nvPr>
            <p:ph type="body" sz="quarter" idx="146"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5" name="Text Placeholder 5"/>
          <p:cNvSpPr>
            <a:spLocks noGrp="1"/>
          </p:cNvSpPr>
          <p:nvPr>
            <p:ph type="body" sz="quarter" idx="147"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6" name="Text Placeholder 5"/>
          <p:cNvSpPr>
            <a:spLocks noGrp="1"/>
          </p:cNvSpPr>
          <p:nvPr>
            <p:ph type="body" sz="quarter" idx="148"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7" name="Text Placeholder 5"/>
          <p:cNvSpPr>
            <a:spLocks noGrp="1"/>
          </p:cNvSpPr>
          <p:nvPr>
            <p:ph type="body" sz="quarter" idx="149" hasCustomPrompt="1"/>
          </p:nvPr>
        </p:nvSpPr>
        <p:spPr>
          <a:xfrm>
            <a:off x="-13906859" y="17032206"/>
            <a:ext cx="13569696"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71" name="Text Placeholder 5"/>
          <p:cNvSpPr>
            <a:spLocks noGrp="1"/>
          </p:cNvSpPr>
          <p:nvPr>
            <p:ph type="body" sz="quarter" idx="9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3"/>
          <p:cNvSpPr>
            <a:spLocks noGrp="1"/>
          </p:cNvSpPr>
          <p:nvPr>
            <p:ph type="body" sz="quarter" idx="10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3" name="Text Placeholder 3"/>
          <p:cNvSpPr>
            <a:spLocks noGrp="1"/>
          </p:cNvSpPr>
          <p:nvPr>
            <p:ph type="body" sz="quarter" idx="116"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4" name="Text Placeholder 3"/>
          <p:cNvSpPr>
            <a:spLocks noGrp="1"/>
          </p:cNvSpPr>
          <p:nvPr>
            <p:ph type="body" sz="quarter" idx="11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5" name="Text Placeholder 3"/>
          <p:cNvSpPr>
            <a:spLocks noGrp="1"/>
          </p:cNvSpPr>
          <p:nvPr>
            <p:ph type="body" sz="quarter" idx="118"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6" name="Text Placeholder 3"/>
          <p:cNvSpPr>
            <a:spLocks noGrp="1"/>
          </p:cNvSpPr>
          <p:nvPr>
            <p:ph type="body" sz="quarter" idx="119"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7" name="Text Placeholder 3"/>
          <p:cNvSpPr>
            <a:spLocks noGrp="1"/>
          </p:cNvSpPr>
          <p:nvPr>
            <p:ph type="body" sz="quarter" idx="120"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8" name="Text Placeholder 3"/>
          <p:cNvSpPr>
            <a:spLocks noGrp="1"/>
          </p:cNvSpPr>
          <p:nvPr>
            <p:ph type="body" sz="quarter" idx="121"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9" name="Text Placeholder 3"/>
          <p:cNvSpPr>
            <a:spLocks noGrp="1"/>
          </p:cNvSpPr>
          <p:nvPr>
            <p:ph type="body" sz="quarter" idx="122"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0" name="Text Placeholder 3"/>
          <p:cNvSpPr>
            <a:spLocks noGrp="1"/>
          </p:cNvSpPr>
          <p:nvPr>
            <p:ph type="body" sz="quarter" idx="123"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1" name="Text Placeholder 3"/>
          <p:cNvSpPr>
            <a:spLocks noGrp="1"/>
          </p:cNvSpPr>
          <p:nvPr>
            <p:ph type="body" sz="quarter" idx="124"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2" name="Text Placeholder 3"/>
          <p:cNvSpPr>
            <a:spLocks noGrp="1"/>
          </p:cNvSpPr>
          <p:nvPr>
            <p:ph type="body" sz="quarter" idx="125"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8" name="Picture Placeholder 13"/>
          <p:cNvSpPr>
            <a:spLocks noGrp="1"/>
          </p:cNvSpPr>
          <p:nvPr>
            <p:ph type="pic" sz="quarter" idx="130"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1"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0" name="Picture Placeholder 13"/>
          <p:cNvSpPr>
            <a:spLocks noGrp="1"/>
          </p:cNvSpPr>
          <p:nvPr>
            <p:ph type="pic" sz="quarter" idx="132"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1" name="Picture Placeholder 13"/>
          <p:cNvSpPr>
            <a:spLocks noGrp="1"/>
          </p:cNvSpPr>
          <p:nvPr>
            <p:ph type="pic" sz="quarter" idx="133"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4"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3" name="Picture Placeholder 13"/>
          <p:cNvSpPr>
            <a:spLocks noGrp="1"/>
          </p:cNvSpPr>
          <p:nvPr>
            <p:ph type="pic" sz="quarter" idx="13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4" name="Text Placeholder 5"/>
          <p:cNvSpPr>
            <a:spLocks noGrp="1"/>
          </p:cNvSpPr>
          <p:nvPr>
            <p:ph type="body" sz="quarter" idx="13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5" name="Text Placeholder 5"/>
          <p:cNvSpPr>
            <a:spLocks noGrp="1"/>
          </p:cNvSpPr>
          <p:nvPr>
            <p:ph type="body" sz="quarter" idx="13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6" name="Text Placeholder 5"/>
          <p:cNvSpPr>
            <a:spLocks noGrp="1"/>
          </p:cNvSpPr>
          <p:nvPr>
            <p:ph type="body" sz="quarter" idx="13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7" name="Text Placeholder 5"/>
          <p:cNvSpPr>
            <a:spLocks noGrp="1"/>
          </p:cNvSpPr>
          <p:nvPr>
            <p:ph type="body" sz="quarter" idx="13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8" name="Text Placeholder 5"/>
          <p:cNvSpPr>
            <a:spLocks noGrp="1"/>
          </p:cNvSpPr>
          <p:nvPr>
            <p:ph type="body" sz="quarter" idx="140"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9" name="Text Placeholder 5"/>
          <p:cNvSpPr>
            <a:spLocks noGrp="1"/>
          </p:cNvSpPr>
          <p:nvPr>
            <p:ph type="body" sz="quarter" idx="141"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0" name="Text Placeholder 5"/>
          <p:cNvSpPr>
            <a:spLocks noGrp="1"/>
          </p:cNvSpPr>
          <p:nvPr>
            <p:ph type="body" sz="quarter" idx="142"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1" name="Text Placeholder 5"/>
          <p:cNvSpPr>
            <a:spLocks noGrp="1"/>
          </p:cNvSpPr>
          <p:nvPr>
            <p:ph type="body" sz="quarter" idx="143"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2" name="Text Placeholder 5"/>
          <p:cNvSpPr>
            <a:spLocks noGrp="1"/>
          </p:cNvSpPr>
          <p:nvPr>
            <p:ph type="body" sz="quarter" idx="144"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3" name="Text Placeholder 5"/>
          <p:cNvSpPr>
            <a:spLocks noGrp="1"/>
          </p:cNvSpPr>
          <p:nvPr>
            <p:ph type="body" sz="quarter" idx="14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4" name="Text Placeholder 5"/>
          <p:cNvSpPr>
            <a:spLocks noGrp="1"/>
          </p:cNvSpPr>
          <p:nvPr>
            <p:ph type="body" sz="quarter" idx="14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5" name="Text Placeholder 5"/>
          <p:cNvSpPr>
            <a:spLocks noGrp="1"/>
          </p:cNvSpPr>
          <p:nvPr>
            <p:ph type="body" sz="quarter" idx="14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6" name="Text Placeholder 5"/>
          <p:cNvSpPr>
            <a:spLocks noGrp="1"/>
          </p:cNvSpPr>
          <p:nvPr>
            <p:ph type="body" sz="quarter" idx="14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7" name="Text Placeholder 5"/>
          <p:cNvSpPr>
            <a:spLocks noGrp="1"/>
          </p:cNvSpPr>
          <p:nvPr>
            <p:ph type="body" sz="quarter" idx="14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facebook.com/pages/PosterPresentationscom/217914411419?v=app_4949752878&amp;ref=ts" TargetMode="Externa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ww.facebook.com/pages/PosterPresentationscom/217914411419?v=app_4949752878&amp;ref=ts" TargetMode="Externa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3.jpeg"/><Relationship Id="rId5" Type="http://schemas.openxmlformats.org/officeDocument/2006/relationships/hyperlink" Target="http://www.facebook.com/pages/PosterPresentationscom/217914411419?v=app_4949752878&amp;ref=ts" TargetMode="Externa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20" name="Rectangle 19"/>
          <p:cNvSpPr/>
          <p:nvPr/>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000" b="1" dirty="0" smtClean="0">
                <a:solidFill>
                  <a:schemeClr val="bg1"/>
                </a:solidFill>
                <a:latin typeface="Trebuchet MS" pitchFamily="34" charset="0"/>
              </a:rPr>
              <a:t>QUICK</a:t>
            </a:r>
            <a:r>
              <a:rPr lang="en-US" sz="4000" b="1" baseline="0" dirty="0" smtClean="0">
                <a:solidFill>
                  <a:schemeClr val="bg1"/>
                </a:solidFill>
                <a:latin typeface="Trebuchet MS" pitchFamily="34" charset="0"/>
              </a:rPr>
              <a:t> TIPS</a:t>
            </a:r>
            <a:endParaRPr lang="en-US" sz="4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4000" b="1" dirty="0" smtClean="0">
                <a:solidFill>
                  <a:schemeClr val="bg1"/>
                </a:solidFill>
                <a:latin typeface="Trebuchet MS" pitchFamily="34" charset="0"/>
              </a:rPr>
              <a:t>Using the template</a:t>
            </a:r>
            <a:endParaRPr lang="en-US" sz="4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313478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3134780"/>
            <a:r>
              <a:rPr lang="en-US" sz="3200" b="1" dirty="0" smtClean="0">
                <a:solidFill>
                  <a:srgbClr val="FFFF00"/>
                </a:solidFill>
                <a:latin typeface="Trebuchet MS" pitchFamily="34" charset="0"/>
              </a:rPr>
              <a:t>Using the placeholders</a:t>
            </a:r>
          </a:p>
          <a:p>
            <a:pPr defTabSz="3134780"/>
            <a:r>
              <a:rPr lang="en-US" sz="3200" baseline="0" dirty="0" smtClean="0">
                <a:latin typeface="Trebuchet MS" pitchFamily="34" charset="0"/>
              </a:rPr>
              <a:t>To add text to this template click inside a placeholder and type in or paste your text. To move a placeholder, click on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Then, click </a:t>
            </a:r>
            <a:r>
              <a:rPr lang="en-US" sz="3200" u="sng" baseline="0" dirty="0" smtClean="0">
                <a:latin typeface="Trebuchet MS" pitchFamily="34" charset="0"/>
              </a:rPr>
              <a:t>once</a:t>
            </a:r>
            <a:r>
              <a:rPr lang="en-US" sz="3200" baseline="0" dirty="0" smtClean="0">
                <a:latin typeface="Trebuchet MS" pitchFamily="34" charset="0"/>
              </a:rPr>
              <a:t> and drag it to its new location where you can resize it as needed. Additional placeholders can be found on the left side of this template.</a:t>
            </a:r>
          </a:p>
          <a:p>
            <a:pPr defTabSz="3134780"/>
            <a:endParaRPr lang="en-US" sz="3200" b="1" baseline="0" dirty="0" smtClean="0">
              <a:solidFill>
                <a:srgbClr val="FFFF00"/>
              </a:solidFill>
              <a:latin typeface="Trebuchet MS" pitchFamily="34" charset="0"/>
            </a:endParaRPr>
          </a:p>
          <a:p>
            <a:pPr defTabSz="3134780"/>
            <a:r>
              <a:rPr lang="en-US" sz="3200" b="1" baseline="0" dirty="0" smtClean="0">
                <a:solidFill>
                  <a:srgbClr val="FFFF00"/>
                </a:solidFill>
                <a:latin typeface="Trebuchet MS" pitchFamily="34" charset="0"/>
              </a:rPr>
              <a:t>Modifying the layout</a:t>
            </a:r>
          </a:p>
          <a:p>
            <a:pPr defTabSz="3134780"/>
            <a:r>
              <a:rPr lang="en-US" sz="3200" dirty="0" smtClean="0">
                <a:latin typeface="Trebuchet MS" pitchFamily="34" charset="0"/>
              </a:rPr>
              <a:t>This template has four</a:t>
            </a:r>
            <a:endParaRPr lang="en-US" sz="3200" baseline="0" dirty="0" smtClean="0">
              <a:latin typeface="Trebuchet MS" pitchFamily="34" charset="0"/>
            </a:endParaRPr>
          </a:p>
          <a:p>
            <a:pPr defTabSz="3134780"/>
            <a:r>
              <a:rPr lang="en-US" sz="3200" baseline="0" dirty="0" smtClean="0">
                <a:latin typeface="Trebuchet MS" pitchFamily="34" charset="0"/>
              </a:rPr>
              <a:t>different column layouts. </a:t>
            </a:r>
          </a:p>
          <a:p>
            <a:pPr defTabSz="3134780"/>
            <a:r>
              <a:rPr lang="en-US" sz="3200" u="sng" baseline="0" dirty="0" smtClean="0">
                <a:latin typeface="Trebuchet MS" pitchFamily="34" charset="0"/>
              </a:rPr>
              <a:t>Right-click</a:t>
            </a:r>
            <a:r>
              <a:rPr lang="en-US" sz="3200" baseline="0" dirty="0" smtClean="0">
                <a:latin typeface="Trebuchet MS" pitchFamily="34" charset="0"/>
              </a:rPr>
              <a:t> your mouse</a:t>
            </a:r>
          </a:p>
          <a:p>
            <a:pPr defTabSz="3134780"/>
            <a:r>
              <a:rPr lang="en-US" sz="3200" baseline="0" dirty="0" smtClean="0">
                <a:latin typeface="Trebuchet MS" pitchFamily="34" charset="0"/>
              </a:rPr>
              <a:t>on the background and </a:t>
            </a:r>
          </a:p>
          <a:p>
            <a:pPr defTabSz="3134780"/>
            <a:r>
              <a:rPr lang="en-US" sz="3200" baseline="0" dirty="0" smtClean="0">
                <a:latin typeface="Trebuchet MS" pitchFamily="34" charset="0"/>
              </a:rPr>
              <a:t>click on “Layout” to see </a:t>
            </a:r>
          </a:p>
          <a:p>
            <a:pPr defTabSz="3134780"/>
            <a:r>
              <a:rPr lang="en-US" sz="3200" baseline="0" dirty="0" smtClean="0">
                <a:latin typeface="Trebuchet MS" pitchFamily="34" charset="0"/>
              </a:rPr>
              <a:t>the layout options.</a:t>
            </a:r>
            <a:endParaRPr lang="en-US" sz="3200" dirty="0" smtClean="0">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aseline="0" dirty="0" smtClean="0">
                <a:latin typeface="Trebuchet MS" pitchFamily="34" charset="0"/>
              </a:rPr>
              <a:t>The columns in the provided layouts are fixed and cannot be moved but advanced users can modify any layout by going to VIEW and then SLIDE MASTER.</a:t>
            </a:r>
          </a:p>
          <a:p>
            <a:pPr marL="0" marR="0" indent="0" algn="l" defTabSz="313478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Importing text and graphics from external sources</a:t>
            </a:r>
          </a:p>
          <a:p>
            <a:pPr defTabSz="3134780"/>
            <a:r>
              <a:rPr lang="en-US" sz="3200" b="1" u="sng" baseline="0" dirty="0" smtClean="0">
                <a:latin typeface="Trebuchet MS" pitchFamily="34" charset="0"/>
              </a:rPr>
              <a:t>TEXT: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3134780"/>
            <a:r>
              <a:rPr lang="en-US" sz="3200" b="1" u="sng" baseline="0" dirty="0" smtClean="0">
                <a:latin typeface="Trebuchet MS" pitchFamily="34" charset="0"/>
              </a:rPr>
              <a:t>PHOTOS: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3134780"/>
            <a:r>
              <a:rPr lang="en-US" sz="3200" b="1" u="sng" baseline="0" dirty="0" smtClean="0">
                <a:latin typeface="Trebuchet MS" pitchFamily="34" charset="0"/>
              </a:rPr>
              <a:t>TABLES: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3134780"/>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Modifying the color scheme</a:t>
            </a:r>
          </a:p>
          <a:p>
            <a:pPr defTabSz="3134780"/>
            <a:r>
              <a:rPr lang="en-US" sz="3200" baseline="0" dirty="0" smtClean="0">
                <a:latin typeface="Trebuchet MS" pitchFamily="34" charset="0"/>
              </a:rPr>
              <a:t>To change the color scheme of this template go to the “Design” menu and click on “Colors”. You can choose from the provide color combinations or you can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sp>
        <p:nvSpPr>
          <p:cNvPr id="29" name="Rectangle 28"/>
          <p:cNvSpPr/>
          <p:nvPr/>
        </p:nvSpPr>
        <p:spPr>
          <a:xfrm>
            <a:off x="-10402388" y="-19596"/>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400" b="1" dirty="0" smtClean="0">
                <a:solidFill>
                  <a:schemeClr val="bg1"/>
                </a:solidFill>
                <a:latin typeface="Trebuchet MS" pitchFamily="34" charset="0"/>
              </a:rPr>
              <a:t>QUICK DESIGN</a:t>
            </a:r>
            <a:r>
              <a:rPr lang="en-US" sz="4400" b="1" baseline="0" dirty="0" smtClean="0">
                <a:solidFill>
                  <a:schemeClr val="bg1"/>
                </a:solidFill>
                <a:latin typeface="Trebuchet MS" pitchFamily="34" charset="0"/>
              </a:rPr>
              <a:t> </a:t>
            </a:r>
            <a:r>
              <a:rPr lang="en-US" sz="44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438921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professional  poster. It</a:t>
            </a:r>
            <a:r>
              <a:rPr lang="en-US" sz="3200" baseline="0" dirty="0" smtClean="0">
                <a:latin typeface="Trebuchet MS" pitchFamily="34" charset="0"/>
              </a:rPr>
              <a:t> </a:t>
            </a:r>
            <a:r>
              <a:rPr lang="en-US" sz="3200" dirty="0" smtClean="0">
                <a:latin typeface="Trebuchet MS" pitchFamily="34" charset="0"/>
              </a:rPr>
              <a:t>will save you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Use it to create your presentation. Then send</a:t>
            </a:r>
            <a:r>
              <a:rPr lang="en-US" sz="3200" baseline="0" dirty="0" smtClean="0">
                <a:latin typeface="Trebuchet MS" pitchFamily="34" charset="0"/>
              </a:rPr>
              <a:t> it </a:t>
            </a:r>
            <a:r>
              <a:rPr lang="en-US" sz="3200" dirty="0" smtClean="0">
                <a:latin typeface="Trebuchet MS" pitchFamily="34" charset="0"/>
              </a:rPr>
              <a:t>to </a:t>
            </a:r>
            <a:r>
              <a:rPr lang="en-US" sz="3200" b="1" dirty="0" smtClean="0">
                <a:latin typeface="Trebuchet MS" pitchFamily="34" charset="0"/>
              </a:rPr>
              <a:t>PosterPresentations.com</a:t>
            </a:r>
            <a:r>
              <a:rPr lang="en-US" sz="3200" dirty="0" smtClean="0">
                <a:latin typeface="Trebuchet MS" pitchFamily="34" charset="0"/>
              </a:rPr>
              <a:t> for premium quality, same day affordable printing.</a:t>
            </a:r>
            <a:br>
              <a:rPr lang="en-US" sz="3200" dirty="0" smtClean="0">
                <a:latin typeface="Trebuchet MS" pitchFamily="34" charset="0"/>
              </a:rPr>
            </a:br>
            <a:endParaRPr lang="en-US" sz="3200" dirty="0" smtClean="0">
              <a:latin typeface="Trebuchet MS" pitchFamily="34" charset="0"/>
            </a:endParaRPr>
          </a:p>
          <a:p>
            <a:pPr defTabSz="4389219"/>
            <a:r>
              <a:rPr lang="en-US" sz="3200" dirty="0" smtClean="0">
                <a:latin typeface="Trebuchet MS" pitchFamily="34" charset="0"/>
              </a:rPr>
              <a:t>We provide a series of </a:t>
            </a:r>
            <a:r>
              <a:rPr lang="en-US" sz="3200" b="1" dirty="0" smtClean="0">
                <a:latin typeface="Trebuchet MS" pitchFamily="34" charset="0"/>
              </a:rPr>
              <a:t>online tutorials</a:t>
            </a:r>
            <a:r>
              <a:rPr lang="en-US" sz="3200" dirty="0" smtClean="0">
                <a:latin typeface="Trebuchet MS" pitchFamily="34" charset="0"/>
              </a:rPr>
              <a:t>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View our online</a:t>
            </a:r>
            <a:r>
              <a:rPr lang="en-US" sz="3200" baseline="0" dirty="0" smtClean="0">
                <a:latin typeface="Trebuchet MS" pitchFamily="34" charset="0"/>
              </a:rPr>
              <a:t> tutorials at:</a:t>
            </a:r>
            <a:r>
              <a:rPr lang="en-US" sz="3200" dirty="0" smtClean="0">
                <a:latin typeface="Trebuchet MS" pitchFamily="34" charset="0"/>
              </a:rPr>
              <a:t/>
            </a:r>
            <a:br>
              <a:rPr lang="en-US" sz="3200" dirty="0" smtClean="0">
                <a:latin typeface="Trebuchet MS" pitchFamily="34" charset="0"/>
              </a:rPr>
            </a:br>
            <a:r>
              <a:rPr lang="en-US" sz="3200" dirty="0" smtClean="0">
                <a:solidFill>
                  <a:srgbClr val="FFFF00"/>
                </a:solidFill>
                <a:latin typeface="Trebuchet MS" pitchFamily="34" charset="0"/>
              </a:rPr>
              <a:t> http://bit.ly/Poster_creation_help </a:t>
            </a:r>
            <a:r>
              <a:rPr lang="en-US" sz="3200" dirty="0" smtClean="0">
                <a:latin typeface="Trebuchet MS" pitchFamily="34" charset="0"/>
              </a:rPr>
              <a:t/>
            </a:r>
            <a:br>
              <a:rPr lang="en-US" sz="3200" dirty="0" smtClean="0">
                <a:latin typeface="Trebuchet MS" pitchFamily="34" charset="0"/>
              </a:rPr>
            </a:br>
            <a:r>
              <a:rPr lang="en-US" sz="3200" dirty="0" smtClean="0">
                <a:latin typeface="Trebuchet MS" pitchFamily="34" charset="0"/>
              </a:rPr>
              <a:t>(copy</a:t>
            </a:r>
            <a:r>
              <a:rPr lang="en-US" sz="3200" baseline="0" dirty="0" smtClean="0">
                <a:latin typeface="Trebuchet MS" pitchFamily="34" charset="0"/>
              </a:rPr>
              <a:t> and paste the link into your web browser).</a:t>
            </a:r>
          </a:p>
          <a:p>
            <a:pPr defTabSz="4389219"/>
            <a:endParaRPr lang="en-US" sz="3200" dirty="0" smtClean="0">
              <a:latin typeface="Trebuchet MS" pitchFamily="34" charset="0"/>
            </a:endParaRPr>
          </a:p>
          <a:p>
            <a:pPr defTabSz="4389219"/>
            <a:r>
              <a:rPr lang="en-US" sz="3200" dirty="0" smtClean="0">
                <a:latin typeface="Trebuchet MS" pitchFamily="34" charset="0"/>
              </a:rPr>
              <a:t>For assistance and to order your printed poster</a:t>
            </a:r>
            <a:r>
              <a:rPr lang="en-US" sz="3200" dirty="0" smtClean="0">
                <a:solidFill>
                  <a:schemeClr val="bg1"/>
                </a:solidFill>
                <a:latin typeface="Trebuchet MS" pitchFamily="34" charset="0"/>
              </a:rPr>
              <a:t> call </a:t>
            </a:r>
            <a:r>
              <a:rPr lang="en-US" sz="3200" b="1" dirty="0" smtClean="0">
                <a:solidFill>
                  <a:srgbClr val="FFFF00"/>
                </a:solidFill>
                <a:latin typeface="Trebuchet MS" pitchFamily="34" charset="0"/>
              </a:rPr>
              <a:t>PosterPresentations.com</a:t>
            </a:r>
            <a:r>
              <a:rPr lang="en-US" sz="3200" dirty="0" smtClean="0">
                <a:solidFill>
                  <a:srgbClr val="FFFF00"/>
                </a:solidFill>
                <a:latin typeface="Trebuchet MS" pitchFamily="34" charset="0"/>
              </a:rPr>
              <a:t> </a:t>
            </a:r>
            <a:r>
              <a:rPr lang="en-US" sz="3200" dirty="0" smtClean="0">
                <a:latin typeface="Trebuchet MS" pitchFamily="34" charset="0"/>
              </a:rPr>
              <a:t>at </a:t>
            </a:r>
            <a:r>
              <a:rPr lang="en-US" sz="4000" b="1" dirty="0" smtClean="0">
                <a:solidFill>
                  <a:srgbClr val="FFFF00"/>
                </a:solidFill>
                <a:latin typeface="Trebuchet MS" pitchFamily="34" charset="0"/>
              </a:rPr>
              <a:t>1.866.649.3004</a:t>
            </a:r>
          </a:p>
          <a:p>
            <a:pPr defTabSz="4389219"/>
            <a:endParaRPr lang="en-US" sz="4000" b="1" dirty="0" smtClean="0">
              <a:solidFill>
                <a:srgbClr val="FFFF00"/>
              </a:solidFill>
              <a:latin typeface="Trebuchet MS" pitchFamily="34" charset="0"/>
            </a:endParaRPr>
          </a:p>
          <a:p>
            <a:pPr defTabSz="4389219"/>
            <a:endParaRPr lang="en-US" sz="4000" b="1" dirty="0" smtClean="0">
              <a:solidFill>
                <a:srgbClr val="FFFF00"/>
              </a:solidFill>
              <a:latin typeface="Trebuchet MS" pitchFamily="34" charset="0"/>
            </a:endParaRPr>
          </a:p>
          <a:p>
            <a:pPr algn="ctr"/>
            <a:r>
              <a:rPr lang="en-US" sz="44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defTabSz="4389219"/>
            <a:r>
              <a:rPr lang="en-US" sz="3200" dirty="0" smtClean="0">
                <a:latin typeface="Trebuchet MS" pitchFamily="34" charset="0"/>
              </a:rPr>
              <a:t>Use the placeholders provided below to add new elements to your poster:</a:t>
            </a:r>
            <a:r>
              <a:rPr lang="en-US" sz="3200" baseline="0" dirty="0" smtClean="0">
                <a:latin typeface="Trebuchet MS" pitchFamily="34" charset="0"/>
              </a:rPr>
              <a:t> </a:t>
            </a:r>
            <a:r>
              <a:rPr lang="en-US" sz="3200" dirty="0" smtClean="0">
                <a:latin typeface="Trebuchet MS" pitchFamily="34" charset="0"/>
              </a:rPr>
              <a:t>Drag a placeholder onto the</a:t>
            </a:r>
            <a:r>
              <a:rPr lang="en-US" sz="3200" baseline="0" dirty="0" smtClean="0">
                <a:latin typeface="Trebuchet MS" pitchFamily="34" charset="0"/>
              </a:rPr>
              <a:t> poster area,</a:t>
            </a:r>
            <a:r>
              <a:rPr lang="en-US" sz="3200" dirty="0" smtClean="0">
                <a:latin typeface="Trebuchet MS" pitchFamily="34" charset="0"/>
              </a:rPr>
              <a:t> size it, and click it to edit.</a:t>
            </a:r>
          </a:p>
          <a:p>
            <a:pPr defTabSz="4389219"/>
            <a:endParaRPr lang="en-US" sz="3200" dirty="0" smtClean="0">
              <a:latin typeface="Trebuchet MS" pitchFamily="34" charset="0"/>
            </a:endParaRPr>
          </a:p>
          <a:p>
            <a:pPr defTabSz="4389219"/>
            <a:r>
              <a:rPr lang="en-US" sz="3200" b="1" dirty="0" smtClean="0">
                <a:solidFill>
                  <a:srgbClr val="FFFF00"/>
                </a:solidFill>
                <a:latin typeface="Trebuchet MS" pitchFamily="34" charset="0"/>
              </a:rPr>
              <a:t>Section Header placeholder</a:t>
            </a:r>
          </a:p>
          <a:p>
            <a:pPr defTabSz="4389219"/>
            <a:r>
              <a:rPr lang="en-US" sz="3200" dirty="0" smtClean="0">
                <a:latin typeface="Trebuchet MS" pitchFamily="34" charset="0"/>
              </a:rPr>
              <a:t>Move</a:t>
            </a:r>
            <a:r>
              <a:rPr lang="en-US" sz="32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7" name="Rectangle 36"/>
          <p:cNvSpPr>
            <a:spLocks noChangeArrowheads="1"/>
          </p:cNvSpPr>
          <p:nvPr/>
        </p:nvSpPr>
        <p:spPr bwMode="auto">
          <a:xfrm>
            <a:off x="0" y="0"/>
            <a:ext cx="43891200" cy="4800600"/>
          </a:xfrm>
          <a:prstGeom prst="rect">
            <a:avLst/>
          </a:prstGeom>
          <a:no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0600"/>
            <a:ext cx="43891200" cy="45719"/>
          </a:xfrm>
          <a:prstGeom prst="rect">
            <a:avLst/>
          </a:prstGeom>
          <a:solidFill>
            <a:schemeClr val="accent5">
              <a:lumMod val="50000"/>
            </a:schemeClr>
          </a:solidFill>
          <a:ln w="152400">
            <a:solidFill>
              <a:schemeClr val="accent5">
                <a:lumMod val="50000"/>
              </a:schemeClr>
            </a:solid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567305" y="32315729"/>
            <a:ext cx="2514600" cy="336819"/>
          </a:xfrm>
          <a:prstGeom prst="rect">
            <a:avLst/>
          </a:prstGeom>
          <a:noFill/>
          <a:ln w="9525">
            <a:solidFill>
              <a:schemeClr val="accent5">
                <a:lumMod val="50000"/>
              </a:schemeClr>
            </a:solid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34" name="Rectangle 33"/>
          <p:cNvSpPr/>
          <p:nvPr/>
        </p:nvSpPr>
        <p:spPr>
          <a:xfrm>
            <a:off x="-10370486" y="21297014"/>
            <a:ext cx="10018560"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36" name="Picture 2"/>
          <p:cNvPicPr>
            <a:picLocks noChangeAspect="1" noChangeArrowheads="1"/>
          </p:cNvPicPr>
          <p:nvPr/>
        </p:nvPicPr>
        <p:blipFill>
          <a:blip r:embed="rId3" cstate="print"/>
          <a:srcRect/>
          <a:stretch>
            <a:fillRect/>
          </a:stretch>
        </p:blipFill>
        <p:spPr bwMode="auto">
          <a:xfrm>
            <a:off x="49098247" y="15525143"/>
            <a:ext cx="4741366" cy="3058182"/>
          </a:xfrm>
          <a:prstGeom prst="rect">
            <a:avLst/>
          </a:prstGeom>
          <a:noFill/>
          <a:ln w="9525">
            <a:noFill/>
            <a:miter lim="800000"/>
            <a:headEnd/>
            <a:tailEnd/>
          </a:ln>
          <a:effectLst/>
        </p:spPr>
      </p:pic>
      <p:pic>
        <p:nvPicPr>
          <p:cNvPr id="42" name="Picture 2"/>
          <p:cNvPicPr>
            <a:picLocks noChangeAspect="1" noChangeArrowheads="1"/>
          </p:cNvPicPr>
          <p:nvPr/>
        </p:nvPicPr>
        <p:blipFill>
          <a:blip r:embed="rId4" cstate="print"/>
          <a:srcRect/>
          <a:stretch>
            <a:fillRect/>
          </a:stretch>
        </p:blipFill>
        <p:spPr bwMode="auto">
          <a:xfrm>
            <a:off x="47342926" y="13118821"/>
            <a:ext cx="590550" cy="438150"/>
          </a:xfrm>
          <a:prstGeom prst="rect">
            <a:avLst/>
          </a:prstGeom>
          <a:noFill/>
          <a:ln w="9525">
            <a:solidFill>
              <a:schemeClr val="tx1"/>
            </a:solidFill>
            <a:miter lim="800000"/>
            <a:headEnd/>
            <a:tailEnd/>
          </a:ln>
          <a:effectLst/>
        </p:spPr>
      </p:pic>
      <p:sp>
        <p:nvSpPr>
          <p:cNvPr id="44" name="TextBox 43"/>
          <p:cNvSpPr txBox="1"/>
          <p:nvPr/>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2012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grpSp>
        <p:nvGrpSpPr>
          <p:cNvPr id="40" name="Group 39"/>
          <p:cNvGrpSpPr/>
          <p:nvPr/>
        </p:nvGrpSpPr>
        <p:grpSpPr>
          <a:xfrm>
            <a:off x="-10239857" y="31696514"/>
            <a:ext cx="9771398" cy="1090621"/>
            <a:chOff x="44242388" y="28054064"/>
            <a:chExt cx="9771398" cy="1090621"/>
          </a:xfrm>
        </p:grpSpPr>
        <p:sp>
          <p:nvSpPr>
            <p:cNvPr id="35" name="Rounded Rectangle 34"/>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7" descr="http://t2.gstatic.com/images?q=tbn:ANd9GcR4APHC6TT9w54M2zn_pvCiBxUNcspYPoVxirLRphBoJabfSvu7zw">
              <a:hlinkClick r:id="rId5"/>
            </p:cNvPr>
            <p:cNvPicPr>
              <a:picLocks noChangeAspect="1" noChangeArrowheads="1"/>
            </p:cNvPicPr>
            <p:nvPr userDrawn="1"/>
          </p:nvPicPr>
          <p:blipFill>
            <a:blip r:embed="rId6" cstate="print"/>
            <a:srcRect/>
            <a:stretch>
              <a:fillRect/>
            </a:stretch>
          </p:blipFill>
          <p:spPr bwMode="auto">
            <a:xfrm>
              <a:off x="44341112" y="28126635"/>
              <a:ext cx="914400" cy="914400"/>
            </a:xfrm>
            <a:prstGeom prst="rect">
              <a:avLst/>
            </a:prstGeom>
            <a:noFill/>
          </p:spPr>
        </p:pic>
        <p:sp>
          <p:nvSpPr>
            <p:cNvPr id="33" name="TextBox 32"/>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a:t>
              </a:r>
              <a:r>
                <a:rPr lang="en-US" sz="2600" baseline="0" dirty="0" err="1" smtClean="0">
                  <a:solidFill>
                    <a:schemeClr val="tx2"/>
                  </a:solidFill>
                  <a:latin typeface="Trebuchet MS" pitchFamily="34" charset="0"/>
                </a:rPr>
                <a:t>Facebook</a:t>
              </a:r>
              <a:r>
                <a:rPr lang="en-US" sz="2600" baseline="0" dirty="0" smtClean="0">
                  <a:solidFill>
                    <a:schemeClr val="tx2"/>
                  </a:solidFill>
                  <a:latin typeface="Trebuchet MS" pitchFamily="34" charset="0"/>
                </a:rPr>
                <a:t>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43" name="Straight Connector 42"/>
          <p:cNvCxnSpPr/>
          <p:nvPr/>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0370486" y="11582400"/>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 name="Rounded Rectangle 1"/>
          <p:cNvSpPr/>
          <p:nvPr userDrawn="1"/>
        </p:nvSpPr>
        <p:spPr>
          <a:xfrm>
            <a:off x="922338" y="5475145"/>
            <a:ext cx="10058400" cy="26736675"/>
          </a:xfrm>
          <a:prstGeom prst="roundRect">
            <a:avLst>
              <a:gd name="adj" fmla="val 9229"/>
            </a:avLst>
          </a:prstGeom>
          <a:solidFill>
            <a:srgbClr val="FFFFFF"/>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7692" y="5475145"/>
            <a:ext cx="10058400" cy="26736675"/>
          </a:xfrm>
          <a:prstGeom prst="roundRect">
            <a:avLst>
              <a:gd name="adj" fmla="val 9229"/>
            </a:avLst>
          </a:prstGeom>
          <a:solidFill>
            <a:srgbClr val="FFFFFF"/>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22253046" y="5475145"/>
            <a:ext cx="10058400" cy="26736675"/>
          </a:xfrm>
          <a:prstGeom prst="roundRect">
            <a:avLst>
              <a:gd name="adj" fmla="val 9229"/>
            </a:avLst>
          </a:prstGeom>
          <a:solidFill>
            <a:srgbClr val="FFFFFF"/>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32918400" y="5475145"/>
            <a:ext cx="10058400" cy="26736675"/>
          </a:xfrm>
          <a:prstGeom prst="roundRect">
            <a:avLst>
              <a:gd name="adj" fmla="val 9229"/>
            </a:avLst>
          </a:prstGeom>
          <a:solidFill>
            <a:srgbClr val="FFFFFF"/>
          </a:soli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7" name="Rectangle 26"/>
          <p:cNvSpPr/>
          <p:nvPr/>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000" b="1" dirty="0" smtClean="0">
                <a:solidFill>
                  <a:schemeClr val="bg1"/>
                </a:solidFill>
                <a:latin typeface="Trebuchet MS" pitchFamily="34" charset="0"/>
              </a:rPr>
              <a:t>QUICK</a:t>
            </a:r>
            <a:r>
              <a:rPr lang="en-US" sz="4000" b="1" baseline="0" dirty="0" smtClean="0">
                <a:solidFill>
                  <a:schemeClr val="bg1"/>
                </a:solidFill>
                <a:latin typeface="Trebuchet MS" pitchFamily="34" charset="0"/>
              </a:rPr>
              <a:t> TIPS</a:t>
            </a:r>
            <a:endParaRPr lang="en-US" sz="4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4000" b="1" dirty="0" smtClean="0">
                <a:solidFill>
                  <a:schemeClr val="bg1"/>
                </a:solidFill>
                <a:latin typeface="Trebuchet MS" pitchFamily="34" charset="0"/>
              </a:rPr>
              <a:t>Using the template</a:t>
            </a:r>
            <a:endParaRPr lang="en-US" sz="4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313478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3134780"/>
            <a:r>
              <a:rPr lang="en-US" sz="3200" b="1" dirty="0" smtClean="0">
                <a:solidFill>
                  <a:srgbClr val="FFFF00"/>
                </a:solidFill>
                <a:latin typeface="Trebuchet MS" pitchFamily="34" charset="0"/>
              </a:rPr>
              <a:t>Using the placeholders</a:t>
            </a:r>
          </a:p>
          <a:p>
            <a:pPr defTabSz="3134780"/>
            <a:r>
              <a:rPr lang="en-US" sz="3200" baseline="0" dirty="0" smtClean="0">
                <a:latin typeface="Trebuchet MS" pitchFamily="34" charset="0"/>
              </a:rPr>
              <a:t>To add text to this template click inside a placeholder and type in or paste your text. To move a placeholder, click on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Then, click </a:t>
            </a:r>
            <a:r>
              <a:rPr lang="en-US" sz="3200" u="sng" baseline="0" dirty="0" smtClean="0">
                <a:latin typeface="Trebuchet MS" pitchFamily="34" charset="0"/>
              </a:rPr>
              <a:t>once</a:t>
            </a:r>
            <a:r>
              <a:rPr lang="en-US" sz="3200" baseline="0" dirty="0" smtClean="0">
                <a:latin typeface="Trebuchet MS" pitchFamily="34" charset="0"/>
              </a:rPr>
              <a:t> and drag it to its new location where you can resize it as needed. Additional placeholders can be found on the left side of this template.</a:t>
            </a:r>
          </a:p>
          <a:p>
            <a:pPr defTabSz="3134780"/>
            <a:endParaRPr lang="en-US" sz="3200" b="1" baseline="0" dirty="0" smtClean="0">
              <a:solidFill>
                <a:srgbClr val="FFFF00"/>
              </a:solidFill>
              <a:latin typeface="Trebuchet MS" pitchFamily="34" charset="0"/>
            </a:endParaRPr>
          </a:p>
          <a:p>
            <a:pPr defTabSz="3134780"/>
            <a:r>
              <a:rPr lang="en-US" sz="3200" b="1" baseline="0" dirty="0" smtClean="0">
                <a:solidFill>
                  <a:srgbClr val="FFFF00"/>
                </a:solidFill>
                <a:latin typeface="Trebuchet MS" pitchFamily="34" charset="0"/>
              </a:rPr>
              <a:t>Modifying the layout</a:t>
            </a:r>
          </a:p>
          <a:p>
            <a:pPr defTabSz="3134780"/>
            <a:r>
              <a:rPr lang="en-US" sz="3200" dirty="0" smtClean="0">
                <a:latin typeface="Trebuchet MS" pitchFamily="34" charset="0"/>
              </a:rPr>
              <a:t>This template has four</a:t>
            </a:r>
            <a:endParaRPr lang="en-US" sz="3200" baseline="0" dirty="0" smtClean="0">
              <a:latin typeface="Trebuchet MS" pitchFamily="34" charset="0"/>
            </a:endParaRPr>
          </a:p>
          <a:p>
            <a:pPr defTabSz="3134780"/>
            <a:r>
              <a:rPr lang="en-US" sz="3200" baseline="0" dirty="0" smtClean="0">
                <a:latin typeface="Trebuchet MS" pitchFamily="34" charset="0"/>
              </a:rPr>
              <a:t>different column layouts. </a:t>
            </a:r>
          </a:p>
          <a:p>
            <a:pPr defTabSz="3134780"/>
            <a:r>
              <a:rPr lang="en-US" sz="3200" u="sng" baseline="0" dirty="0" smtClean="0">
                <a:latin typeface="Trebuchet MS" pitchFamily="34" charset="0"/>
              </a:rPr>
              <a:t>Right-click</a:t>
            </a:r>
            <a:r>
              <a:rPr lang="en-US" sz="3200" baseline="0" dirty="0" smtClean="0">
                <a:latin typeface="Trebuchet MS" pitchFamily="34" charset="0"/>
              </a:rPr>
              <a:t> your mouse</a:t>
            </a:r>
          </a:p>
          <a:p>
            <a:pPr defTabSz="3134780"/>
            <a:r>
              <a:rPr lang="en-US" sz="3200" baseline="0" dirty="0" smtClean="0">
                <a:latin typeface="Trebuchet MS" pitchFamily="34" charset="0"/>
              </a:rPr>
              <a:t>on the background and </a:t>
            </a:r>
          </a:p>
          <a:p>
            <a:pPr defTabSz="3134780"/>
            <a:r>
              <a:rPr lang="en-US" sz="3200" baseline="0" dirty="0" smtClean="0">
                <a:latin typeface="Trebuchet MS" pitchFamily="34" charset="0"/>
              </a:rPr>
              <a:t>click on “Layout” to see </a:t>
            </a:r>
          </a:p>
          <a:p>
            <a:pPr defTabSz="3134780"/>
            <a:r>
              <a:rPr lang="en-US" sz="3200" baseline="0" dirty="0" smtClean="0">
                <a:latin typeface="Trebuchet MS" pitchFamily="34" charset="0"/>
              </a:rPr>
              <a:t>the layout options.</a:t>
            </a:r>
            <a:endParaRPr lang="en-US" sz="3200" dirty="0" smtClean="0">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aseline="0" dirty="0" smtClean="0">
                <a:latin typeface="Trebuchet MS" pitchFamily="34" charset="0"/>
              </a:rPr>
              <a:t>The columns in the provided layouts are fixed and cannot be moved but advanced users can modify any layout by going to VIEW and then SLIDE MASTER.</a:t>
            </a:r>
          </a:p>
          <a:p>
            <a:pPr marL="0" marR="0" indent="0" algn="l" defTabSz="313478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Importing text and graphics from external sources</a:t>
            </a:r>
          </a:p>
          <a:p>
            <a:pPr defTabSz="3134780"/>
            <a:r>
              <a:rPr lang="en-US" sz="3200" b="1" u="sng" baseline="0" dirty="0" smtClean="0">
                <a:latin typeface="Trebuchet MS" pitchFamily="34" charset="0"/>
              </a:rPr>
              <a:t>TEXT: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3134780"/>
            <a:r>
              <a:rPr lang="en-US" sz="3200" b="1" u="sng" baseline="0" dirty="0" smtClean="0">
                <a:latin typeface="Trebuchet MS" pitchFamily="34" charset="0"/>
              </a:rPr>
              <a:t>PHOTOS: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3134780"/>
            <a:r>
              <a:rPr lang="en-US" sz="3200" b="1" u="sng" baseline="0" dirty="0" smtClean="0">
                <a:latin typeface="Trebuchet MS" pitchFamily="34" charset="0"/>
              </a:rPr>
              <a:t>TABLES: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3134780"/>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Modifying the color scheme</a:t>
            </a:r>
          </a:p>
          <a:p>
            <a:pPr defTabSz="3134780"/>
            <a:r>
              <a:rPr lang="en-US" sz="3200" baseline="0" dirty="0" smtClean="0">
                <a:latin typeface="Trebuchet MS" pitchFamily="34" charset="0"/>
              </a:rPr>
              <a:t>To change the color scheme of this template go to the “Design” menu and click on “Colors”. You can choose from the provide color combinations or you can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sp>
        <p:nvSpPr>
          <p:cNvPr id="28" name="Rectangle 27"/>
          <p:cNvSpPr/>
          <p:nvPr/>
        </p:nvSpPr>
        <p:spPr>
          <a:xfrm>
            <a:off x="-13946601" y="-77485"/>
            <a:ext cx="13577436"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400" b="1" dirty="0" smtClean="0">
                <a:solidFill>
                  <a:schemeClr val="bg1"/>
                </a:solidFill>
                <a:latin typeface="Trebuchet MS" pitchFamily="34" charset="0"/>
              </a:rPr>
              <a:t>QUICK DESIGN</a:t>
            </a:r>
            <a:r>
              <a:rPr lang="en-US" sz="4400" b="1" baseline="0" dirty="0" smtClean="0">
                <a:solidFill>
                  <a:schemeClr val="bg1"/>
                </a:solidFill>
                <a:latin typeface="Trebuchet MS" pitchFamily="34" charset="0"/>
              </a:rPr>
              <a:t> </a:t>
            </a:r>
            <a:r>
              <a:rPr lang="en-US" sz="44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438921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professional  poster. It</a:t>
            </a:r>
            <a:r>
              <a:rPr lang="en-US" sz="3200" baseline="0" dirty="0" smtClean="0">
                <a:latin typeface="Trebuchet MS" pitchFamily="34" charset="0"/>
              </a:rPr>
              <a:t> </a:t>
            </a:r>
            <a:r>
              <a:rPr lang="en-US" sz="3200" dirty="0" smtClean="0">
                <a:latin typeface="Trebuchet MS" pitchFamily="34" charset="0"/>
              </a:rPr>
              <a:t>will save you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Use it to create your presentation. Then send</a:t>
            </a:r>
            <a:r>
              <a:rPr lang="en-US" sz="3200" baseline="0" dirty="0" smtClean="0">
                <a:latin typeface="Trebuchet MS" pitchFamily="34" charset="0"/>
              </a:rPr>
              <a:t> it </a:t>
            </a:r>
            <a:r>
              <a:rPr lang="en-US" sz="3200" dirty="0" smtClean="0">
                <a:latin typeface="Trebuchet MS" pitchFamily="34" charset="0"/>
              </a:rPr>
              <a:t>to </a:t>
            </a:r>
            <a:r>
              <a:rPr lang="en-US" sz="3200" b="1" dirty="0" smtClean="0">
                <a:latin typeface="Trebuchet MS" pitchFamily="34" charset="0"/>
              </a:rPr>
              <a:t>PosterPresentations.com</a:t>
            </a:r>
            <a:r>
              <a:rPr lang="en-US" sz="3200" dirty="0" smtClean="0">
                <a:latin typeface="Trebuchet MS" pitchFamily="34" charset="0"/>
              </a:rPr>
              <a:t> for premium quality, same day affordable printing.</a:t>
            </a:r>
            <a:br>
              <a:rPr lang="en-US" sz="3200" dirty="0" smtClean="0">
                <a:latin typeface="Trebuchet MS" pitchFamily="34" charset="0"/>
              </a:rPr>
            </a:br>
            <a:endParaRPr lang="en-US" sz="3200" dirty="0" smtClean="0">
              <a:latin typeface="Trebuchet MS" pitchFamily="34" charset="0"/>
            </a:endParaRPr>
          </a:p>
          <a:p>
            <a:pPr defTabSz="4389219"/>
            <a:r>
              <a:rPr lang="en-US" sz="3200" dirty="0" smtClean="0">
                <a:latin typeface="Trebuchet MS" pitchFamily="34" charset="0"/>
              </a:rPr>
              <a:t>We provide a series of </a:t>
            </a:r>
            <a:r>
              <a:rPr lang="en-US" sz="3200" b="1" dirty="0" smtClean="0">
                <a:latin typeface="Trebuchet MS" pitchFamily="34" charset="0"/>
              </a:rPr>
              <a:t>online tutorials</a:t>
            </a:r>
            <a:r>
              <a:rPr lang="en-US" sz="3200" dirty="0" smtClean="0">
                <a:latin typeface="Trebuchet MS" pitchFamily="34" charset="0"/>
              </a:rPr>
              <a:t>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View our online</a:t>
            </a:r>
            <a:r>
              <a:rPr lang="en-US" sz="3200" baseline="0" dirty="0" smtClean="0">
                <a:latin typeface="Trebuchet MS" pitchFamily="34" charset="0"/>
              </a:rPr>
              <a:t> tutorials at:</a:t>
            </a:r>
            <a:r>
              <a:rPr lang="en-US" sz="3200" dirty="0" smtClean="0">
                <a:latin typeface="Trebuchet MS" pitchFamily="34" charset="0"/>
              </a:rPr>
              <a:t/>
            </a:r>
            <a:br>
              <a:rPr lang="en-US" sz="3200" dirty="0" smtClean="0">
                <a:latin typeface="Trebuchet MS" pitchFamily="34" charset="0"/>
              </a:rPr>
            </a:br>
            <a:r>
              <a:rPr lang="en-US" sz="3200" dirty="0" smtClean="0">
                <a:solidFill>
                  <a:srgbClr val="FFFF00"/>
                </a:solidFill>
                <a:latin typeface="Trebuchet MS" pitchFamily="34" charset="0"/>
              </a:rPr>
              <a:t> http://bit.ly/Poster_creation_help </a:t>
            </a:r>
            <a:r>
              <a:rPr lang="en-US" sz="3200" dirty="0" smtClean="0">
                <a:latin typeface="Trebuchet MS" pitchFamily="34" charset="0"/>
              </a:rPr>
              <a:t/>
            </a:r>
            <a:br>
              <a:rPr lang="en-US" sz="3200" dirty="0" smtClean="0">
                <a:latin typeface="Trebuchet MS" pitchFamily="34" charset="0"/>
              </a:rPr>
            </a:br>
            <a:r>
              <a:rPr lang="en-US" sz="3200" dirty="0" smtClean="0">
                <a:latin typeface="Trebuchet MS" pitchFamily="34" charset="0"/>
              </a:rPr>
              <a:t>(copy</a:t>
            </a:r>
            <a:r>
              <a:rPr lang="en-US" sz="3200" baseline="0" dirty="0" smtClean="0">
                <a:latin typeface="Trebuchet MS" pitchFamily="34" charset="0"/>
              </a:rPr>
              <a:t> and paste the link into your web browser).</a:t>
            </a:r>
          </a:p>
          <a:p>
            <a:pPr defTabSz="4389219"/>
            <a:endParaRPr lang="en-US" sz="3200" dirty="0" smtClean="0">
              <a:latin typeface="Trebuchet MS" pitchFamily="34" charset="0"/>
            </a:endParaRPr>
          </a:p>
          <a:p>
            <a:pPr defTabSz="4389219"/>
            <a:r>
              <a:rPr lang="en-US" sz="3200" dirty="0" smtClean="0">
                <a:latin typeface="Trebuchet MS" pitchFamily="34" charset="0"/>
              </a:rPr>
              <a:t>For assistance and to order your printed poster</a:t>
            </a:r>
            <a:r>
              <a:rPr lang="en-US" sz="3200" dirty="0" smtClean="0">
                <a:solidFill>
                  <a:schemeClr val="bg1"/>
                </a:solidFill>
                <a:latin typeface="Trebuchet MS" pitchFamily="34" charset="0"/>
              </a:rPr>
              <a:t> call </a:t>
            </a:r>
            <a:r>
              <a:rPr lang="en-US" sz="3200" b="1" dirty="0" smtClean="0">
                <a:solidFill>
                  <a:srgbClr val="FFFF00"/>
                </a:solidFill>
                <a:latin typeface="Trebuchet MS" pitchFamily="34" charset="0"/>
              </a:rPr>
              <a:t>PosterPresentations.com</a:t>
            </a:r>
            <a:r>
              <a:rPr lang="en-US" sz="3200" dirty="0" smtClean="0">
                <a:solidFill>
                  <a:srgbClr val="FFFF00"/>
                </a:solidFill>
                <a:latin typeface="Trebuchet MS" pitchFamily="34" charset="0"/>
              </a:rPr>
              <a:t> </a:t>
            </a:r>
            <a:r>
              <a:rPr lang="en-US" sz="3200" dirty="0" smtClean="0">
                <a:latin typeface="Trebuchet MS" pitchFamily="34" charset="0"/>
              </a:rPr>
              <a:t>at </a:t>
            </a:r>
            <a:r>
              <a:rPr lang="en-US" sz="4000" b="1" dirty="0" smtClean="0">
                <a:solidFill>
                  <a:srgbClr val="FFFF00"/>
                </a:solidFill>
                <a:latin typeface="Trebuchet MS" pitchFamily="34" charset="0"/>
              </a:rPr>
              <a:t>1.866.649.3004</a:t>
            </a:r>
          </a:p>
          <a:p>
            <a:pPr defTabSz="4389219"/>
            <a:endParaRPr lang="en-US" sz="4000" b="1" dirty="0" smtClean="0">
              <a:solidFill>
                <a:srgbClr val="FFFF00"/>
              </a:solidFill>
              <a:latin typeface="Trebuchet MS" pitchFamily="34" charset="0"/>
            </a:endParaRPr>
          </a:p>
          <a:p>
            <a:pPr defTabSz="4389219"/>
            <a:endParaRPr lang="en-US" sz="4000" b="1" dirty="0" smtClean="0">
              <a:solidFill>
                <a:srgbClr val="FFFF00"/>
              </a:solidFill>
              <a:latin typeface="Trebuchet MS" pitchFamily="34" charset="0"/>
            </a:endParaRPr>
          </a:p>
          <a:p>
            <a:pPr algn="ctr"/>
            <a:r>
              <a:rPr lang="en-US" sz="44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defTabSz="4389219"/>
            <a:r>
              <a:rPr lang="en-US" sz="3200" dirty="0" smtClean="0">
                <a:latin typeface="Trebuchet MS" pitchFamily="34" charset="0"/>
              </a:rPr>
              <a:t>Use the placeholders provided below to add new elements to your poster:</a:t>
            </a:r>
            <a:r>
              <a:rPr lang="en-US" sz="3200" baseline="0" dirty="0" smtClean="0">
                <a:latin typeface="Trebuchet MS" pitchFamily="34" charset="0"/>
              </a:rPr>
              <a:t> </a:t>
            </a:r>
            <a:r>
              <a:rPr lang="en-US" sz="3200" dirty="0" smtClean="0">
                <a:latin typeface="Trebuchet MS" pitchFamily="34" charset="0"/>
              </a:rPr>
              <a:t>Drag a placeholder onto the</a:t>
            </a:r>
            <a:r>
              <a:rPr lang="en-US" sz="3200" baseline="0" dirty="0" smtClean="0">
                <a:latin typeface="Trebuchet MS" pitchFamily="34" charset="0"/>
              </a:rPr>
              <a:t> poster area,</a:t>
            </a:r>
            <a:r>
              <a:rPr lang="en-US" sz="3200" dirty="0" smtClean="0">
                <a:latin typeface="Trebuchet MS" pitchFamily="34" charset="0"/>
              </a:rPr>
              <a:t> size it, and click it to edit.</a:t>
            </a:r>
          </a:p>
          <a:p>
            <a:pPr defTabSz="4389219"/>
            <a:endParaRPr lang="en-US" sz="3200" dirty="0" smtClean="0">
              <a:latin typeface="Trebuchet MS" pitchFamily="34" charset="0"/>
            </a:endParaRPr>
          </a:p>
          <a:p>
            <a:pPr defTabSz="4389219"/>
            <a:r>
              <a:rPr lang="en-US" sz="3200" b="1" dirty="0" smtClean="0">
                <a:solidFill>
                  <a:srgbClr val="FFFF00"/>
                </a:solidFill>
                <a:latin typeface="Trebuchet MS" pitchFamily="34" charset="0"/>
              </a:rPr>
              <a:t>Section Header placeholder</a:t>
            </a:r>
          </a:p>
          <a:p>
            <a:pPr defTabSz="4389219"/>
            <a:r>
              <a:rPr lang="en-US" sz="3200" dirty="0" smtClean="0">
                <a:latin typeface="Trebuchet MS" pitchFamily="34" charset="0"/>
              </a:rPr>
              <a:t>Move</a:t>
            </a:r>
            <a:r>
              <a:rPr lang="en-US" sz="32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29" name="Rectangle 28"/>
          <p:cNvSpPr/>
          <p:nvPr/>
        </p:nvSpPr>
        <p:spPr>
          <a:xfrm>
            <a:off x="-13946601" y="17054234"/>
            <a:ext cx="13534339"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30" name="Picture 2"/>
          <p:cNvPicPr>
            <a:picLocks noChangeAspect="1" noChangeArrowheads="1"/>
          </p:cNvPicPr>
          <p:nvPr/>
        </p:nvPicPr>
        <p:blipFill>
          <a:blip r:embed="rId3" cstate="print"/>
          <a:srcRect/>
          <a:stretch>
            <a:fillRect/>
          </a:stretch>
        </p:blipFill>
        <p:spPr bwMode="auto">
          <a:xfrm>
            <a:off x="49098247" y="15525143"/>
            <a:ext cx="4741366" cy="3058182"/>
          </a:xfrm>
          <a:prstGeom prst="rect">
            <a:avLst/>
          </a:prstGeom>
          <a:noFill/>
          <a:ln w="9525">
            <a:noFill/>
            <a:miter lim="800000"/>
            <a:headEnd/>
            <a:tailEnd/>
          </a:ln>
          <a:effectLst/>
        </p:spPr>
      </p:pic>
      <p:pic>
        <p:nvPicPr>
          <p:cNvPr id="31" name="Picture 2"/>
          <p:cNvPicPr>
            <a:picLocks noChangeAspect="1" noChangeArrowheads="1"/>
          </p:cNvPicPr>
          <p:nvPr/>
        </p:nvPicPr>
        <p:blipFill>
          <a:blip r:embed="rId4" cstate="print"/>
          <a:srcRect/>
          <a:stretch>
            <a:fillRect/>
          </a:stretch>
        </p:blipFill>
        <p:spPr bwMode="auto">
          <a:xfrm>
            <a:off x="47342926" y="13118821"/>
            <a:ext cx="590550" cy="438150"/>
          </a:xfrm>
          <a:prstGeom prst="rect">
            <a:avLst/>
          </a:prstGeom>
          <a:noFill/>
          <a:ln w="9525">
            <a:solidFill>
              <a:schemeClr val="tx1"/>
            </a:solidFill>
            <a:miter lim="800000"/>
            <a:headEnd/>
            <a:tailEnd/>
          </a:ln>
          <a:effectLst/>
        </p:spPr>
      </p:pic>
      <p:sp>
        <p:nvSpPr>
          <p:cNvPr id="32" name="TextBox 31"/>
          <p:cNvSpPr txBox="1"/>
          <p:nvPr/>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2012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grpSp>
        <p:nvGrpSpPr>
          <p:cNvPr id="33" name="Group 32"/>
          <p:cNvGrpSpPr/>
          <p:nvPr/>
        </p:nvGrpSpPr>
        <p:grpSpPr>
          <a:xfrm>
            <a:off x="-13686139" y="31638625"/>
            <a:ext cx="13200441" cy="1090621"/>
            <a:chOff x="44242388" y="28054064"/>
            <a:chExt cx="9771398" cy="1090621"/>
          </a:xfrm>
        </p:grpSpPr>
        <p:sp>
          <p:nvSpPr>
            <p:cNvPr id="34" name="Rounded Rectangle 33"/>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7" descr="http://t2.gstatic.com/images?q=tbn:ANd9GcR4APHC6TT9w54M2zn_pvCiBxUNcspYPoVxirLRphBoJabfSvu7zw">
              <a:hlinkClick r:id="rId5"/>
            </p:cNvPr>
            <p:cNvPicPr>
              <a:picLocks noChangeAspect="1" noChangeArrowheads="1"/>
            </p:cNvPicPr>
            <p:nvPr userDrawn="1"/>
          </p:nvPicPr>
          <p:blipFill>
            <a:blip r:embed="rId6" cstate="print"/>
            <a:srcRect/>
            <a:stretch>
              <a:fillRect/>
            </a:stretch>
          </p:blipFill>
          <p:spPr bwMode="auto">
            <a:xfrm>
              <a:off x="44341112" y="28126635"/>
              <a:ext cx="914400" cy="914400"/>
            </a:xfrm>
            <a:prstGeom prst="rect">
              <a:avLst/>
            </a:prstGeom>
            <a:noFill/>
          </p:spPr>
        </p:pic>
        <p:sp>
          <p:nvSpPr>
            <p:cNvPr id="36" name="TextBox 35"/>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a:t>
              </a:r>
              <a:r>
                <a:rPr lang="en-US" sz="2600" baseline="0" dirty="0" err="1" smtClean="0">
                  <a:solidFill>
                    <a:schemeClr val="tx2"/>
                  </a:solidFill>
                  <a:latin typeface="Trebuchet MS" pitchFamily="34" charset="0"/>
                </a:rPr>
                <a:t>Facebook</a:t>
              </a:r>
              <a:r>
                <a:rPr lang="en-US" sz="2600" baseline="0" dirty="0" smtClean="0">
                  <a:solidFill>
                    <a:schemeClr val="tx2"/>
                  </a:solidFill>
                  <a:latin typeface="Trebuchet MS" pitchFamily="34" charset="0"/>
                </a:rPr>
                <a:t>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37" name="Straight Connector 36"/>
          <p:cNvCxnSpPr/>
          <p:nvPr/>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15154504"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29386670"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13892846" y="20466669"/>
            <a:ext cx="13534339"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6483421"/>
          </a:xfrm>
          <a:prstGeom prst="rect">
            <a:avLst/>
          </a:prstGeom>
          <a:solidFill>
            <a:srgbClr val="FFFFFF"/>
          </a:solidFill>
          <a:ln w="9525">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7" name="Rectangle 26"/>
          <p:cNvSpPr/>
          <p:nvPr/>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000" b="1" dirty="0" smtClean="0">
                <a:solidFill>
                  <a:schemeClr val="bg1"/>
                </a:solidFill>
                <a:latin typeface="Trebuchet MS" pitchFamily="34" charset="0"/>
              </a:rPr>
              <a:t>QUICK</a:t>
            </a:r>
            <a:r>
              <a:rPr lang="en-US" sz="4000" b="1" baseline="0" dirty="0" smtClean="0">
                <a:solidFill>
                  <a:schemeClr val="bg1"/>
                </a:solidFill>
                <a:latin typeface="Trebuchet MS" pitchFamily="34" charset="0"/>
              </a:rPr>
              <a:t> TIPS</a:t>
            </a:r>
            <a:endParaRPr lang="en-US" sz="4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4000" b="1" dirty="0" smtClean="0">
                <a:solidFill>
                  <a:schemeClr val="bg1"/>
                </a:solidFill>
                <a:latin typeface="Trebuchet MS" pitchFamily="34" charset="0"/>
              </a:rPr>
              <a:t>Using the template</a:t>
            </a:r>
            <a:endParaRPr lang="en-US" sz="4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313478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3134780"/>
            <a:r>
              <a:rPr lang="en-US" sz="3200" b="1" dirty="0" smtClean="0">
                <a:solidFill>
                  <a:srgbClr val="FFFF00"/>
                </a:solidFill>
                <a:latin typeface="Trebuchet MS" pitchFamily="34" charset="0"/>
              </a:rPr>
              <a:t>Using the placeholders</a:t>
            </a:r>
          </a:p>
          <a:p>
            <a:pPr defTabSz="3134780"/>
            <a:r>
              <a:rPr lang="en-US" sz="3200" baseline="0" dirty="0" smtClean="0">
                <a:latin typeface="Trebuchet MS" pitchFamily="34" charset="0"/>
              </a:rPr>
              <a:t>To add text to this template click inside a placeholder and type in or paste your text. To move a placeholder, click on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Then, click </a:t>
            </a:r>
            <a:r>
              <a:rPr lang="en-US" sz="3200" u="sng" baseline="0" dirty="0" smtClean="0">
                <a:latin typeface="Trebuchet MS" pitchFamily="34" charset="0"/>
              </a:rPr>
              <a:t>once</a:t>
            </a:r>
            <a:r>
              <a:rPr lang="en-US" sz="3200" baseline="0" dirty="0" smtClean="0">
                <a:latin typeface="Trebuchet MS" pitchFamily="34" charset="0"/>
              </a:rPr>
              <a:t> and drag it to its new location where you can resize it as needed. Additional placeholders can be found on the left side of this template.</a:t>
            </a:r>
          </a:p>
          <a:p>
            <a:pPr defTabSz="3134780"/>
            <a:endParaRPr lang="en-US" sz="3200" b="1" baseline="0" dirty="0" smtClean="0">
              <a:solidFill>
                <a:srgbClr val="FFFF00"/>
              </a:solidFill>
              <a:latin typeface="Trebuchet MS" pitchFamily="34" charset="0"/>
            </a:endParaRPr>
          </a:p>
          <a:p>
            <a:pPr defTabSz="3134780"/>
            <a:r>
              <a:rPr lang="en-US" sz="3200" b="1" baseline="0" dirty="0" smtClean="0">
                <a:solidFill>
                  <a:srgbClr val="FFFF00"/>
                </a:solidFill>
                <a:latin typeface="Trebuchet MS" pitchFamily="34" charset="0"/>
              </a:rPr>
              <a:t>Modifying the layout</a:t>
            </a:r>
          </a:p>
          <a:p>
            <a:pPr defTabSz="3134780"/>
            <a:r>
              <a:rPr lang="en-US" sz="3200" dirty="0" smtClean="0">
                <a:latin typeface="Trebuchet MS" pitchFamily="34" charset="0"/>
              </a:rPr>
              <a:t>This template has four</a:t>
            </a:r>
            <a:endParaRPr lang="en-US" sz="3200" baseline="0" dirty="0" smtClean="0">
              <a:latin typeface="Trebuchet MS" pitchFamily="34" charset="0"/>
            </a:endParaRPr>
          </a:p>
          <a:p>
            <a:pPr defTabSz="3134780"/>
            <a:r>
              <a:rPr lang="en-US" sz="3200" baseline="0" dirty="0" smtClean="0">
                <a:latin typeface="Trebuchet MS" pitchFamily="34" charset="0"/>
              </a:rPr>
              <a:t>different column layouts. </a:t>
            </a:r>
          </a:p>
          <a:p>
            <a:pPr defTabSz="3134780"/>
            <a:r>
              <a:rPr lang="en-US" sz="3200" u="sng" baseline="0" dirty="0" smtClean="0">
                <a:latin typeface="Trebuchet MS" pitchFamily="34" charset="0"/>
              </a:rPr>
              <a:t>Right-click</a:t>
            </a:r>
            <a:r>
              <a:rPr lang="en-US" sz="3200" baseline="0" dirty="0" smtClean="0">
                <a:latin typeface="Trebuchet MS" pitchFamily="34" charset="0"/>
              </a:rPr>
              <a:t> your mouse</a:t>
            </a:r>
          </a:p>
          <a:p>
            <a:pPr defTabSz="3134780"/>
            <a:r>
              <a:rPr lang="en-US" sz="3200" baseline="0" dirty="0" smtClean="0">
                <a:latin typeface="Trebuchet MS" pitchFamily="34" charset="0"/>
              </a:rPr>
              <a:t>on the background and </a:t>
            </a:r>
          </a:p>
          <a:p>
            <a:pPr defTabSz="3134780"/>
            <a:r>
              <a:rPr lang="en-US" sz="3200" baseline="0" dirty="0" smtClean="0">
                <a:latin typeface="Trebuchet MS" pitchFamily="34" charset="0"/>
              </a:rPr>
              <a:t>click on “Layout” to see </a:t>
            </a:r>
          </a:p>
          <a:p>
            <a:pPr defTabSz="3134780"/>
            <a:r>
              <a:rPr lang="en-US" sz="3200" baseline="0" dirty="0" smtClean="0">
                <a:latin typeface="Trebuchet MS" pitchFamily="34" charset="0"/>
              </a:rPr>
              <a:t>the layout options.</a:t>
            </a:r>
            <a:endParaRPr lang="en-US" sz="3200" dirty="0" smtClean="0">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aseline="0" dirty="0" smtClean="0">
                <a:latin typeface="Trebuchet MS" pitchFamily="34" charset="0"/>
              </a:rPr>
              <a:t>The columns in the provided layouts are fixed and cannot be moved but advanced users can modify any layout by going to VIEW and then SLIDE MASTER.</a:t>
            </a:r>
          </a:p>
          <a:p>
            <a:pPr marL="0" marR="0" indent="0" algn="l" defTabSz="313478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Importing text and graphics from external sources</a:t>
            </a:r>
          </a:p>
          <a:p>
            <a:pPr defTabSz="3134780"/>
            <a:r>
              <a:rPr lang="en-US" sz="3200" b="1" u="sng" baseline="0" dirty="0" smtClean="0">
                <a:latin typeface="Trebuchet MS" pitchFamily="34" charset="0"/>
              </a:rPr>
              <a:t>TEXT: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3134780"/>
            <a:r>
              <a:rPr lang="en-US" sz="3200" b="1" u="sng" baseline="0" dirty="0" smtClean="0">
                <a:latin typeface="Trebuchet MS" pitchFamily="34" charset="0"/>
              </a:rPr>
              <a:t>PHOTOS: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3134780"/>
            <a:r>
              <a:rPr lang="en-US" sz="3200" b="1" u="sng" baseline="0" dirty="0" smtClean="0">
                <a:latin typeface="Trebuchet MS" pitchFamily="34" charset="0"/>
              </a:rPr>
              <a:t>TABLES: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3134780"/>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Modifying the color scheme</a:t>
            </a:r>
          </a:p>
          <a:p>
            <a:pPr defTabSz="3134780"/>
            <a:r>
              <a:rPr lang="en-US" sz="3200" baseline="0" dirty="0" smtClean="0">
                <a:latin typeface="Trebuchet MS" pitchFamily="34" charset="0"/>
              </a:rPr>
              <a:t>To change the color scheme of this template go to the “Design” menu and click on “Colors”. You can choose from the provide color combinations or you can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sp>
        <p:nvSpPr>
          <p:cNvPr id="28" name="Rectangle 27"/>
          <p:cNvSpPr/>
          <p:nvPr/>
        </p:nvSpPr>
        <p:spPr>
          <a:xfrm>
            <a:off x="-10402388" y="-19596"/>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400" b="1" dirty="0" smtClean="0">
                <a:solidFill>
                  <a:schemeClr val="bg1"/>
                </a:solidFill>
                <a:latin typeface="Trebuchet MS" pitchFamily="34" charset="0"/>
              </a:rPr>
              <a:t>QUICK DESIGN</a:t>
            </a:r>
            <a:r>
              <a:rPr lang="en-US" sz="4400" b="1" baseline="0" dirty="0" smtClean="0">
                <a:solidFill>
                  <a:schemeClr val="bg1"/>
                </a:solidFill>
                <a:latin typeface="Trebuchet MS" pitchFamily="34" charset="0"/>
              </a:rPr>
              <a:t> </a:t>
            </a:r>
            <a:r>
              <a:rPr lang="en-US" sz="44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438921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professional  poster. It</a:t>
            </a:r>
            <a:r>
              <a:rPr lang="en-US" sz="3200" baseline="0" dirty="0" smtClean="0">
                <a:latin typeface="Trebuchet MS" pitchFamily="34" charset="0"/>
              </a:rPr>
              <a:t> </a:t>
            </a:r>
            <a:r>
              <a:rPr lang="en-US" sz="3200" dirty="0" smtClean="0">
                <a:latin typeface="Trebuchet MS" pitchFamily="34" charset="0"/>
              </a:rPr>
              <a:t>will save you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Use it to create your presentation. Then send</a:t>
            </a:r>
            <a:r>
              <a:rPr lang="en-US" sz="3200" baseline="0" dirty="0" smtClean="0">
                <a:latin typeface="Trebuchet MS" pitchFamily="34" charset="0"/>
              </a:rPr>
              <a:t> it </a:t>
            </a:r>
            <a:r>
              <a:rPr lang="en-US" sz="3200" dirty="0" smtClean="0">
                <a:latin typeface="Trebuchet MS" pitchFamily="34" charset="0"/>
              </a:rPr>
              <a:t>to </a:t>
            </a:r>
            <a:r>
              <a:rPr lang="en-US" sz="3200" b="1" dirty="0" smtClean="0">
                <a:latin typeface="Trebuchet MS" pitchFamily="34" charset="0"/>
              </a:rPr>
              <a:t>PosterPresentations.com</a:t>
            </a:r>
            <a:r>
              <a:rPr lang="en-US" sz="3200" dirty="0" smtClean="0">
                <a:latin typeface="Trebuchet MS" pitchFamily="34" charset="0"/>
              </a:rPr>
              <a:t> for premium quality, same day affordable printing.</a:t>
            </a:r>
            <a:br>
              <a:rPr lang="en-US" sz="3200" dirty="0" smtClean="0">
                <a:latin typeface="Trebuchet MS" pitchFamily="34" charset="0"/>
              </a:rPr>
            </a:br>
            <a:endParaRPr lang="en-US" sz="3200" dirty="0" smtClean="0">
              <a:latin typeface="Trebuchet MS" pitchFamily="34" charset="0"/>
            </a:endParaRPr>
          </a:p>
          <a:p>
            <a:pPr defTabSz="4389219"/>
            <a:r>
              <a:rPr lang="en-US" sz="3200" dirty="0" smtClean="0">
                <a:latin typeface="Trebuchet MS" pitchFamily="34" charset="0"/>
              </a:rPr>
              <a:t>We provide a series of </a:t>
            </a:r>
            <a:r>
              <a:rPr lang="en-US" sz="3200" b="1" dirty="0" smtClean="0">
                <a:latin typeface="Trebuchet MS" pitchFamily="34" charset="0"/>
              </a:rPr>
              <a:t>online tutorials</a:t>
            </a:r>
            <a:r>
              <a:rPr lang="en-US" sz="3200" dirty="0" smtClean="0">
                <a:latin typeface="Trebuchet MS" pitchFamily="34" charset="0"/>
              </a:rPr>
              <a:t>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View our online</a:t>
            </a:r>
            <a:r>
              <a:rPr lang="en-US" sz="3200" baseline="0" dirty="0" smtClean="0">
                <a:latin typeface="Trebuchet MS" pitchFamily="34" charset="0"/>
              </a:rPr>
              <a:t> tutorials at:</a:t>
            </a:r>
            <a:r>
              <a:rPr lang="en-US" sz="3200" dirty="0" smtClean="0">
                <a:latin typeface="Trebuchet MS" pitchFamily="34" charset="0"/>
              </a:rPr>
              <a:t/>
            </a:r>
            <a:br>
              <a:rPr lang="en-US" sz="3200" dirty="0" smtClean="0">
                <a:latin typeface="Trebuchet MS" pitchFamily="34" charset="0"/>
              </a:rPr>
            </a:br>
            <a:r>
              <a:rPr lang="en-US" sz="3200" dirty="0" smtClean="0">
                <a:solidFill>
                  <a:srgbClr val="FFFF00"/>
                </a:solidFill>
                <a:latin typeface="Trebuchet MS" pitchFamily="34" charset="0"/>
              </a:rPr>
              <a:t> http://bit.ly/Poster_creation_help </a:t>
            </a:r>
            <a:r>
              <a:rPr lang="en-US" sz="3200" dirty="0" smtClean="0">
                <a:latin typeface="Trebuchet MS" pitchFamily="34" charset="0"/>
              </a:rPr>
              <a:t/>
            </a:r>
            <a:br>
              <a:rPr lang="en-US" sz="3200" dirty="0" smtClean="0">
                <a:latin typeface="Trebuchet MS" pitchFamily="34" charset="0"/>
              </a:rPr>
            </a:br>
            <a:r>
              <a:rPr lang="en-US" sz="3200" dirty="0" smtClean="0">
                <a:latin typeface="Trebuchet MS" pitchFamily="34" charset="0"/>
              </a:rPr>
              <a:t>(copy</a:t>
            </a:r>
            <a:r>
              <a:rPr lang="en-US" sz="3200" baseline="0" dirty="0" smtClean="0">
                <a:latin typeface="Trebuchet MS" pitchFamily="34" charset="0"/>
              </a:rPr>
              <a:t> and paste the link into your web browser).</a:t>
            </a:r>
          </a:p>
          <a:p>
            <a:pPr defTabSz="4389219"/>
            <a:endParaRPr lang="en-US" sz="3200" dirty="0" smtClean="0">
              <a:latin typeface="Trebuchet MS" pitchFamily="34" charset="0"/>
            </a:endParaRPr>
          </a:p>
          <a:p>
            <a:pPr defTabSz="4389219"/>
            <a:r>
              <a:rPr lang="en-US" sz="3200" dirty="0" smtClean="0">
                <a:latin typeface="Trebuchet MS" pitchFamily="34" charset="0"/>
              </a:rPr>
              <a:t>For assistance and to order your printed poster</a:t>
            </a:r>
            <a:r>
              <a:rPr lang="en-US" sz="3200" dirty="0" smtClean="0">
                <a:solidFill>
                  <a:schemeClr val="bg1"/>
                </a:solidFill>
                <a:latin typeface="Trebuchet MS" pitchFamily="34" charset="0"/>
              </a:rPr>
              <a:t> call </a:t>
            </a:r>
            <a:r>
              <a:rPr lang="en-US" sz="3200" b="1" dirty="0" smtClean="0">
                <a:solidFill>
                  <a:srgbClr val="FFFF00"/>
                </a:solidFill>
                <a:latin typeface="Trebuchet MS" pitchFamily="34" charset="0"/>
              </a:rPr>
              <a:t>PosterPresentations.com</a:t>
            </a:r>
            <a:r>
              <a:rPr lang="en-US" sz="3200" dirty="0" smtClean="0">
                <a:solidFill>
                  <a:srgbClr val="FFFF00"/>
                </a:solidFill>
                <a:latin typeface="Trebuchet MS" pitchFamily="34" charset="0"/>
              </a:rPr>
              <a:t> </a:t>
            </a:r>
            <a:r>
              <a:rPr lang="en-US" sz="3200" dirty="0" smtClean="0">
                <a:latin typeface="Trebuchet MS" pitchFamily="34" charset="0"/>
              </a:rPr>
              <a:t>at </a:t>
            </a:r>
            <a:r>
              <a:rPr lang="en-US" sz="4000" b="1" dirty="0" smtClean="0">
                <a:solidFill>
                  <a:srgbClr val="FFFF00"/>
                </a:solidFill>
                <a:latin typeface="Trebuchet MS" pitchFamily="34" charset="0"/>
              </a:rPr>
              <a:t>1.866.649.3004</a:t>
            </a:r>
          </a:p>
          <a:p>
            <a:pPr defTabSz="4389219"/>
            <a:endParaRPr lang="en-US" sz="4000" b="1" dirty="0" smtClean="0">
              <a:solidFill>
                <a:srgbClr val="FFFF00"/>
              </a:solidFill>
              <a:latin typeface="Trebuchet MS" pitchFamily="34" charset="0"/>
            </a:endParaRPr>
          </a:p>
          <a:p>
            <a:pPr defTabSz="4389219"/>
            <a:endParaRPr lang="en-US" sz="4000" b="1" dirty="0" smtClean="0">
              <a:solidFill>
                <a:srgbClr val="FFFF00"/>
              </a:solidFill>
              <a:latin typeface="Trebuchet MS" pitchFamily="34" charset="0"/>
            </a:endParaRPr>
          </a:p>
          <a:p>
            <a:pPr algn="ctr"/>
            <a:r>
              <a:rPr lang="en-US" sz="44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defTabSz="4389219"/>
            <a:r>
              <a:rPr lang="en-US" sz="3200" dirty="0" smtClean="0">
                <a:latin typeface="Trebuchet MS" pitchFamily="34" charset="0"/>
              </a:rPr>
              <a:t>Use the placeholders provided below to add new elements to your poster:</a:t>
            </a:r>
            <a:r>
              <a:rPr lang="en-US" sz="3200" baseline="0" dirty="0" smtClean="0">
                <a:latin typeface="Trebuchet MS" pitchFamily="34" charset="0"/>
              </a:rPr>
              <a:t> </a:t>
            </a:r>
            <a:r>
              <a:rPr lang="en-US" sz="3200" dirty="0" smtClean="0">
                <a:latin typeface="Trebuchet MS" pitchFamily="34" charset="0"/>
              </a:rPr>
              <a:t>Drag a placeholder onto the</a:t>
            </a:r>
            <a:r>
              <a:rPr lang="en-US" sz="3200" baseline="0" dirty="0" smtClean="0">
                <a:latin typeface="Trebuchet MS" pitchFamily="34" charset="0"/>
              </a:rPr>
              <a:t> poster area,</a:t>
            </a:r>
            <a:r>
              <a:rPr lang="en-US" sz="3200" dirty="0" smtClean="0">
                <a:latin typeface="Trebuchet MS" pitchFamily="34" charset="0"/>
              </a:rPr>
              <a:t> size it, and click it to edit.</a:t>
            </a:r>
          </a:p>
          <a:p>
            <a:pPr defTabSz="4389219"/>
            <a:endParaRPr lang="en-US" sz="3200" dirty="0" smtClean="0">
              <a:latin typeface="Trebuchet MS" pitchFamily="34" charset="0"/>
            </a:endParaRPr>
          </a:p>
          <a:p>
            <a:pPr defTabSz="4389219"/>
            <a:r>
              <a:rPr lang="en-US" sz="3200" b="1" dirty="0" smtClean="0">
                <a:solidFill>
                  <a:srgbClr val="FFFF00"/>
                </a:solidFill>
                <a:latin typeface="Trebuchet MS" pitchFamily="34" charset="0"/>
              </a:rPr>
              <a:t>Section Header placeholder</a:t>
            </a:r>
          </a:p>
          <a:p>
            <a:pPr defTabSz="4389219"/>
            <a:r>
              <a:rPr lang="en-US" sz="3200" dirty="0" smtClean="0">
                <a:latin typeface="Trebuchet MS" pitchFamily="34" charset="0"/>
              </a:rPr>
              <a:t>Move</a:t>
            </a:r>
            <a:r>
              <a:rPr lang="en-US" sz="32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29" name="Rectangle 28"/>
          <p:cNvSpPr/>
          <p:nvPr/>
        </p:nvSpPr>
        <p:spPr>
          <a:xfrm>
            <a:off x="-10370486" y="21297014"/>
            <a:ext cx="10018560"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30" name="Picture 2"/>
          <p:cNvPicPr>
            <a:picLocks noChangeAspect="1" noChangeArrowheads="1"/>
          </p:cNvPicPr>
          <p:nvPr/>
        </p:nvPicPr>
        <p:blipFill>
          <a:blip r:embed="rId3" cstate="print"/>
          <a:srcRect/>
          <a:stretch>
            <a:fillRect/>
          </a:stretch>
        </p:blipFill>
        <p:spPr bwMode="auto">
          <a:xfrm>
            <a:off x="49098247" y="15525143"/>
            <a:ext cx="4741366" cy="3058182"/>
          </a:xfrm>
          <a:prstGeom prst="rect">
            <a:avLst/>
          </a:prstGeom>
          <a:noFill/>
          <a:ln w="9525">
            <a:noFill/>
            <a:miter lim="800000"/>
            <a:headEnd/>
            <a:tailEnd/>
          </a:ln>
          <a:effectLst/>
        </p:spPr>
      </p:pic>
      <p:pic>
        <p:nvPicPr>
          <p:cNvPr id="31" name="Picture 2"/>
          <p:cNvPicPr>
            <a:picLocks noChangeAspect="1" noChangeArrowheads="1"/>
          </p:cNvPicPr>
          <p:nvPr/>
        </p:nvPicPr>
        <p:blipFill>
          <a:blip r:embed="rId4" cstate="print"/>
          <a:srcRect/>
          <a:stretch>
            <a:fillRect/>
          </a:stretch>
        </p:blipFill>
        <p:spPr bwMode="auto">
          <a:xfrm>
            <a:off x="47342926" y="13118821"/>
            <a:ext cx="590550" cy="438150"/>
          </a:xfrm>
          <a:prstGeom prst="rect">
            <a:avLst/>
          </a:prstGeom>
          <a:noFill/>
          <a:ln w="9525">
            <a:solidFill>
              <a:schemeClr val="tx1"/>
            </a:solidFill>
            <a:miter lim="800000"/>
            <a:headEnd/>
            <a:tailEnd/>
          </a:ln>
          <a:effectLst/>
        </p:spPr>
      </p:pic>
      <p:sp>
        <p:nvSpPr>
          <p:cNvPr id="32" name="TextBox 31"/>
          <p:cNvSpPr txBox="1"/>
          <p:nvPr/>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2012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grpSp>
        <p:nvGrpSpPr>
          <p:cNvPr id="33" name="Group 32"/>
          <p:cNvGrpSpPr/>
          <p:nvPr/>
        </p:nvGrpSpPr>
        <p:grpSpPr>
          <a:xfrm>
            <a:off x="-10239857" y="31696514"/>
            <a:ext cx="9771398" cy="1090621"/>
            <a:chOff x="44242388" y="28054064"/>
            <a:chExt cx="9771398" cy="1090621"/>
          </a:xfrm>
        </p:grpSpPr>
        <p:sp>
          <p:nvSpPr>
            <p:cNvPr id="34" name="Rounded Rectangle 33"/>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7" descr="http://t2.gstatic.com/images?q=tbn:ANd9GcR4APHC6TT9w54M2zn_pvCiBxUNcspYPoVxirLRphBoJabfSvu7zw">
              <a:hlinkClick r:id="rId5"/>
            </p:cNvPr>
            <p:cNvPicPr>
              <a:picLocks noChangeAspect="1" noChangeArrowheads="1"/>
            </p:cNvPicPr>
            <p:nvPr userDrawn="1"/>
          </p:nvPicPr>
          <p:blipFill>
            <a:blip r:embed="rId6" cstate="print"/>
            <a:srcRect/>
            <a:stretch>
              <a:fillRect/>
            </a:stretch>
          </p:blipFill>
          <p:spPr bwMode="auto">
            <a:xfrm>
              <a:off x="44341112" y="28126635"/>
              <a:ext cx="914400" cy="914400"/>
            </a:xfrm>
            <a:prstGeom prst="rect">
              <a:avLst/>
            </a:prstGeom>
            <a:noFill/>
          </p:spPr>
        </p:pic>
        <p:sp>
          <p:nvSpPr>
            <p:cNvPr id="36" name="TextBox 35"/>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a:t>
              </a:r>
              <a:r>
                <a:rPr lang="en-US" sz="2600" baseline="0" dirty="0" err="1" smtClean="0">
                  <a:solidFill>
                    <a:schemeClr val="tx2"/>
                  </a:solidFill>
                  <a:latin typeface="Trebuchet MS" pitchFamily="34" charset="0"/>
                </a:rPr>
                <a:t>Facebook</a:t>
              </a:r>
              <a:r>
                <a:rPr lang="en-US" sz="2600" baseline="0" dirty="0" smtClean="0">
                  <a:solidFill>
                    <a:schemeClr val="tx2"/>
                  </a:solidFill>
                  <a:latin typeface="Trebuchet MS" pitchFamily="34" charset="0"/>
                </a:rPr>
                <a:t>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37" name="Straight Connector 36"/>
          <p:cNvCxnSpPr/>
          <p:nvPr/>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0370486" y="11582400"/>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7008611"/>
            <a:ext cx="10050462" cy="24985864"/>
          </a:xfrm>
          <a:prstGeom prst="roundRect">
            <a:avLst>
              <a:gd name="adj" fmla="val 5862"/>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32918400" y="7008611"/>
            <a:ext cx="10050462" cy="24985864"/>
          </a:xfrm>
          <a:prstGeom prst="roundRect">
            <a:avLst>
              <a:gd name="adj" fmla="val 5862"/>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3194" y="7018136"/>
            <a:ext cx="20724813" cy="24985864"/>
          </a:xfrm>
          <a:prstGeom prst="roundRect">
            <a:avLst>
              <a:gd name="adj" fmla="val 2853"/>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g"/><Relationship Id="rId13" Type="http://schemas.microsoft.com/office/2007/relationships/diagramDrawing" Target="../diagrams/drawing1.xml"/><Relationship Id="rId3" Type="http://schemas.openxmlformats.org/officeDocument/2006/relationships/image" Target="../media/image4.gif"/><Relationship Id="rId7" Type="http://schemas.openxmlformats.org/officeDocument/2006/relationships/image" Target="../media/image8.png"/><Relationship Id="rId12"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7.jpg"/><Relationship Id="rId11" Type="http://schemas.openxmlformats.org/officeDocument/2006/relationships/diagramQuickStyle" Target="../diagrams/quickStyle1.xml"/><Relationship Id="rId5" Type="http://schemas.openxmlformats.org/officeDocument/2006/relationships/image" Target="../media/image6.png"/><Relationship Id="rId10" Type="http://schemas.openxmlformats.org/officeDocument/2006/relationships/diagramLayout" Target="../diagrams/layout1.xml"/><Relationship Id="rId4" Type="http://schemas.openxmlformats.org/officeDocument/2006/relationships/image" Target="../media/image5.png"/><Relationship Id="rId9"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257300" y="32016700"/>
            <a:ext cx="2552700" cy="495300"/>
          </a:xfrm>
          <a:prstGeom prst="rect">
            <a:avLst/>
          </a:prstGeom>
          <a:solidFill>
            <a:schemeClr val="bg1"/>
          </a:solidFill>
        </p:spPr>
        <p:txBody>
          <a:bodyPr wrap="square" rtlCol="0">
            <a:spAutoFit/>
          </a:bodyPr>
          <a:lstStyle/>
          <a:p>
            <a:endParaRPr lang="en-US" dirty="0"/>
          </a:p>
        </p:txBody>
      </p:sp>
      <p:sp>
        <p:nvSpPr>
          <p:cNvPr id="60" name="Text Placeholder 59"/>
          <p:cNvSpPr>
            <a:spLocks noGrp="1"/>
          </p:cNvSpPr>
          <p:nvPr>
            <p:ph type="body" sz="quarter" idx="10"/>
          </p:nvPr>
        </p:nvSpPr>
        <p:spPr>
          <a:xfrm>
            <a:off x="985841" y="8252424"/>
            <a:ext cx="10056813" cy="13265151"/>
          </a:xfrm>
          <a:effectLst/>
        </p:spPr>
        <p:txBody>
          <a:bodyPr/>
          <a:lstStyle/>
          <a:p>
            <a:r>
              <a:rPr lang="en-US" sz="3200" dirty="0" smtClean="0"/>
              <a:t>	</a:t>
            </a:r>
            <a:r>
              <a:rPr lang="en-US" sz="3200" dirty="0"/>
              <a:t>In an increasingly competitive business environment, employers are also competing to attract the right talent.  Many of these employers are also promoting their company’s corporate social responsibility (CSR) efforts and achievements.  This study sought to understand if such efforts affected their ability to attract young talent.  Gaining an understanding of what job attributes are most important to graduating college students and how CSR impacts their decisions to work for a particular company is important for recruiters in attracting the right talent.  To achieve this understanding and insight, I used a quasi-experimental survey methodology to conduct my research.  Survey participants were randomly given a hypothetical job offer scenario with varying CSR and salary dimensions.  My survey was distributed to undergraduate business students.  Results from the survey suggest that CSR does, in fact, influence job offer acceptance decisions.  There was a higher mean score for the likelihood of accepting a job offer from a company that demonstrated a commitment to CSR despite a lower salary offering compared to a job offer with little indication of CSR and a higher salary offering.</a:t>
            </a:r>
          </a:p>
        </p:txBody>
      </p:sp>
      <p:sp>
        <p:nvSpPr>
          <p:cNvPr id="3" name="Text Placeholder 2"/>
          <p:cNvSpPr>
            <a:spLocks noGrp="1"/>
          </p:cNvSpPr>
          <p:nvPr>
            <p:ph type="body" sz="quarter" idx="11"/>
          </p:nvPr>
        </p:nvSpPr>
        <p:spPr>
          <a:xfrm>
            <a:off x="985841" y="7098518"/>
            <a:ext cx="9936159" cy="1107988"/>
          </a:xfrm>
          <a:solidFill>
            <a:srgbClr val="CCFFCC"/>
          </a:solidFill>
        </p:spPr>
        <p:txBody>
          <a:bodyPr anchor="b"/>
          <a:lstStyle/>
          <a:p>
            <a:r>
              <a:rPr lang="en-US" sz="6000" dirty="0" smtClean="0"/>
              <a:t>Abstract</a:t>
            </a:r>
            <a:endParaRPr lang="en-US" sz="6000" dirty="0"/>
          </a:p>
        </p:txBody>
      </p:sp>
      <p:pic>
        <p:nvPicPr>
          <p:cNvPr id="62" name="Picture Placeholder 61" descr="GLS-crest.gif"/>
          <p:cNvPicPr>
            <a:picLocks noGrp="1" noChangeAspect="1"/>
          </p:cNvPicPr>
          <p:nvPr>
            <p:ph type="pic" sz="quarter" idx="15"/>
          </p:nvPr>
        </p:nvPicPr>
        <p:blipFill>
          <a:blip r:embed="rId3"/>
          <a:srcRect l="-65640" r="-65640"/>
          <a:stretch>
            <a:fillRect/>
          </a:stretch>
        </p:blipFill>
        <p:spPr>
          <a:xfrm>
            <a:off x="-357821" y="338807"/>
            <a:ext cx="10185776" cy="5795355"/>
          </a:xfrm>
        </p:spPr>
      </p:pic>
      <p:sp>
        <p:nvSpPr>
          <p:cNvPr id="6" name="Text Placeholder 5"/>
          <p:cNvSpPr>
            <a:spLocks noGrp="1"/>
          </p:cNvSpPr>
          <p:nvPr>
            <p:ph type="body" sz="quarter" idx="19"/>
          </p:nvPr>
        </p:nvSpPr>
        <p:spPr>
          <a:xfrm>
            <a:off x="721808" y="22774883"/>
            <a:ext cx="10239193" cy="10298180"/>
          </a:xfrm>
        </p:spPr>
        <p:txBody>
          <a:bodyPr/>
          <a:lstStyle/>
          <a:p>
            <a:r>
              <a:rPr lang="en-US" sz="3400" dirty="0" smtClean="0"/>
              <a:t>	The current research seeks to understand the factors that go into a job-seeker’s decision to accept a job upon graduation.  In particular, issues of organizational culture and an individual’s fit with that organization are examined, while controlling for salary and CSR factors.</a:t>
            </a:r>
          </a:p>
          <a:p>
            <a:endParaRPr lang="en-US" sz="3400" dirty="0"/>
          </a:p>
          <a:p>
            <a:r>
              <a:rPr lang="en-US" sz="3400" dirty="0" smtClean="0"/>
              <a:t>	</a:t>
            </a:r>
            <a:r>
              <a:rPr lang="en-US" sz="3400" b="1" u="sng" dirty="0" smtClean="0"/>
              <a:t>Organizational Culture and Fit:</a:t>
            </a:r>
            <a:endParaRPr lang="en-US" sz="3400" dirty="0" smtClean="0"/>
          </a:p>
          <a:p>
            <a:r>
              <a:rPr lang="en-US" sz="3400" dirty="0" smtClean="0"/>
              <a:t>	One of the difficulties faced by researchers in the human resources profession is quantifying intangible characteristics and traits.  The Organizational Culture Profile (OCP) that was developed in 1990 by two college professors addresses this issue.  The OCP item set consists of 54 attributes that help determine person-organization fit.</a:t>
            </a:r>
            <a:endParaRPr lang="en-US" sz="3400" dirty="0"/>
          </a:p>
          <a:p>
            <a:r>
              <a:rPr lang="en-US" sz="3400" dirty="0" smtClean="0"/>
              <a:t>	   </a:t>
            </a:r>
            <a:endParaRPr lang="en-US" sz="3400" dirty="0"/>
          </a:p>
        </p:txBody>
      </p:sp>
      <p:sp>
        <p:nvSpPr>
          <p:cNvPr id="11" name="Text Placeholder 10"/>
          <p:cNvSpPr>
            <a:spLocks noGrp="1"/>
          </p:cNvSpPr>
          <p:nvPr>
            <p:ph type="body" sz="quarter" idx="20"/>
          </p:nvPr>
        </p:nvSpPr>
        <p:spPr>
          <a:xfrm>
            <a:off x="942082" y="21629649"/>
            <a:ext cx="10050462" cy="1107988"/>
          </a:xfrm>
          <a:solidFill>
            <a:srgbClr val="CCFFCC"/>
          </a:solidFill>
        </p:spPr>
        <p:txBody>
          <a:bodyPr anchor="b"/>
          <a:lstStyle/>
          <a:p>
            <a:r>
              <a:rPr lang="en-US" sz="6000" dirty="0" smtClean="0"/>
              <a:t>Introduction</a:t>
            </a:r>
            <a:endParaRPr lang="en-US" sz="6000" dirty="0"/>
          </a:p>
        </p:txBody>
      </p:sp>
      <p:sp>
        <p:nvSpPr>
          <p:cNvPr id="16" name="Text Placeholder 15"/>
          <p:cNvSpPr>
            <a:spLocks noGrp="1"/>
          </p:cNvSpPr>
          <p:nvPr>
            <p:ph type="body" sz="quarter" idx="22"/>
          </p:nvPr>
        </p:nvSpPr>
        <p:spPr>
          <a:xfrm>
            <a:off x="11587162" y="7058588"/>
            <a:ext cx="9959589" cy="1107988"/>
          </a:xfrm>
          <a:solidFill>
            <a:srgbClr val="CCFFCC"/>
          </a:solidFill>
        </p:spPr>
        <p:txBody>
          <a:bodyPr anchor="t"/>
          <a:lstStyle/>
          <a:p>
            <a:pPr algn="ctr"/>
            <a:r>
              <a:rPr lang="en-US" sz="6000" dirty="0" smtClean="0"/>
              <a:t>CSR Today</a:t>
            </a:r>
            <a:endParaRPr lang="en-US" sz="6000" b="1" dirty="0"/>
          </a:p>
        </p:txBody>
      </p:sp>
      <p:sp>
        <p:nvSpPr>
          <p:cNvPr id="70" name="Text Placeholder 69"/>
          <p:cNvSpPr>
            <a:spLocks noGrp="1"/>
          </p:cNvSpPr>
          <p:nvPr>
            <p:ph type="body" sz="quarter" idx="27"/>
          </p:nvPr>
        </p:nvSpPr>
        <p:spPr>
          <a:xfrm>
            <a:off x="33255449" y="7098518"/>
            <a:ext cx="10047018" cy="1107988"/>
          </a:xfrm>
          <a:solidFill>
            <a:srgbClr val="CCFFCC"/>
          </a:solidFill>
        </p:spPr>
        <p:txBody>
          <a:bodyPr/>
          <a:lstStyle/>
          <a:p>
            <a:r>
              <a:rPr lang="en-US" sz="6000" dirty="0" smtClean="0"/>
              <a:t>References</a:t>
            </a:r>
            <a:endParaRPr lang="en-US" sz="6000" dirty="0"/>
          </a:p>
        </p:txBody>
      </p:sp>
      <p:sp>
        <p:nvSpPr>
          <p:cNvPr id="71" name="Text Placeholder 70"/>
          <p:cNvSpPr>
            <a:spLocks noGrp="1"/>
          </p:cNvSpPr>
          <p:nvPr>
            <p:ph type="body" sz="quarter" idx="28"/>
          </p:nvPr>
        </p:nvSpPr>
        <p:spPr>
          <a:xfrm>
            <a:off x="33146565" y="8206506"/>
            <a:ext cx="10406232" cy="7109617"/>
          </a:xfrm>
        </p:spPr>
        <p:txBody>
          <a:bodyPr/>
          <a:lstStyle/>
          <a:p>
            <a:pPr marL="514350" indent="-514350">
              <a:buFont typeface="+mj-lt"/>
              <a:buAutoNum type="arabicPeriod"/>
            </a:pPr>
            <a:r>
              <a:rPr lang="en-US" sz="3000" dirty="0" smtClean="0"/>
              <a:t>Cable, Daniel and Judge, Timothy.  (1996).  “Person Organization Fit, Job Choice Decisions, and Organizational Entry.” </a:t>
            </a:r>
            <a:r>
              <a:rPr lang="en-US" sz="3000" i="1" dirty="0" smtClean="0"/>
              <a:t>Organizational Behavior and Human Decision Processes</a:t>
            </a:r>
            <a:r>
              <a:rPr lang="en-US" sz="3000" dirty="0" smtClean="0"/>
              <a:t>, 67 (3), pp. 294-311.</a:t>
            </a:r>
          </a:p>
          <a:p>
            <a:pPr marL="514350" indent="-514350">
              <a:buFont typeface="+mj-lt"/>
              <a:buAutoNum type="arabicPeriod"/>
            </a:pPr>
            <a:r>
              <a:rPr lang="en-US" sz="3000" dirty="0" err="1"/>
              <a:t>Hofstede</a:t>
            </a:r>
            <a:r>
              <a:rPr lang="en-US" sz="3000" dirty="0"/>
              <a:t>, Geert; </a:t>
            </a:r>
            <a:r>
              <a:rPr lang="en-US" sz="3000" dirty="0" err="1"/>
              <a:t>Neuijen</a:t>
            </a:r>
            <a:r>
              <a:rPr lang="en-US" sz="3000" dirty="0"/>
              <a:t>, Bram; </a:t>
            </a:r>
            <a:r>
              <a:rPr lang="en-US" sz="3000" dirty="0" err="1"/>
              <a:t>Daval</a:t>
            </a:r>
            <a:r>
              <a:rPr lang="en-US" sz="3000" dirty="0"/>
              <a:t> </a:t>
            </a:r>
            <a:r>
              <a:rPr lang="en-US" sz="3000" dirty="0" err="1"/>
              <a:t>Ohayv</a:t>
            </a:r>
            <a:r>
              <a:rPr lang="en-US" sz="3000" dirty="0"/>
              <a:t>, Denise and Sanders, Geert.  (1990).  “Measuring Organizational Cultures: A Qualitative and Quantitative Study Across Twenty Cases.” </a:t>
            </a:r>
            <a:r>
              <a:rPr lang="en-US" sz="3000" i="1" dirty="0"/>
              <a:t>Administrative Science Quarterly, 35 (2</a:t>
            </a:r>
            <a:r>
              <a:rPr lang="en-US" sz="3000" dirty="0"/>
              <a:t>), pp. 286-316</a:t>
            </a:r>
            <a:r>
              <a:rPr lang="en-US" sz="3000" dirty="0" smtClean="0"/>
              <a:t>.</a:t>
            </a:r>
          </a:p>
          <a:p>
            <a:pPr marL="514350" indent="-514350">
              <a:buFont typeface="+mj-lt"/>
              <a:buAutoNum type="arabicPeriod"/>
            </a:pPr>
            <a:r>
              <a:rPr lang="en-US" sz="3000" dirty="0" smtClean="0"/>
              <a:t>O’Reilly, Charles; Chatman, Jennifer; and Caldwell, David.  (1991).  “People and Organizational Culture: A Profile Comparison Approach to Assessing Person-Organization Fit.” </a:t>
            </a:r>
            <a:r>
              <a:rPr lang="en-US" sz="3000" i="1" dirty="0" smtClean="0"/>
              <a:t>Academy of Management Journal, 34 (3), pp. 487-516.</a:t>
            </a:r>
            <a:endParaRPr lang="en-US" sz="3000" dirty="0"/>
          </a:p>
        </p:txBody>
      </p:sp>
      <p:sp>
        <p:nvSpPr>
          <p:cNvPr id="72" name="Text Placeholder 71"/>
          <p:cNvSpPr>
            <a:spLocks noGrp="1"/>
          </p:cNvSpPr>
          <p:nvPr>
            <p:ph type="body" sz="quarter" idx="29"/>
          </p:nvPr>
        </p:nvSpPr>
        <p:spPr>
          <a:xfrm>
            <a:off x="33252933" y="17830401"/>
            <a:ext cx="10021883" cy="984955"/>
          </a:xfrm>
          <a:solidFill>
            <a:srgbClr val="CCFFCC"/>
          </a:solidFill>
        </p:spPr>
        <p:txBody>
          <a:bodyPr/>
          <a:lstStyle/>
          <a:p>
            <a:r>
              <a:rPr lang="en-US" sz="6000" dirty="0" smtClean="0"/>
              <a:t>Contact</a:t>
            </a:r>
            <a:endParaRPr lang="en-US" sz="6000" dirty="0"/>
          </a:p>
        </p:txBody>
      </p:sp>
      <p:sp>
        <p:nvSpPr>
          <p:cNvPr id="74" name="Text Placeholder 73"/>
          <p:cNvSpPr>
            <a:spLocks noGrp="1"/>
          </p:cNvSpPr>
          <p:nvPr>
            <p:ph type="body" sz="quarter" idx="95"/>
          </p:nvPr>
        </p:nvSpPr>
        <p:spPr/>
        <p:txBody>
          <a:bodyPr/>
          <a:lstStyle/>
          <a:p>
            <a:endParaRPr lang="en-US"/>
          </a:p>
        </p:txBody>
      </p:sp>
      <p:sp>
        <p:nvSpPr>
          <p:cNvPr id="75" name="Text Placeholder 74"/>
          <p:cNvSpPr>
            <a:spLocks noGrp="1"/>
          </p:cNvSpPr>
          <p:nvPr>
            <p:ph type="body" sz="quarter" idx="107"/>
          </p:nvPr>
        </p:nvSpPr>
        <p:spPr/>
        <p:txBody>
          <a:bodyPr/>
          <a:lstStyle/>
          <a:p>
            <a:endParaRPr lang="en-US"/>
          </a:p>
        </p:txBody>
      </p:sp>
      <p:sp>
        <p:nvSpPr>
          <p:cNvPr id="77" name="Text Placeholder 76"/>
          <p:cNvSpPr>
            <a:spLocks noGrp="1"/>
          </p:cNvSpPr>
          <p:nvPr>
            <p:ph type="body" sz="quarter" idx="116"/>
          </p:nvPr>
        </p:nvSpPr>
        <p:spPr/>
        <p:txBody>
          <a:bodyPr/>
          <a:lstStyle/>
          <a:p>
            <a:endParaRPr lang="en-US"/>
          </a:p>
        </p:txBody>
      </p:sp>
      <p:sp>
        <p:nvSpPr>
          <p:cNvPr id="78" name="Text Placeholder 77"/>
          <p:cNvSpPr>
            <a:spLocks noGrp="1"/>
          </p:cNvSpPr>
          <p:nvPr>
            <p:ph type="body" sz="quarter" idx="117"/>
          </p:nvPr>
        </p:nvSpPr>
        <p:spPr/>
        <p:txBody>
          <a:bodyPr/>
          <a:lstStyle/>
          <a:p>
            <a:endParaRPr lang="en-US"/>
          </a:p>
        </p:txBody>
      </p:sp>
      <p:sp>
        <p:nvSpPr>
          <p:cNvPr id="79" name="Text Placeholder 78"/>
          <p:cNvSpPr>
            <a:spLocks noGrp="1"/>
          </p:cNvSpPr>
          <p:nvPr>
            <p:ph type="body" sz="quarter" idx="118"/>
          </p:nvPr>
        </p:nvSpPr>
        <p:spPr/>
        <p:txBody>
          <a:bodyPr/>
          <a:lstStyle/>
          <a:p>
            <a:endParaRPr lang="en-US"/>
          </a:p>
        </p:txBody>
      </p:sp>
      <p:sp>
        <p:nvSpPr>
          <p:cNvPr id="80" name="Text Placeholder 79"/>
          <p:cNvSpPr>
            <a:spLocks noGrp="1"/>
          </p:cNvSpPr>
          <p:nvPr>
            <p:ph type="body" sz="quarter" idx="119"/>
          </p:nvPr>
        </p:nvSpPr>
        <p:spPr/>
        <p:txBody>
          <a:bodyPr/>
          <a:lstStyle/>
          <a:p>
            <a:endParaRPr lang="en-US"/>
          </a:p>
        </p:txBody>
      </p:sp>
      <p:sp>
        <p:nvSpPr>
          <p:cNvPr id="81" name="Text Placeholder 80"/>
          <p:cNvSpPr>
            <a:spLocks noGrp="1"/>
          </p:cNvSpPr>
          <p:nvPr>
            <p:ph type="body" sz="quarter" idx="120"/>
          </p:nvPr>
        </p:nvSpPr>
        <p:spPr/>
        <p:txBody>
          <a:bodyPr/>
          <a:lstStyle/>
          <a:p>
            <a:endParaRPr lang="en-US"/>
          </a:p>
        </p:txBody>
      </p:sp>
      <p:sp>
        <p:nvSpPr>
          <p:cNvPr id="82" name="Text Placeholder 81"/>
          <p:cNvSpPr>
            <a:spLocks noGrp="1"/>
          </p:cNvSpPr>
          <p:nvPr>
            <p:ph type="body" sz="quarter" idx="121"/>
          </p:nvPr>
        </p:nvSpPr>
        <p:spPr/>
        <p:txBody>
          <a:bodyPr/>
          <a:lstStyle/>
          <a:p>
            <a:endParaRPr lang="en-US"/>
          </a:p>
        </p:txBody>
      </p:sp>
      <p:sp>
        <p:nvSpPr>
          <p:cNvPr id="83" name="Text Placeholder 82"/>
          <p:cNvSpPr>
            <a:spLocks noGrp="1"/>
          </p:cNvSpPr>
          <p:nvPr>
            <p:ph type="body" sz="quarter" idx="122"/>
          </p:nvPr>
        </p:nvSpPr>
        <p:spPr/>
        <p:txBody>
          <a:bodyPr/>
          <a:lstStyle/>
          <a:p>
            <a:endParaRPr lang="en-US"/>
          </a:p>
        </p:txBody>
      </p:sp>
      <p:sp>
        <p:nvSpPr>
          <p:cNvPr id="84" name="Text Placeholder 83"/>
          <p:cNvSpPr>
            <a:spLocks noGrp="1"/>
          </p:cNvSpPr>
          <p:nvPr>
            <p:ph type="body" sz="quarter" idx="123"/>
          </p:nvPr>
        </p:nvSpPr>
        <p:spPr/>
        <p:txBody>
          <a:bodyPr/>
          <a:lstStyle/>
          <a:p>
            <a:endParaRPr lang="en-US"/>
          </a:p>
        </p:txBody>
      </p:sp>
      <p:sp>
        <p:nvSpPr>
          <p:cNvPr id="85" name="Text Placeholder 84"/>
          <p:cNvSpPr>
            <a:spLocks noGrp="1"/>
          </p:cNvSpPr>
          <p:nvPr>
            <p:ph type="body" sz="quarter" idx="124"/>
          </p:nvPr>
        </p:nvSpPr>
        <p:spPr/>
        <p:txBody>
          <a:bodyPr/>
          <a:lstStyle/>
          <a:p>
            <a:endParaRPr lang="en-US"/>
          </a:p>
        </p:txBody>
      </p:sp>
      <p:sp>
        <p:nvSpPr>
          <p:cNvPr id="86" name="Text Placeholder 85"/>
          <p:cNvSpPr>
            <a:spLocks noGrp="1"/>
          </p:cNvSpPr>
          <p:nvPr>
            <p:ph type="body" sz="quarter" idx="125"/>
          </p:nvPr>
        </p:nvSpPr>
        <p:spPr/>
        <p:txBody>
          <a:bodyPr/>
          <a:lstStyle/>
          <a:p>
            <a:endParaRPr lang="en-US"/>
          </a:p>
        </p:txBody>
      </p:sp>
      <p:pic>
        <p:nvPicPr>
          <p:cNvPr id="2" name="Picture Placeholder 1" descr="Screen Shot 2014-11-15 at 12.15.32 PM.png"/>
          <p:cNvPicPr>
            <a:picLocks noGrp="1" noChangeAspect="1"/>
          </p:cNvPicPr>
          <p:nvPr>
            <p:ph type="pic" sz="quarter" idx="115"/>
          </p:nvPr>
        </p:nvPicPr>
        <p:blipFill>
          <a:blip r:embed="rId4">
            <a:extLst>
              <a:ext uri="{28A0092B-C50C-407E-A947-70E740481C1C}">
                <a14:useLocalDpi xmlns:a14="http://schemas.microsoft.com/office/drawing/2010/main" val="0"/>
              </a:ext>
            </a:extLst>
          </a:blip>
          <a:srcRect t="11811" b="11811"/>
          <a:stretch>
            <a:fillRect/>
          </a:stretch>
        </p:blipFill>
        <p:spPr/>
      </p:pic>
      <p:pic>
        <p:nvPicPr>
          <p:cNvPr id="35" name="Picture Placeholder 34" descr="Screen Shot 2014-11-15 at 12.38.51 PM.png"/>
          <p:cNvPicPr>
            <a:picLocks noGrp="1" noChangeAspect="1"/>
          </p:cNvPicPr>
          <p:nvPr>
            <p:ph type="pic" sz="quarter" idx="126"/>
          </p:nvPr>
        </p:nvPicPr>
        <p:blipFill>
          <a:blip r:embed="rId5">
            <a:extLst>
              <a:ext uri="{28A0092B-C50C-407E-A947-70E740481C1C}">
                <a14:useLocalDpi xmlns:a14="http://schemas.microsoft.com/office/drawing/2010/main" val="0"/>
              </a:ext>
            </a:extLst>
          </a:blip>
          <a:srcRect t="6774" b="6774"/>
          <a:stretch>
            <a:fillRect/>
          </a:stretch>
        </p:blipFill>
        <p:spPr/>
      </p:pic>
      <p:pic>
        <p:nvPicPr>
          <p:cNvPr id="59" name="Picture Placeholder 58" descr="csr pic.jpg"/>
          <p:cNvPicPr>
            <a:picLocks noGrp="1" noChangeAspect="1"/>
          </p:cNvPicPr>
          <p:nvPr>
            <p:ph type="pic" sz="quarter" idx="127"/>
          </p:nvPr>
        </p:nvPicPr>
        <p:blipFill>
          <a:blip r:embed="rId6">
            <a:extLst>
              <a:ext uri="{28A0092B-C50C-407E-A947-70E740481C1C}">
                <a14:useLocalDpi xmlns:a14="http://schemas.microsoft.com/office/drawing/2010/main" val="0"/>
              </a:ext>
            </a:extLst>
          </a:blip>
          <a:srcRect t="19667" b="19667"/>
          <a:stretch>
            <a:fillRect/>
          </a:stretch>
        </p:blipFill>
        <p:spPr/>
      </p:pic>
      <p:pic>
        <p:nvPicPr>
          <p:cNvPr id="118" name="Picture Placeholder 117" descr="Screen Shot 2014-11-15 at 2.07.53 PM.png"/>
          <p:cNvPicPr>
            <a:picLocks noGrp="1" noChangeAspect="1"/>
          </p:cNvPicPr>
          <p:nvPr>
            <p:ph type="pic" sz="quarter" idx="128"/>
          </p:nvPr>
        </p:nvPicPr>
        <p:blipFill>
          <a:blip r:embed="rId7">
            <a:extLst>
              <a:ext uri="{28A0092B-C50C-407E-A947-70E740481C1C}">
                <a14:useLocalDpi xmlns:a14="http://schemas.microsoft.com/office/drawing/2010/main" val="0"/>
              </a:ext>
            </a:extLst>
          </a:blip>
          <a:srcRect t="5605" b="5605"/>
          <a:stretch>
            <a:fillRect/>
          </a:stretch>
        </p:blipFill>
        <p:spPr/>
      </p:pic>
      <p:sp>
        <p:nvSpPr>
          <p:cNvPr id="91" name="Picture Placeholder 90"/>
          <p:cNvSpPr>
            <a:spLocks noGrp="1"/>
          </p:cNvSpPr>
          <p:nvPr>
            <p:ph type="pic" sz="quarter" idx="130"/>
          </p:nvPr>
        </p:nvSpPr>
        <p:spPr/>
      </p:sp>
      <p:sp>
        <p:nvSpPr>
          <p:cNvPr id="92" name="Picture Placeholder 91"/>
          <p:cNvSpPr>
            <a:spLocks noGrp="1"/>
          </p:cNvSpPr>
          <p:nvPr>
            <p:ph type="pic" sz="quarter" idx="131"/>
          </p:nvPr>
        </p:nvSpPr>
        <p:spPr/>
      </p:sp>
      <p:pic>
        <p:nvPicPr>
          <p:cNvPr id="120" name="Picture Placeholder 119" descr="csr_graph.jpg"/>
          <p:cNvPicPr>
            <a:picLocks noGrp="1" noChangeAspect="1"/>
          </p:cNvPicPr>
          <p:nvPr>
            <p:ph type="pic" sz="quarter" idx="132"/>
          </p:nvPr>
        </p:nvPicPr>
        <p:blipFill rotWithShape="1">
          <a:blip r:embed="rId8">
            <a:extLst>
              <a:ext uri="{28A0092B-C50C-407E-A947-70E740481C1C}">
                <a14:useLocalDpi xmlns:a14="http://schemas.microsoft.com/office/drawing/2010/main" val="0"/>
              </a:ext>
            </a:extLst>
          </a:blip>
          <a:srcRect t="536" b="517"/>
          <a:stretch/>
        </p:blipFill>
        <p:spPr>
          <a:xfrm>
            <a:off x="-7096325" y="6056091"/>
            <a:ext cx="6394041" cy="6304202"/>
          </a:xfrm>
          <a:ln>
            <a:solidFill>
              <a:srgbClr val="FFFFFF"/>
            </a:solidFill>
          </a:ln>
        </p:spPr>
      </p:pic>
      <p:pic>
        <p:nvPicPr>
          <p:cNvPr id="56" name="Picture Placeholder 55" descr="csr pic.jpg"/>
          <p:cNvPicPr>
            <a:picLocks noGrp="1" noChangeAspect="1"/>
          </p:cNvPicPr>
          <p:nvPr>
            <p:ph type="pic" sz="quarter" idx="133"/>
          </p:nvPr>
        </p:nvPicPr>
        <p:blipFill rotWithShape="1">
          <a:blip r:embed="rId6">
            <a:extLst>
              <a:ext uri="{28A0092B-C50C-407E-A947-70E740481C1C}">
                <a14:useLocalDpi xmlns:a14="http://schemas.microsoft.com/office/drawing/2010/main" val="0"/>
              </a:ext>
            </a:extLst>
          </a:blip>
          <a:srcRect t="875" b="2521"/>
          <a:stretch/>
        </p:blipFill>
        <p:spPr>
          <a:xfrm>
            <a:off x="-7096325" y="19072812"/>
            <a:ext cx="5679004" cy="5532665"/>
          </a:xfrm>
        </p:spPr>
      </p:pic>
      <p:sp>
        <p:nvSpPr>
          <p:cNvPr id="97" name="Text Placeholder 96"/>
          <p:cNvSpPr>
            <a:spLocks noGrp="1"/>
          </p:cNvSpPr>
          <p:nvPr>
            <p:ph type="body" sz="quarter" idx="136"/>
          </p:nvPr>
        </p:nvSpPr>
        <p:spPr/>
        <p:txBody>
          <a:bodyPr/>
          <a:lstStyle/>
          <a:p>
            <a:endParaRPr lang="en-US"/>
          </a:p>
        </p:txBody>
      </p:sp>
      <p:sp>
        <p:nvSpPr>
          <p:cNvPr id="98" name="Text Placeholder 97"/>
          <p:cNvSpPr>
            <a:spLocks noGrp="1"/>
          </p:cNvSpPr>
          <p:nvPr>
            <p:ph type="body" sz="quarter" idx="137"/>
          </p:nvPr>
        </p:nvSpPr>
        <p:spPr/>
        <p:txBody>
          <a:bodyPr/>
          <a:lstStyle/>
          <a:p>
            <a:endParaRPr lang="en-US"/>
          </a:p>
        </p:txBody>
      </p:sp>
      <p:sp>
        <p:nvSpPr>
          <p:cNvPr id="99" name="Text Placeholder 98"/>
          <p:cNvSpPr>
            <a:spLocks noGrp="1"/>
          </p:cNvSpPr>
          <p:nvPr>
            <p:ph type="body" sz="quarter" idx="138"/>
          </p:nvPr>
        </p:nvSpPr>
        <p:spPr/>
        <p:txBody>
          <a:bodyPr/>
          <a:lstStyle/>
          <a:p>
            <a:endParaRPr lang="en-US"/>
          </a:p>
        </p:txBody>
      </p:sp>
      <p:sp>
        <p:nvSpPr>
          <p:cNvPr id="100" name="Text Placeholder 99"/>
          <p:cNvSpPr>
            <a:spLocks noGrp="1"/>
          </p:cNvSpPr>
          <p:nvPr>
            <p:ph type="body" sz="quarter" idx="139"/>
          </p:nvPr>
        </p:nvSpPr>
        <p:spPr/>
        <p:txBody>
          <a:bodyPr/>
          <a:lstStyle/>
          <a:p>
            <a:endParaRPr lang="en-US"/>
          </a:p>
        </p:txBody>
      </p:sp>
      <p:sp>
        <p:nvSpPr>
          <p:cNvPr id="101" name="Text Placeholder 100"/>
          <p:cNvSpPr>
            <a:spLocks noGrp="1"/>
          </p:cNvSpPr>
          <p:nvPr>
            <p:ph type="body" sz="quarter" idx="140"/>
          </p:nvPr>
        </p:nvSpPr>
        <p:spPr/>
        <p:txBody>
          <a:bodyPr/>
          <a:lstStyle/>
          <a:p>
            <a:endParaRPr lang="en-US"/>
          </a:p>
        </p:txBody>
      </p:sp>
      <p:sp>
        <p:nvSpPr>
          <p:cNvPr id="102" name="Text Placeholder 101"/>
          <p:cNvSpPr>
            <a:spLocks noGrp="1"/>
          </p:cNvSpPr>
          <p:nvPr>
            <p:ph type="body" sz="quarter" idx="141"/>
          </p:nvPr>
        </p:nvSpPr>
        <p:spPr/>
        <p:txBody>
          <a:bodyPr/>
          <a:lstStyle/>
          <a:p>
            <a:endParaRPr lang="en-US"/>
          </a:p>
        </p:txBody>
      </p:sp>
      <p:sp>
        <p:nvSpPr>
          <p:cNvPr id="103" name="Text Placeholder 102"/>
          <p:cNvSpPr>
            <a:spLocks noGrp="1"/>
          </p:cNvSpPr>
          <p:nvPr>
            <p:ph type="body" sz="quarter" idx="142"/>
          </p:nvPr>
        </p:nvSpPr>
        <p:spPr/>
        <p:txBody>
          <a:bodyPr/>
          <a:lstStyle/>
          <a:p>
            <a:endParaRPr lang="en-US"/>
          </a:p>
        </p:txBody>
      </p:sp>
      <p:sp>
        <p:nvSpPr>
          <p:cNvPr id="104" name="Text Placeholder 103"/>
          <p:cNvSpPr>
            <a:spLocks noGrp="1"/>
          </p:cNvSpPr>
          <p:nvPr>
            <p:ph type="body" sz="quarter" idx="143"/>
          </p:nvPr>
        </p:nvSpPr>
        <p:spPr/>
        <p:txBody>
          <a:bodyPr/>
          <a:lstStyle/>
          <a:p>
            <a:endParaRPr lang="en-US"/>
          </a:p>
        </p:txBody>
      </p:sp>
      <p:sp>
        <p:nvSpPr>
          <p:cNvPr id="105" name="Text Placeholder 104"/>
          <p:cNvSpPr>
            <a:spLocks noGrp="1"/>
          </p:cNvSpPr>
          <p:nvPr>
            <p:ph type="body" sz="quarter" idx="144"/>
          </p:nvPr>
        </p:nvSpPr>
        <p:spPr/>
        <p:txBody>
          <a:bodyPr/>
          <a:lstStyle/>
          <a:p>
            <a:endParaRPr lang="en-US"/>
          </a:p>
        </p:txBody>
      </p:sp>
      <p:sp>
        <p:nvSpPr>
          <p:cNvPr id="106" name="Text Placeholder 105"/>
          <p:cNvSpPr>
            <a:spLocks noGrp="1"/>
          </p:cNvSpPr>
          <p:nvPr>
            <p:ph type="body" sz="quarter" idx="145"/>
          </p:nvPr>
        </p:nvSpPr>
        <p:spPr/>
        <p:txBody>
          <a:bodyPr/>
          <a:lstStyle/>
          <a:p>
            <a:endParaRPr lang="en-US"/>
          </a:p>
        </p:txBody>
      </p:sp>
      <p:sp>
        <p:nvSpPr>
          <p:cNvPr id="107" name="Text Placeholder 106"/>
          <p:cNvSpPr>
            <a:spLocks noGrp="1"/>
          </p:cNvSpPr>
          <p:nvPr>
            <p:ph type="body" sz="quarter" idx="146"/>
          </p:nvPr>
        </p:nvSpPr>
        <p:spPr/>
        <p:txBody>
          <a:bodyPr/>
          <a:lstStyle/>
          <a:p>
            <a:endParaRPr lang="en-US"/>
          </a:p>
        </p:txBody>
      </p:sp>
      <p:sp>
        <p:nvSpPr>
          <p:cNvPr id="108" name="Text Placeholder 107"/>
          <p:cNvSpPr>
            <a:spLocks noGrp="1"/>
          </p:cNvSpPr>
          <p:nvPr>
            <p:ph type="body" sz="quarter" idx="147"/>
          </p:nvPr>
        </p:nvSpPr>
        <p:spPr/>
        <p:txBody>
          <a:bodyPr/>
          <a:lstStyle/>
          <a:p>
            <a:endParaRPr lang="en-US"/>
          </a:p>
        </p:txBody>
      </p:sp>
      <p:sp>
        <p:nvSpPr>
          <p:cNvPr id="109" name="Text Placeholder 108"/>
          <p:cNvSpPr>
            <a:spLocks noGrp="1"/>
          </p:cNvSpPr>
          <p:nvPr>
            <p:ph type="body" sz="quarter" idx="148"/>
          </p:nvPr>
        </p:nvSpPr>
        <p:spPr/>
        <p:txBody>
          <a:bodyPr/>
          <a:lstStyle/>
          <a:p>
            <a:endParaRPr lang="en-US"/>
          </a:p>
        </p:txBody>
      </p:sp>
      <p:sp>
        <p:nvSpPr>
          <p:cNvPr id="110" name="Text Placeholder 109"/>
          <p:cNvSpPr>
            <a:spLocks noGrp="1"/>
          </p:cNvSpPr>
          <p:nvPr>
            <p:ph type="body" sz="quarter" idx="149"/>
          </p:nvPr>
        </p:nvSpPr>
        <p:spPr/>
        <p:txBody>
          <a:bodyPr/>
          <a:lstStyle/>
          <a:p>
            <a:endParaRPr lang="en-US"/>
          </a:p>
        </p:txBody>
      </p:sp>
      <p:sp>
        <p:nvSpPr>
          <p:cNvPr id="111" name="Text Placeholder 110"/>
          <p:cNvSpPr>
            <a:spLocks noGrp="1"/>
          </p:cNvSpPr>
          <p:nvPr>
            <p:ph type="body" sz="quarter" idx="150"/>
          </p:nvPr>
        </p:nvSpPr>
        <p:spPr>
          <a:xfrm>
            <a:off x="6199969" y="4968186"/>
            <a:ext cx="31998968" cy="1280160"/>
          </a:xfrm>
        </p:spPr>
        <p:txBody>
          <a:bodyPr>
            <a:noAutofit/>
          </a:bodyPr>
          <a:lstStyle/>
          <a:p>
            <a:r>
              <a:rPr lang="en-US" sz="8800" dirty="0" smtClean="0">
                <a:solidFill>
                  <a:srgbClr val="FF6600"/>
                </a:solidFill>
              </a:rPr>
              <a:t>The University of Tennessee: </a:t>
            </a:r>
            <a:r>
              <a:rPr lang="en-US" sz="8800" dirty="0" err="1" smtClean="0">
                <a:solidFill>
                  <a:srgbClr val="FF6600"/>
                </a:solidFill>
              </a:rPr>
              <a:t>Haslam</a:t>
            </a:r>
            <a:r>
              <a:rPr lang="en-US" sz="8800" dirty="0" smtClean="0">
                <a:solidFill>
                  <a:srgbClr val="FF6600"/>
                </a:solidFill>
              </a:rPr>
              <a:t> College of Business</a:t>
            </a:r>
            <a:endParaRPr lang="en-US" sz="8800" dirty="0">
              <a:solidFill>
                <a:srgbClr val="FF6600"/>
              </a:solidFill>
            </a:endParaRPr>
          </a:p>
        </p:txBody>
      </p:sp>
      <p:sp>
        <p:nvSpPr>
          <p:cNvPr id="112" name="Text Placeholder 111"/>
          <p:cNvSpPr>
            <a:spLocks noGrp="1"/>
          </p:cNvSpPr>
          <p:nvPr>
            <p:ph type="body" sz="quarter" idx="151"/>
          </p:nvPr>
        </p:nvSpPr>
        <p:spPr>
          <a:xfrm>
            <a:off x="6066281" y="3631525"/>
            <a:ext cx="31998968" cy="1280160"/>
          </a:xfrm>
        </p:spPr>
        <p:txBody>
          <a:bodyPr>
            <a:noAutofit/>
          </a:bodyPr>
          <a:lstStyle/>
          <a:p>
            <a:r>
              <a:rPr lang="en-US" dirty="0" smtClean="0">
                <a:solidFill>
                  <a:schemeClr val="tx1"/>
                </a:solidFill>
              </a:rPr>
              <a:t>Andrew Currey</a:t>
            </a:r>
            <a:endParaRPr lang="en-US" dirty="0">
              <a:solidFill>
                <a:schemeClr val="tx1"/>
              </a:solidFill>
            </a:endParaRPr>
          </a:p>
        </p:txBody>
      </p:sp>
      <p:sp>
        <p:nvSpPr>
          <p:cNvPr id="113" name="Text Placeholder 112"/>
          <p:cNvSpPr>
            <a:spLocks noGrp="1"/>
          </p:cNvSpPr>
          <p:nvPr>
            <p:ph type="body" sz="quarter" idx="153"/>
          </p:nvPr>
        </p:nvSpPr>
        <p:spPr>
          <a:xfrm>
            <a:off x="6380407" y="592819"/>
            <a:ext cx="31998968" cy="1637973"/>
          </a:xfrm>
        </p:spPr>
        <p:txBody>
          <a:bodyPr>
            <a:noAutofit/>
          </a:bodyPr>
          <a:lstStyle/>
          <a:p>
            <a:pPr>
              <a:lnSpc>
                <a:spcPct val="70000"/>
              </a:lnSpc>
            </a:pPr>
            <a:r>
              <a:rPr lang="en-US" sz="12500" dirty="0" smtClean="0">
                <a:solidFill>
                  <a:schemeClr val="tx1"/>
                </a:solidFill>
              </a:rPr>
              <a:t>Corporate Social Responsibility:</a:t>
            </a:r>
          </a:p>
          <a:p>
            <a:pPr>
              <a:lnSpc>
                <a:spcPct val="70000"/>
              </a:lnSpc>
            </a:pPr>
            <a:r>
              <a:rPr lang="en-US" sz="12500" dirty="0" smtClean="0">
                <a:solidFill>
                  <a:schemeClr val="tx1"/>
                </a:solidFill>
              </a:rPr>
              <a:t> What is it, and Why </a:t>
            </a:r>
            <a:r>
              <a:rPr lang="en-US" sz="12500" dirty="0">
                <a:solidFill>
                  <a:schemeClr val="tx1"/>
                </a:solidFill>
              </a:rPr>
              <a:t>D</a:t>
            </a:r>
            <a:r>
              <a:rPr lang="en-US" sz="12500" dirty="0" smtClean="0">
                <a:solidFill>
                  <a:schemeClr val="tx1"/>
                </a:solidFill>
              </a:rPr>
              <a:t>oes it Matter?</a:t>
            </a:r>
            <a:endParaRPr lang="en-US" sz="12500" dirty="0">
              <a:solidFill>
                <a:schemeClr val="tx1"/>
              </a:solidFill>
            </a:endParaRPr>
          </a:p>
        </p:txBody>
      </p:sp>
      <p:sp>
        <p:nvSpPr>
          <p:cNvPr id="58" name="TextBox 57"/>
          <p:cNvSpPr txBox="1"/>
          <p:nvPr/>
        </p:nvSpPr>
        <p:spPr>
          <a:xfrm>
            <a:off x="39632363" y="4204446"/>
            <a:ext cx="184666" cy="1415772"/>
          </a:xfrm>
          <a:prstGeom prst="rect">
            <a:avLst/>
          </a:prstGeom>
          <a:noFill/>
        </p:spPr>
        <p:txBody>
          <a:bodyPr wrap="none" rtlCol="0">
            <a:spAutoFit/>
          </a:bodyPr>
          <a:lstStyle/>
          <a:p>
            <a:endParaRPr lang="en-US" dirty="0"/>
          </a:p>
        </p:txBody>
      </p:sp>
      <p:sp>
        <p:nvSpPr>
          <p:cNvPr id="63" name="TextBox 62"/>
          <p:cNvSpPr txBox="1"/>
          <p:nvPr/>
        </p:nvSpPr>
        <p:spPr>
          <a:xfrm>
            <a:off x="35347024" y="19018398"/>
            <a:ext cx="5997555" cy="2308324"/>
          </a:xfrm>
          <a:prstGeom prst="rect">
            <a:avLst/>
          </a:prstGeom>
          <a:noFill/>
        </p:spPr>
        <p:txBody>
          <a:bodyPr wrap="none" rtlCol="0">
            <a:spAutoFit/>
          </a:bodyPr>
          <a:lstStyle/>
          <a:p>
            <a:pPr algn="ctr"/>
            <a:r>
              <a:rPr lang="en-US" sz="4800" dirty="0" smtClean="0"/>
              <a:t>Andrew Currey</a:t>
            </a:r>
            <a:endParaRPr lang="en-US" sz="4800" dirty="0"/>
          </a:p>
          <a:p>
            <a:pPr algn="ctr"/>
            <a:r>
              <a:rPr lang="en-US" sz="4800" dirty="0" smtClean="0"/>
              <a:t>(901) 603-3598</a:t>
            </a:r>
          </a:p>
          <a:p>
            <a:pPr algn="ctr"/>
            <a:r>
              <a:rPr lang="en-US" sz="4800" dirty="0" smtClean="0"/>
              <a:t>acurrey9@vols.utk.edu</a:t>
            </a:r>
            <a:endParaRPr lang="en-US" sz="4800" dirty="0"/>
          </a:p>
        </p:txBody>
      </p:sp>
      <p:sp>
        <p:nvSpPr>
          <p:cNvPr id="148" name="Text Placeholder 147"/>
          <p:cNvSpPr>
            <a:spLocks noGrp="1"/>
          </p:cNvSpPr>
          <p:nvPr>
            <p:ph type="body" sz="quarter" idx="24"/>
          </p:nvPr>
        </p:nvSpPr>
        <p:spPr>
          <a:xfrm>
            <a:off x="11587162" y="21629649"/>
            <a:ext cx="9959589" cy="1107988"/>
          </a:xfrm>
          <a:solidFill>
            <a:srgbClr val="CCFFCC"/>
          </a:solidFill>
        </p:spPr>
        <p:txBody>
          <a:bodyPr/>
          <a:lstStyle/>
          <a:p>
            <a:r>
              <a:rPr lang="en-US" sz="6000" dirty="0" smtClean="0"/>
              <a:t>Model</a:t>
            </a:r>
            <a:endParaRPr lang="en-US" sz="6000" dirty="0"/>
          </a:p>
        </p:txBody>
      </p:sp>
      <p:pic>
        <p:nvPicPr>
          <p:cNvPr id="67" name="Picture Placeholder 61" descr="GLS-crest.gif"/>
          <p:cNvPicPr>
            <a:picLocks noGrp="1" noChangeAspect="1"/>
          </p:cNvPicPr>
          <p:nvPr>
            <p:ph type="pic" sz="quarter" idx="15"/>
          </p:nvPr>
        </p:nvPicPr>
        <p:blipFill>
          <a:blip r:embed="rId3"/>
          <a:srcRect l="-65640" r="-65640"/>
          <a:stretch>
            <a:fillRect/>
          </a:stretch>
        </p:blipFill>
        <p:spPr>
          <a:xfrm>
            <a:off x="34539475" y="491207"/>
            <a:ext cx="10185776" cy="5795355"/>
          </a:xfrm>
        </p:spPr>
      </p:pic>
      <p:sp>
        <p:nvSpPr>
          <p:cNvPr id="54" name="TextBox 53"/>
          <p:cNvSpPr txBox="1"/>
          <p:nvPr/>
        </p:nvSpPr>
        <p:spPr>
          <a:xfrm>
            <a:off x="5460605" y="23496133"/>
            <a:ext cx="184666" cy="1415772"/>
          </a:xfrm>
          <a:prstGeom prst="rect">
            <a:avLst/>
          </a:prstGeom>
          <a:noFill/>
        </p:spPr>
        <p:txBody>
          <a:bodyPr wrap="none" rtlCol="0">
            <a:spAutoFit/>
          </a:bodyPr>
          <a:lstStyle/>
          <a:p>
            <a:endParaRPr lang="en-US" dirty="0"/>
          </a:p>
        </p:txBody>
      </p:sp>
      <p:sp>
        <p:nvSpPr>
          <p:cNvPr id="87" name="Text Placeholder 71"/>
          <p:cNvSpPr>
            <a:spLocks noGrp="1"/>
          </p:cNvSpPr>
          <p:nvPr>
            <p:ph type="body" sz="quarter" idx="29"/>
          </p:nvPr>
        </p:nvSpPr>
        <p:spPr>
          <a:xfrm>
            <a:off x="33271645" y="15460971"/>
            <a:ext cx="10047018" cy="1107988"/>
          </a:xfrm>
          <a:solidFill>
            <a:srgbClr val="CCFFCC"/>
          </a:solidFill>
        </p:spPr>
        <p:txBody>
          <a:bodyPr/>
          <a:lstStyle/>
          <a:p>
            <a:r>
              <a:rPr lang="en-US" sz="6000" dirty="0" smtClean="0"/>
              <a:t>Acknowledgments</a:t>
            </a:r>
            <a:endParaRPr lang="en-US" sz="6000" dirty="0"/>
          </a:p>
        </p:txBody>
      </p:sp>
      <p:sp>
        <p:nvSpPr>
          <p:cNvPr id="8" name="TextBox 7"/>
          <p:cNvSpPr txBox="1"/>
          <p:nvPr/>
        </p:nvSpPr>
        <p:spPr>
          <a:xfrm>
            <a:off x="33672263" y="16721191"/>
            <a:ext cx="8404865" cy="830997"/>
          </a:xfrm>
          <a:prstGeom prst="rect">
            <a:avLst/>
          </a:prstGeom>
          <a:noFill/>
        </p:spPr>
        <p:txBody>
          <a:bodyPr wrap="none" rtlCol="0">
            <a:spAutoFit/>
          </a:bodyPr>
          <a:lstStyle/>
          <a:p>
            <a:r>
              <a:rPr lang="en-US" sz="4800" dirty="0" smtClean="0"/>
              <a:t>Advised by Dr. Diane </a:t>
            </a:r>
            <a:r>
              <a:rPr lang="en-US" sz="4800" dirty="0" err="1" smtClean="0"/>
              <a:t>Mollenkopf</a:t>
            </a:r>
            <a:endParaRPr lang="en-US" sz="4800" dirty="0"/>
          </a:p>
        </p:txBody>
      </p:sp>
      <p:sp>
        <p:nvSpPr>
          <p:cNvPr id="10" name="TextBox 9"/>
          <p:cNvSpPr txBox="1"/>
          <p:nvPr/>
        </p:nvSpPr>
        <p:spPr>
          <a:xfrm>
            <a:off x="11720851" y="8555449"/>
            <a:ext cx="10188055" cy="4985981"/>
          </a:xfrm>
          <a:prstGeom prst="rect">
            <a:avLst/>
          </a:prstGeom>
          <a:noFill/>
        </p:spPr>
        <p:txBody>
          <a:bodyPr wrap="square" rtlCol="0">
            <a:spAutoFit/>
          </a:bodyPr>
          <a:lstStyle/>
          <a:p>
            <a:r>
              <a:rPr lang="en-US" sz="5400" dirty="0" smtClean="0"/>
              <a:t>CSR is most commonly defined as:</a:t>
            </a:r>
          </a:p>
          <a:p>
            <a:endParaRPr lang="en-US" sz="2400" dirty="0" smtClean="0"/>
          </a:p>
          <a:p>
            <a:r>
              <a:rPr lang="en-US" sz="4800" dirty="0" smtClean="0"/>
              <a:t>“</a:t>
            </a:r>
            <a:r>
              <a:rPr lang="en-US" sz="4800" i="1" dirty="0" smtClean="0"/>
              <a:t>A concept whereby companies integrate social and environmental</a:t>
            </a:r>
          </a:p>
          <a:p>
            <a:r>
              <a:rPr lang="en-US" sz="4800" i="1" dirty="0" smtClean="0"/>
              <a:t>concerns in their business operations and in their interaction with their</a:t>
            </a:r>
          </a:p>
          <a:p>
            <a:r>
              <a:rPr lang="en-US" sz="4800" i="1" dirty="0" smtClean="0"/>
              <a:t>stakeholders on a voluntary basis.”</a:t>
            </a:r>
            <a:endParaRPr lang="en-US" sz="4800" dirty="0"/>
          </a:p>
        </p:txBody>
      </p:sp>
      <p:graphicFrame>
        <p:nvGraphicFramePr>
          <p:cNvPr id="15" name="Diagram 14"/>
          <p:cNvGraphicFramePr/>
          <p:nvPr>
            <p:extLst>
              <p:ext uri="{D42A27DB-BD31-4B8C-83A1-F6EECF244321}">
                <p14:modId xmlns:p14="http://schemas.microsoft.com/office/powerpoint/2010/main" val="560962626"/>
              </p:ext>
            </p:extLst>
          </p:nvPr>
        </p:nvGraphicFramePr>
        <p:xfrm>
          <a:off x="12633446" y="14226992"/>
          <a:ext cx="7674188" cy="664796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3" name="Picture Placeholder 22"/>
          <p:cNvSpPr>
            <a:spLocks noGrp="1"/>
          </p:cNvSpPr>
          <p:nvPr>
            <p:ph type="pic" sz="quarter" idx="134"/>
          </p:nvPr>
        </p:nvSpPr>
        <p:spPr/>
      </p:sp>
      <p:sp>
        <p:nvSpPr>
          <p:cNvPr id="13" name="Picture Placeholder 12"/>
          <p:cNvSpPr>
            <a:spLocks noGrp="1"/>
          </p:cNvSpPr>
          <p:nvPr>
            <p:ph type="pic" sz="quarter" idx="135"/>
          </p:nvPr>
        </p:nvSpPr>
        <p:spPr/>
      </p:sp>
      <p:sp>
        <p:nvSpPr>
          <p:cNvPr id="88" name="Text Placeholder 15"/>
          <p:cNvSpPr>
            <a:spLocks noGrp="1"/>
          </p:cNvSpPr>
          <p:nvPr>
            <p:ph type="body" sz="quarter" idx="22"/>
          </p:nvPr>
        </p:nvSpPr>
        <p:spPr>
          <a:xfrm>
            <a:off x="22536437" y="7058588"/>
            <a:ext cx="9959589" cy="1107988"/>
          </a:xfrm>
          <a:solidFill>
            <a:srgbClr val="CCFFCC"/>
          </a:solidFill>
        </p:spPr>
        <p:txBody>
          <a:bodyPr anchor="ctr"/>
          <a:lstStyle/>
          <a:p>
            <a:pPr algn="ctr"/>
            <a:r>
              <a:rPr lang="en-US" sz="6000" dirty="0" smtClean="0"/>
              <a:t>Survey Distribution</a:t>
            </a:r>
            <a:endParaRPr lang="en-US" sz="6000" b="1" dirty="0"/>
          </a:p>
        </p:txBody>
      </p:sp>
      <p:sp>
        <p:nvSpPr>
          <p:cNvPr id="89" name="Text Placeholder 69"/>
          <p:cNvSpPr>
            <a:spLocks noGrp="1"/>
          </p:cNvSpPr>
          <p:nvPr>
            <p:ph type="body" sz="quarter" idx="27"/>
          </p:nvPr>
        </p:nvSpPr>
        <p:spPr>
          <a:xfrm>
            <a:off x="22449007" y="21629649"/>
            <a:ext cx="21103790" cy="1107988"/>
          </a:xfrm>
          <a:solidFill>
            <a:srgbClr val="CCFFCC"/>
          </a:solidFill>
        </p:spPr>
        <p:txBody>
          <a:bodyPr/>
          <a:lstStyle/>
          <a:p>
            <a:r>
              <a:rPr lang="en-US" sz="6000" dirty="0" smtClean="0"/>
              <a:t>Results</a:t>
            </a:r>
            <a:endParaRPr lang="en-US" sz="6000" dirty="0"/>
          </a:p>
        </p:txBody>
      </p:sp>
      <p:sp>
        <p:nvSpPr>
          <p:cNvPr id="93" name="Text Placeholder 68"/>
          <p:cNvSpPr>
            <a:spLocks noGrp="1"/>
          </p:cNvSpPr>
          <p:nvPr>
            <p:ph type="body" sz="quarter" idx="26"/>
          </p:nvPr>
        </p:nvSpPr>
        <p:spPr>
          <a:xfrm>
            <a:off x="22449007" y="8302474"/>
            <a:ext cx="10047018" cy="13203592"/>
          </a:xfrm>
        </p:spPr>
        <p:txBody>
          <a:bodyPr/>
          <a:lstStyle/>
          <a:p>
            <a:pPr marL="457200" indent="-457200">
              <a:buFont typeface="Arial"/>
              <a:buChar char="•"/>
            </a:pPr>
            <a:r>
              <a:rPr lang="en-US" sz="3600" dirty="0"/>
              <a:t>Quasi-experimental Survey Method, using four scenarios in which salary and CSR vary in each scenario (Low-High)</a:t>
            </a:r>
          </a:p>
          <a:p>
            <a:pPr marL="457200" indent="-457200">
              <a:buFont typeface="Arial"/>
              <a:buChar char="•"/>
            </a:pPr>
            <a:r>
              <a:rPr lang="en-US" sz="3600" dirty="0"/>
              <a:t>Target Group: College Students who are currently or recently have been in the job market</a:t>
            </a:r>
          </a:p>
          <a:p>
            <a:pPr marL="457200" indent="-457200">
              <a:buFont typeface="Arial"/>
              <a:buChar char="•"/>
            </a:pPr>
            <a:r>
              <a:rPr lang="en-US" sz="3600" dirty="0"/>
              <a:t>Focus on undergraduate business students.</a:t>
            </a:r>
          </a:p>
          <a:p>
            <a:pPr marL="0" indent="0"/>
            <a:endParaRPr lang="en-US" sz="3200" dirty="0" smtClean="0"/>
          </a:p>
          <a:p>
            <a:pPr marL="457200" indent="-457200">
              <a:buFont typeface="Arial"/>
              <a:buChar char="•"/>
            </a:pPr>
            <a:r>
              <a:rPr lang="en-US" sz="3600" dirty="0" smtClean="0"/>
              <a:t>Total Responses (99)</a:t>
            </a:r>
          </a:p>
          <a:p>
            <a:pPr marL="1600142" lvl="1" indent="-457200">
              <a:buFont typeface="Arial"/>
              <a:buChar char="•"/>
            </a:pPr>
            <a:r>
              <a:rPr lang="en-US" sz="3600" dirty="0" smtClean="0"/>
              <a:t>41 male</a:t>
            </a:r>
          </a:p>
          <a:p>
            <a:pPr marL="1600142" lvl="1" indent="-457200">
              <a:buFont typeface="Arial"/>
              <a:buChar char="•"/>
            </a:pPr>
            <a:r>
              <a:rPr lang="en-US" sz="3600" dirty="0" smtClean="0"/>
              <a:t>56 </a:t>
            </a:r>
            <a:r>
              <a:rPr lang="en-US" sz="3600" dirty="0" smtClean="0"/>
              <a:t>female</a:t>
            </a:r>
          </a:p>
          <a:p>
            <a:pPr marL="1600142" lvl="1" indent="-457200">
              <a:buFont typeface="Arial"/>
              <a:buChar char="•"/>
            </a:pPr>
            <a:r>
              <a:rPr lang="en-US" sz="3600" dirty="0" smtClean="0"/>
              <a:t>2 undisclosed</a:t>
            </a:r>
            <a:endParaRPr lang="en-US" sz="3600" dirty="0" smtClean="0"/>
          </a:p>
          <a:p>
            <a:pPr marL="457200" indent="-457200">
              <a:buFont typeface="Arial"/>
              <a:buChar char="•"/>
            </a:pPr>
            <a:r>
              <a:rPr lang="en-US" sz="3600" dirty="0" smtClean="0"/>
              <a:t>Previous Work Experience</a:t>
            </a:r>
          </a:p>
          <a:p>
            <a:pPr marL="1600142" lvl="1" indent="-457200">
              <a:buFont typeface="Arial"/>
              <a:buChar char="•"/>
            </a:pPr>
            <a:r>
              <a:rPr lang="en-US" sz="3600" dirty="0" smtClean="0"/>
              <a:t>75 Yes</a:t>
            </a:r>
          </a:p>
          <a:p>
            <a:pPr marL="1600142" lvl="1" indent="-457200">
              <a:buFont typeface="Arial"/>
              <a:buChar char="•"/>
            </a:pPr>
            <a:r>
              <a:rPr lang="en-US" sz="3600" dirty="0" smtClean="0"/>
              <a:t>22 </a:t>
            </a:r>
            <a:r>
              <a:rPr lang="en-US" sz="3600" dirty="0" smtClean="0"/>
              <a:t>No</a:t>
            </a:r>
          </a:p>
          <a:p>
            <a:pPr marL="1600142" lvl="1" indent="-457200">
              <a:buFont typeface="Arial"/>
              <a:buChar char="•"/>
            </a:pPr>
            <a:r>
              <a:rPr lang="en-US" sz="3600" dirty="0" smtClean="0"/>
              <a:t>2 undisclosed</a:t>
            </a:r>
            <a:endParaRPr lang="en-US" sz="3600" dirty="0" smtClean="0"/>
          </a:p>
          <a:p>
            <a:pPr marL="457200" indent="-457200">
              <a:buFont typeface="Arial"/>
              <a:buChar char="•"/>
            </a:pPr>
            <a:r>
              <a:rPr lang="en-US" sz="3600" dirty="0" smtClean="0"/>
              <a:t>Accepted Post-Graduation Job Offer</a:t>
            </a:r>
          </a:p>
          <a:p>
            <a:pPr marL="1600142" lvl="1" indent="-457200">
              <a:buFont typeface="Arial"/>
              <a:buChar char="•"/>
            </a:pPr>
            <a:r>
              <a:rPr lang="en-US" sz="3600" dirty="0" smtClean="0"/>
              <a:t>28 Yes</a:t>
            </a:r>
          </a:p>
          <a:p>
            <a:pPr marL="1600142" lvl="1" indent="-457200">
              <a:buFont typeface="Arial"/>
              <a:buChar char="•"/>
            </a:pPr>
            <a:r>
              <a:rPr lang="en-US" sz="3600" dirty="0" smtClean="0"/>
              <a:t>69 </a:t>
            </a:r>
            <a:r>
              <a:rPr lang="en-US" sz="3600" dirty="0" smtClean="0"/>
              <a:t>No</a:t>
            </a:r>
          </a:p>
          <a:p>
            <a:pPr marL="1600142" lvl="1" indent="-457200">
              <a:buFont typeface="Arial"/>
              <a:buChar char="•"/>
            </a:pPr>
            <a:r>
              <a:rPr lang="en-US" sz="3600" dirty="0" smtClean="0"/>
              <a:t>2 undisclosed</a:t>
            </a:r>
            <a:endParaRPr lang="en-US" sz="3600" dirty="0" smtClean="0"/>
          </a:p>
        </p:txBody>
      </p:sp>
      <p:grpSp>
        <p:nvGrpSpPr>
          <p:cNvPr id="90" name="Group 89"/>
          <p:cNvGrpSpPr/>
          <p:nvPr/>
        </p:nvGrpSpPr>
        <p:grpSpPr>
          <a:xfrm>
            <a:off x="11587162" y="23243060"/>
            <a:ext cx="10056340" cy="3644855"/>
            <a:chOff x="168450" y="2085014"/>
            <a:chExt cx="20811445" cy="3848289"/>
          </a:xfrm>
        </p:grpSpPr>
        <p:sp>
          <p:nvSpPr>
            <p:cNvPr id="94" name="Text Box 14"/>
            <p:cNvSpPr txBox="1">
              <a:spLocks noChangeArrowheads="1"/>
            </p:cNvSpPr>
            <p:nvPr/>
          </p:nvSpPr>
          <p:spPr bwMode="auto">
            <a:xfrm>
              <a:off x="168450" y="2085014"/>
              <a:ext cx="6973769" cy="1282467"/>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4000" dirty="0" smtClean="0">
                  <a:solidFill>
                    <a:srgbClr val="000000"/>
                  </a:solidFill>
                  <a:latin typeface="Cambria"/>
                  <a:ea typeface="ＭＳ 明朝"/>
                  <a:cs typeface="Times New Roman"/>
                </a:rPr>
                <a:t>Salary</a:t>
              </a:r>
              <a:endParaRPr lang="en-US" sz="3200" dirty="0">
                <a:effectLst/>
                <a:latin typeface="Times"/>
                <a:ea typeface="ＭＳ 明朝"/>
                <a:cs typeface="Times New Roman"/>
              </a:endParaRPr>
            </a:p>
          </p:txBody>
        </p:sp>
        <p:sp>
          <p:nvSpPr>
            <p:cNvPr id="95" name="Text Box 15"/>
            <p:cNvSpPr txBox="1">
              <a:spLocks noChangeArrowheads="1"/>
            </p:cNvSpPr>
            <p:nvPr/>
          </p:nvSpPr>
          <p:spPr bwMode="auto">
            <a:xfrm>
              <a:off x="168454" y="4123237"/>
              <a:ext cx="6973765" cy="1810066"/>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algn="ctr" fontAlgn="base">
                <a:spcBef>
                  <a:spcPts val="0"/>
                </a:spcBef>
                <a:spcAft>
                  <a:spcPts val="0"/>
                </a:spcAft>
              </a:pPr>
              <a:r>
                <a:rPr lang="en-US" sz="3600" kern="1200" dirty="0" smtClean="0">
                  <a:solidFill>
                    <a:srgbClr val="000000"/>
                  </a:solidFill>
                  <a:effectLst/>
                  <a:latin typeface="Cambria"/>
                  <a:ea typeface="Times New Roman"/>
                  <a:cs typeface="Times New Roman"/>
                </a:rPr>
                <a:t>Corporate Social Responsibility</a:t>
              </a:r>
              <a:endParaRPr lang="en-US" sz="2400" dirty="0">
                <a:effectLst/>
                <a:latin typeface="Times"/>
                <a:ea typeface="ＭＳ 明朝"/>
                <a:cs typeface="Times New Roman"/>
              </a:endParaRPr>
            </a:p>
          </p:txBody>
        </p:sp>
        <p:sp>
          <p:nvSpPr>
            <p:cNvPr id="117" name="Text Box 17"/>
            <p:cNvSpPr txBox="1">
              <a:spLocks noChangeArrowheads="1"/>
            </p:cNvSpPr>
            <p:nvPr/>
          </p:nvSpPr>
          <p:spPr bwMode="auto">
            <a:xfrm>
              <a:off x="14441235" y="2653401"/>
              <a:ext cx="6538660" cy="2431711"/>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4800" kern="1200" dirty="0">
                  <a:solidFill>
                    <a:srgbClr val="000000"/>
                  </a:solidFill>
                  <a:effectLst/>
                  <a:latin typeface="Cambria"/>
                  <a:ea typeface="Times New Roman"/>
                  <a:cs typeface="Times New Roman"/>
                </a:rPr>
                <a:t>Job Offer</a:t>
              </a:r>
              <a:endParaRPr lang="en-US" sz="2400" dirty="0">
                <a:effectLst/>
                <a:latin typeface="Times"/>
                <a:ea typeface="ＭＳ 明朝"/>
                <a:cs typeface="Times New Roman"/>
              </a:endParaRPr>
            </a:p>
            <a:p>
              <a:pPr marL="0" marR="0" algn="ctr" fontAlgn="base">
                <a:spcBef>
                  <a:spcPts val="0"/>
                </a:spcBef>
                <a:spcAft>
                  <a:spcPts val="0"/>
                </a:spcAft>
              </a:pPr>
              <a:r>
                <a:rPr lang="en-US" sz="4800" kern="1200" dirty="0">
                  <a:solidFill>
                    <a:srgbClr val="000000"/>
                  </a:solidFill>
                  <a:effectLst/>
                  <a:latin typeface="Cambria"/>
                  <a:ea typeface="Times New Roman"/>
                  <a:cs typeface="Times New Roman"/>
                </a:rPr>
                <a:t>Acceptance</a:t>
              </a:r>
              <a:endParaRPr lang="en-US" sz="2400" dirty="0">
                <a:effectLst/>
                <a:latin typeface="Times"/>
                <a:ea typeface="ＭＳ 明朝"/>
                <a:cs typeface="Times New Roman"/>
              </a:endParaRPr>
            </a:p>
          </p:txBody>
        </p:sp>
        <p:cxnSp>
          <p:nvCxnSpPr>
            <p:cNvPr id="122" name="Straight Arrow Connector 121"/>
            <p:cNvCxnSpPr>
              <a:stCxn id="95" idx="3"/>
              <a:endCxn id="117" idx="1"/>
            </p:cNvCxnSpPr>
            <p:nvPr/>
          </p:nvCxnSpPr>
          <p:spPr>
            <a:xfrm flipV="1">
              <a:off x="7142219" y="3869256"/>
              <a:ext cx="7299016" cy="115901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3" name="Straight Arrow Connector 122"/>
            <p:cNvCxnSpPr>
              <a:stCxn id="94" idx="3"/>
              <a:endCxn id="117" idx="1"/>
            </p:cNvCxnSpPr>
            <p:nvPr/>
          </p:nvCxnSpPr>
          <p:spPr>
            <a:xfrm>
              <a:off x="7142219" y="2726248"/>
              <a:ext cx="7299016" cy="114300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150" name="Group 149"/>
          <p:cNvGrpSpPr/>
          <p:nvPr/>
        </p:nvGrpSpPr>
        <p:grpSpPr>
          <a:xfrm>
            <a:off x="11587164" y="27877325"/>
            <a:ext cx="10081853" cy="4454829"/>
            <a:chOff x="168450" y="1939286"/>
            <a:chExt cx="20864244" cy="6278825"/>
          </a:xfrm>
        </p:grpSpPr>
        <p:sp>
          <p:nvSpPr>
            <p:cNvPr id="151" name="Text Box 14"/>
            <p:cNvSpPr txBox="1">
              <a:spLocks noChangeArrowheads="1"/>
            </p:cNvSpPr>
            <p:nvPr/>
          </p:nvSpPr>
          <p:spPr bwMode="auto">
            <a:xfrm>
              <a:off x="168450" y="1939286"/>
              <a:ext cx="8445821" cy="1686905"/>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algn="ctr" fontAlgn="base">
                <a:spcBef>
                  <a:spcPts val="0"/>
                </a:spcBef>
                <a:spcAft>
                  <a:spcPts val="0"/>
                </a:spcAft>
              </a:pPr>
              <a:r>
                <a:rPr lang="en-US" sz="3600" kern="1200" dirty="0">
                  <a:solidFill>
                    <a:srgbClr val="000000"/>
                  </a:solidFill>
                  <a:effectLst/>
                  <a:latin typeface="Cambria"/>
                  <a:ea typeface="Times New Roman"/>
                  <a:cs typeface="Times New Roman"/>
                </a:rPr>
                <a:t>Non-Salary</a:t>
              </a:r>
              <a:endParaRPr lang="en-US" sz="2800" dirty="0">
                <a:effectLst/>
                <a:latin typeface="Times"/>
                <a:ea typeface="ＭＳ 明朝"/>
                <a:cs typeface="Times New Roman"/>
              </a:endParaRPr>
            </a:p>
            <a:p>
              <a:pPr marL="0" marR="0" algn="ctr" fontAlgn="base">
                <a:spcBef>
                  <a:spcPts val="0"/>
                </a:spcBef>
                <a:spcAft>
                  <a:spcPts val="0"/>
                </a:spcAft>
              </a:pPr>
              <a:r>
                <a:rPr lang="en-US" sz="3600" kern="1200" dirty="0">
                  <a:solidFill>
                    <a:srgbClr val="000000"/>
                  </a:solidFill>
                  <a:effectLst/>
                  <a:latin typeface="Cambria"/>
                  <a:ea typeface="Times New Roman"/>
                  <a:cs typeface="Times New Roman"/>
                </a:rPr>
                <a:t>Job Characteristics</a:t>
              </a:r>
              <a:endParaRPr lang="en-US" sz="2800" dirty="0">
                <a:effectLst/>
                <a:latin typeface="Times"/>
                <a:ea typeface="ＭＳ 明朝"/>
                <a:cs typeface="Times New Roman"/>
              </a:endParaRPr>
            </a:p>
          </p:txBody>
        </p:sp>
        <p:sp>
          <p:nvSpPr>
            <p:cNvPr id="152" name="Text Box 15"/>
            <p:cNvSpPr txBox="1">
              <a:spLocks noChangeArrowheads="1"/>
            </p:cNvSpPr>
            <p:nvPr/>
          </p:nvSpPr>
          <p:spPr bwMode="auto">
            <a:xfrm>
              <a:off x="168454" y="4222756"/>
              <a:ext cx="8445817" cy="1710546"/>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algn="ctr" fontAlgn="base">
                <a:spcBef>
                  <a:spcPts val="0"/>
                </a:spcBef>
                <a:spcAft>
                  <a:spcPts val="0"/>
                </a:spcAft>
              </a:pPr>
              <a:r>
                <a:rPr lang="en-US" sz="3600" kern="1200" dirty="0">
                  <a:solidFill>
                    <a:srgbClr val="000000"/>
                  </a:solidFill>
                  <a:effectLst/>
                  <a:latin typeface="Cambria"/>
                  <a:ea typeface="Times New Roman"/>
                  <a:cs typeface="Times New Roman"/>
                </a:rPr>
                <a:t>Organizational Characteristics</a:t>
              </a:r>
              <a:endParaRPr lang="en-US" sz="2400" dirty="0">
                <a:effectLst/>
                <a:latin typeface="Times"/>
                <a:ea typeface="ＭＳ 明朝"/>
                <a:cs typeface="Times New Roman"/>
              </a:endParaRPr>
            </a:p>
          </p:txBody>
        </p:sp>
        <p:sp>
          <p:nvSpPr>
            <p:cNvPr id="153" name="Text Box 16"/>
            <p:cNvSpPr txBox="1">
              <a:spLocks noChangeArrowheads="1"/>
            </p:cNvSpPr>
            <p:nvPr/>
          </p:nvSpPr>
          <p:spPr bwMode="auto">
            <a:xfrm>
              <a:off x="168450" y="6362332"/>
              <a:ext cx="8445821" cy="1855779"/>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algn="ctr" fontAlgn="base">
                <a:spcBef>
                  <a:spcPts val="0"/>
                </a:spcBef>
                <a:spcAft>
                  <a:spcPts val="0"/>
                </a:spcAft>
              </a:pPr>
              <a:r>
                <a:rPr lang="en-US" sz="3600" kern="1200" dirty="0">
                  <a:solidFill>
                    <a:srgbClr val="000000"/>
                  </a:solidFill>
                  <a:effectLst/>
                  <a:latin typeface="Cambria"/>
                  <a:ea typeface="Times New Roman"/>
                  <a:cs typeface="Times New Roman"/>
                </a:rPr>
                <a:t>Person-Organization Fit</a:t>
              </a:r>
              <a:endParaRPr lang="en-US" sz="2400" dirty="0">
                <a:effectLst/>
                <a:latin typeface="Times"/>
                <a:ea typeface="ＭＳ 明朝"/>
                <a:cs typeface="Times New Roman"/>
              </a:endParaRPr>
            </a:p>
          </p:txBody>
        </p:sp>
        <p:sp>
          <p:nvSpPr>
            <p:cNvPr id="154" name="Text Box 17"/>
            <p:cNvSpPr txBox="1">
              <a:spLocks noChangeArrowheads="1"/>
            </p:cNvSpPr>
            <p:nvPr/>
          </p:nvSpPr>
          <p:spPr bwMode="auto">
            <a:xfrm>
              <a:off x="14494036" y="3626193"/>
              <a:ext cx="6538658" cy="2724619"/>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4800" kern="1200" dirty="0">
                  <a:solidFill>
                    <a:srgbClr val="000000"/>
                  </a:solidFill>
                  <a:effectLst/>
                  <a:latin typeface="Cambria"/>
                  <a:ea typeface="Times New Roman"/>
                  <a:cs typeface="Times New Roman"/>
                </a:rPr>
                <a:t>Job Offer</a:t>
              </a:r>
              <a:endParaRPr lang="en-US" sz="2400" dirty="0">
                <a:effectLst/>
                <a:latin typeface="Times"/>
                <a:ea typeface="ＭＳ 明朝"/>
                <a:cs typeface="Times New Roman"/>
              </a:endParaRPr>
            </a:p>
            <a:p>
              <a:pPr marL="0" marR="0" algn="ctr" fontAlgn="base">
                <a:spcBef>
                  <a:spcPts val="0"/>
                </a:spcBef>
                <a:spcAft>
                  <a:spcPts val="0"/>
                </a:spcAft>
              </a:pPr>
              <a:r>
                <a:rPr lang="en-US" sz="4800" kern="1200" dirty="0">
                  <a:solidFill>
                    <a:srgbClr val="000000"/>
                  </a:solidFill>
                  <a:effectLst/>
                  <a:latin typeface="Cambria"/>
                  <a:ea typeface="Times New Roman"/>
                  <a:cs typeface="Times New Roman"/>
                </a:rPr>
                <a:t>Acceptance</a:t>
              </a:r>
              <a:endParaRPr lang="en-US" sz="2400" dirty="0">
                <a:effectLst/>
                <a:latin typeface="Times"/>
                <a:ea typeface="ＭＳ 明朝"/>
                <a:cs typeface="Times New Roman"/>
              </a:endParaRPr>
            </a:p>
          </p:txBody>
        </p:sp>
        <p:cxnSp>
          <p:nvCxnSpPr>
            <p:cNvPr id="157" name="Straight Arrow Connector 156"/>
            <p:cNvCxnSpPr>
              <a:stCxn id="152" idx="3"/>
              <a:endCxn id="154" idx="1"/>
            </p:cNvCxnSpPr>
            <p:nvPr/>
          </p:nvCxnSpPr>
          <p:spPr>
            <a:xfrm flipV="1">
              <a:off x="8614271" y="4988502"/>
              <a:ext cx="5879765" cy="8952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8" name="Straight Arrow Connector 157"/>
            <p:cNvCxnSpPr>
              <a:stCxn id="151" idx="3"/>
              <a:endCxn id="154" idx="1"/>
            </p:cNvCxnSpPr>
            <p:nvPr/>
          </p:nvCxnSpPr>
          <p:spPr>
            <a:xfrm>
              <a:off x="8614271" y="2782739"/>
              <a:ext cx="5879765" cy="2205763"/>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59" name="Straight Arrow Connector 158"/>
            <p:cNvCxnSpPr>
              <a:stCxn id="153" idx="3"/>
              <a:endCxn id="154" idx="1"/>
            </p:cNvCxnSpPr>
            <p:nvPr/>
          </p:nvCxnSpPr>
          <p:spPr>
            <a:xfrm flipV="1">
              <a:off x="8614271" y="4988502"/>
              <a:ext cx="5879765" cy="230172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graphicFrame>
        <p:nvGraphicFramePr>
          <p:cNvPr id="166" name="Content Placeholder 3"/>
          <p:cNvGraphicFramePr>
            <a:graphicFrameLocks/>
          </p:cNvGraphicFramePr>
          <p:nvPr>
            <p:extLst>
              <p:ext uri="{D42A27DB-BD31-4B8C-83A1-F6EECF244321}">
                <p14:modId xmlns:p14="http://schemas.microsoft.com/office/powerpoint/2010/main" val="4076076354"/>
              </p:ext>
            </p:extLst>
          </p:nvPr>
        </p:nvGraphicFramePr>
        <p:xfrm>
          <a:off x="22536436" y="24135692"/>
          <a:ext cx="6700302" cy="8376307"/>
        </p:xfrm>
        <a:graphic>
          <a:graphicData uri="http://schemas.openxmlformats.org/drawingml/2006/table">
            <a:tbl>
              <a:tblPr firstRow="1" bandRow="1">
                <a:tableStyleId>{D7AC3CCA-C797-4891-BE02-D94E43425B78}</a:tableStyleId>
              </a:tblPr>
              <a:tblGrid>
                <a:gridCol w="6700302">
                  <a:extLst>
                    <a:ext uri="{9D8B030D-6E8A-4147-A177-3AD203B41FA5}">
                      <a16:colId xmlns:a16="http://schemas.microsoft.com/office/drawing/2014/main" xmlns="" val="20000"/>
                    </a:ext>
                  </a:extLst>
                </a:gridCol>
              </a:tblGrid>
              <a:tr h="4117215">
                <a:tc>
                  <a:txBody>
                    <a:bodyPr/>
                    <a:lstStyle/>
                    <a:p>
                      <a:r>
                        <a:rPr lang="en-US" sz="4800" dirty="0" smtClean="0"/>
                        <a:t>High</a:t>
                      </a:r>
                      <a:r>
                        <a:rPr lang="en-US" sz="4800" baseline="0" dirty="0" smtClean="0"/>
                        <a:t> Salary Low CSR</a:t>
                      </a:r>
                      <a:endParaRPr lang="en-US" sz="4800" dirty="0"/>
                    </a:p>
                  </a:txBody>
                  <a:tcPr/>
                </a:tc>
                <a:extLst>
                  <a:ext uri="{0D108BD9-81ED-4DB2-BD59-A6C34878D82A}">
                    <a16:rowId xmlns:a16="http://schemas.microsoft.com/office/drawing/2014/main" xmlns="" val="10000"/>
                  </a:ext>
                </a:extLst>
              </a:tr>
              <a:tr h="4259092">
                <a:tc>
                  <a:txBody>
                    <a:bodyPr/>
                    <a:lstStyle/>
                    <a:p>
                      <a:r>
                        <a:rPr lang="en-US" sz="4800" b="1" dirty="0" smtClean="0"/>
                        <a:t>Low</a:t>
                      </a:r>
                      <a:r>
                        <a:rPr lang="en-US" sz="4800" b="1" baseline="0" dirty="0" smtClean="0"/>
                        <a:t> Salary High CSR</a:t>
                      </a:r>
                      <a:endParaRPr lang="en-US" sz="4800" b="1" dirty="0"/>
                    </a:p>
                  </a:txBody>
                  <a:tcPr/>
                </a:tc>
                <a:extLst>
                  <a:ext uri="{0D108BD9-81ED-4DB2-BD59-A6C34878D82A}">
                    <a16:rowId xmlns:a16="http://schemas.microsoft.com/office/drawing/2014/main" xmlns="" val="10001"/>
                  </a:ext>
                </a:extLst>
              </a:tr>
            </a:tbl>
          </a:graphicData>
        </a:graphic>
      </p:graphicFrame>
      <p:sp>
        <p:nvSpPr>
          <p:cNvPr id="45" name="Picture Placeholder 44"/>
          <p:cNvSpPr>
            <a:spLocks noGrp="1"/>
          </p:cNvSpPr>
          <p:nvPr>
            <p:ph type="pic" sz="quarter" idx="129"/>
          </p:nvPr>
        </p:nvSpPr>
        <p:spPr/>
      </p:sp>
      <p:graphicFrame>
        <p:nvGraphicFramePr>
          <p:cNvPr id="192" name="Content Placeholder 3"/>
          <p:cNvGraphicFramePr>
            <a:graphicFrameLocks/>
          </p:cNvGraphicFramePr>
          <p:nvPr>
            <p:extLst>
              <p:ext uri="{D42A27DB-BD31-4B8C-83A1-F6EECF244321}">
                <p14:modId xmlns:p14="http://schemas.microsoft.com/office/powerpoint/2010/main" val="1431814938"/>
              </p:ext>
            </p:extLst>
          </p:nvPr>
        </p:nvGraphicFramePr>
        <p:xfrm>
          <a:off x="29613801" y="24135692"/>
          <a:ext cx="6673441" cy="8376307"/>
        </p:xfrm>
        <a:graphic>
          <a:graphicData uri="http://schemas.openxmlformats.org/drawingml/2006/table">
            <a:tbl>
              <a:tblPr firstRow="1" bandRow="1">
                <a:tableStyleId>{D7AC3CCA-C797-4891-BE02-D94E43425B78}</a:tableStyleId>
              </a:tblPr>
              <a:tblGrid>
                <a:gridCol w="6673441">
                  <a:extLst>
                    <a:ext uri="{9D8B030D-6E8A-4147-A177-3AD203B41FA5}">
                      <a16:colId xmlns:a16="http://schemas.microsoft.com/office/drawing/2014/main" xmlns="" val="20000"/>
                    </a:ext>
                  </a:extLst>
                </a:gridCol>
              </a:tblGrid>
              <a:tr h="4117215">
                <a:tc>
                  <a:txBody>
                    <a:bodyPr/>
                    <a:lstStyle/>
                    <a:p>
                      <a:r>
                        <a:rPr lang="en-US" sz="4800" dirty="0" smtClean="0"/>
                        <a:t>Low</a:t>
                      </a:r>
                      <a:r>
                        <a:rPr lang="en-US" sz="4800" baseline="0" dirty="0" smtClean="0"/>
                        <a:t> </a:t>
                      </a:r>
                      <a:r>
                        <a:rPr lang="en-US" sz="4800" baseline="0" dirty="0" smtClean="0"/>
                        <a:t>Salary Low CSR</a:t>
                      </a:r>
                      <a:endParaRPr lang="en-US" sz="4800" dirty="0"/>
                    </a:p>
                  </a:txBody>
                  <a:tcPr/>
                </a:tc>
                <a:extLst>
                  <a:ext uri="{0D108BD9-81ED-4DB2-BD59-A6C34878D82A}">
                    <a16:rowId xmlns:a16="http://schemas.microsoft.com/office/drawing/2014/main" xmlns="" val="10000"/>
                  </a:ext>
                </a:extLst>
              </a:tr>
              <a:tr h="4259092">
                <a:tc>
                  <a:txBody>
                    <a:bodyPr/>
                    <a:lstStyle/>
                    <a:p>
                      <a:r>
                        <a:rPr lang="en-US" sz="4800" b="1" dirty="0" smtClean="0"/>
                        <a:t>Low</a:t>
                      </a:r>
                      <a:r>
                        <a:rPr lang="en-US" sz="4800" b="1" baseline="0" dirty="0" smtClean="0"/>
                        <a:t> Salary High CSR</a:t>
                      </a:r>
                      <a:endParaRPr lang="en-US" sz="4800" b="1" dirty="0"/>
                    </a:p>
                  </a:txBody>
                  <a:tcPr/>
                </a:tc>
                <a:extLst>
                  <a:ext uri="{0D108BD9-81ED-4DB2-BD59-A6C34878D82A}">
                    <a16:rowId xmlns:a16="http://schemas.microsoft.com/office/drawing/2014/main" xmlns="" val="10001"/>
                  </a:ext>
                </a:extLst>
              </a:tr>
            </a:tbl>
          </a:graphicData>
        </a:graphic>
      </p:graphicFrame>
      <p:graphicFrame>
        <p:nvGraphicFramePr>
          <p:cNvPr id="193" name="Content Placeholder 3"/>
          <p:cNvGraphicFramePr>
            <a:graphicFrameLocks/>
          </p:cNvGraphicFramePr>
          <p:nvPr>
            <p:extLst>
              <p:ext uri="{D42A27DB-BD31-4B8C-83A1-F6EECF244321}">
                <p14:modId xmlns:p14="http://schemas.microsoft.com/office/powerpoint/2010/main" val="192035727"/>
              </p:ext>
            </p:extLst>
          </p:nvPr>
        </p:nvGraphicFramePr>
        <p:xfrm>
          <a:off x="36826742" y="24135692"/>
          <a:ext cx="6726397" cy="8376307"/>
        </p:xfrm>
        <a:graphic>
          <a:graphicData uri="http://schemas.openxmlformats.org/drawingml/2006/table">
            <a:tbl>
              <a:tblPr firstRow="1" bandRow="1">
                <a:tableStyleId>{D7AC3CCA-C797-4891-BE02-D94E43425B78}</a:tableStyleId>
              </a:tblPr>
              <a:tblGrid>
                <a:gridCol w="6726397">
                  <a:extLst>
                    <a:ext uri="{9D8B030D-6E8A-4147-A177-3AD203B41FA5}">
                      <a16:colId xmlns:a16="http://schemas.microsoft.com/office/drawing/2014/main" xmlns="" val="20000"/>
                    </a:ext>
                  </a:extLst>
                </a:gridCol>
              </a:tblGrid>
              <a:tr h="4117215">
                <a:tc>
                  <a:txBody>
                    <a:bodyPr/>
                    <a:lstStyle/>
                    <a:p>
                      <a:r>
                        <a:rPr lang="en-US" sz="4800" dirty="0" smtClean="0"/>
                        <a:t>High</a:t>
                      </a:r>
                      <a:r>
                        <a:rPr lang="en-US" sz="4800" baseline="0" dirty="0" smtClean="0"/>
                        <a:t> Salary </a:t>
                      </a:r>
                      <a:r>
                        <a:rPr lang="en-US" sz="4800" baseline="0" dirty="0" smtClean="0"/>
                        <a:t>High </a:t>
                      </a:r>
                      <a:r>
                        <a:rPr lang="en-US" sz="4800" baseline="0" dirty="0" smtClean="0"/>
                        <a:t>CSR</a:t>
                      </a:r>
                      <a:endParaRPr lang="en-US" sz="4800" dirty="0"/>
                    </a:p>
                  </a:txBody>
                  <a:tcPr/>
                </a:tc>
                <a:extLst>
                  <a:ext uri="{0D108BD9-81ED-4DB2-BD59-A6C34878D82A}">
                    <a16:rowId xmlns:a16="http://schemas.microsoft.com/office/drawing/2014/main" xmlns="" val="10000"/>
                  </a:ext>
                </a:extLst>
              </a:tr>
              <a:tr h="4259092">
                <a:tc>
                  <a:txBody>
                    <a:bodyPr/>
                    <a:lstStyle/>
                    <a:p>
                      <a:r>
                        <a:rPr lang="en-US" sz="4800" b="1" dirty="0" smtClean="0"/>
                        <a:t>High</a:t>
                      </a:r>
                      <a:r>
                        <a:rPr lang="en-US" sz="4800" b="1" baseline="0" dirty="0" smtClean="0"/>
                        <a:t> Salary Low CSR</a:t>
                      </a:r>
                      <a:endParaRPr lang="en-US" sz="4800" b="1" dirty="0"/>
                    </a:p>
                  </a:txBody>
                  <a:tcPr/>
                </a:tc>
                <a:extLst>
                  <a:ext uri="{0D108BD9-81ED-4DB2-BD59-A6C34878D82A}">
                    <a16:rowId xmlns:a16="http://schemas.microsoft.com/office/drawing/2014/main" xmlns="" val="10001"/>
                  </a:ext>
                </a:extLst>
              </a:tr>
            </a:tbl>
          </a:graphicData>
        </a:graphic>
      </p:graphicFrame>
      <p:grpSp>
        <p:nvGrpSpPr>
          <p:cNvPr id="200" name="Group 199"/>
          <p:cNvGrpSpPr/>
          <p:nvPr/>
        </p:nvGrpSpPr>
        <p:grpSpPr>
          <a:xfrm>
            <a:off x="22739684" y="25173535"/>
            <a:ext cx="6400803" cy="2950327"/>
            <a:chOff x="168450" y="2085014"/>
            <a:chExt cx="20739395" cy="3848289"/>
          </a:xfrm>
        </p:grpSpPr>
        <p:sp>
          <p:nvSpPr>
            <p:cNvPr id="201" name="Text Box 14"/>
            <p:cNvSpPr txBox="1">
              <a:spLocks noChangeArrowheads="1"/>
            </p:cNvSpPr>
            <p:nvPr/>
          </p:nvSpPr>
          <p:spPr bwMode="auto">
            <a:xfrm>
              <a:off x="168450" y="2085014"/>
              <a:ext cx="10057824" cy="1282466"/>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4000" dirty="0" smtClean="0">
                  <a:solidFill>
                    <a:srgbClr val="000000"/>
                  </a:solidFill>
                  <a:latin typeface="Cambria"/>
                  <a:ea typeface="ＭＳ 明朝"/>
                  <a:cs typeface="Times New Roman"/>
                </a:rPr>
                <a:t>Salary</a:t>
              </a:r>
              <a:endParaRPr lang="en-US" sz="3200" dirty="0">
                <a:effectLst/>
                <a:latin typeface="Times"/>
                <a:ea typeface="ＭＳ 明朝"/>
                <a:cs typeface="Times New Roman"/>
              </a:endParaRPr>
            </a:p>
          </p:txBody>
        </p:sp>
        <p:sp>
          <p:nvSpPr>
            <p:cNvPr id="202" name="Text Box 15"/>
            <p:cNvSpPr txBox="1">
              <a:spLocks noChangeArrowheads="1"/>
            </p:cNvSpPr>
            <p:nvPr/>
          </p:nvSpPr>
          <p:spPr bwMode="auto">
            <a:xfrm>
              <a:off x="168450" y="3761701"/>
              <a:ext cx="10057824" cy="2171602"/>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algn="ctr" fontAlgn="base">
                <a:spcBef>
                  <a:spcPts val="0"/>
                </a:spcBef>
                <a:spcAft>
                  <a:spcPts val="0"/>
                </a:spcAft>
              </a:pPr>
              <a:r>
                <a:rPr lang="en-US" sz="3600" kern="1200" dirty="0" smtClean="0">
                  <a:solidFill>
                    <a:srgbClr val="000000"/>
                  </a:solidFill>
                  <a:effectLst/>
                  <a:latin typeface="Cambria"/>
                  <a:ea typeface="Times New Roman"/>
                  <a:cs typeface="Times New Roman"/>
                </a:rPr>
                <a:t>Corporate Social Responsibility</a:t>
              </a:r>
              <a:endParaRPr lang="en-US" sz="2400" dirty="0">
                <a:effectLst/>
                <a:latin typeface="Times"/>
                <a:ea typeface="ＭＳ 明朝"/>
                <a:cs typeface="Times New Roman"/>
              </a:endParaRPr>
            </a:p>
          </p:txBody>
        </p:sp>
        <p:sp>
          <p:nvSpPr>
            <p:cNvPr id="203" name="Text Box 17"/>
            <p:cNvSpPr txBox="1">
              <a:spLocks noChangeArrowheads="1"/>
            </p:cNvSpPr>
            <p:nvPr/>
          </p:nvSpPr>
          <p:spPr bwMode="auto">
            <a:xfrm>
              <a:off x="12253435" y="2545846"/>
              <a:ext cx="8654410" cy="2431711"/>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4000" kern="1200" dirty="0">
                  <a:solidFill>
                    <a:srgbClr val="000000"/>
                  </a:solidFill>
                  <a:effectLst/>
                  <a:latin typeface="Cambria"/>
                  <a:ea typeface="Times New Roman"/>
                  <a:cs typeface="Times New Roman"/>
                </a:rPr>
                <a:t>Job Offer</a:t>
              </a:r>
              <a:endParaRPr lang="en-US" sz="1800" dirty="0">
                <a:effectLst/>
                <a:latin typeface="Times"/>
                <a:ea typeface="ＭＳ 明朝"/>
                <a:cs typeface="Times New Roman"/>
              </a:endParaRPr>
            </a:p>
            <a:p>
              <a:pPr marL="0" marR="0" algn="ctr" fontAlgn="base">
                <a:spcBef>
                  <a:spcPts val="0"/>
                </a:spcBef>
                <a:spcAft>
                  <a:spcPts val="0"/>
                </a:spcAft>
              </a:pPr>
              <a:r>
                <a:rPr lang="en-US" sz="4000" kern="1200" dirty="0">
                  <a:solidFill>
                    <a:srgbClr val="000000"/>
                  </a:solidFill>
                  <a:effectLst/>
                  <a:latin typeface="Cambria"/>
                  <a:ea typeface="Times New Roman"/>
                  <a:cs typeface="Times New Roman"/>
                </a:rPr>
                <a:t>Acceptance</a:t>
              </a:r>
              <a:endParaRPr lang="en-US" sz="1800" dirty="0">
                <a:effectLst/>
                <a:latin typeface="Times"/>
                <a:ea typeface="ＭＳ 明朝"/>
                <a:cs typeface="Times New Roman"/>
              </a:endParaRPr>
            </a:p>
          </p:txBody>
        </p:sp>
        <p:cxnSp>
          <p:nvCxnSpPr>
            <p:cNvPr id="204" name="Straight Arrow Connector 203"/>
            <p:cNvCxnSpPr>
              <a:stCxn id="202" idx="3"/>
              <a:endCxn id="203" idx="1"/>
            </p:cNvCxnSpPr>
            <p:nvPr/>
          </p:nvCxnSpPr>
          <p:spPr>
            <a:xfrm flipV="1">
              <a:off x="10226274" y="3761701"/>
              <a:ext cx="2027161" cy="108580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5" name="Straight Arrow Connector 204"/>
            <p:cNvCxnSpPr>
              <a:stCxn id="201" idx="3"/>
              <a:endCxn id="203" idx="1"/>
            </p:cNvCxnSpPr>
            <p:nvPr/>
          </p:nvCxnSpPr>
          <p:spPr>
            <a:xfrm>
              <a:off x="10226274" y="2726248"/>
              <a:ext cx="2027161" cy="1035453"/>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218" name="Group 217"/>
          <p:cNvGrpSpPr/>
          <p:nvPr/>
        </p:nvGrpSpPr>
        <p:grpSpPr>
          <a:xfrm>
            <a:off x="22739684" y="29381827"/>
            <a:ext cx="6400803" cy="2950327"/>
            <a:chOff x="168450" y="2085014"/>
            <a:chExt cx="20739395" cy="3848289"/>
          </a:xfrm>
        </p:grpSpPr>
        <p:sp>
          <p:nvSpPr>
            <p:cNvPr id="219" name="Text Box 14"/>
            <p:cNvSpPr txBox="1">
              <a:spLocks noChangeArrowheads="1"/>
            </p:cNvSpPr>
            <p:nvPr/>
          </p:nvSpPr>
          <p:spPr bwMode="auto">
            <a:xfrm>
              <a:off x="168450" y="2085014"/>
              <a:ext cx="10057824" cy="1282466"/>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4000" dirty="0" smtClean="0">
                  <a:solidFill>
                    <a:srgbClr val="000000"/>
                  </a:solidFill>
                  <a:latin typeface="Cambria"/>
                  <a:ea typeface="ＭＳ 明朝"/>
                  <a:cs typeface="Times New Roman"/>
                </a:rPr>
                <a:t>Salary</a:t>
              </a:r>
              <a:endParaRPr lang="en-US" sz="3200" dirty="0">
                <a:effectLst/>
                <a:latin typeface="Times"/>
                <a:ea typeface="ＭＳ 明朝"/>
                <a:cs typeface="Times New Roman"/>
              </a:endParaRPr>
            </a:p>
          </p:txBody>
        </p:sp>
        <p:sp>
          <p:nvSpPr>
            <p:cNvPr id="220" name="Text Box 15"/>
            <p:cNvSpPr txBox="1">
              <a:spLocks noChangeArrowheads="1"/>
            </p:cNvSpPr>
            <p:nvPr/>
          </p:nvSpPr>
          <p:spPr bwMode="auto">
            <a:xfrm>
              <a:off x="168450" y="3761701"/>
              <a:ext cx="10057824" cy="2171602"/>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algn="ctr" fontAlgn="base">
                <a:spcBef>
                  <a:spcPts val="0"/>
                </a:spcBef>
                <a:spcAft>
                  <a:spcPts val="0"/>
                </a:spcAft>
              </a:pPr>
              <a:r>
                <a:rPr lang="en-US" sz="3600" kern="1200" dirty="0" smtClean="0">
                  <a:solidFill>
                    <a:srgbClr val="000000"/>
                  </a:solidFill>
                  <a:effectLst/>
                  <a:latin typeface="Cambria"/>
                  <a:ea typeface="Times New Roman"/>
                  <a:cs typeface="Times New Roman"/>
                </a:rPr>
                <a:t>Corporate Social Responsibility</a:t>
              </a:r>
              <a:endParaRPr lang="en-US" sz="2400" dirty="0">
                <a:effectLst/>
                <a:latin typeface="Times"/>
                <a:ea typeface="ＭＳ 明朝"/>
                <a:cs typeface="Times New Roman"/>
              </a:endParaRPr>
            </a:p>
          </p:txBody>
        </p:sp>
        <p:sp>
          <p:nvSpPr>
            <p:cNvPr id="221" name="Text Box 17"/>
            <p:cNvSpPr txBox="1">
              <a:spLocks noChangeArrowheads="1"/>
            </p:cNvSpPr>
            <p:nvPr/>
          </p:nvSpPr>
          <p:spPr bwMode="auto">
            <a:xfrm>
              <a:off x="12253435" y="2545846"/>
              <a:ext cx="8654410" cy="2431711"/>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4000" kern="1200" dirty="0">
                  <a:solidFill>
                    <a:srgbClr val="000000"/>
                  </a:solidFill>
                  <a:effectLst/>
                  <a:latin typeface="Cambria"/>
                  <a:ea typeface="Times New Roman"/>
                  <a:cs typeface="Times New Roman"/>
                </a:rPr>
                <a:t>Job Offer</a:t>
              </a:r>
              <a:endParaRPr lang="en-US" sz="1800" dirty="0">
                <a:effectLst/>
                <a:latin typeface="Times"/>
                <a:ea typeface="ＭＳ 明朝"/>
                <a:cs typeface="Times New Roman"/>
              </a:endParaRPr>
            </a:p>
            <a:p>
              <a:pPr marL="0" marR="0" algn="ctr" fontAlgn="base">
                <a:spcBef>
                  <a:spcPts val="0"/>
                </a:spcBef>
                <a:spcAft>
                  <a:spcPts val="0"/>
                </a:spcAft>
              </a:pPr>
              <a:r>
                <a:rPr lang="en-US" sz="4000" kern="1200" dirty="0">
                  <a:solidFill>
                    <a:srgbClr val="000000"/>
                  </a:solidFill>
                  <a:effectLst/>
                  <a:latin typeface="Cambria"/>
                  <a:ea typeface="Times New Roman"/>
                  <a:cs typeface="Times New Roman"/>
                </a:rPr>
                <a:t>Acceptance</a:t>
              </a:r>
              <a:endParaRPr lang="en-US" sz="1800" dirty="0">
                <a:effectLst/>
                <a:latin typeface="Times"/>
                <a:ea typeface="ＭＳ 明朝"/>
                <a:cs typeface="Times New Roman"/>
              </a:endParaRPr>
            </a:p>
          </p:txBody>
        </p:sp>
        <p:cxnSp>
          <p:nvCxnSpPr>
            <p:cNvPr id="222" name="Straight Arrow Connector 221"/>
            <p:cNvCxnSpPr>
              <a:stCxn id="220" idx="3"/>
              <a:endCxn id="221" idx="1"/>
            </p:cNvCxnSpPr>
            <p:nvPr/>
          </p:nvCxnSpPr>
          <p:spPr>
            <a:xfrm flipV="1">
              <a:off x="10226274" y="3761701"/>
              <a:ext cx="2027161" cy="108580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3" name="Straight Arrow Connector 222"/>
            <p:cNvCxnSpPr>
              <a:stCxn id="219" idx="3"/>
              <a:endCxn id="221" idx="1"/>
            </p:cNvCxnSpPr>
            <p:nvPr/>
          </p:nvCxnSpPr>
          <p:spPr>
            <a:xfrm>
              <a:off x="10226274" y="2726248"/>
              <a:ext cx="2027161" cy="1035453"/>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8222" name="TextBox 8221"/>
          <p:cNvSpPr txBox="1"/>
          <p:nvPr/>
        </p:nvSpPr>
        <p:spPr>
          <a:xfrm>
            <a:off x="26469475" y="27373002"/>
            <a:ext cx="2671012" cy="830997"/>
          </a:xfrm>
          <a:prstGeom prst="rect">
            <a:avLst/>
          </a:prstGeom>
          <a:noFill/>
        </p:spPr>
        <p:txBody>
          <a:bodyPr wrap="square" rtlCol="0">
            <a:spAutoFit/>
          </a:bodyPr>
          <a:lstStyle/>
          <a:p>
            <a:r>
              <a:rPr lang="en-US" sz="4800" dirty="0" smtClean="0"/>
              <a:t>4.29 </a:t>
            </a:r>
            <a:r>
              <a:rPr lang="en-US" sz="4800" dirty="0" err="1" smtClean="0"/>
              <a:t>avg</a:t>
            </a:r>
            <a:endParaRPr lang="en-US" sz="4800" dirty="0"/>
          </a:p>
        </p:txBody>
      </p:sp>
      <p:sp>
        <p:nvSpPr>
          <p:cNvPr id="225" name="TextBox 224"/>
          <p:cNvSpPr txBox="1"/>
          <p:nvPr/>
        </p:nvSpPr>
        <p:spPr>
          <a:xfrm>
            <a:off x="26469475" y="31620635"/>
            <a:ext cx="2671012" cy="830997"/>
          </a:xfrm>
          <a:prstGeom prst="rect">
            <a:avLst/>
          </a:prstGeom>
          <a:noFill/>
        </p:spPr>
        <p:txBody>
          <a:bodyPr wrap="square" rtlCol="0">
            <a:spAutoFit/>
          </a:bodyPr>
          <a:lstStyle/>
          <a:p>
            <a:r>
              <a:rPr lang="en-US" sz="4800" dirty="0" smtClean="0"/>
              <a:t>4.81 </a:t>
            </a:r>
            <a:r>
              <a:rPr lang="en-US" sz="4800" dirty="0" err="1" smtClean="0"/>
              <a:t>avg</a:t>
            </a:r>
            <a:endParaRPr lang="en-US" sz="4800" dirty="0"/>
          </a:p>
        </p:txBody>
      </p:sp>
      <p:grpSp>
        <p:nvGrpSpPr>
          <p:cNvPr id="239" name="Group 238"/>
          <p:cNvGrpSpPr/>
          <p:nvPr/>
        </p:nvGrpSpPr>
        <p:grpSpPr>
          <a:xfrm>
            <a:off x="29658308" y="29735127"/>
            <a:ext cx="6513843" cy="1764587"/>
            <a:chOff x="958808" y="2972450"/>
            <a:chExt cx="18509505" cy="3198291"/>
          </a:xfrm>
        </p:grpSpPr>
        <p:sp>
          <p:nvSpPr>
            <p:cNvPr id="240" name="Text Box 14"/>
            <p:cNvSpPr txBox="1">
              <a:spLocks noChangeArrowheads="1"/>
            </p:cNvSpPr>
            <p:nvPr/>
          </p:nvSpPr>
          <p:spPr bwMode="auto">
            <a:xfrm>
              <a:off x="958808" y="2972450"/>
              <a:ext cx="8190028" cy="3198291"/>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Non-Salary</a:t>
              </a:r>
              <a:endParaRPr lang="en-US" sz="2400" dirty="0">
                <a:effectLst/>
                <a:latin typeface="Times"/>
                <a:ea typeface="ＭＳ 明朝"/>
                <a:cs typeface="Times New Roman"/>
              </a:endParaRPr>
            </a:p>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Job Characteristics</a:t>
              </a:r>
              <a:endParaRPr lang="en-US" sz="2400" dirty="0">
                <a:effectLst/>
                <a:latin typeface="Times"/>
                <a:ea typeface="ＭＳ 明朝"/>
                <a:cs typeface="Times New Roman"/>
              </a:endParaRPr>
            </a:p>
          </p:txBody>
        </p:sp>
        <p:sp>
          <p:nvSpPr>
            <p:cNvPr id="243" name="Text Box 17"/>
            <p:cNvSpPr txBox="1">
              <a:spLocks noChangeArrowheads="1"/>
            </p:cNvSpPr>
            <p:nvPr/>
          </p:nvSpPr>
          <p:spPr bwMode="auto">
            <a:xfrm>
              <a:off x="12929654" y="3209286"/>
              <a:ext cx="6538659" cy="2724619"/>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Job Offer</a:t>
              </a:r>
              <a:endParaRPr lang="en-US" sz="1400" dirty="0">
                <a:effectLst/>
                <a:latin typeface="Times"/>
                <a:ea typeface="ＭＳ 明朝"/>
                <a:cs typeface="Times New Roman"/>
              </a:endParaRPr>
            </a:p>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Acceptance</a:t>
              </a:r>
              <a:endParaRPr lang="en-US" sz="1400" dirty="0">
                <a:effectLst/>
                <a:latin typeface="Times"/>
                <a:ea typeface="ＭＳ 明朝"/>
                <a:cs typeface="Times New Roman"/>
              </a:endParaRPr>
            </a:p>
          </p:txBody>
        </p:sp>
        <p:cxnSp>
          <p:nvCxnSpPr>
            <p:cNvPr id="245" name="Straight Arrow Connector 244"/>
            <p:cNvCxnSpPr>
              <a:stCxn id="240" idx="3"/>
              <a:endCxn id="243" idx="1"/>
            </p:cNvCxnSpPr>
            <p:nvPr/>
          </p:nvCxnSpPr>
          <p:spPr>
            <a:xfrm>
              <a:off x="9148836" y="4571596"/>
              <a:ext cx="3780818"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252" name="TextBox 251"/>
          <p:cNvSpPr txBox="1"/>
          <p:nvPr/>
        </p:nvSpPr>
        <p:spPr>
          <a:xfrm>
            <a:off x="33895862" y="31588669"/>
            <a:ext cx="2671012" cy="830997"/>
          </a:xfrm>
          <a:prstGeom prst="rect">
            <a:avLst/>
          </a:prstGeom>
          <a:noFill/>
        </p:spPr>
        <p:txBody>
          <a:bodyPr wrap="square" rtlCol="0">
            <a:spAutoFit/>
          </a:bodyPr>
          <a:lstStyle/>
          <a:p>
            <a:r>
              <a:rPr lang="en-US" sz="4800" dirty="0" smtClean="0"/>
              <a:t>4.81 </a:t>
            </a:r>
            <a:r>
              <a:rPr lang="en-US" sz="4800" dirty="0" err="1" smtClean="0"/>
              <a:t>avg</a:t>
            </a:r>
            <a:endParaRPr lang="en-US" sz="4800" dirty="0"/>
          </a:p>
        </p:txBody>
      </p:sp>
      <p:sp>
        <p:nvSpPr>
          <p:cNvPr id="253" name="TextBox 252"/>
          <p:cNvSpPr txBox="1"/>
          <p:nvPr/>
        </p:nvSpPr>
        <p:spPr>
          <a:xfrm>
            <a:off x="29789093" y="31596691"/>
            <a:ext cx="2671012" cy="830997"/>
          </a:xfrm>
          <a:prstGeom prst="rect">
            <a:avLst/>
          </a:prstGeom>
          <a:noFill/>
        </p:spPr>
        <p:txBody>
          <a:bodyPr wrap="square" rtlCol="0">
            <a:spAutoFit/>
          </a:bodyPr>
          <a:lstStyle/>
          <a:p>
            <a:r>
              <a:rPr lang="en-US" sz="4800" dirty="0" smtClean="0"/>
              <a:t>0.098 sig</a:t>
            </a:r>
            <a:endParaRPr lang="en-US" sz="4800" dirty="0"/>
          </a:p>
        </p:txBody>
      </p:sp>
      <p:grpSp>
        <p:nvGrpSpPr>
          <p:cNvPr id="254" name="Group 253"/>
          <p:cNvGrpSpPr/>
          <p:nvPr/>
        </p:nvGrpSpPr>
        <p:grpSpPr>
          <a:xfrm>
            <a:off x="29658308" y="25314001"/>
            <a:ext cx="6513843" cy="1764587"/>
            <a:chOff x="958808" y="2972450"/>
            <a:chExt cx="18509505" cy="3198291"/>
          </a:xfrm>
        </p:grpSpPr>
        <p:sp>
          <p:nvSpPr>
            <p:cNvPr id="255" name="Text Box 14"/>
            <p:cNvSpPr txBox="1">
              <a:spLocks noChangeArrowheads="1"/>
            </p:cNvSpPr>
            <p:nvPr/>
          </p:nvSpPr>
          <p:spPr bwMode="auto">
            <a:xfrm>
              <a:off x="958808" y="2972450"/>
              <a:ext cx="8190028" cy="3198291"/>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Non-Salary</a:t>
              </a:r>
              <a:endParaRPr lang="en-US" sz="2400" dirty="0">
                <a:effectLst/>
                <a:latin typeface="Times"/>
                <a:ea typeface="ＭＳ 明朝"/>
                <a:cs typeface="Times New Roman"/>
              </a:endParaRPr>
            </a:p>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Job Characteristics</a:t>
              </a:r>
              <a:endParaRPr lang="en-US" sz="2400" dirty="0">
                <a:effectLst/>
                <a:latin typeface="Times"/>
                <a:ea typeface="ＭＳ 明朝"/>
                <a:cs typeface="Times New Roman"/>
              </a:endParaRPr>
            </a:p>
          </p:txBody>
        </p:sp>
        <p:sp>
          <p:nvSpPr>
            <p:cNvPr id="256" name="Text Box 17"/>
            <p:cNvSpPr txBox="1">
              <a:spLocks noChangeArrowheads="1"/>
            </p:cNvSpPr>
            <p:nvPr/>
          </p:nvSpPr>
          <p:spPr bwMode="auto">
            <a:xfrm>
              <a:off x="12929654" y="3209286"/>
              <a:ext cx="6538659" cy="2724619"/>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Job Offer</a:t>
              </a:r>
              <a:endParaRPr lang="en-US" sz="1400" dirty="0">
                <a:effectLst/>
                <a:latin typeface="Times"/>
                <a:ea typeface="ＭＳ 明朝"/>
                <a:cs typeface="Times New Roman"/>
              </a:endParaRPr>
            </a:p>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Acceptance</a:t>
              </a:r>
              <a:endParaRPr lang="en-US" sz="1400" dirty="0">
                <a:effectLst/>
                <a:latin typeface="Times"/>
                <a:ea typeface="ＭＳ 明朝"/>
                <a:cs typeface="Times New Roman"/>
              </a:endParaRPr>
            </a:p>
          </p:txBody>
        </p:sp>
        <p:cxnSp>
          <p:nvCxnSpPr>
            <p:cNvPr id="257" name="Straight Arrow Connector 256"/>
            <p:cNvCxnSpPr>
              <a:stCxn id="255" idx="3"/>
              <a:endCxn id="256" idx="1"/>
            </p:cNvCxnSpPr>
            <p:nvPr/>
          </p:nvCxnSpPr>
          <p:spPr>
            <a:xfrm>
              <a:off x="9148836" y="4571596"/>
              <a:ext cx="3780818"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258" name="TextBox 257"/>
          <p:cNvSpPr txBox="1"/>
          <p:nvPr/>
        </p:nvSpPr>
        <p:spPr>
          <a:xfrm>
            <a:off x="33799610" y="27167543"/>
            <a:ext cx="2671012" cy="830997"/>
          </a:xfrm>
          <a:prstGeom prst="rect">
            <a:avLst/>
          </a:prstGeom>
          <a:noFill/>
        </p:spPr>
        <p:txBody>
          <a:bodyPr wrap="square" rtlCol="0">
            <a:spAutoFit/>
          </a:bodyPr>
          <a:lstStyle/>
          <a:p>
            <a:r>
              <a:rPr lang="en-US" sz="4800" dirty="0" smtClean="0"/>
              <a:t>2.97 </a:t>
            </a:r>
            <a:r>
              <a:rPr lang="en-US" sz="4800" dirty="0" err="1" smtClean="0"/>
              <a:t>avg</a:t>
            </a:r>
            <a:endParaRPr lang="en-US" sz="4800" dirty="0"/>
          </a:p>
        </p:txBody>
      </p:sp>
      <p:sp>
        <p:nvSpPr>
          <p:cNvPr id="259" name="TextBox 258"/>
          <p:cNvSpPr txBox="1"/>
          <p:nvPr/>
        </p:nvSpPr>
        <p:spPr>
          <a:xfrm>
            <a:off x="29789093" y="27175565"/>
            <a:ext cx="2671012" cy="830997"/>
          </a:xfrm>
          <a:prstGeom prst="rect">
            <a:avLst/>
          </a:prstGeom>
          <a:noFill/>
        </p:spPr>
        <p:txBody>
          <a:bodyPr wrap="square" rtlCol="0">
            <a:spAutoFit/>
          </a:bodyPr>
          <a:lstStyle/>
          <a:p>
            <a:r>
              <a:rPr lang="en-US" sz="4800" dirty="0" smtClean="0"/>
              <a:t>0.027 sig</a:t>
            </a:r>
            <a:endParaRPr lang="en-US" sz="4800" dirty="0"/>
          </a:p>
        </p:txBody>
      </p:sp>
      <p:grpSp>
        <p:nvGrpSpPr>
          <p:cNvPr id="260" name="Group 259"/>
          <p:cNvGrpSpPr/>
          <p:nvPr/>
        </p:nvGrpSpPr>
        <p:grpSpPr>
          <a:xfrm>
            <a:off x="36954413" y="29243339"/>
            <a:ext cx="6429943" cy="2773360"/>
            <a:chOff x="168450" y="1939286"/>
            <a:chExt cx="24897404" cy="6575646"/>
          </a:xfrm>
        </p:grpSpPr>
        <p:sp>
          <p:nvSpPr>
            <p:cNvPr id="261" name="Text Box 14"/>
            <p:cNvSpPr txBox="1">
              <a:spLocks noChangeArrowheads="1"/>
            </p:cNvSpPr>
            <p:nvPr/>
          </p:nvSpPr>
          <p:spPr bwMode="auto">
            <a:xfrm>
              <a:off x="168450" y="1939286"/>
              <a:ext cx="11951952" cy="1686905"/>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algn="ctr" fontAlgn="base">
                <a:spcBef>
                  <a:spcPts val="0"/>
                </a:spcBef>
                <a:spcAft>
                  <a:spcPts val="0"/>
                </a:spcAft>
              </a:pPr>
              <a:r>
                <a:rPr lang="en-US" sz="2000" kern="1200" dirty="0">
                  <a:solidFill>
                    <a:srgbClr val="000000"/>
                  </a:solidFill>
                  <a:effectLst/>
                  <a:latin typeface="Cambria"/>
                  <a:ea typeface="Times New Roman"/>
                  <a:cs typeface="Times New Roman"/>
                </a:rPr>
                <a:t>Non-Salary</a:t>
              </a:r>
              <a:endParaRPr lang="en-US" sz="2000" dirty="0">
                <a:effectLst/>
                <a:latin typeface="Times"/>
                <a:ea typeface="ＭＳ 明朝"/>
                <a:cs typeface="Times New Roman"/>
              </a:endParaRPr>
            </a:p>
            <a:p>
              <a:pPr marL="0" marR="0" algn="ctr" fontAlgn="base">
                <a:spcBef>
                  <a:spcPts val="0"/>
                </a:spcBef>
                <a:spcAft>
                  <a:spcPts val="0"/>
                </a:spcAft>
              </a:pPr>
              <a:r>
                <a:rPr lang="en-US" sz="2000" kern="1200" dirty="0">
                  <a:solidFill>
                    <a:srgbClr val="000000"/>
                  </a:solidFill>
                  <a:effectLst/>
                  <a:latin typeface="Cambria"/>
                  <a:ea typeface="Times New Roman"/>
                  <a:cs typeface="Times New Roman"/>
                </a:rPr>
                <a:t>Job Characteristics</a:t>
              </a:r>
              <a:endParaRPr lang="en-US" sz="2000" dirty="0">
                <a:effectLst/>
                <a:latin typeface="Times"/>
                <a:ea typeface="ＭＳ 明朝"/>
                <a:cs typeface="Times New Roman"/>
              </a:endParaRPr>
            </a:p>
          </p:txBody>
        </p:sp>
        <p:sp>
          <p:nvSpPr>
            <p:cNvPr id="262" name="Text Box 15"/>
            <p:cNvSpPr txBox="1">
              <a:spLocks noChangeArrowheads="1"/>
            </p:cNvSpPr>
            <p:nvPr/>
          </p:nvSpPr>
          <p:spPr bwMode="auto">
            <a:xfrm>
              <a:off x="168450" y="4222757"/>
              <a:ext cx="11951948" cy="1710546"/>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algn="ctr" fontAlgn="base">
                <a:spcBef>
                  <a:spcPts val="0"/>
                </a:spcBef>
                <a:spcAft>
                  <a:spcPts val="0"/>
                </a:spcAft>
              </a:pPr>
              <a:r>
                <a:rPr lang="en-US" sz="2400" kern="1200" dirty="0">
                  <a:solidFill>
                    <a:srgbClr val="000000"/>
                  </a:solidFill>
                  <a:effectLst/>
                  <a:latin typeface="Cambria"/>
                  <a:ea typeface="Times New Roman"/>
                  <a:cs typeface="Times New Roman"/>
                </a:rPr>
                <a:t>Organizational Characteristics</a:t>
              </a:r>
              <a:endParaRPr lang="en-US" sz="1600" dirty="0">
                <a:effectLst/>
                <a:latin typeface="Times"/>
                <a:ea typeface="ＭＳ 明朝"/>
                <a:cs typeface="Times New Roman"/>
              </a:endParaRPr>
            </a:p>
          </p:txBody>
        </p:sp>
        <p:sp>
          <p:nvSpPr>
            <p:cNvPr id="263" name="Text Box 16"/>
            <p:cNvSpPr txBox="1">
              <a:spLocks noChangeArrowheads="1"/>
            </p:cNvSpPr>
            <p:nvPr/>
          </p:nvSpPr>
          <p:spPr bwMode="auto">
            <a:xfrm>
              <a:off x="168450" y="6362329"/>
              <a:ext cx="11951952" cy="2152603"/>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algn="ctr" fontAlgn="base">
                <a:spcBef>
                  <a:spcPts val="0"/>
                </a:spcBef>
                <a:spcAft>
                  <a:spcPts val="0"/>
                </a:spcAft>
              </a:pPr>
              <a:r>
                <a:rPr lang="en-US" sz="2800" kern="1200" dirty="0">
                  <a:solidFill>
                    <a:srgbClr val="000000"/>
                  </a:solidFill>
                  <a:effectLst/>
                  <a:latin typeface="Cambria"/>
                  <a:ea typeface="Times New Roman"/>
                  <a:cs typeface="Times New Roman"/>
                </a:rPr>
                <a:t>Person-Organization Fit</a:t>
              </a:r>
              <a:endParaRPr lang="en-US" sz="1800" dirty="0">
                <a:effectLst/>
                <a:latin typeface="Times"/>
                <a:ea typeface="ＭＳ 明朝"/>
                <a:cs typeface="Times New Roman"/>
              </a:endParaRPr>
            </a:p>
          </p:txBody>
        </p:sp>
        <p:sp>
          <p:nvSpPr>
            <p:cNvPr id="264" name="Text Box 17"/>
            <p:cNvSpPr txBox="1">
              <a:spLocks noChangeArrowheads="1"/>
            </p:cNvSpPr>
            <p:nvPr/>
          </p:nvSpPr>
          <p:spPr bwMode="auto">
            <a:xfrm>
              <a:off x="14494036" y="2267642"/>
              <a:ext cx="10571818" cy="4083171"/>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4000" kern="1200" dirty="0">
                  <a:solidFill>
                    <a:srgbClr val="000000"/>
                  </a:solidFill>
                  <a:effectLst/>
                  <a:latin typeface="Cambria"/>
                  <a:ea typeface="Times New Roman"/>
                  <a:cs typeface="Times New Roman"/>
                </a:rPr>
                <a:t>Job Offer</a:t>
              </a:r>
              <a:endParaRPr lang="en-US" sz="1800" dirty="0">
                <a:effectLst/>
                <a:latin typeface="Times"/>
                <a:ea typeface="ＭＳ 明朝"/>
                <a:cs typeface="Times New Roman"/>
              </a:endParaRPr>
            </a:p>
            <a:p>
              <a:pPr marL="0" marR="0" algn="ctr" fontAlgn="base">
                <a:spcBef>
                  <a:spcPts val="0"/>
                </a:spcBef>
                <a:spcAft>
                  <a:spcPts val="0"/>
                </a:spcAft>
              </a:pPr>
              <a:r>
                <a:rPr lang="en-US" sz="4000" kern="1200" dirty="0">
                  <a:solidFill>
                    <a:srgbClr val="000000"/>
                  </a:solidFill>
                  <a:effectLst/>
                  <a:latin typeface="Cambria"/>
                  <a:ea typeface="Times New Roman"/>
                  <a:cs typeface="Times New Roman"/>
                </a:rPr>
                <a:t>Acceptance</a:t>
              </a:r>
              <a:endParaRPr lang="en-US" sz="1800" dirty="0">
                <a:effectLst/>
                <a:latin typeface="Times"/>
                <a:ea typeface="ＭＳ 明朝"/>
                <a:cs typeface="Times New Roman"/>
              </a:endParaRPr>
            </a:p>
          </p:txBody>
        </p:sp>
        <p:cxnSp>
          <p:nvCxnSpPr>
            <p:cNvPr id="265" name="Straight Arrow Connector 264"/>
            <p:cNvCxnSpPr>
              <a:stCxn id="262" idx="3"/>
              <a:endCxn id="264" idx="1"/>
            </p:cNvCxnSpPr>
            <p:nvPr/>
          </p:nvCxnSpPr>
          <p:spPr>
            <a:xfrm flipV="1">
              <a:off x="12120398" y="4309227"/>
              <a:ext cx="2373638" cy="76880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66" name="Straight Arrow Connector 265"/>
            <p:cNvCxnSpPr>
              <a:stCxn id="261" idx="3"/>
              <a:endCxn id="264" idx="1"/>
            </p:cNvCxnSpPr>
            <p:nvPr/>
          </p:nvCxnSpPr>
          <p:spPr>
            <a:xfrm>
              <a:off x="12120402" y="2782740"/>
              <a:ext cx="2373634" cy="152648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67" name="Straight Arrow Connector 266"/>
            <p:cNvCxnSpPr>
              <a:stCxn id="263" idx="3"/>
              <a:endCxn id="264" idx="1"/>
            </p:cNvCxnSpPr>
            <p:nvPr/>
          </p:nvCxnSpPr>
          <p:spPr>
            <a:xfrm flipV="1">
              <a:off x="12120402" y="4309227"/>
              <a:ext cx="2373634" cy="312940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275" name="TextBox 274"/>
          <p:cNvSpPr txBox="1"/>
          <p:nvPr/>
        </p:nvSpPr>
        <p:spPr>
          <a:xfrm>
            <a:off x="40713344" y="31048180"/>
            <a:ext cx="2671012" cy="1569660"/>
          </a:xfrm>
          <a:prstGeom prst="rect">
            <a:avLst/>
          </a:prstGeom>
          <a:noFill/>
        </p:spPr>
        <p:txBody>
          <a:bodyPr wrap="square" rtlCol="0">
            <a:spAutoFit/>
          </a:bodyPr>
          <a:lstStyle/>
          <a:p>
            <a:r>
              <a:rPr lang="en-US" sz="4800" dirty="0" smtClean="0"/>
              <a:t>4.29 </a:t>
            </a:r>
            <a:r>
              <a:rPr lang="en-US" sz="4800" dirty="0" err="1" smtClean="0"/>
              <a:t>avg</a:t>
            </a:r>
            <a:endParaRPr lang="en-US" sz="4800" dirty="0" smtClean="0"/>
          </a:p>
          <a:p>
            <a:r>
              <a:rPr lang="en-US" sz="4800" dirty="0" smtClean="0"/>
              <a:t>NO sig</a:t>
            </a:r>
            <a:endParaRPr lang="en-US" sz="4800" dirty="0"/>
          </a:p>
        </p:txBody>
      </p:sp>
      <p:grpSp>
        <p:nvGrpSpPr>
          <p:cNvPr id="276" name="Group 275"/>
          <p:cNvGrpSpPr/>
          <p:nvPr/>
        </p:nvGrpSpPr>
        <p:grpSpPr>
          <a:xfrm>
            <a:off x="36906287" y="25398565"/>
            <a:ext cx="6513843" cy="1764587"/>
            <a:chOff x="958808" y="2972450"/>
            <a:chExt cx="18509505" cy="3198291"/>
          </a:xfrm>
        </p:grpSpPr>
        <p:sp>
          <p:nvSpPr>
            <p:cNvPr id="277" name="Text Box 14"/>
            <p:cNvSpPr txBox="1">
              <a:spLocks noChangeArrowheads="1"/>
            </p:cNvSpPr>
            <p:nvPr/>
          </p:nvSpPr>
          <p:spPr bwMode="auto">
            <a:xfrm>
              <a:off x="958808" y="2972450"/>
              <a:ext cx="8190028" cy="3198291"/>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3200" kern="1200" dirty="0" smtClean="0">
                  <a:solidFill>
                    <a:srgbClr val="000000"/>
                  </a:solidFill>
                  <a:effectLst/>
                  <a:latin typeface="Cambria"/>
                  <a:ea typeface="Times New Roman"/>
                  <a:cs typeface="Times New Roman"/>
                </a:rPr>
                <a:t>Person-Organization Fit</a:t>
              </a:r>
              <a:endParaRPr lang="en-US" sz="2400" dirty="0">
                <a:effectLst/>
                <a:latin typeface="Times"/>
                <a:ea typeface="ＭＳ 明朝"/>
                <a:cs typeface="Times New Roman"/>
              </a:endParaRPr>
            </a:p>
          </p:txBody>
        </p:sp>
        <p:sp>
          <p:nvSpPr>
            <p:cNvPr id="278" name="Text Box 17"/>
            <p:cNvSpPr txBox="1">
              <a:spLocks noChangeArrowheads="1"/>
            </p:cNvSpPr>
            <p:nvPr/>
          </p:nvSpPr>
          <p:spPr bwMode="auto">
            <a:xfrm>
              <a:off x="12929654" y="3209286"/>
              <a:ext cx="6538659" cy="2724619"/>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Job Offer</a:t>
              </a:r>
              <a:endParaRPr lang="en-US" sz="1400" dirty="0">
                <a:effectLst/>
                <a:latin typeface="Times"/>
                <a:ea typeface="ＭＳ 明朝"/>
                <a:cs typeface="Times New Roman"/>
              </a:endParaRPr>
            </a:p>
            <a:p>
              <a:pPr marL="0" marR="0" algn="ctr" fontAlgn="base">
                <a:spcBef>
                  <a:spcPts val="0"/>
                </a:spcBef>
                <a:spcAft>
                  <a:spcPts val="0"/>
                </a:spcAft>
              </a:pPr>
              <a:r>
                <a:rPr lang="en-US" sz="3200" kern="1200" dirty="0">
                  <a:solidFill>
                    <a:srgbClr val="000000"/>
                  </a:solidFill>
                  <a:effectLst/>
                  <a:latin typeface="Cambria"/>
                  <a:ea typeface="Times New Roman"/>
                  <a:cs typeface="Times New Roman"/>
                </a:rPr>
                <a:t>Acceptance</a:t>
              </a:r>
              <a:endParaRPr lang="en-US" sz="1400" dirty="0">
                <a:effectLst/>
                <a:latin typeface="Times"/>
                <a:ea typeface="ＭＳ 明朝"/>
                <a:cs typeface="Times New Roman"/>
              </a:endParaRPr>
            </a:p>
          </p:txBody>
        </p:sp>
        <p:cxnSp>
          <p:nvCxnSpPr>
            <p:cNvPr id="279" name="Straight Arrow Connector 278"/>
            <p:cNvCxnSpPr>
              <a:stCxn id="277" idx="3"/>
              <a:endCxn id="278" idx="1"/>
            </p:cNvCxnSpPr>
            <p:nvPr/>
          </p:nvCxnSpPr>
          <p:spPr>
            <a:xfrm>
              <a:off x="9148836" y="4571596"/>
              <a:ext cx="3780818"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280" name="TextBox 279"/>
          <p:cNvSpPr txBox="1"/>
          <p:nvPr/>
        </p:nvSpPr>
        <p:spPr>
          <a:xfrm>
            <a:off x="41061182" y="27223323"/>
            <a:ext cx="2671012" cy="830997"/>
          </a:xfrm>
          <a:prstGeom prst="rect">
            <a:avLst/>
          </a:prstGeom>
          <a:noFill/>
        </p:spPr>
        <p:txBody>
          <a:bodyPr wrap="square" rtlCol="0">
            <a:spAutoFit/>
          </a:bodyPr>
          <a:lstStyle/>
          <a:p>
            <a:r>
              <a:rPr lang="en-US" sz="4800" dirty="0" smtClean="0"/>
              <a:t>6.04 </a:t>
            </a:r>
            <a:r>
              <a:rPr lang="en-US" sz="4800" dirty="0" err="1" smtClean="0"/>
              <a:t>avg</a:t>
            </a:r>
            <a:endParaRPr lang="en-US" sz="4800" dirty="0"/>
          </a:p>
        </p:txBody>
      </p:sp>
      <p:sp>
        <p:nvSpPr>
          <p:cNvPr id="281" name="TextBox 280"/>
          <p:cNvSpPr txBox="1"/>
          <p:nvPr/>
        </p:nvSpPr>
        <p:spPr>
          <a:xfrm>
            <a:off x="36954413" y="27231345"/>
            <a:ext cx="2671012" cy="830997"/>
          </a:xfrm>
          <a:prstGeom prst="rect">
            <a:avLst/>
          </a:prstGeom>
          <a:noFill/>
        </p:spPr>
        <p:txBody>
          <a:bodyPr wrap="square" rtlCol="0">
            <a:spAutoFit/>
          </a:bodyPr>
          <a:lstStyle/>
          <a:p>
            <a:r>
              <a:rPr lang="en-US" sz="4800" dirty="0" smtClean="0"/>
              <a:t>0.092 sig</a:t>
            </a:r>
            <a:endParaRPr lang="en-US" sz="4800" dirty="0"/>
          </a:p>
        </p:txBody>
      </p:sp>
      <p:sp>
        <p:nvSpPr>
          <p:cNvPr id="273" name="TextBox 272"/>
          <p:cNvSpPr txBox="1"/>
          <p:nvPr/>
        </p:nvSpPr>
        <p:spPr>
          <a:xfrm>
            <a:off x="22493681" y="22952807"/>
            <a:ext cx="6700301" cy="1015663"/>
          </a:xfrm>
          <a:prstGeom prst="rect">
            <a:avLst/>
          </a:prstGeom>
          <a:noFill/>
          <a:ln>
            <a:solidFill>
              <a:schemeClr val="tx1"/>
            </a:solidFill>
          </a:ln>
        </p:spPr>
        <p:txBody>
          <a:bodyPr wrap="square" rtlCol="0">
            <a:spAutoFit/>
          </a:bodyPr>
          <a:lstStyle/>
          <a:p>
            <a:pPr algn="ctr"/>
            <a:r>
              <a:rPr lang="en-US" sz="6000" dirty="0" smtClean="0"/>
              <a:t>Salary/CSR</a:t>
            </a:r>
            <a:endParaRPr lang="en-US" sz="6000" dirty="0"/>
          </a:p>
        </p:txBody>
      </p:sp>
      <p:sp>
        <p:nvSpPr>
          <p:cNvPr id="283" name="TextBox 282"/>
          <p:cNvSpPr txBox="1"/>
          <p:nvPr/>
        </p:nvSpPr>
        <p:spPr>
          <a:xfrm>
            <a:off x="29613801" y="22921853"/>
            <a:ext cx="13939338" cy="1015663"/>
          </a:xfrm>
          <a:prstGeom prst="rect">
            <a:avLst/>
          </a:prstGeom>
          <a:noFill/>
          <a:ln>
            <a:solidFill>
              <a:schemeClr val="tx1"/>
            </a:solidFill>
          </a:ln>
        </p:spPr>
        <p:txBody>
          <a:bodyPr wrap="square" rtlCol="0">
            <a:spAutoFit/>
          </a:bodyPr>
          <a:lstStyle/>
          <a:p>
            <a:pPr algn="ctr"/>
            <a:r>
              <a:rPr lang="en-US" sz="6000" dirty="0" smtClean="0"/>
              <a:t>Factor Analysis </a:t>
            </a:r>
            <a:endParaRPr lang="en-US" sz="6000" dirty="0"/>
          </a:p>
        </p:txBody>
      </p:sp>
    </p:spTree>
    <p:extLst>
      <p:ext uri="{BB962C8B-B14F-4D97-AF65-F5344CB8AC3E}">
        <p14:creationId xmlns:p14="http://schemas.microsoft.com/office/powerpoint/2010/main" val="3425218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9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5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20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21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23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5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25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6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260"/>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7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nodeType="clickEffect">
                                  <p:stCondLst>
                                    <p:cond delay="0"/>
                                  </p:stCondLst>
                                  <p:childTnLst>
                                    <p:set>
                                      <p:cBhvr>
                                        <p:cTn id="66" dur="1" fill="hold">
                                          <p:stCondLst>
                                            <p:cond delay="0"/>
                                          </p:stCondLst>
                                        </p:cTn>
                                        <p:tgtEl>
                                          <p:spTgt spid="27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2359</TotalTime>
  <Words>406</Words>
  <Application>Microsoft Office PowerPoint</Application>
  <PresentationFormat>Custom</PresentationFormat>
  <Paragraphs>115</Paragraphs>
  <Slides>1</Slides>
  <Notes>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vt:i4>
      </vt:variant>
    </vt:vector>
  </HeadingPairs>
  <TitlesOfParts>
    <vt:vector size="11" baseType="lpstr">
      <vt:lpstr>ＭＳ 明朝</vt:lpstr>
      <vt:lpstr>Arial</vt:lpstr>
      <vt:lpstr>Calibri</vt:lpstr>
      <vt:lpstr>Cambria</vt:lpstr>
      <vt:lpstr>Times</vt:lpstr>
      <vt:lpstr>Times New Roman</vt:lpstr>
      <vt:lpstr>Trebuchet MS</vt:lpstr>
      <vt:lpstr>36x48-Template-V2b</vt:lpstr>
      <vt:lpstr>1_Classic 3 Columns</vt:lpstr>
      <vt:lpstr>Classic - Wide Center</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Ross, Julia Turner</cp:lastModifiedBy>
  <cp:revision>87</cp:revision>
  <dcterms:created xsi:type="dcterms:W3CDTF">2014-11-13T16:53:12Z</dcterms:created>
  <dcterms:modified xsi:type="dcterms:W3CDTF">2015-04-09T01:07:58Z</dcterms:modified>
</cp:coreProperties>
</file>