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54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02" autoAdjust="0"/>
    <p:restoredTop sz="94693" autoAdjust="0"/>
  </p:normalViewPr>
  <p:slideViewPr>
    <p:cSldViewPr snapToGrid="0" snapToObjects="1" showGuides="1">
      <p:cViewPr varScale="1">
        <p:scale>
          <a:sx n="14" d="100"/>
          <a:sy n="14" d="100"/>
        </p:scale>
        <p:origin x="-1716" y="-192"/>
      </p:cViewPr>
      <p:guideLst>
        <p:guide orient="horz" pos="9277"/>
        <p:guide pos="1374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16BDC3-565D-B846-B1DE-3C672934144B}" type="datetimeFigureOut">
              <a:rPr lang="en-US" smtClean="0"/>
              <a:t>3/25/2015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57B0EF-F2A2-4D44-A64E-7D3AF8C4BF08}" type="slidenum">
              <a:rPr lang="en-US" smtClean="0"/>
              <a:t>‹#›</a:t>
            </a:fld>
            <a:endParaRPr lang="en-US"/>
          </a:p>
        </p:txBody>
      </p:sp>
    </p:spTree>
    <p:extLst>
      <p:ext uri="{BB962C8B-B14F-4D97-AF65-F5344CB8AC3E}">
        <p14:creationId xmlns:p14="http://schemas.microsoft.com/office/powerpoint/2010/main" val="1153617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57B0EF-F2A2-4D44-A64E-7D3AF8C4BF08}" type="slidenum">
              <a:rPr lang="en-US" smtClean="0"/>
              <a:t>1</a:t>
            </a:fld>
            <a:endParaRPr lang="en-US"/>
          </a:p>
        </p:txBody>
      </p:sp>
    </p:spTree>
    <p:extLst>
      <p:ext uri="{BB962C8B-B14F-4D97-AF65-F5344CB8AC3E}">
        <p14:creationId xmlns:p14="http://schemas.microsoft.com/office/powerpoint/2010/main" val="1060289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tretch>
            <a:fillRect/>
          </a:stretch>
        </p:blipFill>
        <p:spPr>
          <a:xfrm>
            <a:off x="-231274" y="0"/>
            <a:ext cx="44375016" cy="4572000"/>
          </a:xfrm>
          <a:prstGeom prst="rect">
            <a:avLst/>
          </a:prstGeom>
          <a:ln>
            <a:noFill/>
          </a:ln>
        </p:spPr>
      </p:pic>
      <p:pic>
        <p:nvPicPr>
          <p:cNvPr id="8" name="Picture 7"/>
          <p:cNvPicPr>
            <a:picLocks noChangeAspect="1"/>
          </p:cNvPicPr>
          <p:nvPr userDrawn="1"/>
        </p:nvPicPr>
        <p:blipFill>
          <a:blip r:embed="rId3"/>
          <a:stretch>
            <a:fillRect/>
          </a:stretch>
        </p:blipFill>
        <p:spPr>
          <a:xfrm>
            <a:off x="0" y="29608942"/>
            <a:ext cx="43891200" cy="3429000"/>
          </a:xfrm>
          <a:prstGeom prst="rect">
            <a:avLst/>
          </a:prstGeom>
        </p:spPr>
      </p:pic>
      <p:pic>
        <p:nvPicPr>
          <p:cNvPr id="9" name="Picture 8"/>
          <p:cNvPicPr>
            <a:picLocks noChangeAspect="1"/>
          </p:cNvPicPr>
          <p:nvPr userDrawn="1"/>
        </p:nvPicPr>
        <p:blipFill>
          <a:blip r:embed="rId4"/>
          <a:stretch>
            <a:fillRect/>
          </a:stretch>
        </p:blipFill>
        <p:spPr>
          <a:xfrm>
            <a:off x="956263" y="30347811"/>
            <a:ext cx="18706987" cy="2135390"/>
          </a:xfrm>
          <a:prstGeom prst="rect">
            <a:avLst/>
          </a:prstGeom>
        </p:spPr>
      </p:pic>
      <p:sp>
        <p:nvSpPr>
          <p:cNvPr id="10" name="Title 1"/>
          <p:cNvSpPr>
            <a:spLocks noGrp="1"/>
          </p:cNvSpPr>
          <p:nvPr>
            <p:ph type="title" hasCustomPrompt="1"/>
          </p:nvPr>
        </p:nvSpPr>
        <p:spPr>
          <a:xfrm>
            <a:off x="1694268" y="356157"/>
            <a:ext cx="28438840" cy="3261356"/>
          </a:xfrm>
        </p:spPr>
        <p:txBody>
          <a:bodyPr lIns="0" tIns="0" rIns="0" bIns="0" anchor="t" anchorCtr="0">
            <a:normAutofit/>
          </a:bodyPr>
          <a:lstStyle>
            <a:lvl1pPr>
              <a:defRPr lang="en-US" sz="13000" b="1" kern="1200" dirty="0">
                <a:solidFill>
                  <a:schemeClr val="bg1"/>
                </a:solidFill>
                <a:latin typeface="Arial"/>
                <a:ea typeface="+mn-ea"/>
                <a:cs typeface="Arial"/>
              </a:defRPr>
            </a:lvl1pPr>
          </a:lstStyle>
          <a:p>
            <a:pPr marL="0" lvl="0" algn="l" defTabSz="2194560" rtl="0" eaLnBrk="1" latinLnBrk="0" hangingPunct="1">
              <a:lnSpc>
                <a:spcPct val="80000"/>
              </a:lnSpc>
              <a:spcBef>
                <a:spcPct val="0"/>
              </a:spcBef>
              <a:buNone/>
            </a:pPr>
            <a:r>
              <a:rPr lang="en-US" dirty="0" smtClean="0"/>
              <a:t>Click to edit title</a:t>
            </a:r>
            <a:endParaRPr lang="en-US" dirty="0"/>
          </a:p>
        </p:txBody>
      </p:sp>
      <p:sp>
        <p:nvSpPr>
          <p:cNvPr id="11" name="Content Placeholder 2"/>
          <p:cNvSpPr>
            <a:spLocks noGrp="1"/>
          </p:cNvSpPr>
          <p:nvPr>
            <p:ph sz="half" idx="1"/>
          </p:nvPr>
        </p:nvSpPr>
        <p:spPr>
          <a:xfrm>
            <a:off x="1463364" y="7680963"/>
            <a:ext cx="19385280" cy="21724622"/>
          </a:xfrm>
          <a:prstGeom prst="rect">
            <a:avLst/>
          </a:prstGeom>
        </p:spPr>
        <p:txBody>
          <a:bodyPr/>
          <a:lstStyle>
            <a:lvl1pPr marL="0" indent="0">
              <a:spcBef>
                <a:spcPts val="0"/>
              </a:spcBef>
              <a:buNone/>
              <a:defRPr lang="en-US" sz="7000" b="1" kern="1200" dirty="0" smtClean="0">
                <a:solidFill>
                  <a:schemeClr val="accent3"/>
                </a:solidFill>
                <a:latin typeface="+mn-lt"/>
                <a:ea typeface="+mn-ea"/>
                <a:cs typeface="+mn-cs"/>
              </a:defRPr>
            </a:lvl1pPr>
            <a:lvl2pPr marL="2194560" indent="0">
              <a:spcBef>
                <a:spcPts val="0"/>
              </a:spcBef>
              <a:buNone/>
              <a:defRPr lang="en-US" sz="6400" kern="1200" dirty="0" smtClean="0">
                <a:solidFill>
                  <a:schemeClr val="tx1">
                    <a:lumMod val="75000"/>
                    <a:lumOff val="25000"/>
                  </a:schemeClr>
                </a:solidFill>
                <a:latin typeface="+mn-lt"/>
                <a:ea typeface="+mn-ea"/>
                <a:cs typeface="+mn-cs"/>
              </a:defRPr>
            </a:lvl2pPr>
            <a:lvl3pPr>
              <a:spcBef>
                <a:spcPts val="0"/>
              </a:spcBef>
              <a:defRPr lang="en-US" sz="6400" kern="1200" dirty="0" smtClean="0">
                <a:solidFill>
                  <a:schemeClr val="tx1">
                    <a:lumMod val="75000"/>
                    <a:lumOff val="25000"/>
                  </a:schemeClr>
                </a:solidFill>
                <a:latin typeface="+mn-lt"/>
                <a:ea typeface="+mn-ea"/>
                <a:cs typeface="+mn-cs"/>
              </a:defRPr>
            </a:lvl3pPr>
            <a:lvl4pPr marL="1371600" indent="-1143000">
              <a:spcBef>
                <a:spcPts val="0"/>
              </a:spcBef>
              <a:defRPr lang="en-US" sz="6400" kern="1200" dirty="0" smtClean="0">
                <a:solidFill>
                  <a:schemeClr val="tx1">
                    <a:lumMod val="75000"/>
                    <a:lumOff val="25000"/>
                  </a:schemeClr>
                </a:solidFill>
                <a:latin typeface="+mn-lt"/>
                <a:ea typeface="+mn-ea"/>
                <a:cs typeface="+mn-cs"/>
              </a:defRPr>
            </a:lvl4pPr>
            <a:lvl5pPr>
              <a:spcBef>
                <a:spcPts val="0"/>
              </a:spcBef>
              <a:defRPr lang="en-US" sz="6000" b="1" kern="1200" dirty="0">
                <a:solidFill>
                  <a:schemeClr val="tx1">
                    <a:lumMod val="75000"/>
                    <a:lumOff val="25000"/>
                  </a:schemeClr>
                </a:solidFill>
                <a:latin typeface="+mn-lt"/>
                <a:ea typeface="+mn-ea"/>
                <a:cs typeface="+mn-cs"/>
              </a:defRPr>
            </a:lvl5pPr>
            <a:lvl6pPr>
              <a:defRPr sz="8600"/>
            </a:lvl6pPr>
            <a:lvl7pPr>
              <a:defRPr sz="8600"/>
            </a:lvl7pPr>
            <a:lvl8pPr>
              <a:defRPr sz="8600"/>
            </a:lvl8pPr>
            <a:lvl9pPr>
              <a:defRPr sz="8600"/>
            </a:lvl9pPr>
          </a:lstStyle>
          <a:p>
            <a:pPr lvl="0"/>
            <a:r>
              <a:rPr lang="en-US" dirty="0" smtClean="0"/>
              <a:t>Click to edit Master text styles</a:t>
            </a:r>
          </a:p>
          <a:p>
            <a:pPr marL="0" lvl="1" indent="0" algn="l" defTabSz="2194560" rtl="0" eaLnBrk="1" latinLnBrk="0" hangingPunct="1">
              <a:spcBef>
                <a:spcPts val="0"/>
              </a:spcBef>
              <a:buFont typeface="Arial"/>
              <a:buNone/>
            </a:pPr>
            <a:r>
              <a:rPr lang="en-US" dirty="0" smtClean="0"/>
              <a:t>Second level</a:t>
            </a:r>
          </a:p>
          <a:p>
            <a:pPr marL="914400" lvl="2" indent="-685800" algn="l" defTabSz="2194560" rtl="0" eaLnBrk="1" latinLnBrk="0" hangingPunct="1">
              <a:spcBef>
                <a:spcPts val="0"/>
              </a:spcBef>
              <a:buClr>
                <a:schemeClr val="accent6">
                  <a:lumMod val="75000"/>
                </a:schemeClr>
              </a:buClr>
              <a:buFont typeface="Arial"/>
              <a:buChar char="•"/>
            </a:pPr>
            <a:r>
              <a:rPr lang="en-US" dirty="0" smtClean="0"/>
              <a:t>Third level</a:t>
            </a:r>
          </a:p>
          <a:p>
            <a:pPr marL="914400" lvl="3" indent="0" algn="l" defTabSz="2194560" rtl="0" eaLnBrk="1" latinLnBrk="0" hangingPunct="1">
              <a:spcBef>
                <a:spcPts val="0"/>
              </a:spcBef>
              <a:buFontTx/>
              <a:buNone/>
            </a:pPr>
            <a:r>
              <a:rPr lang="en-US" dirty="0" smtClean="0"/>
              <a:t>Fourth level</a:t>
            </a:r>
          </a:p>
          <a:p>
            <a:pPr marL="914400" lvl="4" indent="0" algn="l" defTabSz="2194560" rtl="0" eaLnBrk="1" latinLnBrk="0" hangingPunct="1">
              <a:spcBef>
                <a:spcPct val="20000"/>
              </a:spcBef>
              <a:buFontTx/>
              <a:buNone/>
            </a:pPr>
            <a:r>
              <a:rPr lang="en-US" dirty="0" smtClean="0"/>
              <a:t>Fifth level </a:t>
            </a:r>
            <a:endParaRPr lang="en-US" dirty="0"/>
          </a:p>
        </p:txBody>
      </p:sp>
      <p:sp>
        <p:nvSpPr>
          <p:cNvPr id="12" name="Content Placeholder 3"/>
          <p:cNvSpPr>
            <a:spLocks noGrp="1"/>
          </p:cNvSpPr>
          <p:nvPr>
            <p:ph sz="half" idx="2"/>
          </p:nvPr>
        </p:nvSpPr>
        <p:spPr>
          <a:xfrm>
            <a:off x="22311360" y="7680963"/>
            <a:ext cx="19385280" cy="21724622"/>
          </a:xfrm>
          <a:prstGeom prst="rect">
            <a:avLst/>
          </a:prstGeom>
        </p:spPr>
        <p:txBody>
          <a:bodyPr/>
          <a:lstStyle>
            <a:lvl1pPr marL="0" indent="0">
              <a:buNone/>
              <a:defRPr lang="en-US" sz="7000" b="1" kern="1200" dirty="0" smtClean="0">
                <a:solidFill>
                  <a:schemeClr val="accent3"/>
                </a:solidFill>
                <a:latin typeface="+mn-lt"/>
                <a:ea typeface="+mn-ea"/>
                <a:cs typeface="+mn-cs"/>
              </a:defRPr>
            </a:lvl1pPr>
            <a:lvl2pPr>
              <a:defRPr lang="en-US" sz="6400" kern="1200" dirty="0" smtClean="0">
                <a:solidFill>
                  <a:schemeClr val="tx1">
                    <a:lumMod val="75000"/>
                    <a:lumOff val="25000"/>
                  </a:schemeClr>
                </a:solidFill>
                <a:latin typeface="+mn-lt"/>
                <a:ea typeface="+mn-ea"/>
                <a:cs typeface="+mn-cs"/>
              </a:defRPr>
            </a:lvl2pPr>
            <a:lvl3pPr marL="1371600" indent="-1143000">
              <a:defRPr lang="en-US" sz="6400" kern="1200" dirty="0" smtClean="0">
                <a:solidFill>
                  <a:schemeClr val="tx1">
                    <a:lumMod val="75000"/>
                    <a:lumOff val="25000"/>
                  </a:schemeClr>
                </a:solidFill>
                <a:latin typeface="+mn-lt"/>
                <a:ea typeface="+mn-ea"/>
                <a:cs typeface="+mn-cs"/>
              </a:defRPr>
            </a:lvl3pPr>
            <a:lvl4pPr>
              <a:defRPr lang="en-US" sz="6400" kern="1200" dirty="0" smtClean="0">
                <a:solidFill>
                  <a:schemeClr val="tx1">
                    <a:lumMod val="75000"/>
                    <a:lumOff val="25000"/>
                  </a:schemeClr>
                </a:solidFill>
                <a:latin typeface="+mn-lt"/>
                <a:ea typeface="+mn-ea"/>
                <a:cs typeface="+mn-cs"/>
              </a:defRPr>
            </a:lvl4pPr>
            <a:lvl5pPr>
              <a:defRPr lang="en-US" sz="6000" b="1" kern="1200" dirty="0">
                <a:solidFill>
                  <a:schemeClr val="tx1">
                    <a:lumMod val="75000"/>
                    <a:lumOff val="25000"/>
                  </a:schemeClr>
                </a:solidFill>
                <a:latin typeface="+mn-lt"/>
                <a:ea typeface="+mn-ea"/>
                <a:cs typeface="+mn-cs"/>
              </a:defRPr>
            </a:lvl5pPr>
            <a:lvl6pPr>
              <a:defRPr sz="8600"/>
            </a:lvl6pPr>
            <a:lvl7pPr>
              <a:defRPr sz="8600"/>
            </a:lvl7pPr>
            <a:lvl8pPr>
              <a:defRPr sz="8600"/>
            </a:lvl8pPr>
            <a:lvl9pPr>
              <a:defRPr sz="8600"/>
            </a:lvl9pPr>
          </a:lstStyle>
          <a:p>
            <a:pPr lvl="0"/>
            <a:r>
              <a:rPr lang="en-US" dirty="0" smtClean="0"/>
              <a:t>Click to edit Master text styles</a:t>
            </a:r>
          </a:p>
          <a:p>
            <a:pPr marL="0" lvl="1" indent="0" algn="l" defTabSz="2194560" rtl="0" eaLnBrk="1" latinLnBrk="0" hangingPunct="1">
              <a:spcBef>
                <a:spcPts val="0"/>
              </a:spcBef>
              <a:buFont typeface="Arial"/>
              <a:buNone/>
            </a:pPr>
            <a:r>
              <a:rPr lang="en-US" dirty="0" smtClean="0"/>
              <a:t>Second level</a:t>
            </a:r>
          </a:p>
          <a:p>
            <a:pPr marL="914400" lvl="2" indent="-685800" algn="l" defTabSz="2194560" rtl="0" eaLnBrk="1" latinLnBrk="0" hangingPunct="1">
              <a:spcBef>
                <a:spcPts val="0"/>
              </a:spcBef>
              <a:buClr>
                <a:schemeClr val="accent6">
                  <a:lumMod val="75000"/>
                </a:schemeClr>
              </a:buClr>
              <a:buFont typeface="Arial"/>
              <a:buChar char="•"/>
            </a:pPr>
            <a:r>
              <a:rPr lang="en-US" dirty="0" smtClean="0"/>
              <a:t>Third level</a:t>
            </a:r>
          </a:p>
          <a:p>
            <a:pPr marL="914400" lvl="3" indent="0" algn="l" defTabSz="2194560" rtl="0" eaLnBrk="1" latinLnBrk="0" hangingPunct="1">
              <a:spcBef>
                <a:spcPts val="0"/>
              </a:spcBef>
              <a:buFontTx/>
              <a:buNone/>
            </a:pPr>
            <a:r>
              <a:rPr lang="en-US" dirty="0" smtClean="0"/>
              <a:t>Fourth level</a:t>
            </a:r>
          </a:p>
          <a:p>
            <a:pPr marL="914400" lvl="4" indent="0" algn="l" defTabSz="2194560" rtl="0" eaLnBrk="1" latinLnBrk="0" hangingPunct="1">
              <a:spcBef>
                <a:spcPct val="20000"/>
              </a:spcBef>
              <a:buFontTx/>
              <a:buNone/>
            </a:pPr>
            <a:r>
              <a:rPr lang="en-US" dirty="0" smtClean="0"/>
              <a:t>Fifth level</a:t>
            </a:r>
            <a:endParaRPr lang="en-US" dirty="0"/>
          </a:p>
        </p:txBody>
      </p:sp>
      <p:sp>
        <p:nvSpPr>
          <p:cNvPr id="13" name="Content Placeholder 13"/>
          <p:cNvSpPr>
            <a:spLocks noGrp="1"/>
          </p:cNvSpPr>
          <p:nvPr>
            <p:ph sz="quarter" idx="10" hasCustomPrompt="1"/>
          </p:nvPr>
        </p:nvSpPr>
        <p:spPr>
          <a:xfrm>
            <a:off x="1731591" y="3035058"/>
            <a:ext cx="25284112" cy="2346325"/>
          </a:xfrm>
          <a:prstGeom prst="rect">
            <a:avLst/>
          </a:prstGeom>
        </p:spPr>
        <p:txBody>
          <a:bodyPr lIns="0" tIns="0" rIns="0" bIns="0">
            <a:normAutofit/>
          </a:bodyPr>
          <a:lstStyle>
            <a:lvl1pPr marL="0" indent="0">
              <a:buFontTx/>
              <a:buNone/>
              <a:defRPr lang="en-US" sz="8000" b="1" kern="1200" dirty="0">
                <a:solidFill>
                  <a:schemeClr val="bg1"/>
                </a:solidFill>
                <a:latin typeface="Arial"/>
                <a:ea typeface="+mn-ea"/>
                <a:cs typeface="Arial"/>
              </a:defRPr>
            </a:lvl1pPr>
          </a:lstStyle>
          <a:p>
            <a:pPr marL="0" lvl="0" algn="l" defTabSz="2194560" rtl="0" eaLnBrk="1" latinLnBrk="0" hangingPunct="1"/>
            <a:r>
              <a:rPr lang="en-US" dirty="0" smtClean="0"/>
              <a:t>Click to edit secondary title</a:t>
            </a:r>
            <a:endParaRPr lang="en-US" dirty="0"/>
          </a:p>
        </p:txBody>
      </p:sp>
      <p:sp>
        <p:nvSpPr>
          <p:cNvPr id="15" name="Content Placeholder 13"/>
          <p:cNvSpPr>
            <a:spLocks noGrp="1"/>
          </p:cNvSpPr>
          <p:nvPr>
            <p:ph sz="quarter" idx="11" hasCustomPrompt="1"/>
          </p:nvPr>
        </p:nvSpPr>
        <p:spPr>
          <a:xfrm>
            <a:off x="22311360" y="30145414"/>
            <a:ext cx="19598640" cy="2645659"/>
          </a:xfrm>
          <a:prstGeom prst="rect">
            <a:avLst/>
          </a:prstGeom>
        </p:spPr>
        <p:txBody>
          <a:bodyPr lIns="0" tIns="0" rIns="0" bIns="0">
            <a:normAutofit/>
          </a:bodyPr>
          <a:lstStyle>
            <a:lvl1pPr marL="0" indent="0">
              <a:buFontTx/>
              <a:buNone/>
              <a:defRPr lang="en-US" sz="4800" b="0" kern="1200" dirty="0">
                <a:solidFill>
                  <a:schemeClr val="bg1"/>
                </a:solidFill>
                <a:latin typeface="Arial"/>
                <a:ea typeface="+mn-ea"/>
                <a:cs typeface="Arial"/>
              </a:defRPr>
            </a:lvl1pPr>
          </a:lstStyle>
          <a:p>
            <a:pPr marL="0" lvl="0" algn="l" defTabSz="2194560" rtl="0" eaLnBrk="1" latinLnBrk="0" hangingPunct="1"/>
            <a:r>
              <a:rPr lang="en-US" dirty="0" smtClean="0"/>
              <a:t>Click to edit text</a:t>
            </a:r>
            <a:endParaRPr lang="en-US" dirty="0"/>
          </a:p>
        </p:txBody>
      </p:sp>
    </p:spTree>
    <p:extLst>
      <p:ext uri="{BB962C8B-B14F-4D97-AF65-F5344CB8AC3E}">
        <p14:creationId xmlns:p14="http://schemas.microsoft.com/office/powerpoint/2010/main" val="275388908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231274" y="0"/>
            <a:ext cx="44375016" cy="4572000"/>
          </a:xfrm>
          <a:prstGeom prst="rect">
            <a:avLst/>
          </a:prstGeom>
          <a:ln>
            <a:noFill/>
          </a:ln>
        </p:spPr>
      </p:pic>
      <p:pic>
        <p:nvPicPr>
          <p:cNvPr id="10" name="Picture 9"/>
          <p:cNvPicPr>
            <a:picLocks noChangeAspect="1"/>
          </p:cNvPicPr>
          <p:nvPr userDrawn="1"/>
        </p:nvPicPr>
        <p:blipFill>
          <a:blip r:embed="rId3"/>
          <a:stretch>
            <a:fillRect/>
          </a:stretch>
        </p:blipFill>
        <p:spPr>
          <a:xfrm>
            <a:off x="0" y="29608942"/>
            <a:ext cx="43891200" cy="3429000"/>
          </a:xfrm>
          <a:prstGeom prst="rect">
            <a:avLst/>
          </a:prstGeom>
        </p:spPr>
      </p:pic>
      <p:pic>
        <p:nvPicPr>
          <p:cNvPr id="11" name="Picture 10"/>
          <p:cNvPicPr>
            <a:picLocks noChangeAspect="1"/>
          </p:cNvPicPr>
          <p:nvPr userDrawn="1"/>
        </p:nvPicPr>
        <p:blipFill>
          <a:blip r:embed="rId4"/>
          <a:stretch>
            <a:fillRect/>
          </a:stretch>
        </p:blipFill>
        <p:spPr>
          <a:xfrm>
            <a:off x="956263" y="30347811"/>
            <a:ext cx="18706987" cy="2135390"/>
          </a:xfrm>
          <a:prstGeom prst="rect">
            <a:avLst/>
          </a:prstGeom>
        </p:spPr>
      </p:pic>
      <p:sp>
        <p:nvSpPr>
          <p:cNvPr id="2" name="Title 1"/>
          <p:cNvSpPr>
            <a:spLocks noGrp="1"/>
          </p:cNvSpPr>
          <p:nvPr>
            <p:ph type="title" hasCustomPrompt="1"/>
          </p:nvPr>
        </p:nvSpPr>
        <p:spPr>
          <a:xfrm>
            <a:off x="1694268" y="356157"/>
            <a:ext cx="28438840" cy="3261356"/>
          </a:xfrm>
        </p:spPr>
        <p:txBody>
          <a:bodyPr lIns="0" tIns="0" rIns="0" bIns="0" anchor="t" anchorCtr="0">
            <a:normAutofit/>
          </a:bodyPr>
          <a:lstStyle>
            <a:lvl1pPr>
              <a:defRPr lang="en-US" sz="13000" b="1" kern="1200" dirty="0">
                <a:solidFill>
                  <a:schemeClr val="bg1"/>
                </a:solidFill>
                <a:latin typeface="Arial"/>
                <a:ea typeface="+mn-ea"/>
                <a:cs typeface="Arial"/>
              </a:defRPr>
            </a:lvl1pPr>
          </a:lstStyle>
          <a:p>
            <a:pPr marL="0" lvl="0" algn="l" defTabSz="2194560" rtl="0" eaLnBrk="1" latinLnBrk="0" hangingPunct="1">
              <a:lnSpc>
                <a:spcPct val="80000"/>
              </a:lnSpc>
              <a:spcBef>
                <a:spcPct val="0"/>
              </a:spcBef>
              <a:buNone/>
            </a:pPr>
            <a:r>
              <a:rPr lang="en-US" dirty="0" smtClean="0"/>
              <a:t>Click to edit title</a:t>
            </a:r>
            <a:endParaRPr lang="en-US" dirty="0"/>
          </a:p>
        </p:txBody>
      </p:sp>
      <p:sp>
        <p:nvSpPr>
          <p:cNvPr id="3" name="Content Placeholder 2"/>
          <p:cNvSpPr>
            <a:spLocks noGrp="1"/>
          </p:cNvSpPr>
          <p:nvPr>
            <p:ph sz="half" idx="1"/>
          </p:nvPr>
        </p:nvSpPr>
        <p:spPr>
          <a:xfrm>
            <a:off x="1463365" y="6834315"/>
            <a:ext cx="12774330" cy="21724622"/>
          </a:xfrm>
          <a:prstGeom prst="rect">
            <a:avLst/>
          </a:prstGeom>
        </p:spPr>
        <p:txBody>
          <a:bodyPr lIns="0" tIns="0" rIns="0" bIns="0"/>
          <a:lstStyle>
            <a:lvl1pPr marL="0" indent="0">
              <a:spcBef>
                <a:spcPts val="0"/>
              </a:spcBef>
              <a:buNone/>
              <a:defRPr lang="en-US" sz="6200" b="1" kern="1200" dirty="0" smtClean="0">
                <a:solidFill>
                  <a:schemeClr val="accent3"/>
                </a:solidFill>
                <a:latin typeface="+mn-lt"/>
                <a:ea typeface="+mn-ea"/>
                <a:cs typeface="+mn-cs"/>
              </a:defRPr>
            </a:lvl1pPr>
            <a:lvl2pPr marL="2194560" indent="0">
              <a:spcBef>
                <a:spcPts val="0"/>
              </a:spcBef>
              <a:buNone/>
              <a:defRPr lang="en-US" sz="5400" kern="1200" dirty="0" smtClean="0">
                <a:solidFill>
                  <a:schemeClr val="tx1">
                    <a:lumMod val="75000"/>
                    <a:lumOff val="25000"/>
                  </a:schemeClr>
                </a:solidFill>
                <a:latin typeface="+mn-lt"/>
                <a:ea typeface="+mn-ea"/>
                <a:cs typeface="+mn-cs"/>
              </a:defRPr>
            </a:lvl2pPr>
            <a:lvl3pPr>
              <a:spcBef>
                <a:spcPts val="0"/>
              </a:spcBef>
              <a:defRPr lang="en-US" sz="5400" kern="1200" dirty="0" smtClean="0">
                <a:solidFill>
                  <a:schemeClr val="tx1">
                    <a:lumMod val="75000"/>
                    <a:lumOff val="25000"/>
                  </a:schemeClr>
                </a:solidFill>
                <a:latin typeface="+mn-lt"/>
                <a:ea typeface="+mn-ea"/>
                <a:cs typeface="+mn-cs"/>
              </a:defRPr>
            </a:lvl3pPr>
            <a:lvl4pPr marL="1371600" indent="-1143000">
              <a:spcBef>
                <a:spcPts val="0"/>
              </a:spcBef>
              <a:defRPr lang="en-US" sz="5400" kern="1200" dirty="0" smtClean="0">
                <a:solidFill>
                  <a:schemeClr val="tx1">
                    <a:lumMod val="75000"/>
                    <a:lumOff val="25000"/>
                  </a:schemeClr>
                </a:solidFill>
                <a:latin typeface="+mn-lt"/>
                <a:ea typeface="+mn-ea"/>
                <a:cs typeface="+mn-cs"/>
              </a:defRPr>
            </a:lvl4pPr>
            <a:lvl5pPr>
              <a:spcBef>
                <a:spcPts val="0"/>
              </a:spcBef>
              <a:defRPr lang="en-US" sz="5400" b="1" kern="1200" dirty="0">
                <a:solidFill>
                  <a:schemeClr val="tx1">
                    <a:lumMod val="75000"/>
                    <a:lumOff val="25000"/>
                  </a:schemeClr>
                </a:solidFill>
                <a:latin typeface="+mn-lt"/>
                <a:ea typeface="+mn-ea"/>
                <a:cs typeface="+mn-cs"/>
              </a:defRPr>
            </a:lvl5pPr>
            <a:lvl6pPr>
              <a:defRPr sz="8600"/>
            </a:lvl6pPr>
            <a:lvl7pPr>
              <a:defRPr sz="8600"/>
            </a:lvl7pPr>
            <a:lvl8pPr>
              <a:defRPr sz="8600"/>
            </a:lvl8pPr>
            <a:lvl9pPr>
              <a:defRPr sz="8600"/>
            </a:lvl9pPr>
          </a:lstStyle>
          <a:p>
            <a:pPr lvl="0"/>
            <a:r>
              <a:rPr lang="en-US" dirty="0" smtClean="0"/>
              <a:t>Click to edit Master text styles</a:t>
            </a:r>
          </a:p>
          <a:p>
            <a:pPr marL="0" lvl="1" indent="0" algn="l" defTabSz="2194560" rtl="0" eaLnBrk="1" latinLnBrk="0" hangingPunct="1">
              <a:spcBef>
                <a:spcPts val="0"/>
              </a:spcBef>
              <a:buFont typeface="Arial"/>
              <a:buNone/>
            </a:pPr>
            <a:r>
              <a:rPr lang="en-US" dirty="0" smtClean="0"/>
              <a:t>Second level</a:t>
            </a:r>
          </a:p>
          <a:p>
            <a:pPr marL="914400" lvl="2" indent="-685800" algn="l" defTabSz="2194560" rtl="0" eaLnBrk="1" latinLnBrk="0" hangingPunct="1">
              <a:spcBef>
                <a:spcPts val="0"/>
              </a:spcBef>
              <a:buClr>
                <a:schemeClr val="accent6">
                  <a:lumMod val="75000"/>
                </a:schemeClr>
              </a:buClr>
              <a:buFont typeface="Arial"/>
              <a:buChar char="•"/>
            </a:pPr>
            <a:r>
              <a:rPr lang="en-US" dirty="0" smtClean="0"/>
              <a:t>Third level</a:t>
            </a:r>
          </a:p>
          <a:p>
            <a:pPr marL="914400" lvl="3" indent="0" algn="l" defTabSz="2194560" rtl="0" eaLnBrk="1" latinLnBrk="0" hangingPunct="1">
              <a:spcBef>
                <a:spcPts val="0"/>
              </a:spcBef>
              <a:buFontTx/>
              <a:buNone/>
            </a:pPr>
            <a:r>
              <a:rPr lang="en-US" dirty="0" smtClean="0"/>
              <a:t>Fourth level</a:t>
            </a:r>
          </a:p>
          <a:p>
            <a:pPr marL="914400" lvl="4" indent="0" algn="l" defTabSz="2194560" rtl="0" eaLnBrk="1" latinLnBrk="0" hangingPunct="1">
              <a:spcBef>
                <a:spcPct val="20000"/>
              </a:spcBef>
              <a:buFontTx/>
              <a:buNone/>
            </a:pPr>
            <a:r>
              <a:rPr lang="en-US" dirty="0" smtClean="0"/>
              <a:t>Fifth level</a:t>
            </a:r>
            <a:endParaRPr lang="en-US" dirty="0"/>
          </a:p>
        </p:txBody>
      </p:sp>
      <p:sp>
        <p:nvSpPr>
          <p:cNvPr id="14" name="Content Placeholder 13"/>
          <p:cNvSpPr>
            <a:spLocks noGrp="1"/>
          </p:cNvSpPr>
          <p:nvPr>
            <p:ph sz="quarter" idx="10" hasCustomPrompt="1"/>
          </p:nvPr>
        </p:nvSpPr>
        <p:spPr>
          <a:xfrm>
            <a:off x="1731591" y="3035058"/>
            <a:ext cx="25284112" cy="2346325"/>
          </a:xfrm>
          <a:prstGeom prst="rect">
            <a:avLst/>
          </a:prstGeom>
        </p:spPr>
        <p:txBody>
          <a:bodyPr lIns="0" tIns="0" rIns="0" bIns="0">
            <a:normAutofit/>
          </a:bodyPr>
          <a:lstStyle>
            <a:lvl1pPr marL="0" indent="0">
              <a:buFontTx/>
              <a:buNone/>
              <a:defRPr lang="en-US" sz="8000" b="1" kern="1200" dirty="0">
                <a:solidFill>
                  <a:schemeClr val="bg1"/>
                </a:solidFill>
                <a:latin typeface="Arial"/>
                <a:ea typeface="+mn-ea"/>
                <a:cs typeface="Arial"/>
              </a:defRPr>
            </a:lvl1pPr>
          </a:lstStyle>
          <a:p>
            <a:pPr marL="0" lvl="0" algn="l" defTabSz="2194560" rtl="0" eaLnBrk="1" latinLnBrk="0" hangingPunct="1"/>
            <a:r>
              <a:rPr lang="en-US" dirty="0" smtClean="0"/>
              <a:t>Click to edit secondary title</a:t>
            </a:r>
            <a:endParaRPr lang="en-US" dirty="0"/>
          </a:p>
        </p:txBody>
      </p:sp>
      <p:sp>
        <p:nvSpPr>
          <p:cNvPr id="12" name="Content Placeholder 13"/>
          <p:cNvSpPr>
            <a:spLocks noGrp="1"/>
          </p:cNvSpPr>
          <p:nvPr>
            <p:ph sz="quarter" idx="12" hasCustomPrompt="1"/>
          </p:nvPr>
        </p:nvSpPr>
        <p:spPr>
          <a:xfrm>
            <a:off x="22311359" y="30145414"/>
            <a:ext cx="20175169" cy="2645659"/>
          </a:xfrm>
          <a:prstGeom prst="rect">
            <a:avLst/>
          </a:prstGeom>
        </p:spPr>
        <p:txBody>
          <a:bodyPr lIns="0" tIns="0" rIns="0" bIns="0">
            <a:normAutofit/>
          </a:bodyPr>
          <a:lstStyle>
            <a:lvl1pPr marL="0" indent="0">
              <a:buFontTx/>
              <a:buNone/>
              <a:defRPr lang="en-US" sz="4800" b="0" kern="1200" dirty="0">
                <a:solidFill>
                  <a:schemeClr val="bg1"/>
                </a:solidFill>
                <a:latin typeface="Arial"/>
                <a:ea typeface="+mn-ea"/>
                <a:cs typeface="Arial"/>
              </a:defRPr>
            </a:lvl1pPr>
          </a:lstStyle>
          <a:p>
            <a:pPr marL="0" lvl="0" algn="l" defTabSz="2194560" rtl="0" eaLnBrk="1" latinLnBrk="0" hangingPunct="1"/>
            <a:r>
              <a:rPr lang="en-US" dirty="0" smtClean="0"/>
              <a:t>Click to edit text</a:t>
            </a:r>
            <a:endParaRPr lang="en-US" dirty="0"/>
          </a:p>
        </p:txBody>
      </p:sp>
      <p:sp>
        <p:nvSpPr>
          <p:cNvPr id="15" name="Content Placeholder 2"/>
          <p:cNvSpPr>
            <a:spLocks noGrp="1"/>
          </p:cNvSpPr>
          <p:nvPr>
            <p:ph sz="half" idx="13"/>
          </p:nvPr>
        </p:nvSpPr>
        <p:spPr>
          <a:xfrm>
            <a:off x="15456286" y="6853037"/>
            <a:ext cx="12774330" cy="21724622"/>
          </a:xfrm>
          <a:prstGeom prst="rect">
            <a:avLst/>
          </a:prstGeom>
        </p:spPr>
        <p:txBody>
          <a:bodyPr lIns="0" tIns="0" rIns="0" bIns="0"/>
          <a:lstStyle>
            <a:lvl1pPr marL="0" indent="0">
              <a:spcBef>
                <a:spcPts val="0"/>
              </a:spcBef>
              <a:buNone/>
              <a:defRPr lang="en-US" sz="6200" b="1" kern="1200" dirty="0" smtClean="0">
                <a:solidFill>
                  <a:schemeClr val="accent3"/>
                </a:solidFill>
                <a:latin typeface="+mn-lt"/>
                <a:ea typeface="+mn-ea"/>
                <a:cs typeface="+mn-cs"/>
              </a:defRPr>
            </a:lvl1pPr>
            <a:lvl2pPr marL="2194560" indent="0">
              <a:spcBef>
                <a:spcPts val="0"/>
              </a:spcBef>
              <a:buNone/>
              <a:defRPr lang="en-US" sz="5400" kern="1200" dirty="0" smtClean="0">
                <a:solidFill>
                  <a:schemeClr val="tx1">
                    <a:lumMod val="75000"/>
                    <a:lumOff val="25000"/>
                  </a:schemeClr>
                </a:solidFill>
                <a:latin typeface="+mn-lt"/>
                <a:ea typeface="+mn-ea"/>
                <a:cs typeface="+mn-cs"/>
              </a:defRPr>
            </a:lvl2pPr>
            <a:lvl3pPr>
              <a:spcBef>
                <a:spcPts val="0"/>
              </a:spcBef>
              <a:defRPr lang="en-US" sz="5400" kern="1200" dirty="0" smtClean="0">
                <a:solidFill>
                  <a:schemeClr val="tx1">
                    <a:lumMod val="75000"/>
                    <a:lumOff val="25000"/>
                  </a:schemeClr>
                </a:solidFill>
                <a:latin typeface="+mn-lt"/>
                <a:ea typeface="+mn-ea"/>
                <a:cs typeface="+mn-cs"/>
              </a:defRPr>
            </a:lvl3pPr>
            <a:lvl4pPr marL="1371600" indent="-1143000">
              <a:spcBef>
                <a:spcPts val="0"/>
              </a:spcBef>
              <a:defRPr lang="en-US" sz="5400" kern="1200" dirty="0" smtClean="0">
                <a:solidFill>
                  <a:schemeClr val="tx1">
                    <a:lumMod val="75000"/>
                    <a:lumOff val="25000"/>
                  </a:schemeClr>
                </a:solidFill>
                <a:latin typeface="+mn-lt"/>
                <a:ea typeface="+mn-ea"/>
                <a:cs typeface="+mn-cs"/>
              </a:defRPr>
            </a:lvl4pPr>
            <a:lvl5pPr>
              <a:spcBef>
                <a:spcPts val="0"/>
              </a:spcBef>
              <a:defRPr lang="en-US" sz="5400" b="1" kern="1200" dirty="0">
                <a:solidFill>
                  <a:schemeClr val="tx1">
                    <a:lumMod val="75000"/>
                    <a:lumOff val="25000"/>
                  </a:schemeClr>
                </a:solidFill>
                <a:latin typeface="+mn-lt"/>
                <a:ea typeface="+mn-ea"/>
                <a:cs typeface="+mn-cs"/>
              </a:defRPr>
            </a:lvl5pPr>
            <a:lvl6pPr>
              <a:defRPr sz="8600"/>
            </a:lvl6pPr>
            <a:lvl7pPr>
              <a:defRPr sz="8600"/>
            </a:lvl7pPr>
            <a:lvl8pPr>
              <a:defRPr sz="8600"/>
            </a:lvl8pPr>
            <a:lvl9pPr>
              <a:defRPr sz="8600"/>
            </a:lvl9pPr>
          </a:lstStyle>
          <a:p>
            <a:pPr lvl="0"/>
            <a:r>
              <a:rPr lang="en-US" dirty="0" smtClean="0"/>
              <a:t>Click to edit Master text styles</a:t>
            </a:r>
          </a:p>
          <a:p>
            <a:pPr marL="0" lvl="1" indent="0" algn="l" defTabSz="2194560" rtl="0" eaLnBrk="1" latinLnBrk="0" hangingPunct="1">
              <a:spcBef>
                <a:spcPts val="0"/>
              </a:spcBef>
              <a:buFont typeface="Arial"/>
              <a:buNone/>
            </a:pPr>
            <a:r>
              <a:rPr lang="en-US" dirty="0" smtClean="0"/>
              <a:t>Second level</a:t>
            </a:r>
          </a:p>
          <a:p>
            <a:pPr marL="914400" lvl="2" indent="-685800" algn="l" defTabSz="2194560" rtl="0" eaLnBrk="1" latinLnBrk="0" hangingPunct="1">
              <a:spcBef>
                <a:spcPts val="0"/>
              </a:spcBef>
              <a:buClr>
                <a:schemeClr val="accent6">
                  <a:lumMod val="75000"/>
                </a:schemeClr>
              </a:buClr>
              <a:buFont typeface="Arial"/>
              <a:buChar char="•"/>
            </a:pPr>
            <a:r>
              <a:rPr lang="en-US" dirty="0" smtClean="0"/>
              <a:t>Third level</a:t>
            </a:r>
          </a:p>
          <a:p>
            <a:pPr marL="914400" lvl="3" indent="0" algn="l" defTabSz="2194560" rtl="0" eaLnBrk="1" latinLnBrk="0" hangingPunct="1">
              <a:spcBef>
                <a:spcPts val="0"/>
              </a:spcBef>
              <a:buFontTx/>
              <a:buNone/>
            </a:pPr>
            <a:r>
              <a:rPr lang="en-US" dirty="0" smtClean="0"/>
              <a:t>Fourth level</a:t>
            </a:r>
          </a:p>
          <a:p>
            <a:pPr marL="914400" lvl="4" indent="0" algn="l" defTabSz="2194560" rtl="0" eaLnBrk="1" latinLnBrk="0" hangingPunct="1">
              <a:spcBef>
                <a:spcPct val="20000"/>
              </a:spcBef>
              <a:buFontTx/>
              <a:buNone/>
            </a:pPr>
            <a:r>
              <a:rPr lang="en-US" dirty="0" smtClean="0"/>
              <a:t>Fifth level</a:t>
            </a:r>
            <a:endParaRPr lang="en-US" dirty="0"/>
          </a:p>
        </p:txBody>
      </p:sp>
      <p:sp>
        <p:nvSpPr>
          <p:cNvPr id="16" name="Content Placeholder 2"/>
          <p:cNvSpPr>
            <a:spLocks noGrp="1"/>
          </p:cNvSpPr>
          <p:nvPr>
            <p:ph sz="half" idx="14"/>
          </p:nvPr>
        </p:nvSpPr>
        <p:spPr>
          <a:xfrm>
            <a:off x="29567496" y="6986715"/>
            <a:ext cx="12774330" cy="21724622"/>
          </a:xfrm>
          <a:prstGeom prst="rect">
            <a:avLst/>
          </a:prstGeom>
        </p:spPr>
        <p:txBody>
          <a:bodyPr lIns="0" tIns="0" rIns="0" bIns="0"/>
          <a:lstStyle>
            <a:lvl1pPr marL="0" indent="0">
              <a:spcBef>
                <a:spcPts val="0"/>
              </a:spcBef>
              <a:buNone/>
              <a:defRPr lang="en-US" sz="6200" b="1" kern="1200" dirty="0" smtClean="0">
                <a:solidFill>
                  <a:schemeClr val="accent3"/>
                </a:solidFill>
                <a:latin typeface="+mn-lt"/>
                <a:ea typeface="+mn-ea"/>
                <a:cs typeface="+mn-cs"/>
              </a:defRPr>
            </a:lvl1pPr>
            <a:lvl2pPr marL="2194560" indent="0">
              <a:spcBef>
                <a:spcPts val="0"/>
              </a:spcBef>
              <a:buNone/>
              <a:defRPr lang="en-US" sz="5400" kern="1200" dirty="0" smtClean="0">
                <a:solidFill>
                  <a:schemeClr val="tx1">
                    <a:lumMod val="75000"/>
                    <a:lumOff val="25000"/>
                  </a:schemeClr>
                </a:solidFill>
                <a:latin typeface="+mn-lt"/>
                <a:ea typeface="+mn-ea"/>
                <a:cs typeface="+mn-cs"/>
              </a:defRPr>
            </a:lvl2pPr>
            <a:lvl3pPr>
              <a:spcBef>
                <a:spcPts val="0"/>
              </a:spcBef>
              <a:defRPr lang="en-US" sz="5400" kern="1200" dirty="0" smtClean="0">
                <a:solidFill>
                  <a:schemeClr val="tx1">
                    <a:lumMod val="75000"/>
                    <a:lumOff val="25000"/>
                  </a:schemeClr>
                </a:solidFill>
                <a:latin typeface="+mn-lt"/>
                <a:ea typeface="+mn-ea"/>
                <a:cs typeface="+mn-cs"/>
              </a:defRPr>
            </a:lvl3pPr>
            <a:lvl4pPr marL="1371600" indent="-1143000">
              <a:spcBef>
                <a:spcPts val="0"/>
              </a:spcBef>
              <a:defRPr lang="en-US" sz="5400" kern="1200" dirty="0" smtClean="0">
                <a:solidFill>
                  <a:schemeClr val="tx1">
                    <a:lumMod val="75000"/>
                    <a:lumOff val="25000"/>
                  </a:schemeClr>
                </a:solidFill>
                <a:latin typeface="+mn-lt"/>
                <a:ea typeface="+mn-ea"/>
                <a:cs typeface="+mn-cs"/>
              </a:defRPr>
            </a:lvl4pPr>
            <a:lvl5pPr>
              <a:spcBef>
                <a:spcPts val="0"/>
              </a:spcBef>
              <a:defRPr lang="en-US" sz="5400" b="1" kern="1200" dirty="0">
                <a:solidFill>
                  <a:schemeClr val="tx1">
                    <a:lumMod val="75000"/>
                    <a:lumOff val="25000"/>
                  </a:schemeClr>
                </a:solidFill>
                <a:latin typeface="+mn-lt"/>
                <a:ea typeface="+mn-ea"/>
                <a:cs typeface="+mn-cs"/>
              </a:defRPr>
            </a:lvl5pPr>
            <a:lvl6pPr>
              <a:defRPr sz="8600"/>
            </a:lvl6pPr>
            <a:lvl7pPr>
              <a:defRPr sz="8600"/>
            </a:lvl7pPr>
            <a:lvl8pPr>
              <a:defRPr sz="8600"/>
            </a:lvl8pPr>
            <a:lvl9pPr>
              <a:defRPr sz="8600"/>
            </a:lvl9pPr>
          </a:lstStyle>
          <a:p>
            <a:pPr lvl="0"/>
            <a:r>
              <a:rPr lang="en-US" dirty="0" smtClean="0"/>
              <a:t>Click to edit Master text styles</a:t>
            </a:r>
          </a:p>
          <a:p>
            <a:pPr marL="0" lvl="1" indent="0" algn="l" defTabSz="2194560" rtl="0" eaLnBrk="1" latinLnBrk="0" hangingPunct="1">
              <a:spcBef>
                <a:spcPts val="0"/>
              </a:spcBef>
              <a:buFont typeface="Arial"/>
              <a:buNone/>
            </a:pPr>
            <a:r>
              <a:rPr lang="en-US" dirty="0" smtClean="0"/>
              <a:t>Second level</a:t>
            </a:r>
          </a:p>
          <a:p>
            <a:pPr marL="914400" lvl="2" indent="-685800" algn="l" defTabSz="2194560" rtl="0" eaLnBrk="1" latinLnBrk="0" hangingPunct="1">
              <a:spcBef>
                <a:spcPts val="0"/>
              </a:spcBef>
              <a:buClr>
                <a:schemeClr val="accent6">
                  <a:lumMod val="75000"/>
                </a:schemeClr>
              </a:buClr>
              <a:buFont typeface="Arial"/>
              <a:buChar char="•"/>
            </a:pPr>
            <a:r>
              <a:rPr lang="en-US" dirty="0" smtClean="0"/>
              <a:t>Third level</a:t>
            </a:r>
          </a:p>
          <a:p>
            <a:pPr marL="914400" lvl="3" indent="0" algn="l" defTabSz="2194560" rtl="0" eaLnBrk="1" latinLnBrk="0" hangingPunct="1">
              <a:spcBef>
                <a:spcPts val="0"/>
              </a:spcBef>
              <a:buFontTx/>
              <a:buNone/>
            </a:pPr>
            <a:r>
              <a:rPr lang="en-US" dirty="0" smtClean="0"/>
              <a:t>Fourth level</a:t>
            </a:r>
          </a:p>
          <a:p>
            <a:pPr marL="914400" lvl="4" indent="0" algn="l" defTabSz="2194560" rtl="0" eaLnBrk="1" latinLnBrk="0" hangingPunct="1">
              <a:spcBef>
                <a:spcPct val="20000"/>
              </a:spcBef>
              <a:buFontTx/>
              <a:buNone/>
            </a:pPr>
            <a:r>
              <a:rPr lang="en-US" dirty="0" smtClean="0"/>
              <a:t>Fifth level</a:t>
            </a:r>
            <a:endParaRPr lang="en-US" dirty="0"/>
          </a:p>
        </p:txBody>
      </p:sp>
    </p:spTree>
    <p:extLst>
      <p:ext uri="{BB962C8B-B14F-4D97-AF65-F5344CB8AC3E}">
        <p14:creationId xmlns:p14="http://schemas.microsoft.com/office/powerpoint/2010/main" val="39075989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stretch>
            <a:fillRect/>
          </a:stretch>
        </p:blipFill>
        <p:spPr>
          <a:xfrm>
            <a:off x="-231274" y="0"/>
            <a:ext cx="44375016" cy="4572000"/>
          </a:xfrm>
          <a:prstGeom prst="rect">
            <a:avLst/>
          </a:prstGeom>
          <a:ln>
            <a:noFill/>
          </a:ln>
        </p:spPr>
      </p:pic>
      <p:sp>
        <p:nvSpPr>
          <p:cNvPr id="2" name="Title 1"/>
          <p:cNvSpPr>
            <a:spLocks noGrp="1"/>
          </p:cNvSpPr>
          <p:nvPr>
            <p:ph type="title" hasCustomPrompt="1"/>
          </p:nvPr>
        </p:nvSpPr>
        <p:spPr>
          <a:xfrm>
            <a:off x="1215608" y="356156"/>
            <a:ext cx="33804989" cy="3261355"/>
          </a:xfrm>
        </p:spPr>
        <p:txBody>
          <a:bodyPr lIns="0" tIns="0" rIns="0" bIns="0" anchor="t" anchorCtr="0">
            <a:normAutofit/>
          </a:bodyPr>
          <a:lstStyle>
            <a:lvl1pPr algn="l">
              <a:lnSpc>
                <a:spcPct val="80000"/>
              </a:lnSpc>
              <a:defRPr lang="en-US" sz="13000" b="1" kern="1200" dirty="0">
                <a:solidFill>
                  <a:schemeClr val="bg1"/>
                </a:solidFill>
                <a:latin typeface="Arial"/>
                <a:ea typeface="+mn-ea"/>
                <a:cs typeface="Arial"/>
              </a:defRPr>
            </a:lvl1pPr>
          </a:lstStyle>
          <a:p>
            <a:pPr marL="0" lvl="0" algn="l" defTabSz="2194560" rtl="0" eaLnBrk="1" latinLnBrk="0" hangingPunct="1"/>
            <a:r>
              <a:rPr lang="en-US" dirty="0" smtClean="0"/>
              <a:t>CLICK TO EDIT MASTER TITLE STYLE</a:t>
            </a:r>
            <a:endParaRPr lang="en-US" dirty="0"/>
          </a:p>
        </p:txBody>
      </p:sp>
      <p:sp>
        <p:nvSpPr>
          <p:cNvPr id="7" name="Date Placeholder 6"/>
          <p:cNvSpPr>
            <a:spLocks noGrp="1"/>
          </p:cNvSpPr>
          <p:nvPr>
            <p:ph type="dt" sz="half" idx="10"/>
          </p:nvPr>
        </p:nvSpPr>
        <p:spPr>
          <a:xfrm>
            <a:off x="2194560" y="30510482"/>
            <a:ext cx="10241280" cy="1752600"/>
          </a:xfrm>
          <a:prstGeom prst="rect">
            <a:avLst/>
          </a:prstGeom>
        </p:spPr>
        <p:txBody>
          <a:bodyPr/>
          <a:lstStyle/>
          <a:p>
            <a:fld id="{DDC209AE-9771-1F4B-950A-467103F2AB70}" type="datetimeFigureOut">
              <a:rPr lang="en-US" smtClean="0"/>
              <a:t>3/25/2015</a:t>
            </a:fld>
            <a:endParaRPr lang="en-US"/>
          </a:p>
        </p:txBody>
      </p:sp>
      <p:sp>
        <p:nvSpPr>
          <p:cNvPr id="8" name="Footer Placeholder 7"/>
          <p:cNvSpPr>
            <a:spLocks noGrp="1"/>
          </p:cNvSpPr>
          <p:nvPr>
            <p:ph type="ftr" sz="quarter" idx="11"/>
          </p:nvPr>
        </p:nvSpPr>
        <p:spPr>
          <a:xfrm>
            <a:off x="14996160" y="30510482"/>
            <a:ext cx="13898880" cy="1752600"/>
          </a:xfrm>
          <a:prstGeom prst="rect">
            <a:avLst/>
          </a:prstGeom>
        </p:spPr>
        <p:txBody>
          <a:bodyPr/>
          <a:lstStyle/>
          <a:p>
            <a:endParaRPr lang="en-US"/>
          </a:p>
        </p:txBody>
      </p:sp>
      <p:sp>
        <p:nvSpPr>
          <p:cNvPr id="9" name="Slide Number Placeholder 8"/>
          <p:cNvSpPr>
            <a:spLocks noGrp="1"/>
          </p:cNvSpPr>
          <p:nvPr>
            <p:ph type="sldNum" sz="quarter" idx="12"/>
          </p:nvPr>
        </p:nvSpPr>
        <p:spPr>
          <a:xfrm>
            <a:off x="31455360" y="30510482"/>
            <a:ext cx="10241280" cy="1752600"/>
          </a:xfrm>
          <a:prstGeom prst="rect">
            <a:avLst/>
          </a:prstGeom>
        </p:spPr>
        <p:txBody>
          <a:bodyPr/>
          <a:lstStyle/>
          <a:p>
            <a:fld id="{DFA8D4A5-B1A7-9840-9E5E-134CD67F28C6}" type="slidenum">
              <a:rPr lang="en-US" smtClean="0"/>
              <a:t>‹#›</a:t>
            </a:fld>
            <a:endParaRPr lang="en-US"/>
          </a:p>
        </p:txBody>
      </p:sp>
      <p:sp>
        <p:nvSpPr>
          <p:cNvPr id="11" name="Rectangle 10"/>
          <p:cNvSpPr/>
          <p:nvPr userDrawn="1"/>
        </p:nvSpPr>
        <p:spPr>
          <a:xfrm>
            <a:off x="1253130" y="2693901"/>
            <a:ext cx="30222401" cy="1323439"/>
          </a:xfrm>
          <a:prstGeom prst="rect">
            <a:avLst/>
          </a:prstGeom>
        </p:spPr>
        <p:txBody>
          <a:bodyPr wrap="square">
            <a:spAutoFit/>
          </a:bodyPr>
          <a:lstStyle/>
          <a:p>
            <a:pPr lvl="0"/>
            <a:r>
              <a:rPr lang="en-US" sz="8000" b="1" dirty="0" smtClean="0">
                <a:solidFill>
                  <a:schemeClr val="bg1"/>
                </a:solidFill>
                <a:latin typeface="Arial"/>
                <a:cs typeface="Arial"/>
              </a:rPr>
              <a:t>Click to edit  subhead title</a:t>
            </a:r>
            <a:endParaRPr lang="en-US" sz="8000" b="1" dirty="0">
              <a:solidFill>
                <a:schemeClr val="bg1"/>
              </a:solidFill>
              <a:latin typeface="Arial"/>
              <a:cs typeface="Arial"/>
            </a:endParaRPr>
          </a:p>
        </p:txBody>
      </p:sp>
      <p:pic>
        <p:nvPicPr>
          <p:cNvPr id="12" name="Picture 11"/>
          <p:cNvPicPr>
            <a:picLocks noChangeAspect="1"/>
          </p:cNvPicPr>
          <p:nvPr userDrawn="1"/>
        </p:nvPicPr>
        <p:blipFill>
          <a:blip r:embed="rId3"/>
          <a:stretch>
            <a:fillRect/>
          </a:stretch>
        </p:blipFill>
        <p:spPr>
          <a:xfrm>
            <a:off x="0" y="29608942"/>
            <a:ext cx="44143742" cy="3429000"/>
          </a:xfrm>
          <a:prstGeom prst="rect">
            <a:avLst/>
          </a:prstGeom>
        </p:spPr>
      </p:pic>
      <p:pic>
        <p:nvPicPr>
          <p:cNvPr id="13" name="Picture 12"/>
          <p:cNvPicPr>
            <a:picLocks noChangeAspect="1"/>
          </p:cNvPicPr>
          <p:nvPr userDrawn="1"/>
        </p:nvPicPr>
        <p:blipFill>
          <a:blip r:embed="rId4"/>
          <a:stretch>
            <a:fillRect/>
          </a:stretch>
        </p:blipFill>
        <p:spPr>
          <a:xfrm>
            <a:off x="956263" y="30347811"/>
            <a:ext cx="18706987" cy="2135390"/>
          </a:xfrm>
          <a:prstGeom prst="rect">
            <a:avLst/>
          </a:prstGeom>
        </p:spPr>
      </p:pic>
      <p:sp>
        <p:nvSpPr>
          <p:cNvPr id="16" name="Content Placeholder 2"/>
          <p:cNvSpPr>
            <a:spLocks noGrp="1"/>
          </p:cNvSpPr>
          <p:nvPr>
            <p:ph sz="half" idx="14"/>
          </p:nvPr>
        </p:nvSpPr>
        <p:spPr>
          <a:xfrm>
            <a:off x="1369058" y="6823146"/>
            <a:ext cx="9177619" cy="21724622"/>
          </a:xfrm>
          <a:prstGeom prst="rect">
            <a:avLst/>
          </a:prstGeom>
        </p:spPr>
        <p:txBody>
          <a:bodyPr lIns="0" tIns="0" rIns="0" bIns="0"/>
          <a:lstStyle>
            <a:lvl1pPr marL="0" indent="0">
              <a:lnSpc>
                <a:spcPct val="90000"/>
              </a:lnSpc>
              <a:spcBef>
                <a:spcPts val="0"/>
              </a:spcBef>
              <a:buNone/>
              <a:defRPr lang="en-US" sz="5800" b="1" kern="1200" dirty="0" smtClean="0">
                <a:solidFill>
                  <a:schemeClr val="accent3"/>
                </a:solidFill>
                <a:latin typeface="+mn-lt"/>
                <a:ea typeface="+mn-ea"/>
                <a:cs typeface="+mn-cs"/>
              </a:defRPr>
            </a:lvl1pPr>
            <a:lvl2pPr marL="2194560" indent="0">
              <a:spcBef>
                <a:spcPts val="0"/>
              </a:spcBef>
              <a:buNone/>
              <a:defRPr lang="en-US" sz="4800" kern="1200" dirty="0" smtClean="0">
                <a:solidFill>
                  <a:schemeClr val="tx1">
                    <a:lumMod val="75000"/>
                    <a:lumOff val="25000"/>
                  </a:schemeClr>
                </a:solidFill>
                <a:latin typeface="+mn-lt"/>
                <a:ea typeface="+mn-ea"/>
                <a:cs typeface="+mn-cs"/>
              </a:defRPr>
            </a:lvl2pPr>
            <a:lvl3pPr>
              <a:spcBef>
                <a:spcPts val="0"/>
              </a:spcBef>
              <a:defRPr lang="en-US" sz="4400" kern="1200" dirty="0" smtClean="0">
                <a:solidFill>
                  <a:schemeClr val="tx1">
                    <a:lumMod val="75000"/>
                    <a:lumOff val="25000"/>
                  </a:schemeClr>
                </a:solidFill>
                <a:latin typeface="+mn-lt"/>
                <a:ea typeface="+mn-ea"/>
                <a:cs typeface="+mn-cs"/>
              </a:defRPr>
            </a:lvl3pPr>
            <a:lvl4pPr marL="1371600" indent="-1143000">
              <a:spcBef>
                <a:spcPts val="0"/>
              </a:spcBef>
              <a:defRPr lang="en-US" sz="4200" kern="1200" dirty="0" smtClean="0">
                <a:solidFill>
                  <a:schemeClr val="tx1">
                    <a:lumMod val="75000"/>
                    <a:lumOff val="25000"/>
                  </a:schemeClr>
                </a:solidFill>
                <a:latin typeface="+mn-lt"/>
                <a:ea typeface="+mn-ea"/>
                <a:cs typeface="+mn-cs"/>
              </a:defRPr>
            </a:lvl4pPr>
            <a:lvl5pPr>
              <a:spcBef>
                <a:spcPts val="0"/>
              </a:spcBef>
              <a:defRPr lang="en-US" sz="4000" b="1" kern="1200" dirty="0">
                <a:solidFill>
                  <a:schemeClr val="tx1">
                    <a:lumMod val="75000"/>
                    <a:lumOff val="25000"/>
                  </a:schemeClr>
                </a:solidFill>
                <a:latin typeface="+mn-lt"/>
                <a:ea typeface="+mn-ea"/>
                <a:cs typeface="+mn-cs"/>
              </a:defRPr>
            </a:lvl5pPr>
            <a:lvl6pPr>
              <a:defRPr sz="8600"/>
            </a:lvl6pPr>
            <a:lvl7pPr>
              <a:defRPr sz="8600"/>
            </a:lvl7pPr>
            <a:lvl8pPr>
              <a:defRPr sz="8600"/>
            </a:lvl8pPr>
            <a:lvl9pPr>
              <a:defRPr sz="8600"/>
            </a:lvl9pPr>
          </a:lstStyle>
          <a:p>
            <a:pPr lvl="0"/>
            <a:r>
              <a:rPr lang="en-US" dirty="0" smtClean="0"/>
              <a:t>Click to edit Master text styles</a:t>
            </a:r>
          </a:p>
          <a:p>
            <a:pPr marL="0" lvl="1" indent="0" algn="l" defTabSz="2194560" rtl="0" eaLnBrk="1" latinLnBrk="0" hangingPunct="1">
              <a:spcBef>
                <a:spcPts val="0"/>
              </a:spcBef>
              <a:buFont typeface="Arial"/>
              <a:buNone/>
            </a:pPr>
            <a:r>
              <a:rPr lang="en-US" dirty="0" smtClean="0"/>
              <a:t>Second level</a:t>
            </a:r>
          </a:p>
          <a:p>
            <a:pPr marL="914400" lvl="2" indent="-685800" algn="l" defTabSz="2194560" rtl="0" eaLnBrk="1" latinLnBrk="0" hangingPunct="1">
              <a:spcBef>
                <a:spcPts val="0"/>
              </a:spcBef>
              <a:buClr>
                <a:schemeClr val="accent6">
                  <a:lumMod val="75000"/>
                </a:schemeClr>
              </a:buClr>
              <a:buFont typeface="Arial"/>
              <a:buChar char="•"/>
            </a:pPr>
            <a:r>
              <a:rPr lang="en-US" dirty="0" smtClean="0"/>
              <a:t>Third level</a:t>
            </a:r>
          </a:p>
          <a:p>
            <a:pPr marL="914400" lvl="3" indent="0" algn="l" defTabSz="2194560" rtl="0" eaLnBrk="1" latinLnBrk="0" hangingPunct="1">
              <a:spcBef>
                <a:spcPts val="0"/>
              </a:spcBef>
              <a:buFontTx/>
              <a:buNone/>
            </a:pPr>
            <a:r>
              <a:rPr lang="en-US" dirty="0" smtClean="0"/>
              <a:t>Fourth level</a:t>
            </a:r>
          </a:p>
          <a:p>
            <a:pPr marL="914400" lvl="4" indent="0" algn="l" defTabSz="2194560" rtl="0" eaLnBrk="1" latinLnBrk="0" hangingPunct="1">
              <a:spcBef>
                <a:spcPct val="20000"/>
              </a:spcBef>
              <a:buFontTx/>
              <a:buNone/>
            </a:pPr>
            <a:r>
              <a:rPr lang="en-US" dirty="0" smtClean="0"/>
              <a:t>Fifth level</a:t>
            </a:r>
            <a:endParaRPr lang="en-US" dirty="0"/>
          </a:p>
        </p:txBody>
      </p:sp>
      <p:sp>
        <p:nvSpPr>
          <p:cNvPr id="17" name="Content Placeholder 2"/>
          <p:cNvSpPr>
            <a:spLocks noGrp="1"/>
          </p:cNvSpPr>
          <p:nvPr>
            <p:ph sz="half" idx="15"/>
          </p:nvPr>
        </p:nvSpPr>
        <p:spPr>
          <a:xfrm>
            <a:off x="12003509" y="6975546"/>
            <a:ext cx="9177619" cy="21724622"/>
          </a:xfrm>
          <a:prstGeom prst="rect">
            <a:avLst/>
          </a:prstGeom>
        </p:spPr>
        <p:txBody>
          <a:bodyPr lIns="0" tIns="0" rIns="0" bIns="0"/>
          <a:lstStyle>
            <a:lvl1pPr marL="0" indent="0">
              <a:lnSpc>
                <a:spcPct val="90000"/>
              </a:lnSpc>
              <a:spcBef>
                <a:spcPts val="0"/>
              </a:spcBef>
              <a:buNone/>
              <a:defRPr lang="en-US" sz="5800" b="1" kern="1200" dirty="0" smtClean="0">
                <a:solidFill>
                  <a:schemeClr val="accent3"/>
                </a:solidFill>
                <a:latin typeface="+mn-lt"/>
                <a:ea typeface="+mn-ea"/>
                <a:cs typeface="+mn-cs"/>
              </a:defRPr>
            </a:lvl1pPr>
            <a:lvl2pPr marL="2194560" indent="0">
              <a:spcBef>
                <a:spcPts val="0"/>
              </a:spcBef>
              <a:buNone/>
              <a:defRPr lang="en-US" sz="4800" kern="1200" dirty="0" smtClean="0">
                <a:solidFill>
                  <a:schemeClr val="tx1">
                    <a:lumMod val="75000"/>
                    <a:lumOff val="25000"/>
                  </a:schemeClr>
                </a:solidFill>
                <a:latin typeface="+mn-lt"/>
                <a:ea typeface="+mn-ea"/>
                <a:cs typeface="+mn-cs"/>
              </a:defRPr>
            </a:lvl2pPr>
            <a:lvl3pPr>
              <a:spcBef>
                <a:spcPts val="0"/>
              </a:spcBef>
              <a:defRPr lang="en-US" sz="4400" kern="1200" dirty="0" smtClean="0">
                <a:solidFill>
                  <a:schemeClr val="tx1">
                    <a:lumMod val="75000"/>
                    <a:lumOff val="25000"/>
                  </a:schemeClr>
                </a:solidFill>
                <a:latin typeface="+mn-lt"/>
                <a:ea typeface="+mn-ea"/>
                <a:cs typeface="+mn-cs"/>
              </a:defRPr>
            </a:lvl3pPr>
            <a:lvl4pPr marL="1371600" indent="-1143000">
              <a:spcBef>
                <a:spcPts val="0"/>
              </a:spcBef>
              <a:defRPr lang="en-US" sz="4200" kern="1200" dirty="0" smtClean="0">
                <a:solidFill>
                  <a:schemeClr val="tx1">
                    <a:lumMod val="75000"/>
                    <a:lumOff val="25000"/>
                  </a:schemeClr>
                </a:solidFill>
                <a:latin typeface="+mn-lt"/>
                <a:ea typeface="+mn-ea"/>
                <a:cs typeface="+mn-cs"/>
              </a:defRPr>
            </a:lvl4pPr>
            <a:lvl5pPr>
              <a:spcBef>
                <a:spcPts val="0"/>
              </a:spcBef>
              <a:defRPr lang="en-US" sz="4000" b="1" kern="1200" dirty="0">
                <a:solidFill>
                  <a:schemeClr val="tx1">
                    <a:lumMod val="75000"/>
                    <a:lumOff val="25000"/>
                  </a:schemeClr>
                </a:solidFill>
                <a:latin typeface="+mn-lt"/>
                <a:ea typeface="+mn-ea"/>
                <a:cs typeface="+mn-cs"/>
              </a:defRPr>
            </a:lvl5pPr>
            <a:lvl6pPr>
              <a:defRPr sz="8600"/>
            </a:lvl6pPr>
            <a:lvl7pPr>
              <a:defRPr sz="8600"/>
            </a:lvl7pPr>
            <a:lvl8pPr>
              <a:defRPr sz="8600"/>
            </a:lvl8pPr>
            <a:lvl9pPr>
              <a:defRPr sz="8600"/>
            </a:lvl9pPr>
          </a:lstStyle>
          <a:p>
            <a:pPr lvl="0"/>
            <a:r>
              <a:rPr lang="en-US" dirty="0" smtClean="0"/>
              <a:t>Click to edit Master text styles</a:t>
            </a:r>
          </a:p>
          <a:p>
            <a:pPr marL="0" lvl="1" indent="0" algn="l" defTabSz="2194560" rtl="0" eaLnBrk="1" latinLnBrk="0" hangingPunct="1">
              <a:spcBef>
                <a:spcPts val="0"/>
              </a:spcBef>
              <a:buFont typeface="Arial"/>
              <a:buNone/>
            </a:pPr>
            <a:r>
              <a:rPr lang="en-US" dirty="0" smtClean="0"/>
              <a:t>Second level</a:t>
            </a:r>
          </a:p>
          <a:p>
            <a:pPr marL="914400" lvl="2" indent="-685800" algn="l" defTabSz="2194560" rtl="0" eaLnBrk="1" latinLnBrk="0" hangingPunct="1">
              <a:spcBef>
                <a:spcPts val="0"/>
              </a:spcBef>
              <a:buClr>
                <a:schemeClr val="accent6">
                  <a:lumMod val="75000"/>
                </a:schemeClr>
              </a:buClr>
              <a:buFont typeface="Arial"/>
              <a:buChar char="•"/>
            </a:pPr>
            <a:r>
              <a:rPr lang="en-US" dirty="0" smtClean="0"/>
              <a:t>Third level</a:t>
            </a:r>
          </a:p>
          <a:p>
            <a:pPr marL="914400" lvl="3" indent="0" algn="l" defTabSz="2194560" rtl="0" eaLnBrk="1" latinLnBrk="0" hangingPunct="1">
              <a:spcBef>
                <a:spcPts val="0"/>
              </a:spcBef>
              <a:buFontTx/>
              <a:buNone/>
            </a:pPr>
            <a:r>
              <a:rPr lang="en-US" dirty="0" smtClean="0"/>
              <a:t>Fourth level</a:t>
            </a:r>
          </a:p>
          <a:p>
            <a:pPr marL="914400" lvl="4" indent="0" algn="l" defTabSz="2194560" rtl="0" eaLnBrk="1" latinLnBrk="0" hangingPunct="1">
              <a:spcBef>
                <a:spcPct val="20000"/>
              </a:spcBef>
              <a:buFontTx/>
              <a:buNone/>
            </a:pPr>
            <a:r>
              <a:rPr lang="en-US" dirty="0" smtClean="0"/>
              <a:t>Fifth level</a:t>
            </a:r>
            <a:endParaRPr lang="en-US" dirty="0"/>
          </a:p>
        </p:txBody>
      </p:sp>
      <p:sp>
        <p:nvSpPr>
          <p:cNvPr id="18" name="Content Placeholder 2"/>
          <p:cNvSpPr>
            <a:spLocks noGrp="1"/>
          </p:cNvSpPr>
          <p:nvPr>
            <p:ph sz="half" idx="16"/>
          </p:nvPr>
        </p:nvSpPr>
        <p:spPr>
          <a:xfrm>
            <a:off x="22553010" y="6994268"/>
            <a:ext cx="9177619" cy="21724622"/>
          </a:xfrm>
          <a:prstGeom prst="rect">
            <a:avLst/>
          </a:prstGeom>
        </p:spPr>
        <p:txBody>
          <a:bodyPr lIns="0" tIns="0" rIns="0" bIns="0"/>
          <a:lstStyle>
            <a:lvl1pPr marL="0" indent="0">
              <a:lnSpc>
                <a:spcPct val="90000"/>
              </a:lnSpc>
              <a:spcBef>
                <a:spcPts val="0"/>
              </a:spcBef>
              <a:buNone/>
              <a:defRPr lang="en-US" sz="5800" b="1" kern="1200" dirty="0" smtClean="0">
                <a:solidFill>
                  <a:schemeClr val="accent3"/>
                </a:solidFill>
                <a:latin typeface="+mn-lt"/>
                <a:ea typeface="+mn-ea"/>
                <a:cs typeface="+mn-cs"/>
              </a:defRPr>
            </a:lvl1pPr>
            <a:lvl2pPr marL="2194560" indent="0">
              <a:spcBef>
                <a:spcPts val="0"/>
              </a:spcBef>
              <a:buNone/>
              <a:defRPr lang="en-US" sz="4800" kern="1200" dirty="0" smtClean="0">
                <a:solidFill>
                  <a:schemeClr val="tx1">
                    <a:lumMod val="75000"/>
                    <a:lumOff val="25000"/>
                  </a:schemeClr>
                </a:solidFill>
                <a:latin typeface="+mn-lt"/>
                <a:ea typeface="+mn-ea"/>
                <a:cs typeface="+mn-cs"/>
              </a:defRPr>
            </a:lvl2pPr>
            <a:lvl3pPr>
              <a:spcBef>
                <a:spcPts val="0"/>
              </a:spcBef>
              <a:defRPr lang="en-US" sz="4400" kern="1200" dirty="0" smtClean="0">
                <a:solidFill>
                  <a:schemeClr val="tx1">
                    <a:lumMod val="75000"/>
                    <a:lumOff val="25000"/>
                  </a:schemeClr>
                </a:solidFill>
                <a:latin typeface="+mn-lt"/>
                <a:ea typeface="+mn-ea"/>
                <a:cs typeface="+mn-cs"/>
              </a:defRPr>
            </a:lvl3pPr>
            <a:lvl4pPr marL="1371600" indent="-1143000">
              <a:spcBef>
                <a:spcPts val="0"/>
              </a:spcBef>
              <a:defRPr lang="en-US" sz="4200" kern="1200" dirty="0" smtClean="0">
                <a:solidFill>
                  <a:schemeClr val="tx1">
                    <a:lumMod val="75000"/>
                    <a:lumOff val="25000"/>
                  </a:schemeClr>
                </a:solidFill>
                <a:latin typeface="+mn-lt"/>
                <a:ea typeface="+mn-ea"/>
                <a:cs typeface="+mn-cs"/>
              </a:defRPr>
            </a:lvl4pPr>
            <a:lvl5pPr>
              <a:spcBef>
                <a:spcPts val="0"/>
              </a:spcBef>
              <a:defRPr lang="en-US" sz="4000" b="1" kern="1200" dirty="0">
                <a:solidFill>
                  <a:schemeClr val="tx1">
                    <a:lumMod val="75000"/>
                    <a:lumOff val="25000"/>
                  </a:schemeClr>
                </a:solidFill>
                <a:latin typeface="+mn-lt"/>
                <a:ea typeface="+mn-ea"/>
                <a:cs typeface="+mn-cs"/>
              </a:defRPr>
            </a:lvl5pPr>
            <a:lvl6pPr>
              <a:defRPr sz="8600"/>
            </a:lvl6pPr>
            <a:lvl7pPr>
              <a:defRPr sz="8600"/>
            </a:lvl7pPr>
            <a:lvl8pPr>
              <a:defRPr sz="8600"/>
            </a:lvl8pPr>
            <a:lvl9pPr>
              <a:defRPr sz="8600"/>
            </a:lvl9pPr>
          </a:lstStyle>
          <a:p>
            <a:pPr lvl="0"/>
            <a:r>
              <a:rPr lang="en-US" dirty="0" smtClean="0"/>
              <a:t>Click to edit Master text styles</a:t>
            </a:r>
          </a:p>
          <a:p>
            <a:pPr marL="0" lvl="1" indent="0" algn="l" defTabSz="2194560" rtl="0" eaLnBrk="1" latinLnBrk="0" hangingPunct="1">
              <a:spcBef>
                <a:spcPts val="0"/>
              </a:spcBef>
              <a:buFont typeface="Arial"/>
              <a:buNone/>
            </a:pPr>
            <a:r>
              <a:rPr lang="en-US" dirty="0" smtClean="0"/>
              <a:t>Second level</a:t>
            </a:r>
          </a:p>
          <a:p>
            <a:pPr marL="914400" lvl="2" indent="-685800" algn="l" defTabSz="2194560" rtl="0" eaLnBrk="1" latinLnBrk="0" hangingPunct="1">
              <a:spcBef>
                <a:spcPts val="0"/>
              </a:spcBef>
              <a:buClr>
                <a:schemeClr val="accent6">
                  <a:lumMod val="75000"/>
                </a:schemeClr>
              </a:buClr>
              <a:buFont typeface="Arial"/>
              <a:buChar char="•"/>
            </a:pPr>
            <a:r>
              <a:rPr lang="en-US" dirty="0" smtClean="0"/>
              <a:t>Third level</a:t>
            </a:r>
          </a:p>
          <a:p>
            <a:pPr marL="914400" lvl="3" indent="0" algn="l" defTabSz="2194560" rtl="0" eaLnBrk="1" latinLnBrk="0" hangingPunct="1">
              <a:spcBef>
                <a:spcPts val="0"/>
              </a:spcBef>
              <a:buFontTx/>
              <a:buNone/>
            </a:pPr>
            <a:r>
              <a:rPr lang="en-US" dirty="0" smtClean="0"/>
              <a:t>Fourth level</a:t>
            </a:r>
          </a:p>
          <a:p>
            <a:pPr marL="914400" lvl="4" indent="0" algn="l" defTabSz="2194560" rtl="0" eaLnBrk="1" latinLnBrk="0" hangingPunct="1">
              <a:spcBef>
                <a:spcPct val="20000"/>
              </a:spcBef>
              <a:buFontTx/>
              <a:buNone/>
            </a:pPr>
            <a:r>
              <a:rPr lang="en-US" dirty="0" smtClean="0"/>
              <a:t>Fifth level</a:t>
            </a:r>
            <a:endParaRPr lang="en-US" dirty="0"/>
          </a:p>
        </p:txBody>
      </p:sp>
      <p:sp>
        <p:nvSpPr>
          <p:cNvPr id="19" name="Content Placeholder 2"/>
          <p:cNvSpPr>
            <a:spLocks noGrp="1"/>
          </p:cNvSpPr>
          <p:nvPr>
            <p:ph sz="half" idx="17"/>
          </p:nvPr>
        </p:nvSpPr>
        <p:spPr>
          <a:xfrm>
            <a:off x="33120617" y="7146668"/>
            <a:ext cx="9177619" cy="21724622"/>
          </a:xfrm>
          <a:prstGeom prst="rect">
            <a:avLst/>
          </a:prstGeom>
        </p:spPr>
        <p:txBody>
          <a:bodyPr lIns="0" tIns="0" rIns="0" bIns="0"/>
          <a:lstStyle>
            <a:lvl1pPr marL="0" indent="0">
              <a:lnSpc>
                <a:spcPct val="90000"/>
              </a:lnSpc>
              <a:spcBef>
                <a:spcPts val="0"/>
              </a:spcBef>
              <a:buNone/>
              <a:defRPr lang="en-US" sz="5800" b="1" kern="1200" dirty="0" smtClean="0">
                <a:solidFill>
                  <a:schemeClr val="accent3"/>
                </a:solidFill>
                <a:latin typeface="+mn-lt"/>
                <a:ea typeface="+mn-ea"/>
                <a:cs typeface="+mn-cs"/>
              </a:defRPr>
            </a:lvl1pPr>
            <a:lvl2pPr marL="2194560" indent="0">
              <a:spcBef>
                <a:spcPts val="0"/>
              </a:spcBef>
              <a:buNone/>
              <a:defRPr lang="en-US" sz="4800" kern="1200" dirty="0" smtClean="0">
                <a:solidFill>
                  <a:schemeClr val="tx1">
                    <a:lumMod val="75000"/>
                    <a:lumOff val="25000"/>
                  </a:schemeClr>
                </a:solidFill>
                <a:latin typeface="+mn-lt"/>
                <a:ea typeface="+mn-ea"/>
                <a:cs typeface="+mn-cs"/>
              </a:defRPr>
            </a:lvl2pPr>
            <a:lvl3pPr>
              <a:spcBef>
                <a:spcPts val="0"/>
              </a:spcBef>
              <a:defRPr lang="en-US" sz="4400" kern="1200" dirty="0" smtClean="0">
                <a:solidFill>
                  <a:schemeClr val="tx1">
                    <a:lumMod val="75000"/>
                    <a:lumOff val="25000"/>
                  </a:schemeClr>
                </a:solidFill>
                <a:latin typeface="+mn-lt"/>
                <a:ea typeface="+mn-ea"/>
                <a:cs typeface="+mn-cs"/>
              </a:defRPr>
            </a:lvl3pPr>
            <a:lvl4pPr marL="1371600" indent="-1143000">
              <a:spcBef>
                <a:spcPts val="0"/>
              </a:spcBef>
              <a:defRPr lang="en-US" sz="4200" kern="1200" dirty="0" smtClean="0">
                <a:solidFill>
                  <a:schemeClr val="tx1">
                    <a:lumMod val="75000"/>
                    <a:lumOff val="25000"/>
                  </a:schemeClr>
                </a:solidFill>
                <a:latin typeface="+mn-lt"/>
                <a:ea typeface="+mn-ea"/>
                <a:cs typeface="+mn-cs"/>
              </a:defRPr>
            </a:lvl4pPr>
            <a:lvl5pPr>
              <a:spcBef>
                <a:spcPts val="0"/>
              </a:spcBef>
              <a:defRPr lang="en-US" sz="4000" b="1" kern="1200" dirty="0">
                <a:solidFill>
                  <a:schemeClr val="tx1">
                    <a:lumMod val="75000"/>
                    <a:lumOff val="25000"/>
                  </a:schemeClr>
                </a:solidFill>
                <a:latin typeface="+mn-lt"/>
                <a:ea typeface="+mn-ea"/>
                <a:cs typeface="+mn-cs"/>
              </a:defRPr>
            </a:lvl5pPr>
            <a:lvl6pPr>
              <a:defRPr sz="8600"/>
            </a:lvl6pPr>
            <a:lvl7pPr>
              <a:defRPr sz="8600"/>
            </a:lvl7pPr>
            <a:lvl8pPr>
              <a:defRPr sz="8600"/>
            </a:lvl8pPr>
            <a:lvl9pPr>
              <a:defRPr sz="8600"/>
            </a:lvl9pPr>
          </a:lstStyle>
          <a:p>
            <a:pPr lvl="0"/>
            <a:r>
              <a:rPr lang="en-US" dirty="0" smtClean="0"/>
              <a:t>Click to edit Master text styles</a:t>
            </a:r>
          </a:p>
          <a:p>
            <a:pPr marL="0" lvl="1" indent="0" algn="l" defTabSz="2194560" rtl="0" eaLnBrk="1" latinLnBrk="0" hangingPunct="1">
              <a:spcBef>
                <a:spcPts val="0"/>
              </a:spcBef>
              <a:buFont typeface="Arial"/>
              <a:buNone/>
            </a:pPr>
            <a:r>
              <a:rPr lang="en-US" dirty="0" smtClean="0"/>
              <a:t>Second level</a:t>
            </a:r>
          </a:p>
          <a:p>
            <a:pPr marL="914400" lvl="2" indent="-685800" algn="l" defTabSz="2194560" rtl="0" eaLnBrk="1" latinLnBrk="0" hangingPunct="1">
              <a:spcBef>
                <a:spcPts val="0"/>
              </a:spcBef>
              <a:buClr>
                <a:schemeClr val="accent6">
                  <a:lumMod val="75000"/>
                </a:schemeClr>
              </a:buClr>
              <a:buFont typeface="Arial"/>
              <a:buChar char="•"/>
            </a:pPr>
            <a:r>
              <a:rPr lang="en-US" dirty="0" smtClean="0"/>
              <a:t>Third level</a:t>
            </a:r>
          </a:p>
          <a:p>
            <a:pPr marL="914400" lvl="3" indent="0" algn="l" defTabSz="2194560" rtl="0" eaLnBrk="1" latinLnBrk="0" hangingPunct="1">
              <a:spcBef>
                <a:spcPts val="0"/>
              </a:spcBef>
              <a:buFontTx/>
              <a:buNone/>
            </a:pPr>
            <a:r>
              <a:rPr lang="en-US" dirty="0" smtClean="0"/>
              <a:t>Fourth level</a:t>
            </a:r>
          </a:p>
          <a:p>
            <a:pPr marL="914400" lvl="4" indent="0" algn="l" defTabSz="2194560" rtl="0" eaLnBrk="1" latinLnBrk="0" hangingPunct="1">
              <a:spcBef>
                <a:spcPct val="20000"/>
              </a:spcBef>
              <a:buFontTx/>
              <a:buNone/>
            </a:pPr>
            <a:r>
              <a:rPr lang="en-US" dirty="0" smtClean="0"/>
              <a:t>Fifth level</a:t>
            </a:r>
            <a:endParaRPr lang="en-US" dirty="0"/>
          </a:p>
        </p:txBody>
      </p:sp>
      <p:sp>
        <p:nvSpPr>
          <p:cNvPr id="20" name="Content Placeholder 13"/>
          <p:cNvSpPr>
            <a:spLocks noGrp="1"/>
          </p:cNvSpPr>
          <p:nvPr>
            <p:ph sz="quarter" idx="18" hasCustomPrompt="1"/>
          </p:nvPr>
        </p:nvSpPr>
        <p:spPr>
          <a:xfrm>
            <a:off x="22311359" y="30145414"/>
            <a:ext cx="20175169" cy="2645659"/>
          </a:xfrm>
          <a:prstGeom prst="rect">
            <a:avLst/>
          </a:prstGeom>
        </p:spPr>
        <p:txBody>
          <a:bodyPr lIns="0" tIns="0" rIns="0" bIns="0">
            <a:normAutofit/>
          </a:bodyPr>
          <a:lstStyle>
            <a:lvl1pPr marL="0" indent="0">
              <a:buFontTx/>
              <a:buNone/>
              <a:defRPr lang="en-US" sz="4800" b="0" kern="1200" dirty="0">
                <a:solidFill>
                  <a:schemeClr val="bg1"/>
                </a:solidFill>
                <a:latin typeface="Arial"/>
                <a:ea typeface="+mn-ea"/>
                <a:cs typeface="Arial"/>
              </a:defRPr>
            </a:lvl1pPr>
          </a:lstStyle>
          <a:p>
            <a:pPr marL="0" lvl="0" algn="l" defTabSz="2194560" rtl="0" eaLnBrk="1" latinLnBrk="0" hangingPunct="1"/>
            <a:r>
              <a:rPr lang="en-US" dirty="0" smtClean="0"/>
              <a:t>Click to edit text</a:t>
            </a:r>
            <a:endParaRPr lang="en-US" dirty="0"/>
          </a:p>
        </p:txBody>
      </p:sp>
    </p:spTree>
    <p:extLst>
      <p:ext uri="{BB962C8B-B14F-4D97-AF65-F5344CB8AC3E}">
        <p14:creationId xmlns:p14="http://schemas.microsoft.com/office/powerpoint/2010/main" val="7965967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1"/>
            <a:ext cx="39502080" cy="17931483"/>
          </a:xfrm>
          <a:prstGeom prst="rect">
            <a:avLst/>
          </a:prstGeom>
        </p:spPr>
        <p:txBody>
          <a:bodyPr vert="horz" lIns="438912" tIns="219456" rIns="438912" bIns="219456" rtlCol="0" anchor="ctr">
            <a:normAutofit/>
          </a:bodyPr>
          <a:lstStyle/>
          <a:p>
            <a:r>
              <a:rPr lang="en-US" dirty="0" smtClean="0"/>
              <a:t>Choose  </a:t>
            </a:r>
            <a:br>
              <a:rPr lang="en-US" dirty="0" smtClean="0"/>
            </a:br>
            <a:r>
              <a:rPr lang="en-US" dirty="0" smtClean="0"/>
              <a:t>2 column,  </a:t>
            </a:r>
            <a:br>
              <a:rPr lang="en-US" dirty="0" smtClean="0"/>
            </a:br>
            <a:r>
              <a:rPr lang="en-US" dirty="0" smtClean="0"/>
              <a:t>3 column, or  </a:t>
            </a:r>
            <a:br>
              <a:rPr lang="en-US" dirty="0" smtClean="0"/>
            </a:br>
            <a:r>
              <a:rPr lang="en-US" dirty="0" smtClean="0"/>
              <a:t>4 column master </a:t>
            </a:r>
            <a:br>
              <a:rPr lang="en-US" dirty="0" smtClean="0"/>
            </a:br>
            <a:r>
              <a:rPr lang="en-US" dirty="0" smtClean="0"/>
              <a:t>from “Slide Master” list</a:t>
            </a:r>
            <a:endParaRPr lang="en-US" dirty="0"/>
          </a:p>
        </p:txBody>
      </p:sp>
    </p:spTree>
    <p:extLst>
      <p:ext uri="{BB962C8B-B14F-4D97-AF65-F5344CB8AC3E}">
        <p14:creationId xmlns:p14="http://schemas.microsoft.com/office/powerpoint/2010/main" val="954704152"/>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3" r:id="rId3"/>
  </p:sldLayoutIdLst>
  <p:timing>
    <p:tnLst>
      <p:par>
        <p:cTn id="1" dur="indefinite" restart="never" nodeType="tmRoot"/>
      </p:par>
    </p:tnLst>
  </p:timing>
  <p:txStyles>
    <p:titleStyle>
      <a:lvl1pPr algn="ctr" defTabSz="2194560" rtl="0" eaLnBrk="1" latinLnBrk="0" hangingPunct="1">
        <a:spcBef>
          <a:spcPct val="0"/>
        </a:spcBef>
        <a:buNone/>
        <a:defRPr sz="21100" kern="1200" baseline="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emf"/><Relationship Id="rId7"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lum bright="100000"/>
          </a:blip>
          <a:stretch>
            <a:fillRect/>
          </a:stretch>
        </p:blipFill>
        <p:spPr>
          <a:xfrm>
            <a:off x="0" y="29608942"/>
            <a:ext cx="43891200" cy="3429000"/>
          </a:xfrm>
          <a:prstGeom prst="rect">
            <a:avLst/>
          </a:prstGeom>
          <a:solidFill>
            <a:schemeClr val="bg1">
              <a:lumMod val="75000"/>
            </a:schemeClr>
          </a:solidFill>
        </p:spPr>
      </p:pic>
      <p:pic>
        <p:nvPicPr>
          <p:cNvPr id="9" name="Picture 8"/>
          <p:cNvPicPr>
            <a:picLocks noChangeAspect="1"/>
          </p:cNvPicPr>
          <p:nvPr/>
        </p:nvPicPr>
        <p:blipFill rotWithShape="1">
          <a:blip r:embed="rId4">
            <a:lum bright="100000"/>
          </a:blip>
          <a:srcRect l="11506" b="3033"/>
          <a:stretch/>
        </p:blipFill>
        <p:spPr>
          <a:xfrm>
            <a:off x="-192506" y="-48126"/>
            <a:ext cx="44357901" cy="5007889"/>
          </a:xfrm>
          <a:prstGeom prst="rect">
            <a:avLst/>
          </a:prstGeom>
          <a:solidFill>
            <a:schemeClr val="bg1">
              <a:lumMod val="75000"/>
            </a:schemeClr>
          </a:solidFill>
          <a:ln>
            <a:noFill/>
          </a:ln>
        </p:spPr>
      </p:pic>
      <p:sp>
        <p:nvSpPr>
          <p:cNvPr id="11" name="Rectangle 10"/>
          <p:cNvSpPr/>
          <p:nvPr/>
        </p:nvSpPr>
        <p:spPr>
          <a:xfrm>
            <a:off x="1044217" y="173887"/>
            <a:ext cx="30222401" cy="3046988"/>
          </a:xfrm>
          <a:prstGeom prst="rect">
            <a:avLst/>
          </a:prstGeom>
        </p:spPr>
        <p:txBody>
          <a:bodyPr wrap="square">
            <a:spAutoFit/>
          </a:bodyPr>
          <a:lstStyle/>
          <a:p>
            <a:pPr lvl="0"/>
            <a:r>
              <a:rPr lang="en-US" sz="9600" b="1" dirty="0" smtClean="0">
                <a:solidFill>
                  <a:schemeClr val="tx1">
                    <a:lumMod val="75000"/>
                    <a:lumOff val="25000"/>
                  </a:schemeClr>
                </a:solidFill>
                <a:latin typeface="Arial"/>
                <a:cs typeface="Arial"/>
              </a:rPr>
              <a:t>Exploring Nursing Students’ Perceptions of Electronic Fetal Monitoring App</a:t>
            </a:r>
            <a:endParaRPr lang="en-US" sz="15000" b="1" dirty="0">
              <a:solidFill>
                <a:schemeClr val="tx1">
                  <a:lumMod val="75000"/>
                  <a:lumOff val="25000"/>
                </a:schemeClr>
              </a:solidFill>
              <a:latin typeface="Arial"/>
              <a:cs typeface="Arial"/>
            </a:endParaRPr>
          </a:p>
        </p:txBody>
      </p:sp>
      <p:sp>
        <p:nvSpPr>
          <p:cNvPr id="13" name="TextBox 12"/>
          <p:cNvSpPr txBox="1"/>
          <p:nvPr/>
        </p:nvSpPr>
        <p:spPr>
          <a:xfrm>
            <a:off x="1097552" y="3220875"/>
            <a:ext cx="30222401" cy="1077218"/>
          </a:xfrm>
          <a:prstGeom prst="rect">
            <a:avLst/>
          </a:prstGeom>
          <a:noFill/>
        </p:spPr>
        <p:txBody>
          <a:bodyPr wrap="square" rtlCol="0">
            <a:spAutoFit/>
          </a:bodyPr>
          <a:lstStyle/>
          <a:p>
            <a:r>
              <a:rPr lang="en-US" sz="6400" b="1" dirty="0" smtClean="0">
                <a:solidFill>
                  <a:schemeClr val="accent3"/>
                </a:solidFill>
                <a:latin typeface="Arial"/>
                <a:cs typeface="Arial"/>
              </a:rPr>
              <a:t>Rachael Wyatt, Isaac Moore, Michelle Miller, Valerie White, &amp; Callie </a:t>
            </a:r>
            <a:r>
              <a:rPr lang="en-US" sz="6400" b="1" dirty="0" err="1" smtClean="0">
                <a:solidFill>
                  <a:schemeClr val="accent3"/>
                </a:solidFill>
                <a:latin typeface="Arial"/>
                <a:cs typeface="Arial"/>
              </a:rPr>
              <a:t>Heitzman</a:t>
            </a:r>
            <a:endParaRPr lang="en-US" sz="6400" b="1" dirty="0">
              <a:solidFill>
                <a:schemeClr val="accent3"/>
              </a:solidFill>
              <a:latin typeface="Arial"/>
              <a:cs typeface="Arial"/>
            </a:endParaRPr>
          </a:p>
        </p:txBody>
      </p:sp>
      <p:sp>
        <p:nvSpPr>
          <p:cNvPr id="18" name="TextBox 17"/>
          <p:cNvSpPr txBox="1"/>
          <p:nvPr/>
        </p:nvSpPr>
        <p:spPr>
          <a:xfrm>
            <a:off x="1926351" y="6474183"/>
            <a:ext cx="10131138" cy="8494633"/>
          </a:xfrm>
          <a:prstGeom prst="rect">
            <a:avLst/>
          </a:prstGeom>
          <a:noFill/>
        </p:spPr>
        <p:txBody>
          <a:bodyPr wrap="square" lIns="0" tIns="0" rIns="0" bIns="0" rtlCol="0">
            <a:spAutoFit/>
          </a:bodyPr>
          <a:lstStyle/>
          <a:p>
            <a:pPr>
              <a:lnSpc>
                <a:spcPct val="90000"/>
              </a:lnSpc>
            </a:pPr>
            <a:endParaRPr lang="en-US" sz="3000" dirty="0" smtClean="0">
              <a:latin typeface="Arial"/>
              <a:cs typeface="Arial"/>
            </a:endParaRPr>
          </a:p>
          <a:p>
            <a:r>
              <a:rPr lang="en-US" sz="3750" dirty="0" smtClean="0"/>
              <a:t>A growing number of electronic applications are intended to assist with education of health care professionals. Previously, nursing curriculum has taught electronic fetal monitoring (EFM) through the use of paper fetal heart rate (FHR) strips. New nurses struggle to read real-time FHR monitors &amp; respond appropriately. A team from the UTK HITS lab has developed a new application to assist with the teaching of EFM in simulation. Before this new application can be incorporated into obstetric curriculum, data regarding its use needs to be collected, specifically nursing student perceptions.</a:t>
            </a:r>
          </a:p>
          <a:p>
            <a:r>
              <a:rPr lang="en-US" sz="3750" dirty="0" smtClean="0">
                <a:latin typeface="Arial"/>
                <a:cs typeface="Arial"/>
              </a:rPr>
              <a:t> </a:t>
            </a:r>
            <a:endParaRPr lang="en-US" sz="3750" dirty="0">
              <a:latin typeface="Arial"/>
              <a:cs typeface="Arial"/>
            </a:endParaRPr>
          </a:p>
        </p:txBody>
      </p:sp>
      <p:sp>
        <p:nvSpPr>
          <p:cNvPr id="20" name="TextBox 19"/>
          <p:cNvSpPr txBox="1"/>
          <p:nvPr/>
        </p:nvSpPr>
        <p:spPr>
          <a:xfrm>
            <a:off x="15279816" y="6474183"/>
            <a:ext cx="12288542" cy="20197837"/>
          </a:xfrm>
          <a:prstGeom prst="rect">
            <a:avLst/>
          </a:prstGeom>
          <a:noFill/>
        </p:spPr>
        <p:txBody>
          <a:bodyPr wrap="square" lIns="0" tIns="0" rIns="0" bIns="0" rtlCol="0">
            <a:spAutoFit/>
          </a:bodyPr>
          <a:lstStyle/>
          <a:p>
            <a:pPr marL="685800" indent="-685800">
              <a:buFont typeface="Arial"/>
              <a:buChar char="•"/>
            </a:pPr>
            <a:r>
              <a:rPr lang="en-US" sz="3750" i="1" dirty="0" smtClean="0">
                <a:cs typeface="Avenir Book"/>
              </a:rPr>
              <a:t>Design</a:t>
            </a:r>
            <a:r>
              <a:rPr lang="en-US" sz="3750" i="1" dirty="0">
                <a:cs typeface="Avenir Book"/>
              </a:rPr>
              <a:t>: </a:t>
            </a:r>
            <a:r>
              <a:rPr lang="en-US" sz="3750" dirty="0">
                <a:cs typeface="Avenir Book"/>
              </a:rPr>
              <a:t>Qualitative descriptive</a:t>
            </a:r>
            <a:endParaRPr lang="en-US" sz="3750" i="1" dirty="0">
              <a:cs typeface="Avenir Book"/>
            </a:endParaRPr>
          </a:p>
          <a:p>
            <a:pPr marL="685800" indent="-685800">
              <a:buFont typeface="Arial"/>
              <a:buChar char="•"/>
            </a:pPr>
            <a:r>
              <a:rPr lang="en-US" sz="3750" i="1" dirty="0">
                <a:cs typeface="Avenir Book"/>
              </a:rPr>
              <a:t>Sample</a:t>
            </a:r>
          </a:p>
          <a:p>
            <a:pPr marL="2566812" lvl="1" indent="-685800">
              <a:buFont typeface="Arial"/>
              <a:buChar char="•"/>
            </a:pPr>
            <a:r>
              <a:rPr lang="en-US" sz="3750" dirty="0">
                <a:cs typeface="Avenir Book"/>
              </a:rPr>
              <a:t>Undergraduate &amp; graduate nursing students at UTK exposed to hands-on lab simulation</a:t>
            </a:r>
          </a:p>
          <a:p>
            <a:pPr marL="2566812" lvl="1" indent="-685800">
              <a:buFont typeface="Arial"/>
              <a:buChar char="•"/>
            </a:pPr>
            <a:r>
              <a:rPr lang="en-US" sz="3750" dirty="0">
                <a:cs typeface="Avenir Book"/>
              </a:rPr>
              <a:t>Inclusion Criteria: Exposure to the EFM application in simulation</a:t>
            </a:r>
          </a:p>
          <a:p>
            <a:pPr marL="2566812" lvl="1" indent="-685800">
              <a:buFont typeface="Arial"/>
              <a:buChar char="•"/>
            </a:pPr>
            <a:r>
              <a:rPr lang="en-US" sz="3750" dirty="0">
                <a:cs typeface="Avenir Book"/>
              </a:rPr>
              <a:t>Exclusion Criteria: Graduate nursing students with more than 5 years of experience in the field</a:t>
            </a:r>
          </a:p>
          <a:p>
            <a:pPr marL="685800" indent="-685800">
              <a:buFont typeface="Arial"/>
              <a:buChar char="•"/>
            </a:pPr>
            <a:r>
              <a:rPr lang="en-US" sz="3750" i="1" dirty="0">
                <a:cs typeface="Avenir Book"/>
              </a:rPr>
              <a:t>Setting</a:t>
            </a:r>
          </a:p>
          <a:p>
            <a:pPr marL="2566812" lvl="1" indent="-685800">
              <a:buFont typeface="Arial"/>
              <a:buChar char="•"/>
            </a:pPr>
            <a:r>
              <a:rPr lang="en-US" sz="3750" dirty="0">
                <a:cs typeface="Avenir Book"/>
              </a:rPr>
              <a:t>The UTK College of Nursing over the span of 2 consecutive semesters</a:t>
            </a:r>
          </a:p>
          <a:p>
            <a:pPr marL="2566812" lvl="1" indent="-685800">
              <a:buFont typeface="Arial"/>
              <a:buChar char="•"/>
            </a:pPr>
            <a:r>
              <a:rPr lang="en-US" sz="3750" dirty="0">
                <a:cs typeface="Avenir Book"/>
              </a:rPr>
              <a:t>A comfortable room with seating for 10-15, windows, easy access to restroom facilities, and minimal distractions </a:t>
            </a:r>
          </a:p>
          <a:p>
            <a:pPr marL="685800" indent="-685800">
              <a:buFont typeface="Arial"/>
              <a:buChar char="•"/>
            </a:pPr>
            <a:r>
              <a:rPr lang="en-US" sz="3750" i="1" dirty="0">
                <a:cs typeface="Avenir Book"/>
              </a:rPr>
              <a:t>Instruments</a:t>
            </a:r>
          </a:p>
          <a:p>
            <a:pPr marL="2566812" lvl="1" indent="-685800">
              <a:buFont typeface="Arial"/>
              <a:buChar char="•"/>
            </a:pPr>
            <a:r>
              <a:rPr lang="en-US" sz="3750" dirty="0">
                <a:cs typeface="Avenir Book"/>
              </a:rPr>
              <a:t>Focus Groups: 6-8 participants per group, 5 groups total</a:t>
            </a:r>
          </a:p>
          <a:p>
            <a:pPr marL="2566812" lvl="1" indent="-685800">
              <a:buFont typeface="Arial"/>
              <a:buChar char="•"/>
            </a:pPr>
            <a:r>
              <a:rPr lang="en-US" sz="3750" dirty="0">
                <a:cs typeface="Avenir Book"/>
              </a:rPr>
              <a:t>Interviews: 10 interviews total</a:t>
            </a:r>
          </a:p>
          <a:p>
            <a:pPr marL="2566812" lvl="1" indent="-685800">
              <a:buFont typeface="Arial"/>
              <a:buChar char="•"/>
            </a:pPr>
            <a:r>
              <a:rPr lang="en-US" sz="3750" dirty="0">
                <a:cs typeface="Avenir Book"/>
              </a:rPr>
              <a:t>First researcher questions, second researcher takes field notes and controls audio &amp;/or video recordings</a:t>
            </a:r>
          </a:p>
          <a:p>
            <a:pPr marL="685800" indent="-685800">
              <a:buFont typeface="Arial"/>
              <a:buChar char="•"/>
            </a:pPr>
            <a:r>
              <a:rPr lang="en-US" sz="3750" i="1" dirty="0">
                <a:cs typeface="Avenir Book"/>
              </a:rPr>
              <a:t>Data Collection</a:t>
            </a:r>
          </a:p>
          <a:p>
            <a:pPr marL="2566812" lvl="1" indent="-685800">
              <a:buFont typeface="Arial"/>
              <a:buChar char="•"/>
            </a:pPr>
            <a:r>
              <a:rPr lang="en-US" sz="3750" dirty="0">
                <a:cs typeface="Avenir Book"/>
              </a:rPr>
              <a:t>Students participate in focus groups or interviews in the same semester they were exposed to the EFM app</a:t>
            </a:r>
          </a:p>
          <a:p>
            <a:pPr marL="2566812" lvl="1" indent="-685800">
              <a:buFont typeface="Arial"/>
              <a:buChar char="•"/>
            </a:pPr>
            <a:r>
              <a:rPr lang="en-US" sz="3750" dirty="0">
                <a:cs typeface="Avenir Book"/>
              </a:rPr>
              <a:t>Collect informed consents at the beginning of focus groups &amp; interviews</a:t>
            </a:r>
          </a:p>
          <a:p>
            <a:pPr marL="2566812" lvl="1" indent="-685800">
              <a:buFont typeface="Arial"/>
              <a:buChar char="•"/>
            </a:pPr>
            <a:r>
              <a:rPr lang="en-US" sz="3750" dirty="0">
                <a:cs typeface="Avenir Book"/>
              </a:rPr>
              <a:t>First Semester: at least 2 focus groups and 5 interviews </a:t>
            </a:r>
          </a:p>
          <a:p>
            <a:pPr marL="2566812" lvl="1" indent="-685800">
              <a:buFont typeface="Arial"/>
              <a:buChar char="•"/>
            </a:pPr>
            <a:r>
              <a:rPr lang="en-US" sz="3750" dirty="0">
                <a:cs typeface="Avenir Book"/>
              </a:rPr>
              <a:t>Second Semester: at least 3 focus groups and 5 interviews</a:t>
            </a:r>
          </a:p>
          <a:p>
            <a:pPr marL="2566812" lvl="1" indent="-685800">
              <a:buFont typeface="Arial"/>
              <a:buChar char="•"/>
            </a:pPr>
            <a:r>
              <a:rPr lang="en-US" sz="3750" dirty="0">
                <a:cs typeface="Avenir Book"/>
              </a:rPr>
              <a:t>Collect audio &amp;/or video recordings</a:t>
            </a:r>
          </a:p>
          <a:p>
            <a:pPr marL="685800" indent="-685800">
              <a:buFont typeface="Arial"/>
              <a:buChar char="•"/>
            </a:pPr>
            <a:r>
              <a:rPr lang="en-US" sz="3750" i="1" dirty="0">
                <a:solidFill>
                  <a:srgbClr val="000000"/>
                </a:solidFill>
                <a:cs typeface="Avenir Book"/>
              </a:rPr>
              <a:t>Analysis Plan: </a:t>
            </a:r>
            <a:r>
              <a:rPr lang="en-US" sz="3750" dirty="0">
                <a:solidFill>
                  <a:srgbClr val="000000"/>
                </a:solidFill>
                <a:cs typeface="Avenir Book"/>
              </a:rPr>
              <a:t>Data collection &amp; qualitative content analysis occur </a:t>
            </a:r>
            <a:r>
              <a:rPr lang="en-US" sz="3750" dirty="0" smtClean="0">
                <a:solidFill>
                  <a:srgbClr val="000000"/>
                </a:solidFill>
                <a:cs typeface="Avenir Book"/>
              </a:rPr>
              <a:t>concurrently</a:t>
            </a:r>
            <a:endParaRPr lang="en-US" sz="3750" dirty="0">
              <a:solidFill>
                <a:srgbClr val="000000"/>
              </a:solidFill>
              <a:cs typeface="Avenir Book"/>
            </a:endParaRPr>
          </a:p>
        </p:txBody>
      </p:sp>
      <p:sp>
        <p:nvSpPr>
          <p:cNvPr id="25" name="TextBox 24"/>
          <p:cNvSpPr txBox="1"/>
          <p:nvPr/>
        </p:nvSpPr>
        <p:spPr>
          <a:xfrm>
            <a:off x="1867067" y="16284345"/>
            <a:ext cx="10249706" cy="5663089"/>
          </a:xfrm>
          <a:prstGeom prst="rect">
            <a:avLst/>
          </a:prstGeom>
          <a:noFill/>
        </p:spPr>
        <p:txBody>
          <a:bodyPr wrap="square" lIns="0" tIns="0" rIns="0" bIns="0" rtlCol="0">
            <a:spAutoFit/>
          </a:bodyPr>
          <a:lstStyle/>
          <a:p>
            <a:pPr>
              <a:lnSpc>
                <a:spcPct val="90000"/>
              </a:lnSpc>
            </a:pPr>
            <a:endParaRPr lang="en-US" sz="3000" dirty="0" smtClean="0">
              <a:latin typeface="Arial"/>
              <a:cs typeface="Arial"/>
            </a:endParaRPr>
          </a:p>
          <a:p>
            <a:r>
              <a:rPr lang="en-US" sz="3750" dirty="0" smtClean="0">
                <a:cs typeface="Avenir Book"/>
              </a:rPr>
              <a:t>The purpose of this qualitative descriptive study is to explore nursing students’ learning experiences, attitudes, perceptions, and opinions regarding a fluid, dynamic, instructor-manipulated EFM application developed at the University of Tennessee, Knoxville HITS Lab.</a:t>
            </a:r>
            <a:endParaRPr lang="en-US" sz="3750" dirty="0">
              <a:cs typeface="Avenir Book"/>
            </a:endParaRPr>
          </a:p>
          <a:p>
            <a:r>
              <a:rPr lang="en-US" sz="3000" dirty="0" smtClean="0">
                <a:latin typeface="Arial"/>
                <a:cs typeface="Arial"/>
              </a:rPr>
              <a:t> </a:t>
            </a:r>
            <a:endParaRPr lang="en-US" sz="3000" dirty="0">
              <a:latin typeface="Arial"/>
              <a:cs typeface="Arial"/>
            </a:endParaRPr>
          </a:p>
          <a:p>
            <a:endParaRPr lang="en-US" dirty="0"/>
          </a:p>
        </p:txBody>
      </p:sp>
      <p:sp>
        <p:nvSpPr>
          <p:cNvPr id="26" name="TextBox 25"/>
          <p:cNvSpPr txBox="1"/>
          <p:nvPr/>
        </p:nvSpPr>
        <p:spPr>
          <a:xfrm>
            <a:off x="30703093" y="15362809"/>
            <a:ext cx="9931400" cy="12118702"/>
          </a:xfrm>
          <a:prstGeom prst="rect">
            <a:avLst/>
          </a:prstGeom>
          <a:noFill/>
        </p:spPr>
        <p:txBody>
          <a:bodyPr wrap="square" lIns="0" tIns="0" rIns="0" bIns="0" rtlCol="0">
            <a:spAutoFit/>
          </a:bodyPr>
          <a:lstStyle/>
          <a:p>
            <a:r>
              <a:rPr lang="en-US" sz="3750" b="1" dirty="0" smtClean="0">
                <a:latin typeface="News Gothic MT"/>
                <a:cs typeface="News Gothic MT"/>
              </a:rPr>
              <a:t>Contribution </a:t>
            </a:r>
            <a:r>
              <a:rPr lang="en-US" sz="3750" b="1" dirty="0">
                <a:latin typeface="News Gothic MT"/>
                <a:cs typeface="News Gothic MT"/>
              </a:rPr>
              <a:t>to Evidence Based Practice </a:t>
            </a:r>
          </a:p>
          <a:p>
            <a:pPr marL="571500" indent="-571500">
              <a:buFont typeface="Arial" panose="020B0604020202020204" pitchFamily="34" charset="0"/>
              <a:buChar char="•"/>
            </a:pPr>
            <a:r>
              <a:rPr lang="en-US" sz="3750" dirty="0"/>
              <a:t>Presented is </a:t>
            </a:r>
            <a:r>
              <a:rPr lang="en-US" sz="3750" dirty="0" smtClean="0"/>
              <a:t>a </a:t>
            </a:r>
            <a:r>
              <a:rPr lang="en-US" sz="3750" dirty="0"/>
              <a:t>qualitative study </a:t>
            </a:r>
            <a:r>
              <a:rPr lang="en-US" sz="3750" dirty="0" smtClean="0"/>
              <a:t>that paves </a:t>
            </a:r>
            <a:r>
              <a:rPr lang="en-US" sz="3750" dirty="0"/>
              <a:t>the way for further research regarding UTK's newly developed application. This theoretical research serves as a pilot study for a larger spectrum of applied research, which will analyze the effectiveness of the application in nursing curriculum, while also studying the learning experience gained while using the app. The future use of this app will increase nursing self-efficacy, &amp; </a:t>
            </a:r>
            <a:r>
              <a:rPr lang="en-US" sz="3750" dirty="0" smtClean="0"/>
              <a:t>positively effect </a:t>
            </a:r>
            <a:r>
              <a:rPr lang="en-US" sz="3750" dirty="0"/>
              <a:t>patient </a:t>
            </a:r>
            <a:r>
              <a:rPr lang="en-US" sz="3750" dirty="0" smtClean="0"/>
              <a:t>outcomes.  </a:t>
            </a:r>
            <a:endParaRPr lang="en-US" sz="3750" dirty="0"/>
          </a:p>
          <a:p>
            <a:r>
              <a:rPr lang="en-US" sz="3750" b="1" dirty="0"/>
              <a:t>Summary</a:t>
            </a:r>
          </a:p>
          <a:p>
            <a:pPr marL="571500" indent="-571500">
              <a:buFont typeface="Arial" panose="020B0604020202020204" pitchFamily="34" charset="0"/>
              <a:buChar char="•"/>
            </a:pPr>
            <a:r>
              <a:rPr lang="en-US" sz="3750" dirty="0"/>
              <a:t> S</a:t>
            </a:r>
            <a:r>
              <a:rPr lang="en-US" sz="3750" dirty="0" smtClean="0"/>
              <a:t>ince </a:t>
            </a:r>
            <a:r>
              <a:rPr lang="en-US" sz="3750" dirty="0"/>
              <a:t>the knowledge base surrounding the new electronic fetal monitoring (EFM) app is minimal, student perceptions regarding the utility and usability of the application in nursing curriculum is critical.​ </a:t>
            </a:r>
            <a:r>
              <a:rPr lang="en-US" sz="3750" dirty="0" smtClean="0"/>
              <a:t>Themes </a:t>
            </a:r>
            <a:r>
              <a:rPr lang="en-US" sz="3750" dirty="0"/>
              <a:t>that emerge from this pilot study will be analyzed and incorporated into further EFM simulations in nursing </a:t>
            </a:r>
            <a:r>
              <a:rPr lang="en-US" sz="3750" dirty="0" smtClean="0"/>
              <a:t>curriculum</a:t>
            </a:r>
            <a:r>
              <a:rPr lang="en-US" sz="3750" dirty="0" smtClean="0">
                <a:latin typeface="Arial"/>
                <a:cs typeface="Arial"/>
              </a:rPr>
              <a:t>.</a:t>
            </a:r>
            <a:endParaRPr lang="en-US" sz="3750" dirty="0">
              <a:latin typeface="Arial"/>
              <a:cs typeface="Arial"/>
            </a:endParaRPr>
          </a:p>
        </p:txBody>
      </p:sp>
      <p:pic>
        <p:nvPicPr>
          <p:cNvPr id="32" name="Picture 31"/>
          <p:cNvPicPr>
            <a:picLocks noChangeAspect="1"/>
          </p:cNvPicPr>
          <p:nvPr/>
        </p:nvPicPr>
        <p:blipFill rotWithShape="1">
          <a:blip r:embed="rId5">
            <a:extLst>
              <a:ext uri="{28A0092B-C50C-407E-A947-70E740481C1C}">
                <a14:useLocalDpi xmlns:a14="http://schemas.microsoft.com/office/drawing/2010/main" val="0"/>
              </a:ext>
            </a:extLst>
          </a:blip>
          <a:srcRect t="2207"/>
          <a:stretch/>
        </p:blipFill>
        <p:spPr>
          <a:xfrm>
            <a:off x="30186965" y="5321943"/>
            <a:ext cx="10963656" cy="7685032"/>
          </a:xfrm>
          <a:prstGeom prst="roundRect">
            <a:avLst/>
          </a:prstGeom>
        </p:spPr>
      </p:pic>
      <p:pic>
        <p:nvPicPr>
          <p:cNvPr id="34" name="Picture 3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59398" y="21028025"/>
            <a:ext cx="10967552" cy="7774467"/>
          </a:xfrm>
          <a:prstGeom prst="roundRect">
            <a:avLst/>
          </a:prstGeom>
        </p:spPr>
      </p:pic>
      <p:sp>
        <p:nvSpPr>
          <p:cNvPr id="35" name="TextBox 34"/>
          <p:cNvSpPr txBox="1"/>
          <p:nvPr/>
        </p:nvSpPr>
        <p:spPr>
          <a:xfrm>
            <a:off x="30703093" y="14235142"/>
            <a:ext cx="10345575" cy="937270"/>
          </a:xfrm>
          <a:prstGeom prst="rect">
            <a:avLst/>
          </a:prstGeom>
          <a:solidFill>
            <a:schemeClr val="accent3"/>
          </a:solidFill>
        </p:spPr>
        <p:txBody>
          <a:bodyPr wrap="square" lIns="0" tIns="0" rIns="0" bIns="0" rtlCol="0">
            <a:noAutofit/>
          </a:bodyPr>
          <a:lstStyle/>
          <a:p>
            <a:pPr algn="ctr"/>
            <a:r>
              <a:rPr lang="en-US" sz="4800" b="1" dirty="0" smtClean="0">
                <a:solidFill>
                  <a:schemeClr val="bg1"/>
                </a:solidFill>
              </a:rPr>
              <a:t>Discussion</a:t>
            </a:r>
            <a:endParaRPr lang="en-US" sz="3200" b="1" dirty="0">
              <a:solidFill>
                <a:schemeClr val="bg1"/>
              </a:solidFill>
            </a:endParaRPr>
          </a:p>
        </p:txBody>
      </p:sp>
      <p:sp>
        <p:nvSpPr>
          <p:cNvPr id="36" name="TextBox 35"/>
          <p:cNvSpPr txBox="1"/>
          <p:nvPr/>
        </p:nvSpPr>
        <p:spPr>
          <a:xfrm>
            <a:off x="1926351" y="15347075"/>
            <a:ext cx="10345575" cy="937270"/>
          </a:xfrm>
          <a:prstGeom prst="rect">
            <a:avLst/>
          </a:prstGeom>
          <a:solidFill>
            <a:schemeClr val="accent3"/>
          </a:solidFill>
        </p:spPr>
        <p:txBody>
          <a:bodyPr wrap="square" lIns="0" tIns="0" rIns="0" bIns="0" rtlCol="0">
            <a:noAutofit/>
          </a:bodyPr>
          <a:lstStyle/>
          <a:p>
            <a:pPr algn="ctr"/>
            <a:r>
              <a:rPr lang="en-US" sz="4800" b="1" dirty="0" smtClean="0">
                <a:solidFill>
                  <a:schemeClr val="bg1"/>
                </a:solidFill>
              </a:rPr>
              <a:t>Purpose</a:t>
            </a:r>
            <a:endParaRPr lang="en-US" sz="3200" b="1" dirty="0">
              <a:solidFill>
                <a:schemeClr val="bg1"/>
              </a:solidFill>
            </a:endParaRPr>
          </a:p>
        </p:txBody>
      </p:sp>
      <p:sp>
        <p:nvSpPr>
          <p:cNvPr id="37" name="TextBox 36"/>
          <p:cNvSpPr txBox="1"/>
          <p:nvPr/>
        </p:nvSpPr>
        <p:spPr>
          <a:xfrm>
            <a:off x="15448546" y="5457965"/>
            <a:ext cx="12119811" cy="894709"/>
          </a:xfrm>
          <a:prstGeom prst="rect">
            <a:avLst/>
          </a:prstGeom>
          <a:solidFill>
            <a:schemeClr val="accent3"/>
          </a:solidFill>
        </p:spPr>
        <p:txBody>
          <a:bodyPr wrap="square" lIns="0" tIns="0" rIns="0" bIns="0" rtlCol="0">
            <a:noAutofit/>
          </a:bodyPr>
          <a:lstStyle/>
          <a:p>
            <a:pPr algn="ctr"/>
            <a:r>
              <a:rPr lang="en-US" sz="4800" b="1" dirty="0" smtClean="0">
                <a:solidFill>
                  <a:schemeClr val="bg1"/>
                </a:solidFill>
              </a:rPr>
              <a:t>Methods</a:t>
            </a:r>
            <a:endParaRPr lang="en-US" sz="3200" b="1" dirty="0">
              <a:solidFill>
                <a:schemeClr val="bg1"/>
              </a:solidFill>
            </a:endParaRPr>
          </a:p>
        </p:txBody>
      </p:sp>
      <p:sp>
        <p:nvSpPr>
          <p:cNvPr id="38" name="TextBox 37"/>
          <p:cNvSpPr txBox="1"/>
          <p:nvPr/>
        </p:nvSpPr>
        <p:spPr>
          <a:xfrm>
            <a:off x="1926351" y="5457965"/>
            <a:ext cx="10345575" cy="937270"/>
          </a:xfrm>
          <a:prstGeom prst="rect">
            <a:avLst/>
          </a:prstGeom>
          <a:solidFill>
            <a:schemeClr val="accent3"/>
          </a:solidFill>
        </p:spPr>
        <p:txBody>
          <a:bodyPr wrap="square" lIns="0" tIns="0" rIns="0" bIns="0" rtlCol="0">
            <a:noAutofit/>
          </a:bodyPr>
          <a:lstStyle/>
          <a:p>
            <a:pPr algn="ctr"/>
            <a:r>
              <a:rPr lang="en-US" sz="4800" b="1" dirty="0" smtClean="0">
                <a:solidFill>
                  <a:schemeClr val="bg1"/>
                </a:solidFill>
              </a:rPr>
              <a:t>Background</a:t>
            </a:r>
            <a:endParaRPr lang="en-US" sz="3200" b="1" dirty="0">
              <a:solidFill>
                <a:schemeClr val="bg1"/>
              </a:solidFill>
            </a:endParaRPr>
          </a:p>
        </p:txBody>
      </p:sp>
      <p:pic>
        <p:nvPicPr>
          <p:cNvPr id="2" name="Picture 1"/>
          <p:cNvPicPr>
            <a:picLocks noChangeAspect="1"/>
          </p:cNvPicPr>
          <p:nvPr/>
        </p:nvPicPr>
        <p:blipFill rotWithShape="1">
          <a:blip r:embed="rId7">
            <a:extLst>
              <a:ext uri="{28A0092B-C50C-407E-A947-70E740481C1C}">
                <a14:useLocalDpi xmlns:a14="http://schemas.microsoft.com/office/drawing/2010/main" val="0"/>
              </a:ext>
            </a:extLst>
          </a:blip>
          <a:srcRect t="12534" r="5432" b="19078"/>
          <a:stretch/>
        </p:blipFill>
        <p:spPr>
          <a:xfrm>
            <a:off x="33551445" y="450076"/>
            <a:ext cx="10339755" cy="4124206"/>
          </a:xfrm>
          <a:prstGeom prst="rect">
            <a:avLst/>
          </a:prstGeom>
        </p:spPr>
      </p:pic>
      <p:pic>
        <p:nvPicPr>
          <p:cNvPr id="3" name="Picture 2"/>
          <p:cNvPicPr>
            <a:picLocks noChangeAspect="1"/>
          </p:cNvPicPr>
          <p:nvPr/>
        </p:nvPicPr>
        <p:blipFill rotWithShape="1">
          <a:blip r:embed="rId8">
            <a:extLst>
              <a:ext uri="{28A0092B-C50C-407E-A947-70E740481C1C}">
                <a14:useLocalDpi xmlns:a14="http://schemas.microsoft.com/office/drawing/2010/main" val="0"/>
              </a:ext>
            </a:extLst>
          </a:blip>
          <a:srcRect t="10231"/>
          <a:stretch/>
        </p:blipFill>
        <p:spPr>
          <a:xfrm>
            <a:off x="182880" y="29608942"/>
            <a:ext cx="10297551" cy="3254808"/>
          </a:xfrm>
          <a:prstGeom prst="rect">
            <a:avLst/>
          </a:prstGeom>
        </p:spPr>
      </p:pic>
    </p:spTree>
    <p:extLst>
      <p:ext uri="{BB962C8B-B14F-4D97-AF65-F5344CB8AC3E}">
        <p14:creationId xmlns:p14="http://schemas.microsoft.com/office/powerpoint/2010/main" val="39847051"/>
      </p:ext>
    </p:extLst>
  </p:cSld>
  <p:clrMapOvr>
    <a:masterClrMapping/>
  </p:clrMapOvr>
</p:sld>
</file>

<file path=ppt/theme/theme1.xml><?xml version="1.0" encoding="utf-8"?>
<a:theme xmlns:a="http://schemas.openxmlformats.org/drawingml/2006/main" name="UT PresPosterformat">
  <a:themeElements>
    <a:clrScheme name="Custom 3">
      <a:dk1>
        <a:sysClr val="windowText" lastClr="000000"/>
      </a:dk1>
      <a:lt1>
        <a:sysClr val="window" lastClr="FFFFFF"/>
      </a:lt1>
      <a:dk2>
        <a:srgbClr val="4E5B6F"/>
      </a:dk2>
      <a:lt2>
        <a:srgbClr val="CCCC99"/>
      </a:lt2>
      <a:accent1>
        <a:srgbClr val="7FD13B"/>
      </a:accent1>
      <a:accent2>
        <a:srgbClr val="EA157A"/>
      </a:accent2>
      <a:accent3>
        <a:srgbClr val="FF9933"/>
      </a:accent3>
      <a:accent4>
        <a:srgbClr val="00ADDC"/>
      </a:accent4>
      <a:accent5>
        <a:srgbClr val="738AC8"/>
      </a:accent5>
      <a:accent6>
        <a:srgbClr val="1AB39F"/>
      </a:accent6>
      <a:hlink>
        <a:srgbClr val="EB8803"/>
      </a:hlink>
      <a:folHlink>
        <a:srgbClr val="5F779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solidFill>
          <a:schemeClr val="accent3"/>
        </a:solidFill>
      </a:spPr>
      <a:bodyPr wrap="square" lIns="0" tIns="0" rIns="0" bIns="0" rtlCol="0">
        <a:noAutofit/>
      </a:bodyPr>
      <a:lstStyle>
        <a:defPPr>
          <a:defRPr sz="3200" b="1" dirty="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UT PresPosterformat.potx</Template>
  <TotalTime>1353</TotalTime>
  <Words>448</Words>
  <Application>Microsoft Office PowerPoint</Application>
  <PresentationFormat>Custom</PresentationFormat>
  <Paragraphs>36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UT PresPosterformat</vt:lpstr>
      <vt:lpstr>PowerPoint Presentation</vt:lpstr>
    </vt:vector>
  </TitlesOfParts>
  <Company>Creative Communications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 Thomas</dc:creator>
  <cp:lastModifiedBy>Admin</cp:lastModifiedBy>
  <cp:revision>79</cp:revision>
  <dcterms:created xsi:type="dcterms:W3CDTF">2012-04-03T13:12:42Z</dcterms:created>
  <dcterms:modified xsi:type="dcterms:W3CDTF">2015-03-26T03:11:11Z</dcterms:modified>
</cp:coreProperties>
</file>