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Default Extension="tiff" ContentType="image/tiff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9" r:id="rId3"/>
    <p:sldId id="262" r:id="rId4"/>
    <p:sldId id="258" r:id="rId5"/>
    <p:sldId id="261" r:id="rId6"/>
    <p:sldId id="257" r:id="rId7"/>
    <p:sldId id="260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67" autoAdjust="0"/>
  </p:normalViewPr>
  <p:slideViewPr>
    <p:cSldViewPr>
      <p:cViewPr>
        <p:scale>
          <a:sx n="70" d="100"/>
          <a:sy n="70" d="100"/>
        </p:scale>
        <p:origin x="-1158" y="-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5053B36-E459-4699-9118-038C8F52F23D}" type="doc">
      <dgm:prSet loTypeId="urn:microsoft.com/office/officeart/2005/8/layout/cycle5" loCatId="cycle" qsTypeId="urn:microsoft.com/office/officeart/2005/8/quickstyle/simple3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97D4A84A-FD53-4C89-8766-B5C0A5025285}">
      <dgm:prSet custT="1"/>
      <dgm:spPr>
        <a:gradFill flip="none" rotWithShape="0">
          <a:gsLst>
            <a:gs pos="0">
              <a:schemeClr val="bg1"/>
            </a:gs>
            <a:gs pos="100000">
              <a:srgbClr val="99C9C7"/>
            </a:gs>
          </a:gsLst>
          <a:lin ang="5400000" scaled="0"/>
          <a:tileRect/>
        </a:gradFill>
        <a:ln>
          <a:solidFill>
            <a:srgbClr val="186072"/>
          </a:solidFill>
        </a:ln>
      </dgm:spPr>
      <dgm:t>
        <a:bodyPr/>
        <a:lstStyle/>
        <a:p>
          <a:r>
            <a:rPr lang="en-US" sz="2000" dirty="0" smtClean="0">
              <a:solidFill>
                <a:srgbClr val="186072"/>
              </a:solidFill>
            </a:rPr>
            <a:t>Assure</a:t>
          </a:r>
        </a:p>
      </dgm:t>
    </dgm:pt>
    <dgm:pt modelId="{83CF93A1-5BFE-4327-89FC-F3B074DB56BE}" type="parTrans" cxnId="{37BF8AAE-F2D1-47FD-80C7-85A2611AA334}">
      <dgm:prSet/>
      <dgm:spPr/>
      <dgm:t>
        <a:bodyPr/>
        <a:lstStyle/>
        <a:p>
          <a:endParaRPr lang="en-US" sz="1400" b="0"/>
        </a:p>
      </dgm:t>
    </dgm:pt>
    <dgm:pt modelId="{5FD615BE-97D0-4C69-8037-060D7CF45582}" type="sibTrans" cxnId="{37BF8AAE-F2D1-47FD-80C7-85A2611AA334}">
      <dgm:prSet/>
      <dgm:spPr>
        <a:ln w="28575" cap="flat" cmpd="sng" algn="ctr">
          <a:solidFill>
            <a:srgbClr val="186072"/>
          </a:solidFill>
          <a:prstDash val="solid"/>
          <a:round/>
          <a:headEnd type="none" w="med" len="med"/>
          <a:tailEnd type="arrow" w="med" len="med"/>
        </a:ln>
      </dgm:spPr>
      <dgm:t>
        <a:bodyPr/>
        <a:lstStyle/>
        <a:p>
          <a:endParaRPr lang="en-US" sz="1400" b="0" dirty="0"/>
        </a:p>
      </dgm:t>
    </dgm:pt>
    <dgm:pt modelId="{D826B2FE-5AC9-47EE-AEB3-142395FBDE71}">
      <dgm:prSet custT="1"/>
      <dgm:spPr>
        <a:gradFill flip="none" rotWithShape="0">
          <a:gsLst>
            <a:gs pos="0">
              <a:schemeClr val="bg1"/>
            </a:gs>
            <a:gs pos="100000">
              <a:srgbClr val="99C9C7"/>
            </a:gs>
          </a:gsLst>
          <a:lin ang="5400000" scaled="0"/>
          <a:tileRect/>
        </a:gradFill>
        <a:ln>
          <a:solidFill>
            <a:srgbClr val="186072"/>
          </a:solidFill>
        </a:ln>
      </dgm:spPr>
      <dgm:t>
        <a:bodyPr/>
        <a:lstStyle/>
        <a:p>
          <a:r>
            <a:rPr lang="en-US" sz="2000" dirty="0" smtClean="0">
              <a:solidFill>
                <a:srgbClr val="186072"/>
              </a:solidFill>
            </a:rPr>
            <a:t>Preserve</a:t>
          </a:r>
        </a:p>
      </dgm:t>
    </dgm:pt>
    <dgm:pt modelId="{CB1A36D4-FDE9-48F2-98C9-29576A48DEAF}" type="parTrans" cxnId="{BCD343DC-1B85-4FCF-817B-24887D1B3E23}">
      <dgm:prSet/>
      <dgm:spPr/>
      <dgm:t>
        <a:bodyPr/>
        <a:lstStyle/>
        <a:p>
          <a:endParaRPr lang="en-US" sz="1400" b="0"/>
        </a:p>
      </dgm:t>
    </dgm:pt>
    <dgm:pt modelId="{E81A7496-7C34-4DBF-9C3D-D0A2A73191C8}" type="sibTrans" cxnId="{BCD343DC-1B85-4FCF-817B-24887D1B3E23}">
      <dgm:prSet/>
      <dgm:spPr>
        <a:ln w="28575" cap="flat" cmpd="sng" algn="ctr">
          <a:solidFill>
            <a:srgbClr val="186072"/>
          </a:solidFill>
          <a:prstDash val="solid"/>
          <a:round/>
          <a:headEnd type="none" w="med" len="med"/>
          <a:tailEnd type="arrow" w="med" len="med"/>
        </a:ln>
      </dgm:spPr>
      <dgm:t>
        <a:bodyPr/>
        <a:lstStyle/>
        <a:p>
          <a:endParaRPr lang="en-US" sz="1400" b="0" dirty="0"/>
        </a:p>
      </dgm:t>
    </dgm:pt>
    <dgm:pt modelId="{661A4A79-0AAA-4C36-BEAB-A61C849008FA}">
      <dgm:prSet custT="1"/>
      <dgm:spPr>
        <a:gradFill flip="none" rotWithShape="0">
          <a:gsLst>
            <a:gs pos="0">
              <a:schemeClr val="bg1"/>
            </a:gs>
            <a:gs pos="100000">
              <a:srgbClr val="99C9C7"/>
            </a:gs>
          </a:gsLst>
          <a:lin ang="5400000" scaled="0"/>
          <a:tileRect/>
        </a:gradFill>
        <a:ln>
          <a:solidFill>
            <a:srgbClr val="457184"/>
          </a:solidFill>
        </a:ln>
      </dgm:spPr>
      <dgm:t>
        <a:bodyPr/>
        <a:lstStyle/>
        <a:p>
          <a:r>
            <a:rPr lang="en-US" sz="2000" dirty="0" smtClean="0">
              <a:solidFill>
                <a:srgbClr val="1A435D"/>
              </a:solidFill>
            </a:rPr>
            <a:t>Discover</a:t>
          </a:r>
        </a:p>
      </dgm:t>
    </dgm:pt>
    <dgm:pt modelId="{1B4B79AA-B091-4787-A5DB-5E75A9449EAF}" type="parTrans" cxnId="{6C6D0C39-16F5-4C23-93FF-663C03421B62}">
      <dgm:prSet/>
      <dgm:spPr/>
      <dgm:t>
        <a:bodyPr/>
        <a:lstStyle/>
        <a:p>
          <a:endParaRPr lang="en-US" sz="1400" b="0"/>
        </a:p>
      </dgm:t>
    </dgm:pt>
    <dgm:pt modelId="{F97789DC-0FAD-4C2E-AB9D-457E85023924}" type="sibTrans" cxnId="{6C6D0C39-16F5-4C23-93FF-663C03421B62}">
      <dgm:prSet/>
      <dgm:spPr>
        <a:ln w="28575" cap="flat" cmpd="sng" algn="ctr">
          <a:solidFill>
            <a:srgbClr val="186072"/>
          </a:solidFill>
          <a:prstDash val="solid"/>
          <a:round/>
          <a:headEnd type="none" w="med" len="med"/>
          <a:tailEnd type="arrow" w="med" len="med"/>
        </a:ln>
      </dgm:spPr>
      <dgm:t>
        <a:bodyPr/>
        <a:lstStyle/>
        <a:p>
          <a:endParaRPr lang="en-US" sz="1400" b="0" dirty="0"/>
        </a:p>
      </dgm:t>
    </dgm:pt>
    <dgm:pt modelId="{A8FAAA24-3DB7-4AFE-8D6E-1FF127F6A8FE}">
      <dgm:prSet custT="1"/>
      <dgm:spPr>
        <a:gradFill flip="none" rotWithShape="0">
          <a:gsLst>
            <a:gs pos="0">
              <a:schemeClr val="bg1"/>
            </a:gs>
            <a:gs pos="100000">
              <a:srgbClr val="99C9C7"/>
            </a:gs>
          </a:gsLst>
          <a:lin ang="5400000" scaled="0"/>
          <a:tileRect/>
        </a:gradFill>
        <a:ln>
          <a:solidFill>
            <a:srgbClr val="457184"/>
          </a:solidFill>
        </a:ln>
      </dgm:spPr>
      <dgm:t>
        <a:bodyPr/>
        <a:lstStyle/>
        <a:p>
          <a:r>
            <a:rPr lang="en-US" sz="2000" dirty="0" smtClean="0">
              <a:solidFill>
                <a:srgbClr val="1A435D"/>
              </a:solidFill>
            </a:rPr>
            <a:t>Integrate</a:t>
          </a:r>
        </a:p>
      </dgm:t>
    </dgm:pt>
    <dgm:pt modelId="{83664775-34AE-41A2-A40A-AEE1DCB28F5A}" type="parTrans" cxnId="{0FEACBE7-9877-46A8-9701-E31093846DBA}">
      <dgm:prSet/>
      <dgm:spPr/>
      <dgm:t>
        <a:bodyPr/>
        <a:lstStyle/>
        <a:p>
          <a:endParaRPr lang="en-US" sz="1400" b="0"/>
        </a:p>
      </dgm:t>
    </dgm:pt>
    <dgm:pt modelId="{8ED530B9-2AE0-4731-B182-B27C1D10B60C}" type="sibTrans" cxnId="{0FEACBE7-9877-46A8-9701-E31093846DBA}">
      <dgm:prSet/>
      <dgm:spPr>
        <a:ln w="28575" cap="flat" cmpd="sng" algn="ctr">
          <a:solidFill>
            <a:srgbClr val="186072"/>
          </a:solidFill>
          <a:prstDash val="solid"/>
          <a:round/>
          <a:headEnd type="none" w="med" len="med"/>
          <a:tailEnd type="arrow" w="med" len="med"/>
        </a:ln>
      </dgm:spPr>
      <dgm:t>
        <a:bodyPr/>
        <a:lstStyle/>
        <a:p>
          <a:endParaRPr lang="en-US" sz="1400" b="0" dirty="0"/>
        </a:p>
      </dgm:t>
    </dgm:pt>
    <dgm:pt modelId="{78A95A28-5B18-4CAB-A8F7-FCAAA6066699}">
      <dgm:prSet custT="1"/>
      <dgm:spPr>
        <a:gradFill flip="none" rotWithShape="1">
          <a:gsLst>
            <a:gs pos="0">
              <a:schemeClr val="bg1"/>
            </a:gs>
            <a:gs pos="100000">
              <a:srgbClr val="99C9C7"/>
            </a:gs>
          </a:gsLst>
          <a:lin ang="5160000" scaled="0"/>
          <a:tileRect/>
        </a:gradFill>
        <a:ln>
          <a:solidFill>
            <a:srgbClr val="457184"/>
          </a:solidFill>
        </a:ln>
      </dgm:spPr>
      <dgm:t>
        <a:bodyPr/>
        <a:lstStyle/>
        <a:p>
          <a:r>
            <a:rPr lang="en-US" sz="2000" dirty="0" smtClean="0">
              <a:solidFill>
                <a:srgbClr val="1A435D"/>
              </a:solidFill>
            </a:rPr>
            <a:t>Analyze</a:t>
          </a:r>
        </a:p>
      </dgm:t>
    </dgm:pt>
    <dgm:pt modelId="{6BE8ECF0-24C5-40B1-9F35-926034AD3A7E}" type="parTrans" cxnId="{DDE8938D-9B46-4EEC-9D74-69D38C6AE27D}">
      <dgm:prSet/>
      <dgm:spPr/>
      <dgm:t>
        <a:bodyPr/>
        <a:lstStyle/>
        <a:p>
          <a:endParaRPr lang="en-US" sz="1400" b="0"/>
        </a:p>
      </dgm:t>
    </dgm:pt>
    <dgm:pt modelId="{DA16D8F2-7AA0-43B2-99A1-9E110743886E}" type="sibTrans" cxnId="{DDE8938D-9B46-4EEC-9D74-69D38C6AE27D}">
      <dgm:prSet/>
      <dgm:spPr>
        <a:ln w="28575" cap="flat" cmpd="sng" algn="ctr">
          <a:solidFill>
            <a:srgbClr val="186072"/>
          </a:solidFill>
          <a:prstDash val="solid"/>
          <a:round/>
          <a:headEnd type="none" w="med" len="med"/>
          <a:tailEnd type="arrow" w="med" len="med"/>
        </a:ln>
      </dgm:spPr>
      <dgm:t>
        <a:bodyPr/>
        <a:lstStyle/>
        <a:p>
          <a:endParaRPr lang="en-US" sz="1400" b="0" dirty="0"/>
        </a:p>
      </dgm:t>
    </dgm:pt>
    <dgm:pt modelId="{4AD66445-1D35-5E4B-97CB-F1868A81F976}">
      <dgm:prSet phldrT="[Text]" custT="1"/>
      <dgm:spPr>
        <a:gradFill flip="none" rotWithShape="0">
          <a:gsLst>
            <a:gs pos="0">
              <a:schemeClr val="bg1"/>
            </a:gs>
            <a:gs pos="100000">
              <a:srgbClr val="99C9C7"/>
            </a:gs>
          </a:gsLst>
          <a:lin ang="5400000" scaled="0"/>
          <a:tileRect/>
        </a:gradFill>
        <a:ln>
          <a:solidFill>
            <a:srgbClr val="186072"/>
          </a:solidFill>
        </a:ln>
      </dgm:spPr>
      <dgm:t>
        <a:bodyPr/>
        <a:lstStyle/>
        <a:p>
          <a:r>
            <a:rPr lang="en-US" sz="2000" dirty="0" smtClean="0">
              <a:solidFill>
                <a:srgbClr val="186072"/>
              </a:solidFill>
            </a:rPr>
            <a:t>Collect</a:t>
          </a:r>
          <a:endParaRPr lang="en-US" sz="2000" dirty="0">
            <a:solidFill>
              <a:srgbClr val="186072"/>
            </a:solidFill>
          </a:endParaRPr>
        </a:p>
      </dgm:t>
    </dgm:pt>
    <dgm:pt modelId="{D6E6296C-8865-CD45-8B84-2CE77AEEFEAD}" type="parTrans" cxnId="{6FA06DDC-0F38-DE42-863F-EB8F7A4572BE}">
      <dgm:prSet/>
      <dgm:spPr/>
      <dgm:t>
        <a:bodyPr/>
        <a:lstStyle/>
        <a:p>
          <a:endParaRPr lang="en-US" sz="1400" b="0"/>
        </a:p>
      </dgm:t>
    </dgm:pt>
    <dgm:pt modelId="{03570386-4604-4B40-84F0-E9CB1E7DA604}" type="sibTrans" cxnId="{6FA06DDC-0F38-DE42-863F-EB8F7A4572BE}">
      <dgm:prSet/>
      <dgm:spPr>
        <a:ln w="28575" cap="flat" cmpd="sng" algn="ctr">
          <a:solidFill>
            <a:srgbClr val="186072"/>
          </a:solidFill>
          <a:prstDash val="solid"/>
          <a:round/>
          <a:headEnd type="none" w="med" len="med"/>
          <a:tailEnd type="arrow" w="med" len="med"/>
        </a:ln>
      </dgm:spPr>
      <dgm:t>
        <a:bodyPr/>
        <a:lstStyle/>
        <a:p>
          <a:endParaRPr lang="en-US" sz="1400" b="0" dirty="0"/>
        </a:p>
      </dgm:t>
    </dgm:pt>
    <dgm:pt modelId="{CA9A9111-DB94-5549-9608-EEE6A3A2D980}">
      <dgm:prSet custT="1"/>
      <dgm:spPr>
        <a:gradFill flip="none" rotWithShape="0">
          <a:gsLst>
            <a:gs pos="0">
              <a:schemeClr val="bg1"/>
            </a:gs>
            <a:gs pos="100000">
              <a:srgbClr val="99C9C7"/>
            </a:gs>
          </a:gsLst>
          <a:lin ang="5400000" scaled="0"/>
          <a:tileRect/>
        </a:gradFill>
        <a:ln>
          <a:solidFill>
            <a:srgbClr val="186072"/>
          </a:solidFill>
        </a:ln>
      </dgm:spPr>
      <dgm:t>
        <a:bodyPr/>
        <a:lstStyle/>
        <a:p>
          <a:r>
            <a:rPr lang="en-US" sz="2000" dirty="0" smtClean="0">
              <a:solidFill>
                <a:srgbClr val="186072"/>
              </a:solidFill>
            </a:rPr>
            <a:t>Describe</a:t>
          </a:r>
          <a:endParaRPr lang="en-US" sz="2000" b="1" dirty="0">
            <a:solidFill>
              <a:srgbClr val="186072"/>
            </a:solidFill>
          </a:endParaRPr>
        </a:p>
      </dgm:t>
    </dgm:pt>
    <dgm:pt modelId="{C02256F6-1491-DF41-85E7-7AB4145834E4}" type="parTrans" cxnId="{669CCB14-E5B8-CC48-BF1D-459F50D6BB21}">
      <dgm:prSet/>
      <dgm:spPr/>
      <dgm:t>
        <a:bodyPr/>
        <a:lstStyle/>
        <a:p>
          <a:endParaRPr lang="en-US" sz="1400" b="0"/>
        </a:p>
      </dgm:t>
    </dgm:pt>
    <dgm:pt modelId="{99C07F7C-24F7-F44B-8AEB-A4EC5174B3B9}" type="sibTrans" cxnId="{669CCB14-E5B8-CC48-BF1D-459F50D6BB21}">
      <dgm:prSet/>
      <dgm:spPr>
        <a:ln w="28575" cap="flat" cmpd="sng" algn="ctr">
          <a:solidFill>
            <a:srgbClr val="186072"/>
          </a:solidFill>
          <a:prstDash val="solid"/>
          <a:round/>
          <a:headEnd type="none" w="med" len="med"/>
          <a:tailEnd type="arrow" w="med" len="med"/>
        </a:ln>
      </dgm:spPr>
      <dgm:t>
        <a:bodyPr/>
        <a:lstStyle/>
        <a:p>
          <a:endParaRPr lang="en-US" sz="1400" b="0"/>
        </a:p>
      </dgm:t>
    </dgm:pt>
    <dgm:pt modelId="{4E9C4D69-ADFB-FA46-BE5A-A338E69769FC}">
      <dgm:prSet custT="1"/>
      <dgm:spPr>
        <a:gradFill flip="none" rotWithShape="0">
          <a:gsLst>
            <a:gs pos="0">
              <a:schemeClr val="bg1"/>
            </a:gs>
            <a:gs pos="100000">
              <a:srgbClr val="99C9C7"/>
            </a:gs>
          </a:gsLst>
          <a:lin ang="5400000" scaled="0"/>
          <a:tileRect/>
        </a:gradFill>
        <a:ln>
          <a:solidFill>
            <a:srgbClr val="186072"/>
          </a:solidFill>
        </a:ln>
      </dgm:spPr>
      <dgm:t>
        <a:bodyPr/>
        <a:lstStyle/>
        <a:p>
          <a:r>
            <a:rPr lang="en-US" sz="2000" dirty="0" smtClean="0">
              <a:solidFill>
                <a:srgbClr val="186072"/>
              </a:solidFill>
            </a:rPr>
            <a:t>Deposit</a:t>
          </a:r>
          <a:endParaRPr lang="en-US" sz="2000" dirty="0">
            <a:solidFill>
              <a:srgbClr val="186072"/>
            </a:solidFill>
          </a:endParaRPr>
        </a:p>
      </dgm:t>
    </dgm:pt>
    <dgm:pt modelId="{4BF50C62-AD1D-DE4C-A4C3-1381E584AB9B}" type="parTrans" cxnId="{FB0A48C9-CACD-D64A-84A1-E2E068B30F09}">
      <dgm:prSet/>
      <dgm:spPr/>
      <dgm:t>
        <a:bodyPr/>
        <a:lstStyle/>
        <a:p>
          <a:endParaRPr lang="en-US"/>
        </a:p>
      </dgm:t>
    </dgm:pt>
    <dgm:pt modelId="{1C10E232-1094-2848-B981-7AF384410EC9}" type="sibTrans" cxnId="{FB0A48C9-CACD-D64A-84A1-E2E068B30F09}">
      <dgm:prSet/>
      <dgm:spPr>
        <a:ln w="28575">
          <a:solidFill>
            <a:srgbClr val="186072"/>
          </a:solidFill>
        </a:ln>
      </dgm:spPr>
      <dgm:t>
        <a:bodyPr/>
        <a:lstStyle/>
        <a:p>
          <a:endParaRPr lang="en-US"/>
        </a:p>
      </dgm:t>
    </dgm:pt>
    <dgm:pt modelId="{6A20FEC1-C6EF-4469-886F-1FB4E4E06963}" type="pres">
      <dgm:prSet presAssocID="{65053B36-E459-4699-9118-038C8F52F23D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21E2F18-F043-2846-95DB-CBAA147D529B}" type="pres">
      <dgm:prSet presAssocID="{4AD66445-1D35-5E4B-97CB-F1868A81F976}" presName="node" presStyleLbl="node1" presStyleIdx="0" presStyleCnt="8" custScaleX="127875" custScaleY="749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AA6B48-225A-4840-B4FD-B5777A24A577}" type="pres">
      <dgm:prSet presAssocID="{4AD66445-1D35-5E4B-97CB-F1868A81F976}" presName="spNode" presStyleCnt="0"/>
      <dgm:spPr/>
      <dgm:t>
        <a:bodyPr/>
        <a:lstStyle/>
        <a:p>
          <a:endParaRPr lang="en-US"/>
        </a:p>
      </dgm:t>
    </dgm:pt>
    <dgm:pt modelId="{8864FD29-B527-0A45-AF38-136A7CA3EA73}" type="pres">
      <dgm:prSet presAssocID="{03570386-4604-4B40-84F0-E9CB1E7DA604}" presName="sibTrans" presStyleLbl="sibTrans1D1" presStyleIdx="0" presStyleCnt="8"/>
      <dgm:spPr/>
      <dgm:t>
        <a:bodyPr/>
        <a:lstStyle/>
        <a:p>
          <a:endParaRPr lang="en-US"/>
        </a:p>
      </dgm:t>
    </dgm:pt>
    <dgm:pt modelId="{F0A86B52-E2FF-4D63-93A1-E61D8377C34A}" type="pres">
      <dgm:prSet presAssocID="{97D4A84A-FD53-4C89-8766-B5C0A5025285}" presName="node" presStyleLbl="node1" presStyleIdx="1" presStyleCnt="8" custScaleX="127875" custScaleY="749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CC661F-5906-4C2E-95FD-42BD7C141BE9}" type="pres">
      <dgm:prSet presAssocID="{97D4A84A-FD53-4C89-8766-B5C0A5025285}" presName="spNode" presStyleCnt="0"/>
      <dgm:spPr/>
      <dgm:t>
        <a:bodyPr/>
        <a:lstStyle/>
        <a:p>
          <a:endParaRPr lang="en-US"/>
        </a:p>
      </dgm:t>
    </dgm:pt>
    <dgm:pt modelId="{A9CD118D-5A7B-4B7B-BEB0-016F1E217120}" type="pres">
      <dgm:prSet presAssocID="{5FD615BE-97D0-4C69-8037-060D7CF45582}" presName="sibTrans" presStyleLbl="sibTrans1D1" presStyleIdx="1" presStyleCnt="8"/>
      <dgm:spPr/>
      <dgm:t>
        <a:bodyPr/>
        <a:lstStyle/>
        <a:p>
          <a:endParaRPr lang="en-US"/>
        </a:p>
      </dgm:t>
    </dgm:pt>
    <dgm:pt modelId="{4BA36C64-20B8-A14E-8759-154A58F6D6C3}" type="pres">
      <dgm:prSet presAssocID="{CA9A9111-DB94-5549-9608-EEE6A3A2D980}" presName="node" presStyleLbl="node1" presStyleIdx="2" presStyleCnt="8" custScaleX="127875" custScaleY="749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64C368-C8AD-DC46-9E87-FF501AEF864A}" type="pres">
      <dgm:prSet presAssocID="{CA9A9111-DB94-5549-9608-EEE6A3A2D980}" presName="spNode" presStyleCnt="0"/>
      <dgm:spPr/>
      <dgm:t>
        <a:bodyPr/>
        <a:lstStyle/>
        <a:p>
          <a:endParaRPr lang="en-US"/>
        </a:p>
      </dgm:t>
    </dgm:pt>
    <dgm:pt modelId="{6A2CC0A6-BC38-5041-A60B-0DABCA6762C7}" type="pres">
      <dgm:prSet presAssocID="{99C07F7C-24F7-F44B-8AEB-A4EC5174B3B9}" presName="sibTrans" presStyleLbl="sibTrans1D1" presStyleIdx="2" presStyleCnt="8"/>
      <dgm:spPr/>
      <dgm:t>
        <a:bodyPr/>
        <a:lstStyle/>
        <a:p>
          <a:endParaRPr lang="en-US"/>
        </a:p>
      </dgm:t>
    </dgm:pt>
    <dgm:pt modelId="{A691E03B-C59E-9A41-9D57-2D4EBEE14039}" type="pres">
      <dgm:prSet presAssocID="{4E9C4D69-ADFB-FA46-BE5A-A338E69769FC}" presName="node" presStyleLbl="node1" presStyleIdx="3" presStyleCnt="8" custScaleX="127875" custScaleY="749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DF1ABC-1CC7-714C-A055-1C41C2DE0346}" type="pres">
      <dgm:prSet presAssocID="{4E9C4D69-ADFB-FA46-BE5A-A338E69769FC}" presName="spNode" presStyleCnt="0"/>
      <dgm:spPr/>
    </dgm:pt>
    <dgm:pt modelId="{FDC707AD-A140-C945-86F6-51E693510697}" type="pres">
      <dgm:prSet presAssocID="{1C10E232-1094-2848-B981-7AF384410EC9}" presName="sibTrans" presStyleLbl="sibTrans1D1" presStyleIdx="3" presStyleCnt="8"/>
      <dgm:spPr/>
      <dgm:t>
        <a:bodyPr/>
        <a:lstStyle/>
        <a:p>
          <a:endParaRPr lang="en-US"/>
        </a:p>
      </dgm:t>
    </dgm:pt>
    <dgm:pt modelId="{1E7C3E94-8CB6-456F-B0D4-B3FA407A51A6}" type="pres">
      <dgm:prSet presAssocID="{D826B2FE-5AC9-47EE-AEB3-142395FBDE71}" presName="node" presStyleLbl="node1" presStyleIdx="4" presStyleCnt="8" custScaleX="127875" custScaleY="749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38B6B8-75DF-4528-9C2A-BB7A7D07CE89}" type="pres">
      <dgm:prSet presAssocID="{D826B2FE-5AC9-47EE-AEB3-142395FBDE71}" presName="spNode" presStyleCnt="0"/>
      <dgm:spPr/>
      <dgm:t>
        <a:bodyPr/>
        <a:lstStyle/>
        <a:p>
          <a:endParaRPr lang="en-US"/>
        </a:p>
      </dgm:t>
    </dgm:pt>
    <dgm:pt modelId="{0FD4A519-10D4-4EE7-AC3E-EBD7D85740E2}" type="pres">
      <dgm:prSet presAssocID="{E81A7496-7C34-4DBF-9C3D-D0A2A73191C8}" presName="sibTrans" presStyleLbl="sibTrans1D1" presStyleIdx="4" presStyleCnt="8"/>
      <dgm:spPr/>
      <dgm:t>
        <a:bodyPr/>
        <a:lstStyle/>
        <a:p>
          <a:endParaRPr lang="en-US"/>
        </a:p>
      </dgm:t>
    </dgm:pt>
    <dgm:pt modelId="{25E735C8-6CA7-48F9-B4AF-4D9B92978769}" type="pres">
      <dgm:prSet presAssocID="{661A4A79-0AAA-4C36-BEAB-A61C849008FA}" presName="node" presStyleLbl="node1" presStyleIdx="5" presStyleCnt="8" custScaleX="127875" custScaleY="749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522338-C25D-4866-ABF3-7A3BB86AF8C6}" type="pres">
      <dgm:prSet presAssocID="{661A4A79-0AAA-4C36-BEAB-A61C849008FA}" presName="spNode" presStyleCnt="0"/>
      <dgm:spPr/>
      <dgm:t>
        <a:bodyPr/>
        <a:lstStyle/>
        <a:p>
          <a:endParaRPr lang="en-US"/>
        </a:p>
      </dgm:t>
    </dgm:pt>
    <dgm:pt modelId="{7DFDE678-6B1C-4BBC-A38E-46FB50420688}" type="pres">
      <dgm:prSet presAssocID="{F97789DC-0FAD-4C2E-AB9D-457E85023924}" presName="sibTrans" presStyleLbl="sibTrans1D1" presStyleIdx="5" presStyleCnt="8"/>
      <dgm:spPr/>
      <dgm:t>
        <a:bodyPr/>
        <a:lstStyle/>
        <a:p>
          <a:endParaRPr lang="en-US"/>
        </a:p>
      </dgm:t>
    </dgm:pt>
    <dgm:pt modelId="{E2536CDD-7DBF-4C6B-85BF-882FE6A71FDF}" type="pres">
      <dgm:prSet presAssocID="{A8FAAA24-3DB7-4AFE-8D6E-1FF127F6A8FE}" presName="node" presStyleLbl="node1" presStyleIdx="6" presStyleCnt="8" custScaleX="127875" custScaleY="749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D500B74-16A3-4CA0-A0E3-C2CBAAB4F994}" type="pres">
      <dgm:prSet presAssocID="{A8FAAA24-3DB7-4AFE-8D6E-1FF127F6A8FE}" presName="spNode" presStyleCnt="0"/>
      <dgm:spPr/>
      <dgm:t>
        <a:bodyPr/>
        <a:lstStyle/>
        <a:p>
          <a:endParaRPr lang="en-US"/>
        </a:p>
      </dgm:t>
    </dgm:pt>
    <dgm:pt modelId="{049616A8-A793-4C77-8E33-8F4622C118F7}" type="pres">
      <dgm:prSet presAssocID="{8ED530B9-2AE0-4731-B182-B27C1D10B60C}" presName="sibTrans" presStyleLbl="sibTrans1D1" presStyleIdx="6" presStyleCnt="8"/>
      <dgm:spPr/>
      <dgm:t>
        <a:bodyPr/>
        <a:lstStyle/>
        <a:p>
          <a:endParaRPr lang="en-US"/>
        </a:p>
      </dgm:t>
    </dgm:pt>
    <dgm:pt modelId="{3204064E-86B9-4A1D-AC40-6B3607D41628}" type="pres">
      <dgm:prSet presAssocID="{78A95A28-5B18-4CAB-A8F7-FCAAA6066699}" presName="node" presStyleLbl="node1" presStyleIdx="7" presStyleCnt="8" custScaleX="127875" custScaleY="749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5E9CCE-C7D2-4139-86F0-64E7E1C35BC1}" type="pres">
      <dgm:prSet presAssocID="{78A95A28-5B18-4CAB-A8F7-FCAAA6066699}" presName="spNode" presStyleCnt="0"/>
      <dgm:spPr/>
      <dgm:t>
        <a:bodyPr/>
        <a:lstStyle/>
        <a:p>
          <a:endParaRPr lang="en-US"/>
        </a:p>
      </dgm:t>
    </dgm:pt>
    <dgm:pt modelId="{19FF4228-BCF6-4DBF-AEE0-CF82A986A726}" type="pres">
      <dgm:prSet presAssocID="{DA16D8F2-7AA0-43B2-99A1-9E110743886E}" presName="sibTrans" presStyleLbl="sibTrans1D1" presStyleIdx="7" presStyleCnt="8"/>
      <dgm:spPr/>
      <dgm:t>
        <a:bodyPr/>
        <a:lstStyle/>
        <a:p>
          <a:endParaRPr lang="en-US"/>
        </a:p>
      </dgm:t>
    </dgm:pt>
  </dgm:ptLst>
  <dgm:cxnLst>
    <dgm:cxn modelId="{28D33181-7D80-4FFD-A28B-1DF32E3072B8}" type="presOf" srcId="{5FD615BE-97D0-4C69-8037-060D7CF45582}" destId="{A9CD118D-5A7B-4B7B-BEB0-016F1E217120}" srcOrd="0" destOrd="0" presId="urn:microsoft.com/office/officeart/2005/8/layout/cycle5"/>
    <dgm:cxn modelId="{0FEACBE7-9877-46A8-9701-E31093846DBA}" srcId="{65053B36-E459-4699-9118-038C8F52F23D}" destId="{A8FAAA24-3DB7-4AFE-8D6E-1FF127F6A8FE}" srcOrd="6" destOrd="0" parTransId="{83664775-34AE-41A2-A40A-AEE1DCB28F5A}" sibTransId="{8ED530B9-2AE0-4731-B182-B27C1D10B60C}"/>
    <dgm:cxn modelId="{6C6D0C39-16F5-4C23-93FF-663C03421B62}" srcId="{65053B36-E459-4699-9118-038C8F52F23D}" destId="{661A4A79-0AAA-4C36-BEAB-A61C849008FA}" srcOrd="5" destOrd="0" parTransId="{1B4B79AA-B091-4787-A5DB-5E75A9449EAF}" sibTransId="{F97789DC-0FAD-4C2E-AB9D-457E85023924}"/>
    <dgm:cxn modelId="{4868C6BB-0CC3-4D43-8DF8-E49A8C00E025}" type="presOf" srcId="{CA9A9111-DB94-5549-9608-EEE6A3A2D980}" destId="{4BA36C64-20B8-A14E-8759-154A58F6D6C3}" srcOrd="0" destOrd="0" presId="urn:microsoft.com/office/officeart/2005/8/layout/cycle5"/>
    <dgm:cxn modelId="{82468639-A5A9-4CF6-A58E-98519CF07537}" type="presOf" srcId="{4E9C4D69-ADFB-FA46-BE5A-A338E69769FC}" destId="{A691E03B-C59E-9A41-9D57-2D4EBEE14039}" srcOrd="0" destOrd="0" presId="urn:microsoft.com/office/officeart/2005/8/layout/cycle5"/>
    <dgm:cxn modelId="{F81FA184-CC6D-43DC-9A0F-44A4D2CADB0A}" type="presOf" srcId="{4AD66445-1D35-5E4B-97CB-F1868A81F976}" destId="{F21E2F18-F043-2846-95DB-CBAA147D529B}" srcOrd="0" destOrd="0" presId="urn:microsoft.com/office/officeart/2005/8/layout/cycle5"/>
    <dgm:cxn modelId="{DDE8938D-9B46-4EEC-9D74-69D38C6AE27D}" srcId="{65053B36-E459-4699-9118-038C8F52F23D}" destId="{78A95A28-5B18-4CAB-A8F7-FCAAA6066699}" srcOrd="7" destOrd="0" parTransId="{6BE8ECF0-24C5-40B1-9F35-926034AD3A7E}" sibTransId="{DA16D8F2-7AA0-43B2-99A1-9E110743886E}"/>
    <dgm:cxn modelId="{9FEB0AC3-329E-47FF-BC4F-DEAB6CD52A36}" type="presOf" srcId="{1C10E232-1094-2848-B981-7AF384410EC9}" destId="{FDC707AD-A140-C945-86F6-51E693510697}" srcOrd="0" destOrd="0" presId="urn:microsoft.com/office/officeart/2005/8/layout/cycle5"/>
    <dgm:cxn modelId="{37BF8AAE-F2D1-47FD-80C7-85A2611AA334}" srcId="{65053B36-E459-4699-9118-038C8F52F23D}" destId="{97D4A84A-FD53-4C89-8766-B5C0A5025285}" srcOrd="1" destOrd="0" parTransId="{83CF93A1-5BFE-4327-89FC-F3B074DB56BE}" sibTransId="{5FD615BE-97D0-4C69-8037-060D7CF45582}"/>
    <dgm:cxn modelId="{6FA06DDC-0F38-DE42-863F-EB8F7A4572BE}" srcId="{65053B36-E459-4699-9118-038C8F52F23D}" destId="{4AD66445-1D35-5E4B-97CB-F1868A81F976}" srcOrd="0" destOrd="0" parTransId="{D6E6296C-8865-CD45-8B84-2CE77AEEFEAD}" sibTransId="{03570386-4604-4B40-84F0-E9CB1E7DA604}"/>
    <dgm:cxn modelId="{669CCB14-E5B8-CC48-BF1D-459F50D6BB21}" srcId="{65053B36-E459-4699-9118-038C8F52F23D}" destId="{CA9A9111-DB94-5549-9608-EEE6A3A2D980}" srcOrd="2" destOrd="0" parTransId="{C02256F6-1491-DF41-85E7-7AB4145834E4}" sibTransId="{99C07F7C-24F7-F44B-8AEB-A4EC5174B3B9}"/>
    <dgm:cxn modelId="{31FFA557-88E9-4CE2-8A4A-13B01FB7E87B}" type="presOf" srcId="{03570386-4604-4B40-84F0-E9CB1E7DA604}" destId="{8864FD29-B527-0A45-AF38-136A7CA3EA73}" srcOrd="0" destOrd="0" presId="urn:microsoft.com/office/officeart/2005/8/layout/cycle5"/>
    <dgm:cxn modelId="{2288401D-74AC-47D9-B1EB-5C1E40BF583A}" type="presOf" srcId="{78A95A28-5B18-4CAB-A8F7-FCAAA6066699}" destId="{3204064E-86B9-4A1D-AC40-6B3607D41628}" srcOrd="0" destOrd="0" presId="urn:microsoft.com/office/officeart/2005/8/layout/cycle5"/>
    <dgm:cxn modelId="{3B4CFB41-4F6A-42D4-A3A0-6AC4BD5297C3}" type="presOf" srcId="{661A4A79-0AAA-4C36-BEAB-A61C849008FA}" destId="{25E735C8-6CA7-48F9-B4AF-4D9B92978769}" srcOrd="0" destOrd="0" presId="urn:microsoft.com/office/officeart/2005/8/layout/cycle5"/>
    <dgm:cxn modelId="{65669E90-2CF0-49AC-B6F0-4744DEA32ECB}" type="presOf" srcId="{DA16D8F2-7AA0-43B2-99A1-9E110743886E}" destId="{19FF4228-BCF6-4DBF-AEE0-CF82A986A726}" srcOrd="0" destOrd="0" presId="urn:microsoft.com/office/officeart/2005/8/layout/cycle5"/>
    <dgm:cxn modelId="{BCD343DC-1B85-4FCF-817B-24887D1B3E23}" srcId="{65053B36-E459-4699-9118-038C8F52F23D}" destId="{D826B2FE-5AC9-47EE-AEB3-142395FBDE71}" srcOrd="4" destOrd="0" parTransId="{CB1A36D4-FDE9-48F2-98C9-29576A48DEAF}" sibTransId="{E81A7496-7C34-4DBF-9C3D-D0A2A73191C8}"/>
    <dgm:cxn modelId="{FB0A48C9-CACD-D64A-84A1-E2E068B30F09}" srcId="{65053B36-E459-4699-9118-038C8F52F23D}" destId="{4E9C4D69-ADFB-FA46-BE5A-A338E69769FC}" srcOrd="3" destOrd="0" parTransId="{4BF50C62-AD1D-DE4C-A4C3-1381E584AB9B}" sibTransId="{1C10E232-1094-2848-B981-7AF384410EC9}"/>
    <dgm:cxn modelId="{F626E84F-7023-41DE-8287-7821D1E5F373}" type="presOf" srcId="{D826B2FE-5AC9-47EE-AEB3-142395FBDE71}" destId="{1E7C3E94-8CB6-456F-B0D4-B3FA407A51A6}" srcOrd="0" destOrd="0" presId="urn:microsoft.com/office/officeart/2005/8/layout/cycle5"/>
    <dgm:cxn modelId="{36688A26-2932-4236-8466-1485DB81CD6C}" type="presOf" srcId="{8ED530B9-2AE0-4731-B182-B27C1D10B60C}" destId="{049616A8-A793-4C77-8E33-8F4622C118F7}" srcOrd="0" destOrd="0" presId="urn:microsoft.com/office/officeart/2005/8/layout/cycle5"/>
    <dgm:cxn modelId="{2854C3CB-9CD4-43D4-B02F-F0C586432AD4}" type="presOf" srcId="{65053B36-E459-4699-9118-038C8F52F23D}" destId="{6A20FEC1-C6EF-4469-886F-1FB4E4E06963}" srcOrd="0" destOrd="0" presId="urn:microsoft.com/office/officeart/2005/8/layout/cycle5"/>
    <dgm:cxn modelId="{9387BC5E-F3D1-45B8-8CCF-42995B5E5911}" type="presOf" srcId="{E81A7496-7C34-4DBF-9C3D-D0A2A73191C8}" destId="{0FD4A519-10D4-4EE7-AC3E-EBD7D85740E2}" srcOrd="0" destOrd="0" presId="urn:microsoft.com/office/officeart/2005/8/layout/cycle5"/>
    <dgm:cxn modelId="{AB4B11F4-0E0A-43C0-8B0F-EF59789BA8FF}" type="presOf" srcId="{A8FAAA24-3DB7-4AFE-8D6E-1FF127F6A8FE}" destId="{E2536CDD-7DBF-4C6B-85BF-882FE6A71FDF}" srcOrd="0" destOrd="0" presId="urn:microsoft.com/office/officeart/2005/8/layout/cycle5"/>
    <dgm:cxn modelId="{F92D20C0-712F-4F8F-ABB4-E9B417CD9155}" type="presOf" srcId="{F97789DC-0FAD-4C2E-AB9D-457E85023924}" destId="{7DFDE678-6B1C-4BBC-A38E-46FB50420688}" srcOrd="0" destOrd="0" presId="urn:microsoft.com/office/officeart/2005/8/layout/cycle5"/>
    <dgm:cxn modelId="{DBE9A940-25C9-40A5-87BD-426EEA54B109}" type="presOf" srcId="{97D4A84A-FD53-4C89-8766-B5C0A5025285}" destId="{F0A86B52-E2FF-4D63-93A1-E61D8377C34A}" srcOrd="0" destOrd="0" presId="urn:microsoft.com/office/officeart/2005/8/layout/cycle5"/>
    <dgm:cxn modelId="{12DAF6E9-EE89-48C2-8CD7-8CB1AEBF156A}" type="presOf" srcId="{99C07F7C-24F7-F44B-8AEB-A4EC5174B3B9}" destId="{6A2CC0A6-BC38-5041-A60B-0DABCA6762C7}" srcOrd="0" destOrd="0" presId="urn:microsoft.com/office/officeart/2005/8/layout/cycle5"/>
    <dgm:cxn modelId="{5A95C446-3103-4B85-AD2F-E661D77F8CA7}" type="presParOf" srcId="{6A20FEC1-C6EF-4469-886F-1FB4E4E06963}" destId="{F21E2F18-F043-2846-95DB-CBAA147D529B}" srcOrd="0" destOrd="0" presId="urn:microsoft.com/office/officeart/2005/8/layout/cycle5"/>
    <dgm:cxn modelId="{B1DE676E-FE47-42E6-A33D-3F0B8823EDF7}" type="presParOf" srcId="{6A20FEC1-C6EF-4469-886F-1FB4E4E06963}" destId="{3DAA6B48-225A-4840-B4FD-B5777A24A577}" srcOrd="1" destOrd="0" presId="urn:microsoft.com/office/officeart/2005/8/layout/cycle5"/>
    <dgm:cxn modelId="{EF77031F-9054-4F56-AD58-ACCB47608B47}" type="presParOf" srcId="{6A20FEC1-C6EF-4469-886F-1FB4E4E06963}" destId="{8864FD29-B527-0A45-AF38-136A7CA3EA73}" srcOrd="2" destOrd="0" presId="urn:microsoft.com/office/officeart/2005/8/layout/cycle5"/>
    <dgm:cxn modelId="{F620810E-4C26-48DC-8FBA-D73A11D7B47F}" type="presParOf" srcId="{6A20FEC1-C6EF-4469-886F-1FB4E4E06963}" destId="{F0A86B52-E2FF-4D63-93A1-E61D8377C34A}" srcOrd="3" destOrd="0" presId="urn:microsoft.com/office/officeart/2005/8/layout/cycle5"/>
    <dgm:cxn modelId="{9A322289-9A3D-491C-83F1-1CD8FAF39947}" type="presParOf" srcId="{6A20FEC1-C6EF-4469-886F-1FB4E4E06963}" destId="{FDCC661F-5906-4C2E-95FD-42BD7C141BE9}" srcOrd="4" destOrd="0" presId="urn:microsoft.com/office/officeart/2005/8/layout/cycle5"/>
    <dgm:cxn modelId="{9DF7B511-5F0A-4605-A7ED-60E5635365CA}" type="presParOf" srcId="{6A20FEC1-C6EF-4469-886F-1FB4E4E06963}" destId="{A9CD118D-5A7B-4B7B-BEB0-016F1E217120}" srcOrd="5" destOrd="0" presId="urn:microsoft.com/office/officeart/2005/8/layout/cycle5"/>
    <dgm:cxn modelId="{4BDE8DCC-3DE4-4BD4-8FB3-3C5482257B2F}" type="presParOf" srcId="{6A20FEC1-C6EF-4469-886F-1FB4E4E06963}" destId="{4BA36C64-20B8-A14E-8759-154A58F6D6C3}" srcOrd="6" destOrd="0" presId="urn:microsoft.com/office/officeart/2005/8/layout/cycle5"/>
    <dgm:cxn modelId="{47E87AC8-EA9E-4D05-89FF-50A965088C03}" type="presParOf" srcId="{6A20FEC1-C6EF-4469-886F-1FB4E4E06963}" destId="{6C64C368-C8AD-DC46-9E87-FF501AEF864A}" srcOrd="7" destOrd="0" presId="urn:microsoft.com/office/officeart/2005/8/layout/cycle5"/>
    <dgm:cxn modelId="{C4F755DB-3953-4F8E-AF7A-AAAA901A501F}" type="presParOf" srcId="{6A20FEC1-C6EF-4469-886F-1FB4E4E06963}" destId="{6A2CC0A6-BC38-5041-A60B-0DABCA6762C7}" srcOrd="8" destOrd="0" presId="urn:microsoft.com/office/officeart/2005/8/layout/cycle5"/>
    <dgm:cxn modelId="{28CA7588-0E22-4D69-B8C5-11590C002419}" type="presParOf" srcId="{6A20FEC1-C6EF-4469-886F-1FB4E4E06963}" destId="{A691E03B-C59E-9A41-9D57-2D4EBEE14039}" srcOrd="9" destOrd="0" presId="urn:microsoft.com/office/officeart/2005/8/layout/cycle5"/>
    <dgm:cxn modelId="{BB4DB816-3B91-4928-97E2-92385E8D6E4F}" type="presParOf" srcId="{6A20FEC1-C6EF-4469-886F-1FB4E4E06963}" destId="{74DF1ABC-1CC7-714C-A055-1C41C2DE0346}" srcOrd="10" destOrd="0" presId="urn:microsoft.com/office/officeart/2005/8/layout/cycle5"/>
    <dgm:cxn modelId="{014F95FE-B2AD-4B76-A972-6D680781905A}" type="presParOf" srcId="{6A20FEC1-C6EF-4469-886F-1FB4E4E06963}" destId="{FDC707AD-A140-C945-86F6-51E693510697}" srcOrd="11" destOrd="0" presId="urn:microsoft.com/office/officeart/2005/8/layout/cycle5"/>
    <dgm:cxn modelId="{A7E469C3-6E2E-4744-81E8-087E0E54B2F2}" type="presParOf" srcId="{6A20FEC1-C6EF-4469-886F-1FB4E4E06963}" destId="{1E7C3E94-8CB6-456F-B0D4-B3FA407A51A6}" srcOrd="12" destOrd="0" presId="urn:microsoft.com/office/officeart/2005/8/layout/cycle5"/>
    <dgm:cxn modelId="{1261A6D1-669E-4998-8268-5BC725A59664}" type="presParOf" srcId="{6A20FEC1-C6EF-4469-886F-1FB4E4E06963}" destId="{E838B6B8-75DF-4528-9C2A-BB7A7D07CE89}" srcOrd="13" destOrd="0" presId="urn:microsoft.com/office/officeart/2005/8/layout/cycle5"/>
    <dgm:cxn modelId="{47A45F1D-3C39-4AFF-840C-005834BA84C2}" type="presParOf" srcId="{6A20FEC1-C6EF-4469-886F-1FB4E4E06963}" destId="{0FD4A519-10D4-4EE7-AC3E-EBD7D85740E2}" srcOrd="14" destOrd="0" presId="urn:microsoft.com/office/officeart/2005/8/layout/cycle5"/>
    <dgm:cxn modelId="{5362CD98-5B53-4846-9EFA-EBC916C45AA7}" type="presParOf" srcId="{6A20FEC1-C6EF-4469-886F-1FB4E4E06963}" destId="{25E735C8-6CA7-48F9-B4AF-4D9B92978769}" srcOrd="15" destOrd="0" presId="urn:microsoft.com/office/officeart/2005/8/layout/cycle5"/>
    <dgm:cxn modelId="{5A48626D-1E48-456B-975D-B7F68E495AA2}" type="presParOf" srcId="{6A20FEC1-C6EF-4469-886F-1FB4E4E06963}" destId="{EC522338-C25D-4866-ABF3-7A3BB86AF8C6}" srcOrd="16" destOrd="0" presId="urn:microsoft.com/office/officeart/2005/8/layout/cycle5"/>
    <dgm:cxn modelId="{DAEC5EFD-59F8-4926-8B2B-A56AE3319B77}" type="presParOf" srcId="{6A20FEC1-C6EF-4469-886F-1FB4E4E06963}" destId="{7DFDE678-6B1C-4BBC-A38E-46FB50420688}" srcOrd="17" destOrd="0" presId="urn:microsoft.com/office/officeart/2005/8/layout/cycle5"/>
    <dgm:cxn modelId="{4BBA0D85-BB5D-4253-9DA4-BA6D1B75FED5}" type="presParOf" srcId="{6A20FEC1-C6EF-4469-886F-1FB4E4E06963}" destId="{E2536CDD-7DBF-4C6B-85BF-882FE6A71FDF}" srcOrd="18" destOrd="0" presId="urn:microsoft.com/office/officeart/2005/8/layout/cycle5"/>
    <dgm:cxn modelId="{E933503D-13D9-4FE1-A100-BB8B54E791BB}" type="presParOf" srcId="{6A20FEC1-C6EF-4469-886F-1FB4E4E06963}" destId="{6D500B74-16A3-4CA0-A0E3-C2CBAAB4F994}" srcOrd="19" destOrd="0" presId="urn:microsoft.com/office/officeart/2005/8/layout/cycle5"/>
    <dgm:cxn modelId="{142F3E40-7618-402B-8427-BC193FC13196}" type="presParOf" srcId="{6A20FEC1-C6EF-4469-886F-1FB4E4E06963}" destId="{049616A8-A793-4C77-8E33-8F4622C118F7}" srcOrd="20" destOrd="0" presId="urn:microsoft.com/office/officeart/2005/8/layout/cycle5"/>
    <dgm:cxn modelId="{1CAF200C-8672-4FFB-84BB-EA2B0611C63A}" type="presParOf" srcId="{6A20FEC1-C6EF-4469-886F-1FB4E4E06963}" destId="{3204064E-86B9-4A1D-AC40-6B3607D41628}" srcOrd="21" destOrd="0" presId="urn:microsoft.com/office/officeart/2005/8/layout/cycle5"/>
    <dgm:cxn modelId="{4B69FEC2-1AE0-44F9-850F-371A9ECBC5E0}" type="presParOf" srcId="{6A20FEC1-C6EF-4469-886F-1FB4E4E06963}" destId="{285E9CCE-C7D2-4139-86F0-64E7E1C35BC1}" srcOrd="22" destOrd="0" presId="urn:microsoft.com/office/officeart/2005/8/layout/cycle5"/>
    <dgm:cxn modelId="{F3689C8B-E717-464C-AE51-1BE1FD2A113B}" type="presParOf" srcId="{6A20FEC1-C6EF-4469-886F-1FB4E4E06963}" destId="{19FF4228-BCF6-4DBF-AEE0-CF82A986A726}" srcOrd="23" destOrd="0" presId="urn:microsoft.com/office/officeart/2005/8/layout/cycle5"/>
  </dgm:cxnLst>
  <dgm:bg>
    <a:noFill/>
    <a:effectLst/>
  </dgm:bg>
  <dgm:whole>
    <a:ln>
      <a:noFill/>
    </a:ln>
  </dgm:whole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5053B36-E459-4699-9118-038C8F52F23D}" type="doc">
      <dgm:prSet loTypeId="urn:microsoft.com/office/officeart/2005/8/layout/cycle5" loCatId="cycle" qsTypeId="urn:microsoft.com/office/officeart/2005/8/quickstyle/simple3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97D4A84A-FD53-4C89-8766-B5C0A5025285}">
      <dgm:prSet custT="1"/>
      <dgm:spPr>
        <a:gradFill flip="none" rotWithShape="0">
          <a:gsLst>
            <a:gs pos="0">
              <a:schemeClr val="bg1"/>
            </a:gs>
            <a:gs pos="100000">
              <a:srgbClr val="99C9C7"/>
            </a:gs>
          </a:gsLst>
          <a:lin ang="5400000" scaled="0"/>
          <a:tileRect/>
        </a:gradFill>
        <a:ln>
          <a:solidFill>
            <a:srgbClr val="186072"/>
          </a:solidFill>
        </a:ln>
      </dgm:spPr>
      <dgm:t>
        <a:bodyPr/>
        <a:lstStyle/>
        <a:p>
          <a:r>
            <a:rPr lang="en-US" sz="2000" dirty="0" smtClean="0">
              <a:solidFill>
                <a:srgbClr val="186072"/>
              </a:solidFill>
            </a:rPr>
            <a:t>Assure</a:t>
          </a:r>
        </a:p>
      </dgm:t>
    </dgm:pt>
    <dgm:pt modelId="{83CF93A1-5BFE-4327-89FC-F3B074DB56BE}" type="parTrans" cxnId="{37BF8AAE-F2D1-47FD-80C7-85A2611AA334}">
      <dgm:prSet/>
      <dgm:spPr/>
      <dgm:t>
        <a:bodyPr/>
        <a:lstStyle/>
        <a:p>
          <a:endParaRPr lang="en-US" sz="1400" b="0"/>
        </a:p>
      </dgm:t>
    </dgm:pt>
    <dgm:pt modelId="{5FD615BE-97D0-4C69-8037-060D7CF45582}" type="sibTrans" cxnId="{37BF8AAE-F2D1-47FD-80C7-85A2611AA334}">
      <dgm:prSet/>
      <dgm:spPr>
        <a:ln w="28575" cap="flat" cmpd="sng" algn="ctr">
          <a:solidFill>
            <a:srgbClr val="186072"/>
          </a:solidFill>
          <a:prstDash val="solid"/>
          <a:round/>
          <a:headEnd type="none" w="med" len="med"/>
          <a:tailEnd type="arrow" w="med" len="med"/>
        </a:ln>
      </dgm:spPr>
      <dgm:t>
        <a:bodyPr/>
        <a:lstStyle/>
        <a:p>
          <a:endParaRPr lang="en-US" sz="1400" b="0" dirty="0"/>
        </a:p>
      </dgm:t>
    </dgm:pt>
    <dgm:pt modelId="{D826B2FE-5AC9-47EE-AEB3-142395FBDE71}">
      <dgm:prSet custT="1"/>
      <dgm:spPr>
        <a:gradFill flip="none" rotWithShape="0">
          <a:gsLst>
            <a:gs pos="0">
              <a:schemeClr val="bg1"/>
            </a:gs>
            <a:gs pos="100000">
              <a:srgbClr val="99C9C7"/>
            </a:gs>
          </a:gsLst>
          <a:lin ang="5400000" scaled="0"/>
          <a:tileRect/>
        </a:gradFill>
        <a:ln>
          <a:solidFill>
            <a:srgbClr val="186072"/>
          </a:solidFill>
        </a:ln>
      </dgm:spPr>
      <dgm:t>
        <a:bodyPr/>
        <a:lstStyle/>
        <a:p>
          <a:r>
            <a:rPr lang="en-US" sz="2000" dirty="0" smtClean="0">
              <a:solidFill>
                <a:srgbClr val="186072"/>
              </a:solidFill>
            </a:rPr>
            <a:t>Preserve</a:t>
          </a:r>
        </a:p>
      </dgm:t>
    </dgm:pt>
    <dgm:pt modelId="{CB1A36D4-FDE9-48F2-98C9-29576A48DEAF}" type="parTrans" cxnId="{BCD343DC-1B85-4FCF-817B-24887D1B3E23}">
      <dgm:prSet/>
      <dgm:spPr/>
      <dgm:t>
        <a:bodyPr/>
        <a:lstStyle/>
        <a:p>
          <a:endParaRPr lang="en-US" sz="1400" b="0"/>
        </a:p>
      </dgm:t>
    </dgm:pt>
    <dgm:pt modelId="{E81A7496-7C34-4DBF-9C3D-D0A2A73191C8}" type="sibTrans" cxnId="{BCD343DC-1B85-4FCF-817B-24887D1B3E23}">
      <dgm:prSet/>
      <dgm:spPr>
        <a:ln w="28575" cap="flat" cmpd="sng" algn="ctr">
          <a:solidFill>
            <a:srgbClr val="186072"/>
          </a:solidFill>
          <a:prstDash val="solid"/>
          <a:round/>
          <a:headEnd type="none" w="med" len="med"/>
          <a:tailEnd type="arrow" w="med" len="med"/>
        </a:ln>
      </dgm:spPr>
      <dgm:t>
        <a:bodyPr/>
        <a:lstStyle/>
        <a:p>
          <a:endParaRPr lang="en-US" sz="1400" b="0" dirty="0"/>
        </a:p>
      </dgm:t>
    </dgm:pt>
    <dgm:pt modelId="{661A4A79-0AAA-4C36-BEAB-A61C849008FA}">
      <dgm:prSet custT="1"/>
      <dgm:spPr>
        <a:gradFill flip="none" rotWithShape="0">
          <a:gsLst>
            <a:gs pos="0">
              <a:schemeClr val="bg1"/>
            </a:gs>
            <a:gs pos="100000">
              <a:srgbClr val="99C9C7"/>
            </a:gs>
          </a:gsLst>
          <a:lin ang="5400000" scaled="0"/>
          <a:tileRect/>
        </a:gradFill>
        <a:ln>
          <a:solidFill>
            <a:srgbClr val="457184"/>
          </a:solidFill>
        </a:ln>
      </dgm:spPr>
      <dgm:t>
        <a:bodyPr/>
        <a:lstStyle/>
        <a:p>
          <a:r>
            <a:rPr lang="en-US" sz="2000" dirty="0" smtClean="0">
              <a:solidFill>
                <a:srgbClr val="1A435D"/>
              </a:solidFill>
            </a:rPr>
            <a:t>Discover</a:t>
          </a:r>
        </a:p>
      </dgm:t>
    </dgm:pt>
    <dgm:pt modelId="{1B4B79AA-B091-4787-A5DB-5E75A9449EAF}" type="parTrans" cxnId="{6C6D0C39-16F5-4C23-93FF-663C03421B62}">
      <dgm:prSet/>
      <dgm:spPr/>
      <dgm:t>
        <a:bodyPr/>
        <a:lstStyle/>
        <a:p>
          <a:endParaRPr lang="en-US" sz="1400" b="0"/>
        </a:p>
      </dgm:t>
    </dgm:pt>
    <dgm:pt modelId="{F97789DC-0FAD-4C2E-AB9D-457E85023924}" type="sibTrans" cxnId="{6C6D0C39-16F5-4C23-93FF-663C03421B62}">
      <dgm:prSet/>
      <dgm:spPr>
        <a:ln w="28575" cap="flat" cmpd="sng" algn="ctr">
          <a:solidFill>
            <a:srgbClr val="186072"/>
          </a:solidFill>
          <a:prstDash val="solid"/>
          <a:round/>
          <a:headEnd type="none" w="med" len="med"/>
          <a:tailEnd type="arrow" w="med" len="med"/>
        </a:ln>
      </dgm:spPr>
      <dgm:t>
        <a:bodyPr/>
        <a:lstStyle/>
        <a:p>
          <a:endParaRPr lang="en-US" sz="1400" b="0" dirty="0"/>
        </a:p>
      </dgm:t>
    </dgm:pt>
    <dgm:pt modelId="{A8FAAA24-3DB7-4AFE-8D6E-1FF127F6A8FE}">
      <dgm:prSet custT="1"/>
      <dgm:spPr>
        <a:gradFill flip="none" rotWithShape="0">
          <a:gsLst>
            <a:gs pos="0">
              <a:schemeClr val="bg1"/>
            </a:gs>
            <a:gs pos="100000">
              <a:srgbClr val="99C9C7"/>
            </a:gs>
          </a:gsLst>
          <a:lin ang="5400000" scaled="0"/>
          <a:tileRect/>
        </a:gradFill>
        <a:ln>
          <a:solidFill>
            <a:srgbClr val="457184"/>
          </a:solidFill>
        </a:ln>
      </dgm:spPr>
      <dgm:t>
        <a:bodyPr/>
        <a:lstStyle/>
        <a:p>
          <a:r>
            <a:rPr lang="en-US" sz="2000" dirty="0" smtClean="0">
              <a:solidFill>
                <a:srgbClr val="1A435D"/>
              </a:solidFill>
            </a:rPr>
            <a:t>Integrate</a:t>
          </a:r>
        </a:p>
      </dgm:t>
    </dgm:pt>
    <dgm:pt modelId="{83664775-34AE-41A2-A40A-AEE1DCB28F5A}" type="parTrans" cxnId="{0FEACBE7-9877-46A8-9701-E31093846DBA}">
      <dgm:prSet/>
      <dgm:spPr/>
      <dgm:t>
        <a:bodyPr/>
        <a:lstStyle/>
        <a:p>
          <a:endParaRPr lang="en-US" sz="1400" b="0"/>
        </a:p>
      </dgm:t>
    </dgm:pt>
    <dgm:pt modelId="{8ED530B9-2AE0-4731-B182-B27C1D10B60C}" type="sibTrans" cxnId="{0FEACBE7-9877-46A8-9701-E31093846DBA}">
      <dgm:prSet/>
      <dgm:spPr>
        <a:ln w="28575" cap="flat" cmpd="sng" algn="ctr">
          <a:solidFill>
            <a:srgbClr val="186072"/>
          </a:solidFill>
          <a:prstDash val="solid"/>
          <a:round/>
          <a:headEnd type="none" w="med" len="med"/>
          <a:tailEnd type="arrow" w="med" len="med"/>
        </a:ln>
      </dgm:spPr>
      <dgm:t>
        <a:bodyPr/>
        <a:lstStyle/>
        <a:p>
          <a:endParaRPr lang="en-US" sz="1400" b="0" dirty="0"/>
        </a:p>
      </dgm:t>
    </dgm:pt>
    <dgm:pt modelId="{78A95A28-5B18-4CAB-A8F7-FCAAA6066699}">
      <dgm:prSet custT="1"/>
      <dgm:spPr>
        <a:gradFill flip="none" rotWithShape="1">
          <a:gsLst>
            <a:gs pos="0">
              <a:schemeClr val="bg1"/>
            </a:gs>
            <a:gs pos="100000">
              <a:srgbClr val="99C9C7"/>
            </a:gs>
          </a:gsLst>
          <a:lin ang="5160000" scaled="0"/>
          <a:tileRect/>
        </a:gradFill>
        <a:ln>
          <a:solidFill>
            <a:srgbClr val="457184"/>
          </a:solidFill>
        </a:ln>
      </dgm:spPr>
      <dgm:t>
        <a:bodyPr/>
        <a:lstStyle/>
        <a:p>
          <a:r>
            <a:rPr lang="en-US" sz="2000" dirty="0" smtClean="0">
              <a:solidFill>
                <a:srgbClr val="1A435D"/>
              </a:solidFill>
            </a:rPr>
            <a:t>Analyze</a:t>
          </a:r>
        </a:p>
      </dgm:t>
    </dgm:pt>
    <dgm:pt modelId="{6BE8ECF0-24C5-40B1-9F35-926034AD3A7E}" type="parTrans" cxnId="{DDE8938D-9B46-4EEC-9D74-69D38C6AE27D}">
      <dgm:prSet/>
      <dgm:spPr/>
      <dgm:t>
        <a:bodyPr/>
        <a:lstStyle/>
        <a:p>
          <a:endParaRPr lang="en-US" sz="1400" b="0"/>
        </a:p>
      </dgm:t>
    </dgm:pt>
    <dgm:pt modelId="{DA16D8F2-7AA0-43B2-99A1-9E110743886E}" type="sibTrans" cxnId="{DDE8938D-9B46-4EEC-9D74-69D38C6AE27D}">
      <dgm:prSet/>
      <dgm:spPr>
        <a:ln w="28575" cap="flat" cmpd="sng" algn="ctr">
          <a:solidFill>
            <a:srgbClr val="186072"/>
          </a:solidFill>
          <a:prstDash val="solid"/>
          <a:round/>
          <a:headEnd type="none" w="med" len="med"/>
          <a:tailEnd type="arrow" w="med" len="med"/>
        </a:ln>
      </dgm:spPr>
      <dgm:t>
        <a:bodyPr/>
        <a:lstStyle/>
        <a:p>
          <a:endParaRPr lang="en-US" sz="1400" b="0" dirty="0"/>
        </a:p>
      </dgm:t>
    </dgm:pt>
    <dgm:pt modelId="{4AD66445-1D35-5E4B-97CB-F1868A81F976}">
      <dgm:prSet phldrT="[Text]" custT="1"/>
      <dgm:spPr>
        <a:gradFill flip="none" rotWithShape="0">
          <a:gsLst>
            <a:gs pos="0">
              <a:schemeClr val="bg1"/>
            </a:gs>
            <a:gs pos="100000">
              <a:srgbClr val="99C9C7"/>
            </a:gs>
          </a:gsLst>
          <a:lin ang="5400000" scaled="0"/>
          <a:tileRect/>
        </a:gradFill>
        <a:ln>
          <a:solidFill>
            <a:srgbClr val="186072"/>
          </a:solidFill>
        </a:ln>
      </dgm:spPr>
      <dgm:t>
        <a:bodyPr/>
        <a:lstStyle/>
        <a:p>
          <a:r>
            <a:rPr lang="en-US" sz="2000" dirty="0" smtClean="0">
              <a:solidFill>
                <a:srgbClr val="186072"/>
              </a:solidFill>
            </a:rPr>
            <a:t>Collect</a:t>
          </a:r>
          <a:endParaRPr lang="en-US" sz="2000" dirty="0">
            <a:solidFill>
              <a:srgbClr val="186072"/>
            </a:solidFill>
          </a:endParaRPr>
        </a:p>
      </dgm:t>
    </dgm:pt>
    <dgm:pt modelId="{D6E6296C-8865-CD45-8B84-2CE77AEEFEAD}" type="parTrans" cxnId="{6FA06DDC-0F38-DE42-863F-EB8F7A4572BE}">
      <dgm:prSet/>
      <dgm:spPr/>
      <dgm:t>
        <a:bodyPr/>
        <a:lstStyle/>
        <a:p>
          <a:endParaRPr lang="en-US" sz="1400" b="0"/>
        </a:p>
      </dgm:t>
    </dgm:pt>
    <dgm:pt modelId="{03570386-4604-4B40-84F0-E9CB1E7DA604}" type="sibTrans" cxnId="{6FA06DDC-0F38-DE42-863F-EB8F7A4572BE}">
      <dgm:prSet/>
      <dgm:spPr>
        <a:ln w="28575" cap="flat" cmpd="sng" algn="ctr">
          <a:solidFill>
            <a:srgbClr val="186072"/>
          </a:solidFill>
          <a:prstDash val="solid"/>
          <a:round/>
          <a:headEnd type="none" w="med" len="med"/>
          <a:tailEnd type="arrow" w="med" len="med"/>
        </a:ln>
      </dgm:spPr>
      <dgm:t>
        <a:bodyPr/>
        <a:lstStyle/>
        <a:p>
          <a:endParaRPr lang="en-US" sz="1400" b="0" dirty="0"/>
        </a:p>
      </dgm:t>
    </dgm:pt>
    <dgm:pt modelId="{CA9A9111-DB94-5549-9608-EEE6A3A2D980}">
      <dgm:prSet custT="1"/>
      <dgm:spPr>
        <a:gradFill flip="none" rotWithShape="0">
          <a:gsLst>
            <a:gs pos="0">
              <a:schemeClr val="bg1"/>
            </a:gs>
            <a:gs pos="100000">
              <a:srgbClr val="99C9C7"/>
            </a:gs>
          </a:gsLst>
          <a:lin ang="5400000" scaled="0"/>
          <a:tileRect/>
        </a:gradFill>
        <a:ln>
          <a:solidFill>
            <a:srgbClr val="186072"/>
          </a:solidFill>
        </a:ln>
      </dgm:spPr>
      <dgm:t>
        <a:bodyPr/>
        <a:lstStyle/>
        <a:p>
          <a:r>
            <a:rPr lang="en-US" sz="2000" dirty="0" smtClean="0">
              <a:solidFill>
                <a:srgbClr val="186072"/>
              </a:solidFill>
            </a:rPr>
            <a:t>Describe</a:t>
          </a:r>
          <a:endParaRPr lang="en-US" sz="2000" b="1" dirty="0">
            <a:solidFill>
              <a:srgbClr val="186072"/>
            </a:solidFill>
          </a:endParaRPr>
        </a:p>
      </dgm:t>
    </dgm:pt>
    <dgm:pt modelId="{C02256F6-1491-DF41-85E7-7AB4145834E4}" type="parTrans" cxnId="{669CCB14-E5B8-CC48-BF1D-459F50D6BB21}">
      <dgm:prSet/>
      <dgm:spPr/>
      <dgm:t>
        <a:bodyPr/>
        <a:lstStyle/>
        <a:p>
          <a:endParaRPr lang="en-US" sz="1400" b="0"/>
        </a:p>
      </dgm:t>
    </dgm:pt>
    <dgm:pt modelId="{99C07F7C-24F7-F44B-8AEB-A4EC5174B3B9}" type="sibTrans" cxnId="{669CCB14-E5B8-CC48-BF1D-459F50D6BB21}">
      <dgm:prSet/>
      <dgm:spPr>
        <a:ln w="28575" cap="flat" cmpd="sng" algn="ctr">
          <a:solidFill>
            <a:srgbClr val="186072"/>
          </a:solidFill>
          <a:prstDash val="solid"/>
          <a:round/>
          <a:headEnd type="none" w="med" len="med"/>
          <a:tailEnd type="arrow" w="med" len="med"/>
        </a:ln>
      </dgm:spPr>
      <dgm:t>
        <a:bodyPr/>
        <a:lstStyle/>
        <a:p>
          <a:endParaRPr lang="en-US" sz="1400" b="0"/>
        </a:p>
      </dgm:t>
    </dgm:pt>
    <dgm:pt modelId="{4E9C4D69-ADFB-FA46-BE5A-A338E69769FC}">
      <dgm:prSet custT="1"/>
      <dgm:spPr>
        <a:gradFill flip="none" rotWithShape="0">
          <a:gsLst>
            <a:gs pos="0">
              <a:schemeClr val="bg1"/>
            </a:gs>
            <a:gs pos="100000">
              <a:srgbClr val="99C9C7"/>
            </a:gs>
          </a:gsLst>
          <a:lin ang="5400000" scaled="0"/>
          <a:tileRect/>
        </a:gradFill>
        <a:ln>
          <a:solidFill>
            <a:srgbClr val="186072"/>
          </a:solidFill>
        </a:ln>
      </dgm:spPr>
      <dgm:t>
        <a:bodyPr/>
        <a:lstStyle/>
        <a:p>
          <a:r>
            <a:rPr lang="en-US" sz="2000" dirty="0" smtClean="0">
              <a:solidFill>
                <a:srgbClr val="186072"/>
              </a:solidFill>
            </a:rPr>
            <a:t>Deposit</a:t>
          </a:r>
          <a:endParaRPr lang="en-US" sz="2000" dirty="0">
            <a:solidFill>
              <a:srgbClr val="186072"/>
            </a:solidFill>
          </a:endParaRPr>
        </a:p>
      </dgm:t>
    </dgm:pt>
    <dgm:pt modelId="{4BF50C62-AD1D-DE4C-A4C3-1381E584AB9B}" type="parTrans" cxnId="{FB0A48C9-CACD-D64A-84A1-E2E068B30F09}">
      <dgm:prSet/>
      <dgm:spPr/>
      <dgm:t>
        <a:bodyPr/>
        <a:lstStyle/>
        <a:p>
          <a:endParaRPr lang="en-US"/>
        </a:p>
      </dgm:t>
    </dgm:pt>
    <dgm:pt modelId="{1C10E232-1094-2848-B981-7AF384410EC9}" type="sibTrans" cxnId="{FB0A48C9-CACD-D64A-84A1-E2E068B30F09}">
      <dgm:prSet/>
      <dgm:spPr>
        <a:ln w="28575">
          <a:solidFill>
            <a:srgbClr val="186072"/>
          </a:solidFill>
        </a:ln>
      </dgm:spPr>
      <dgm:t>
        <a:bodyPr/>
        <a:lstStyle/>
        <a:p>
          <a:endParaRPr lang="en-US"/>
        </a:p>
      </dgm:t>
    </dgm:pt>
    <dgm:pt modelId="{6A20FEC1-C6EF-4469-886F-1FB4E4E06963}" type="pres">
      <dgm:prSet presAssocID="{65053B36-E459-4699-9118-038C8F52F23D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21E2F18-F043-2846-95DB-CBAA147D529B}" type="pres">
      <dgm:prSet presAssocID="{4AD66445-1D35-5E4B-97CB-F1868A81F976}" presName="node" presStyleLbl="node1" presStyleIdx="0" presStyleCnt="8" custScaleX="127875" custScaleY="749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AA6B48-225A-4840-B4FD-B5777A24A577}" type="pres">
      <dgm:prSet presAssocID="{4AD66445-1D35-5E4B-97CB-F1868A81F976}" presName="spNode" presStyleCnt="0"/>
      <dgm:spPr/>
      <dgm:t>
        <a:bodyPr/>
        <a:lstStyle/>
        <a:p>
          <a:endParaRPr lang="en-US"/>
        </a:p>
      </dgm:t>
    </dgm:pt>
    <dgm:pt modelId="{8864FD29-B527-0A45-AF38-136A7CA3EA73}" type="pres">
      <dgm:prSet presAssocID="{03570386-4604-4B40-84F0-E9CB1E7DA604}" presName="sibTrans" presStyleLbl="sibTrans1D1" presStyleIdx="0" presStyleCnt="8"/>
      <dgm:spPr/>
      <dgm:t>
        <a:bodyPr/>
        <a:lstStyle/>
        <a:p>
          <a:endParaRPr lang="en-US"/>
        </a:p>
      </dgm:t>
    </dgm:pt>
    <dgm:pt modelId="{F0A86B52-E2FF-4D63-93A1-E61D8377C34A}" type="pres">
      <dgm:prSet presAssocID="{97D4A84A-FD53-4C89-8766-B5C0A5025285}" presName="node" presStyleLbl="node1" presStyleIdx="1" presStyleCnt="8" custScaleX="127875" custScaleY="749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CC661F-5906-4C2E-95FD-42BD7C141BE9}" type="pres">
      <dgm:prSet presAssocID="{97D4A84A-FD53-4C89-8766-B5C0A5025285}" presName="spNode" presStyleCnt="0"/>
      <dgm:spPr/>
      <dgm:t>
        <a:bodyPr/>
        <a:lstStyle/>
        <a:p>
          <a:endParaRPr lang="en-US"/>
        </a:p>
      </dgm:t>
    </dgm:pt>
    <dgm:pt modelId="{A9CD118D-5A7B-4B7B-BEB0-016F1E217120}" type="pres">
      <dgm:prSet presAssocID="{5FD615BE-97D0-4C69-8037-060D7CF45582}" presName="sibTrans" presStyleLbl="sibTrans1D1" presStyleIdx="1" presStyleCnt="8"/>
      <dgm:spPr/>
      <dgm:t>
        <a:bodyPr/>
        <a:lstStyle/>
        <a:p>
          <a:endParaRPr lang="en-US"/>
        </a:p>
      </dgm:t>
    </dgm:pt>
    <dgm:pt modelId="{4BA36C64-20B8-A14E-8759-154A58F6D6C3}" type="pres">
      <dgm:prSet presAssocID="{CA9A9111-DB94-5549-9608-EEE6A3A2D980}" presName="node" presStyleLbl="node1" presStyleIdx="2" presStyleCnt="8" custScaleX="127875" custScaleY="749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64C368-C8AD-DC46-9E87-FF501AEF864A}" type="pres">
      <dgm:prSet presAssocID="{CA9A9111-DB94-5549-9608-EEE6A3A2D980}" presName="spNode" presStyleCnt="0"/>
      <dgm:spPr/>
      <dgm:t>
        <a:bodyPr/>
        <a:lstStyle/>
        <a:p>
          <a:endParaRPr lang="en-US"/>
        </a:p>
      </dgm:t>
    </dgm:pt>
    <dgm:pt modelId="{6A2CC0A6-BC38-5041-A60B-0DABCA6762C7}" type="pres">
      <dgm:prSet presAssocID="{99C07F7C-24F7-F44B-8AEB-A4EC5174B3B9}" presName="sibTrans" presStyleLbl="sibTrans1D1" presStyleIdx="2" presStyleCnt="8"/>
      <dgm:spPr/>
      <dgm:t>
        <a:bodyPr/>
        <a:lstStyle/>
        <a:p>
          <a:endParaRPr lang="en-US"/>
        </a:p>
      </dgm:t>
    </dgm:pt>
    <dgm:pt modelId="{A691E03B-C59E-9A41-9D57-2D4EBEE14039}" type="pres">
      <dgm:prSet presAssocID="{4E9C4D69-ADFB-FA46-BE5A-A338E69769FC}" presName="node" presStyleLbl="node1" presStyleIdx="3" presStyleCnt="8" custScaleX="127875" custScaleY="749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DF1ABC-1CC7-714C-A055-1C41C2DE0346}" type="pres">
      <dgm:prSet presAssocID="{4E9C4D69-ADFB-FA46-BE5A-A338E69769FC}" presName="spNode" presStyleCnt="0"/>
      <dgm:spPr/>
    </dgm:pt>
    <dgm:pt modelId="{FDC707AD-A140-C945-86F6-51E693510697}" type="pres">
      <dgm:prSet presAssocID="{1C10E232-1094-2848-B981-7AF384410EC9}" presName="sibTrans" presStyleLbl="sibTrans1D1" presStyleIdx="3" presStyleCnt="8"/>
      <dgm:spPr/>
      <dgm:t>
        <a:bodyPr/>
        <a:lstStyle/>
        <a:p>
          <a:endParaRPr lang="en-US"/>
        </a:p>
      </dgm:t>
    </dgm:pt>
    <dgm:pt modelId="{1E7C3E94-8CB6-456F-B0D4-B3FA407A51A6}" type="pres">
      <dgm:prSet presAssocID="{D826B2FE-5AC9-47EE-AEB3-142395FBDE71}" presName="node" presStyleLbl="node1" presStyleIdx="4" presStyleCnt="8" custScaleX="127875" custScaleY="749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38B6B8-75DF-4528-9C2A-BB7A7D07CE89}" type="pres">
      <dgm:prSet presAssocID="{D826B2FE-5AC9-47EE-AEB3-142395FBDE71}" presName="spNode" presStyleCnt="0"/>
      <dgm:spPr/>
      <dgm:t>
        <a:bodyPr/>
        <a:lstStyle/>
        <a:p>
          <a:endParaRPr lang="en-US"/>
        </a:p>
      </dgm:t>
    </dgm:pt>
    <dgm:pt modelId="{0FD4A519-10D4-4EE7-AC3E-EBD7D85740E2}" type="pres">
      <dgm:prSet presAssocID="{E81A7496-7C34-4DBF-9C3D-D0A2A73191C8}" presName="sibTrans" presStyleLbl="sibTrans1D1" presStyleIdx="4" presStyleCnt="8"/>
      <dgm:spPr/>
      <dgm:t>
        <a:bodyPr/>
        <a:lstStyle/>
        <a:p>
          <a:endParaRPr lang="en-US"/>
        </a:p>
      </dgm:t>
    </dgm:pt>
    <dgm:pt modelId="{25E735C8-6CA7-48F9-B4AF-4D9B92978769}" type="pres">
      <dgm:prSet presAssocID="{661A4A79-0AAA-4C36-BEAB-A61C849008FA}" presName="node" presStyleLbl="node1" presStyleIdx="5" presStyleCnt="8" custScaleX="127875" custScaleY="749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522338-C25D-4866-ABF3-7A3BB86AF8C6}" type="pres">
      <dgm:prSet presAssocID="{661A4A79-0AAA-4C36-BEAB-A61C849008FA}" presName="spNode" presStyleCnt="0"/>
      <dgm:spPr/>
      <dgm:t>
        <a:bodyPr/>
        <a:lstStyle/>
        <a:p>
          <a:endParaRPr lang="en-US"/>
        </a:p>
      </dgm:t>
    </dgm:pt>
    <dgm:pt modelId="{7DFDE678-6B1C-4BBC-A38E-46FB50420688}" type="pres">
      <dgm:prSet presAssocID="{F97789DC-0FAD-4C2E-AB9D-457E85023924}" presName="sibTrans" presStyleLbl="sibTrans1D1" presStyleIdx="5" presStyleCnt="8"/>
      <dgm:spPr/>
      <dgm:t>
        <a:bodyPr/>
        <a:lstStyle/>
        <a:p>
          <a:endParaRPr lang="en-US"/>
        </a:p>
      </dgm:t>
    </dgm:pt>
    <dgm:pt modelId="{E2536CDD-7DBF-4C6B-85BF-882FE6A71FDF}" type="pres">
      <dgm:prSet presAssocID="{A8FAAA24-3DB7-4AFE-8D6E-1FF127F6A8FE}" presName="node" presStyleLbl="node1" presStyleIdx="6" presStyleCnt="8" custScaleX="127875" custScaleY="749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D500B74-16A3-4CA0-A0E3-C2CBAAB4F994}" type="pres">
      <dgm:prSet presAssocID="{A8FAAA24-3DB7-4AFE-8D6E-1FF127F6A8FE}" presName="spNode" presStyleCnt="0"/>
      <dgm:spPr/>
      <dgm:t>
        <a:bodyPr/>
        <a:lstStyle/>
        <a:p>
          <a:endParaRPr lang="en-US"/>
        </a:p>
      </dgm:t>
    </dgm:pt>
    <dgm:pt modelId="{049616A8-A793-4C77-8E33-8F4622C118F7}" type="pres">
      <dgm:prSet presAssocID="{8ED530B9-2AE0-4731-B182-B27C1D10B60C}" presName="sibTrans" presStyleLbl="sibTrans1D1" presStyleIdx="6" presStyleCnt="8"/>
      <dgm:spPr/>
      <dgm:t>
        <a:bodyPr/>
        <a:lstStyle/>
        <a:p>
          <a:endParaRPr lang="en-US"/>
        </a:p>
      </dgm:t>
    </dgm:pt>
    <dgm:pt modelId="{3204064E-86B9-4A1D-AC40-6B3607D41628}" type="pres">
      <dgm:prSet presAssocID="{78A95A28-5B18-4CAB-A8F7-FCAAA6066699}" presName="node" presStyleLbl="node1" presStyleIdx="7" presStyleCnt="8" custScaleX="127875" custScaleY="749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5E9CCE-C7D2-4139-86F0-64E7E1C35BC1}" type="pres">
      <dgm:prSet presAssocID="{78A95A28-5B18-4CAB-A8F7-FCAAA6066699}" presName="spNode" presStyleCnt="0"/>
      <dgm:spPr/>
      <dgm:t>
        <a:bodyPr/>
        <a:lstStyle/>
        <a:p>
          <a:endParaRPr lang="en-US"/>
        </a:p>
      </dgm:t>
    </dgm:pt>
    <dgm:pt modelId="{19FF4228-BCF6-4DBF-AEE0-CF82A986A726}" type="pres">
      <dgm:prSet presAssocID="{DA16D8F2-7AA0-43B2-99A1-9E110743886E}" presName="sibTrans" presStyleLbl="sibTrans1D1" presStyleIdx="7" presStyleCnt="8"/>
      <dgm:spPr/>
      <dgm:t>
        <a:bodyPr/>
        <a:lstStyle/>
        <a:p>
          <a:endParaRPr lang="en-US"/>
        </a:p>
      </dgm:t>
    </dgm:pt>
  </dgm:ptLst>
  <dgm:cxnLst>
    <dgm:cxn modelId="{2E332FB2-65B9-462B-9238-2E1C17F71A7C}" type="presOf" srcId="{65053B36-E459-4699-9118-038C8F52F23D}" destId="{6A20FEC1-C6EF-4469-886F-1FB4E4E06963}" srcOrd="0" destOrd="0" presId="urn:microsoft.com/office/officeart/2005/8/layout/cycle5"/>
    <dgm:cxn modelId="{5BDDE7C9-C7A6-48A8-ADA4-B1997AD30FB6}" type="presOf" srcId="{4AD66445-1D35-5E4B-97CB-F1868A81F976}" destId="{F21E2F18-F043-2846-95DB-CBAA147D529B}" srcOrd="0" destOrd="0" presId="urn:microsoft.com/office/officeart/2005/8/layout/cycle5"/>
    <dgm:cxn modelId="{C7A21297-E665-44F8-BFEE-364DA25EF1AD}" type="presOf" srcId="{661A4A79-0AAA-4C36-BEAB-A61C849008FA}" destId="{25E735C8-6CA7-48F9-B4AF-4D9B92978769}" srcOrd="0" destOrd="0" presId="urn:microsoft.com/office/officeart/2005/8/layout/cycle5"/>
    <dgm:cxn modelId="{7EFABF25-0EF7-4BB5-BB48-46A63011EA23}" type="presOf" srcId="{E81A7496-7C34-4DBF-9C3D-D0A2A73191C8}" destId="{0FD4A519-10D4-4EE7-AC3E-EBD7D85740E2}" srcOrd="0" destOrd="0" presId="urn:microsoft.com/office/officeart/2005/8/layout/cycle5"/>
    <dgm:cxn modelId="{0FEACBE7-9877-46A8-9701-E31093846DBA}" srcId="{65053B36-E459-4699-9118-038C8F52F23D}" destId="{A8FAAA24-3DB7-4AFE-8D6E-1FF127F6A8FE}" srcOrd="6" destOrd="0" parTransId="{83664775-34AE-41A2-A40A-AEE1DCB28F5A}" sibTransId="{8ED530B9-2AE0-4731-B182-B27C1D10B60C}"/>
    <dgm:cxn modelId="{6C6D0C39-16F5-4C23-93FF-663C03421B62}" srcId="{65053B36-E459-4699-9118-038C8F52F23D}" destId="{661A4A79-0AAA-4C36-BEAB-A61C849008FA}" srcOrd="5" destOrd="0" parTransId="{1B4B79AA-B091-4787-A5DB-5E75A9449EAF}" sibTransId="{F97789DC-0FAD-4C2E-AB9D-457E85023924}"/>
    <dgm:cxn modelId="{F31C6D7F-40B2-4925-85C9-D0BB26F10531}" type="presOf" srcId="{F97789DC-0FAD-4C2E-AB9D-457E85023924}" destId="{7DFDE678-6B1C-4BBC-A38E-46FB50420688}" srcOrd="0" destOrd="0" presId="urn:microsoft.com/office/officeart/2005/8/layout/cycle5"/>
    <dgm:cxn modelId="{DDE8938D-9B46-4EEC-9D74-69D38C6AE27D}" srcId="{65053B36-E459-4699-9118-038C8F52F23D}" destId="{78A95A28-5B18-4CAB-A8F7-FCAAA6066699}" srcOrd="7" destOrd="0" parTransId="{6BE8ECF0-24C5-40B1-9F35-926034AD3A7E}" sibTransId="{DA16D8F2-7AA0-43B2-99A1-9E110743886E}"/>
    <dgm:cxn modelId="{47FD7071-510C-4DE6-958B-4AE0337F9395}" type="presOf" srcId="{5FD615BE-97D0-4C69-8037-060D7CF45582}" destId="{A9CD118D-5A7B-4B7B-BEB0-016F1E217120}" srcOrd="0" destOrd="0" presId="urn:microsoft.com/office/officeart/2005/8/layout/cycle5"/>
    <dgm:cxn modelId="{37BF8AAE-F2D1-47FD-80C7-85A2611AA334}" srcId="{65053B36-E459-4699-9118-038C8F52F23D}" destId="{97D4A84A-FD53-4C89-8766-B5C0A5025285}" srcOrd="1" destOrd="0" parTransId="{83CF93A1-5BFE-4327-89FC-F3B074DB56BE}" sibTransId="{5FD615BE-97D0-4C69-8037-060D7CF45582}"/>
    <dgm:cxn modelId="{6FA06DDC-0F38-DE42-863F-EB8F7A4572BE}" srcId="{65053B36-E459-4699-9118-038C8F52F23D}" destId="{4AD66445-1D35-5E4B-97CB-F1868A81F976}" srcOrd="0" destOrd="0" parTransId="{D6E6296C-8865-CD45-8B84-2CE77AEEFEAD}" sibTransId="{03570386-4604-4B40-84F0-E9CB1E7DA604}"/>
    <dgm:cxn modelId="{669CCB14-E5B8-CC48-BF1D-459F50D6BB21}" srcId="{65053B36-E459-4699-9118-038C8F52F23D}" destId="{CA9A9111-DB94-5549-9608-EEE6A3A2D980}" srcOrd="2" destOrd="0" parTransId="{C02256F6-1491-DF41-85E7-7AB4145834E4}" sibTransId="{99C07F7C-24F7-F44B-8AEB-A4EC5174B3B9}"/>
    <dgm:cxn modelId="{36A07994-5840-4069-9054-5B38DA1A07D8}" type="presOf" srcId="{99C07F7C-24F7-F44B-8AEB-A4EC5174B3B9}" destId="{6A2CC0A6-BC38-5041-A60B-0DABCA6762C7}" srcOrd="0" destOrd="0" presId="urn:microsoft.com/office/officeart/2005/8/layout/cycle5"/>
    <dgm:cxn modelId="{05B7739F-5622-48FF-BDC6-EFC66BD91561}" type="presOf" srcId="{A8FAAA24-3DB7-4AFE-8D6E-1FF127F6A8FE}" destId="{E2536CDD-7DBF-4C6B-85BF-882FE6A71FDF}" srcOrd="0" destOrd="0" presId="urn:microsoft.com/office/officeart/2005/8/layout/cycle5"/>
    <dgm:cxn modelId="{0AA85F85-12B8-4E36-9758-F4FD0D2710C3}" type="presOf" srcId="{97D4A84A-FD53-4C89-8766-B5C0A5025285}" destId="{F0A86B52-E2FF-4D63-93A1-E61D8377C34A}" srcOrd="0" destOrd="0" presId="urn:microsoft.com/office/officeart/2005/8/layout/cycle5"/>
    <dgm:cxn modelId="{BCD343DC-1B85-4FCF-817B-24887D1B3E23}" srcId="{65053B36-E459-4699-9118-038C8F52F23D}" destId="{D826B2FE-5AC9-47EE-AEB3-142395FBDE71}" srcOrd="4" destOrd="0" parTransId="{CB1A36D4-FDE9-48F2-98C9-29576A48DEAF}" sibTransId="{E81A7496-7C34-4DBF-9C3D-D0A2A73191C8}"/>
    <dgm:cxn modelId="{E0A9BAE0-777D-4C24-8B01-CAD05BBEC8AD}" type="presOf" srcId="{1C10E232-1094-2848-B981-7AF384410EC9}" destId="{FDC707AD-A140-C945-86F6-51E693510697}" srcOrd="0" destOrd="0" presId="urn:microsoft.com/office/officeart/2005/8/layout/cycle5"/>
    <dgm:cxn modelId="{FB0A48C9-CACD-D64A-84A1-E2E068B30F09}" srcId="{65053B36-E459-4699-9118-038C8F52F23D}" destId="{4E9C4D69-ADFB-FA46-BE5A-A338E69769FC}" srcOrd="3" destOrd="0" parTransId="{4BF50C62-AD1D-DE4C-A4C3-1381E584AB9B}" sibTransId="{1C10E232-1094-2848-B981-7AF384410EC9}"/>
    <dgm:cxn modelId="{83D6422A-6BA8-4EF9-89D6-7BDC55C6D3EF}" type="presOf" srcId="{78A95A28-5B18-4CAB-A8F7-FCAAA6066699}" destId="{3204064E-86B9-4A1D-AC40-6B3607D41628}" srcOrd="0" destOrd="0" presId="urn:microsoft.com/office/officeart/2005/8/layout/cycle5"/>
    <dgm:cxn modelId="{B236C6E3-9EB8-4E20-8861-B22EA8CF5A4A}" type="presOf" srcId="{8ED530B9-2AE0-4731-B182-B27C1D10B60C}" destId="{049616A8-A793-4C77-8E33-8F4622C118F7}" srcOrd="0" destOrd="0" presId="urn:microsoft.com/office/officeart/2005/8/layout/cycle5"/>
    <dgm:cxn modelId="{0E070283-A189-4DEB-9E53-94BFDAEC94CA}" type="presOf" srcId="{03570386-4604-4B40-84F0-E9CB1E7DA604}" destId="{8864FD29-B527-0A45-AF38-136A7CA3EA73}" srcOrd="0" destOrd="0" presId="urn:microsoft.com/office/officeart/2005/8/layout/cycle5"/>
    <dgm:cxn modelId="{0089C92E-21EA-465B-B070-3AEFDF89D3DA}" type="presOf" srcId="{CA9A9111-DB94-5549-9608-EEE6A3A2D980}" destId="{4BA36C64-20B8-A14E-8759-154A58F6D6C3}" srcOrd="0" destOrd="0" presId="urn:microsoft.com/office/officeart/2005/8/layout/cycle5"/>
    <dgm:cxn modelId="{B3601651-C32A-4D76-A7A5-7FE4ECDFDACB}" type="presOf" srcId="{DA16D8F2-7AA0-43B2-99A1-9E110743886E}" destId="{19FF4228-BCF6-4DBF-AEE0-CF82A986A726}" srcOrd="0" destOrd="0" presId="urn:microsoft.com/office/officeart/2005/8/layout/cycle5"/>
    <dgm:cxn modelId="{197222D7-2DA4-434A-A771-9E4BD179C317}" type="presOf" srcId="{D826B2FE-5AC9-47EE-AEB3-142395FBDE71}" destId="{1E7C3E94-8CB6-456F-B0D4-B3FA407A51A6}" srcOrd="0" destOrd="0" presId="urn:microsoft.com/office/officeart/2005/8/layout/cycle5"/>
    <dgm:cxn modelId="{DB2F5AA8-97C0-4AF2-8630-BAEB11AB7F89}" type="presOf" srcId="{4E9C4D69-ADFB-FA46-BE5A-A338E69769FC}" destId="{A691E03B-C59E-9A41-9D57-2D4EBEE14039}" srcOrd="0" destOrd="0" presId="urn:microsoft.com/office/officeart/2005/8/layout/cycle5"/>
    <dgm:cxn modelId="{D16AB571-93B9-4261-ADE7-3289C072CC1A}" type="presParOf" srcId="{6A20FEC1-C6EF-4469-886F-1FB4E4E06963}" destId="{F21E2F18-F043-2846-95DB-CBAA147D529B}" srcOrd="0" destOrd="0" presId="urn:microsoft.com/office/officeart/2005/8/layout/cycle5"/>
    <dgm:cxn modelId="{53B1656F-6681-4302-AB95-5A59D0448960}" type="presParOf" srcId="{6A20FEC1-C6EF-4469-886F-1FB4E4E06963}" destId="{3DAA6B48-225A-4840-B4FD-B5777A24A577}" srcOrd="1" destOrd="0" presId="urn:microsoft.com/office/officeart/2005/8/layout/cycle5"/>
    <dgm:cxn modelId="{F8126AC3-9D63-4A45-8B51-9DC360D6BBB3}" type="presParOf" srcId="{6A20FEC1-C6EF-4469-886F-1FB4E4E06963}" destId="{8864FD29-B527-0A45-AF38-136A7CA3EA73}" srcOrd="2" destOrd="0" presId="urn:microsoft.com/office/officeart/2005/8/layout/cycle5"/>
    <dgm:cxn modelId="{57287083-80E7-4F72-934E-D53AB6B7A36A}" type="presParOf" srcId="{6A20FEC1-C6EF-4469-886F-1FB4E4E06963}" destId="{F0A86B52-E2FF-4D63-93A1-E61D8377C34A}" srcOrd="3" destOrd="0" presId="urn:microsoft.com/office/officeart/2005/8/layout/cycle5"/>
    <dgm:cxn modelId="{0AFE54C3-0C8A-41A0-83C8-CC18E75A69C8}" type="presParOf" srcId="{6A20FEC1-C6EF-4469-886F-1FB4E4E06963}" destId="{FDCC661F-5906-4C2E-95FD-42BD7C141BE9}" srcOrd="4" destOrd="0" presId="urn:microsoft.com/office/officeart/2005/8/layout/cycle5"/>
    <dgm:cxn modelId="{E5F6B5C3-769A-437F-9078-A9D50F547056}" type="presParOf" srcId="{6A20FEC1-C6EF-4469-886F-1FB4E4E06963}" destId="{A9CD118D-5A7B-4B7B-BEB0-016F1E217120}" srcOrd="5" destOrd="0" presId="urn:microsoft.com/office/officeart/2005/8/layout/cycle5"/>
    <dgm:cxn modelId="{FE85DFC2-6B90-422B-8117-BED66E2CEB9E}" type="presParOf" srcId="{6A20FEC1-C6EF-4469-886F-1FB4E4E06963}" destId="{4BA36C64-20B8-A14E-8759-154A58F6D6C3}" srcOrd="6" destOrd="0" presId="urn:microsoft.com/office/officeart/2005/8/layout/cycle5"/>
    <dgm:cxn modelId="{68DC49EF-59BE-4624-A6F3-F8A8A6849379}" type="presParOf" srcId="{6A20FEC1-C6EF-4469-886F-1FB4E4E06963}" destId="{6C64C368-C8AD-DC46-9E87-FF501AEF864A}" srcOrd="7" destOrd="0" presId="urn:microsoft.com/office/officeart/2005/8/layout/cycle5"/>
    <dgm:cxn modelId="{4EA5ED0C-2716-4ADE-BF2D-3CD7CCE2B1AA}" type="presParOf" srcId="{6A20FEC1-C6EF-4469-886F-1FB4E4E06963}" destId="{6A2CC0A6-BC38-5041-A60B-0DABCA6762C7}" srcOrd="8" destOrd="0" presId="urn:microsoft.com/office/officeart/2005/8/layout/cycle5"/>
    <dgm:cxn modelId="{D32607FA-3E5F-45B9-9A46-B3EE96C8271F}" type="presParOf" srcId="{6A20FEC1-C6EF-4469-886F-1FB4E4E06963}" destId="{A691E03B-C59E-9A41-9D57-2D4EBEE14039}" srcOrd="9" destOrd="0" presId="urn:microsoft.com/office/officeart/2005/8/layout/cycle5"/>
    <dgm:cxn modelId="{2F2428DE-CF30-4012-B43D-37EDA312DCEF}" type="presParOf" srcId="{6A20FEC1-C6EF-4469-886F-1FB4E4E06963}" destId="{74DF1ABC-1CC7-714C-A055-1C41C2DE0346}" srcOrd="10" destOrd="0" presId="urn:microsoft.com/office/officeart/2005/8/layout/cycle5"/>
    <dgm:cxn modelId="{8DA9DC90-46DD-4073-8D40-841C50FE41BE}" type="presParOf" srcId="{6A20FEC1-C6EF-4469-886F-1FB4E4E06963}" destId="{FDC707AD-A140-C945-86F6-51E693510697}" srcOrd="11" destOrd="0" presId="urn:microsoft.com/office/officeart/2005/8/layout/cycle5"/>
    <dgm:cxn modelId="{BCB73051-4EAD-4CBC-9D03-8437DFD70308}" type="presParOf" srcId="{6A20FEC1-C6EF-4469-886F-1FB4E4E06963}" destId="{1E7C3E94-8CB6-456F-B0D4-B3FA407A51A6}" srcOrd="12" destOrd="0" presId="urn:microsoft.com/office/officeart/2005/8/layout/cycle5"/>
    <dgm:cxn modelId="{3A8669DB-5A99-488D-BEB8-623415F3BD9D}" type="presParOf" srcId="{6A20FEC1-C6EF-4469-886F-1FB4E4E06963}" destId="{E838B6B8-75DF-4528-9C2A-BB7A7D07CE89}" srcOrd="13" destOrd="0" presId="urn:microsoft.com/office/officeart/2005/8/layout/cycle5"/>
    <dgm:cxn modelId="{25A4D550-7F72-4467-B678-720B01DE0798}" type="presParOf" srcId="{6A20FEC1-C6EF-4469-886F-1FB4E4E06963}" destId="{0FD4A519-10D4-4EE7-AC3E-EBD7D85740E2}" srcOrd="14" destOrd="0" presId="urn:microsoft.com/office/officeart/2005/8/layout/cycle5"/>
    <dgm:cxn modelId="{87388C76-A32E-4CAC-A137-13D04D1B03CA}" type="presParOf" srcId="{6A20FEC1-C6EF-4469-886F-1FB4E4E06963}" destId="{25E735C8-6CA7-48F9-B4AF-4D9B92978769}" srcOrd="15" destOrd="0" presId="urn:microsoft.com/office/officeart/2005/8/layout/cycle5"/>
    <dgm:cxn modelId="{88BB9C69-D845-4AB7-872B-F7C57B6D50E9}" type="presParOf" srcId="{6A20FEC1-C6EF-4469-886F-1FB4E4E06963}" destId="{EC522338-C25D-4866-ABF3-7A3BB86AF8C6}" srcOrd="16" destOrd="0" presId="urn:microsoft.com/office/officeart/2005/8/layout/cycle5"/>
    <dgm:cxn modelId="{C0EFF663-FDF7-4206-BC62-767311275270}" type="presParOf" srcId="{6A20FEC1-C6EF-4469-886F-1FB4E4E06963}" destId="{7DFDE678-6B1C-4BBC-A38E-46FB50420688}" srcOrd="17" destOrd="0" presId="urn:microsoft.com/office/officeart/2005/8/layout/cycle5"/>
    <dgm:cxn modelId="{196E059B-1768-44E0-B34B-451F770DD882}" type="presParOf" srcId="{6A20FEC1-C6EF-4469-886F-1FB4E4E06963}" destId="{E2536CDD-7DBF-4C6B-85BF-882FE6A71FDF}" srcOrd="18" destOrd="0" presId="urn:microsoft.com/office/officeart/2005/8/layout/cycle5"/>
    <dgm:cxn modelId="{2C6E35C2-4168-4A38-8C9E-771FFBFE4A8B}" type="presParOf" srcId="{6A20FEC1-C6EF-4469-886F-1FB4E4E06963}" destId="{6D500B74-16A3-4CA0-A0E3-C2CBAAB4F994}" srcOrd="19" destOrd="0" presId="urn:microsoft.com/office/officeart/2005/8/layout/cycle5"/>
    <dgm:cxn modelId="{FB980403-3715-4CC1-9D8C-B35D67A1BD13}" type="presParOf" srcId="{6A20FEC1-C6EF-4469-886F-1FB4E4E06963}" destId="{049616A8-A793-4C77-8E33-8F4622C118F7}" srcOrd="20" destOrd="0" presId="urn:microsoft.com/office/officeart/2005/8/layout/cycle5"/>
    <dgm:cxn modelId="{3D1942BF-410D-4E98-9892-1906DFD956EA}" type="presParOf" srcId="{6A20FEC1-C6EF-4469-886F-1FB4E4E06963}" destId="{3204064E-86B9-4A1D-AC40-6B3607D41628}" srcOrd="21" destOrd="0" presId="urn:microsoft.com/office/officeart/2005/8/layout/cycle5"/>
    <dgm:cxn modelId="{B30ADE95-54F6-4104-8927-D7989CDD48E1}" type="presParOf" srcId="{6A20FEC1-C6EF-4469-886F-1FB4E4E06963}" destId="{285E9CCE-C7D2-4139-86F0-64E7E1C35BC1}" srcOrd="22" destOrd="0" presId="urn:microsoft.com/office/officeart/2005/8/layout/cycle5"/>
    <dgm:cxn modelId="{50FA897C-7874-410B-AEB6-395DEE45476F}" type="presParOf" srcId="{6A20FEC1-C6EF-4469-886F-1FB4E4E06963}" destId="{19FF4228-BCF6-4DBF-AEE0-CF82A986A726}" srcOrd="23" destOrd="0" presId="urn:microsoft.com/office/officeart/2005/8/layout/cycle5"/>
  </dgm:cxnLst>
  <dgm:bg>
    <a:noFill/>
    <a:effectLst/>
  </dgm:bg>
  <dgm:whole>
    <a:ln>
      <a:noFill/>
    </a:ln>
  </dgm:whole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21E2F18-F043-2846-95DB-CBAA147D529B}">
      <dsp:nvSpPr>
        <dsp:cNvPr id="0" name=""/>
        <dsp:cNvSpPr/>
      </dsp:nvSpPr>
      <dsp:spPr>
        <a:xfrm>
          <a:off x="2802301" y="83268"/>
          <a:ext cx="1273320" cy="484854"/>
        </a:xfrm>
        <a:prstGeom prst="roundRect">
          <a:avLst/>
        </a:prstGeom>
        <a:gradFill flip="none" rotWithShape="0">
          <a:gsLst>
            <a:gs pos="0">
              <a:schemeClr val="bg1"/>
            </a:gs>
            <a:gs pos="100000">
              <a:srgbClr val="99C9C7"/>
            </a:gs>
          </a:gsLst>
          <a:lin ang="5400000" scaled="0"/>
          <a:tileRect/>
        </a:gradFill>
        <a:ln>
          <a:solidFill>
            <a:srgbClr val="186072"/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rgbClr val="186072"/>
              </a:solidFill>
            </a:rPr>
            <a:t>Collect</a:t>
          </a:r>
          <a:endParaRPr lang="en-US" sz="2000" kern="1200" dirty="0">
            <a:solidFill>
              <a:srgbClr val="186072"/>
            </a:solidFill>
          </a:endParaRPr>
        </a:p>
      </dsp:txBody>
      <dsp:txXfrm>
        <a:off x="2802301" y="83268"/>
        <a:ext cx="1273320" cy="484854"/>
      </dsp:txXfrm>
    </dsp:sp>
    <dsp:sp modelId="{8864FD29-B527-0A45-AF38-136A7CA3EA73}">
      <dsp:nvSpPr>
        <dsp:cNvPr id="0" name=""/>
        <dsp:cNvSpPr/>
      </dsp:nvSpPr>
      <dsp:spPr>
        <a:xfrm>
          <a:off x="1194113" y="325695"/>
          <a:ext cx="4489695" cy="4489695"/>
        </a:xfrm>
        <a:custGeom>
          <a:avLst/>
          <a:gdLst/>
          <a:ahLst/>
          <a:cxnLst/>
          <a:rect l="0" t="0" r="0" b="0"/>
          <a:pathLst>
            <a:path>
              <a:moveTo>
                <a:pt x="3021606" y="138669"/>
              </a:moveTo>
              <a:arcTo wR="2244847" hR="2244847" stAng="17414639" swAng="683437"/>
            </a:path>
          </a:pathLst>
        </a:custGeom>
        <a:noFill/>
        <a:ln w="28575" cap="flat" cmpd="sng" algn="ctr">
          <a:solidFill>
            <a:srgbClr val="186072"/>
          </a:solidFill>
          <a:prstDash val="solid"/>
          <a:round/>
          <a:headEnd type="none" w="med" len="med"/>
          <a:tailEnd type="arrow" w="med" len="me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A86B52-E2FF-4D63-93A1-E61D8377C34A}">
      <dsp:nvSpPr>
        <dsp:cNvPr id="0" name=""/>
        <dsp:cNvSpPr/>
      </dsp:nvSpPr>
      <dsp:spPr>
        <a:xfrm>
          <a:off x="4389648" y="740769"/>
          <a:ext cx="1273320" cy="484854"/>
        </a:xfrm>
        <a:prstGeom prst="roundRect">
          <a:avLst/>
        </a:prstGeom>
        <a:gradFill flip="none" rotWithShape="0">
          <a:gsLst>
            <a:gs pos="0">
              <a:schemeClr val="bg1"/>
            </a:gs>
            <a:gs pos="100000">
              <a:srgbClr val="99C9C7"/>
            </a:gs>
          </a:gsLst>
          <a:lin ang="5400000" scaled="0"/>
          <a:tileRect/>
        </a:gradFill>
        <a:ln>
          <a:solidFill>
            <a:srgbClr val="186072"/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rgbClr val="186072"/>
              </a:solidFill>
            </a:rPr>
            <a:t>Assure</a:t>
          </a:r>
        </a:p>
      </dsp:txBody>
      <dsp:txXfrm>
        <a:off x="4389648" y="740769"/>
        <a:ext cx="1273320" cy="484854"/>
      </dsp:txXfrm>
    </dsp:sp>
    <dsp:sp modelId="{A9CD118D-5A7B-4B7B-BEB0-016F1E217120}">
      <dsp:nvSpPr>
        <dsp:cNvPr id="0" name=""/>
        <dsp:cNvSpPr/>
      </dsp:nvSpPr>
      <dsp:spPr>
        <a:xfrm>
          <a:off x="1194113" y="325695"/>
          <a:ext cx="4489695" cy="4489695"/>
        </a:xfrm>
        <a:custGeom>
          <a:avLst/>
          <a:gdLst/>
          <a:ahLst/>
          <a:cxnLst/>
          <a:rect l="0" t="0" r="0" b="0"/>
          <a:pathLst>
            <a:path>
              <a:moveTo>
                <a:pt x="4173931" y="1096815"/>
              </a:moveTo>
              <a:arcTo wR="2244847" hR="2244847" stAng="19754542" swAng="1110550"/>
            </a:path>
          </a:pathLst>
        </a:custGeom>
        <a:noFill/>
        <a:ln w="28575" cap="flat" cmpd="sng" algn="ctr">
          <a:solidFill>
            <a:srgbClr val="186072"/>
          </a:solidFill>
          <a:prstDash val="solid"/>
          <a:round/>
          <a:headEnd type="none" w="med" len="med"/>
          <a:tailEnd type="arrow" w="med" len="me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A36C64-20B8-A14E-8759-154A58F6D6C3}">
      <dsp:nvSpPr>
        <dsp:cNvPr id="0" name=""/>
        <dsp:cNvSpPr/>
      </dsp:nvSpPr>
      <dsp:spPr>
        <a:xfrm>
          <a:off x="5047148" y="2328115"/>
          <a:ext cx="1273320" cy="484854"/>
        </a:xfrm>
        <a:prstGeom prst="roundRect">
          <a:avLst/>
        </a:prstGeom>
        <a:gradFill flip="none" rotWithShape="0">
          <a:gsLst>
            <a:gs pos="0">
              <a:schemeClr val="bg1"/>
            </a:gs>
            <a:gs pos="100000">
              <a:srgbClr val="99C9C7"/>
            </a:gs>
          </a:gsLst>
          <a:lin ang="5400000" scaled="0"/>
          <a:tileRect/>
        </a:gradFill>
        <a:ln>
          <a:solidFill>
            <a:srgbClr val="186072"/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rgbClr val="186072"/>
              </a:solidFill>
            </a:rPr>
            <a:t>Describe</a:t>
          </a:r>
          <a:endParaRPr lang="en-US" sz="2000" b="1" kern="1200" dirty="0">
            <a:solidFill>
              <a:srgbClr val="186072"/>
            </a:solidFill>
          </a:endParaRPr>
        </a:p>
      </dsp:txBody>
      <dsp:txXfrm>
        <a:off x="5047148" y="2328115"/>
        <a:ext cx="1273320" cy="484854"/>
      </dsp:txXfrm>
    </dsp:sp>
    <dsp:sp modelId="{6A2CC0A6-BC38-5041-A60B-0DABCA6762C7}">
      <dsp:nvSpPr>
        <dsp:cNvPr id="0" name=""/>
        <dsp:cNvSpPr/>
      </dsp:nvSpPr>
      <dsp:spPr>
        <a:xfrm>
          <a:off x="1194113" y="325695"/>
          <a:ext cx="4489695" cy="4489695"/>
        </a:xfrm>
        <a:custGeom>
          <a:avLst/>
          <a:gdLst/>
          <a:ahLst/>
          <a:cxnLst/>
          <a:rect l="0" t="0" r="0" b="0"/>
          <a:pathLst>
            <a:path>
              <a:moveTo>
                <a:pt x="4438595" y="2721095"/>
              </a:moveTo>
              <a:arcTo wR="2244847" hR="2244847" stAng="734908" swAng="1110550"/>
            </a:path>
          </a:pathLst>
        </a:custGeom>
        <a:noFill/>
        <a:ln w="28575" cap="flat" cmpd="sng" algn="ctr">
          <a:solidFill>
            <a:srgbClr val="186072"/>
          </a:solidFill>
          <a:prstDash val="solid"/>
          <a:round/>
          <a:headEnd type="none" w="med" len="med"/>
          <a:tailEnd type="arrow" w="med" len="me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91E03B-C59E-9A41-9D57-2D4EBEE14039}">
      <dsp:nvSpPr>
        <dsp:cNvPr id="0" name=""/>
        <dsp:cNvSpPr/>
      </dsp:nvSpPr>
      <dsp:spPr>
        <a:xfrm>
          <a:off x="4389648" y="3915462"/>
          <a:ext cx="1273320" cy="484854"/>
        </a:xfrm>
        <a:prstGeom prst="roundRect">
          <a:avLst/>
        </a:prstGeom>
        <a:gradFill flip="none" rotWithShape="0">
          <a:gsLst>
            <a:gs pos="0">
              <a:schemeClr val="bg1"/>
            </a:gs>
            <a:gs pos="100000">
              <a:srgbClr val="99C9C7"/>
            </a:gs>
          </a:gsLst>
          <a:lin ang="5400000" scaled="0"/>
          <a:tileRect/>
        </a:gradFill>
        <a:ln>
          <a:solidFill>
            <a:srgbClr val="186072"/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rgbClr val="186072"/>
              </a:solidFill>
            </a:rPr>
            <a:t>Deposit</a:t>
          </a:r>
          <a:endParaRPr lang="en-US" sz="2000" kern="1200" dirty="0">
            <a:solidFill>
              <a:srgbClr val="186072"/>
            </a:solidFill>
          </a:endParaRPr>
        </a:p>
      </dsp:txBody>
      <dsp:txXfrm>
        <a:off x="4389648" y="3915462"/>
        <a:ext cx="1273320" cy="484854"/>
      </dsp:txXfrm>
    </dsp:sp>
    <dsp:sp modelId="{FDC707AD-A140-C945-86F6-51E693510697}">
      <dsp:nvSpPr>
        <dsp:cNvPr id="0" name=""/>
        <dsp:cNvSpPr/>
      </dsp:nvSpPr>
      <dsp:spPr>
        <a:xfrm>
          <a:off x="1194113" y="325695"/>
          <a:ext cx="4489695" cy="4489695"/>
        </a:xfrm>
        <a:custGeom>
          <a:avLst/>
          <a:gdLst/>
          <a:ahLst/>
          <a:cxnLst/>
          <a:rect l="0" t="0" r="0" b="0"/>
          <a:pathLst>
            <a:path>
              <a:moveTo>
                <a:pt x="3422269" y="4156134"/>
              </a:moveTo>
              <a:arcTo wR="2244847" hR="2244847" stAng="3501925" swAng="683437"/>
            </a:path>
          </a:pathLst>
        </a:custGeom>
        <a:noFill/>
        <a:ln w="28575" cap="flat" cmpd="sng" algn="ctr">
          <a:solidFill>
            <a:srgbClr val="186072"/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7C3E94-8CB6-456F-B0D4-B3FA407A51A6}">
      <dsp:nvSpPr>
        <dsp:cNvPr id="0" name=""/>
        <dsp:cNvSpPr/>
      </dsp:nvSpPr>
      <dsp:spPr>
        <a:xfrm>
          <a:off x="2802301" y="4572963"/>
          <a:ext cx="1273320" cy="484854"/>
        </a:xfrm>
        <a:prstGeom prst="roundRect">
          <a:avLst/>
        </a:prstGeom>
        <a:gradFill flip="none" rotWithShape="0">
          <a:gsLst>
            <a:gs pos="0">
              <a:schemeClr val="bg1"/>
            </a:gs>
            <a:gs pos="100000">
              <a:srgbClr val="99C9C7"/>
            </a:gs>
          </a:gsLst>
          <a:lin ang="5400000" scaled="0"/>
          <a:tileRect/>
        </a:gradFill>
        <a:ln>
          <a:solidFill>
            <a:srgbClr val="186072"/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rgbClr val="186072"/>
              </a:solidFill>
            </a:rPr>
            <a:t>Preserve</a:t>
          </a:r>
        </a:p>
      </dsp:txBody>
      <dsp:txXfrm>
        <a:off x="2802301" y="4572963"/>
        <a:ext cx="1273320" cy="484854"/>
      </dsp:txXfrm>
    </dsp:sp>
    <dsp:sp modelId="{0FD4A519-10D4-4EE7-AC3E-EBD7D85740E2}">
      <dsp:nvSpPr>
        <dsp:cNvPr id="0" name=""/>
        <dsp:cNvSpPr/>
      </dsp:nvSpPr>
      <dsp:spPr>
        <a:xfrm>
          <a:off x="1194113" y="325695"/>
          <a:ext cx="4489695" cy="4489695"/>
        </a:xfrm>
        <a:custGeom>
          <a:avLst/>
          <a:gdLst/>
          <a:ahLst/>
          <a:cxnLst/>
          <a:rect l="0" t="0" r="0" b="0"/>
          <a:pathLst>
            <a:path>
              <a:moveTo>
                <a:pt x="1468089" y="4351025"/>
              </a:moveTo>
              <a:arcTo wR="2244847" hR="2244847" stAng="6614639" swAng="683437"/>
            </a:path>
          </a:pathLst>
        </a:custGeom>
        <a:noFill/>
        <a:ln w="28575" cap="flat" cmpd="sng" algn="ctr">
          <a:solidFill>
            <a:srgbClr val="186072"/>
          </a:solidFill>
          <a:prstDash val="solid"/>
          <a:round/>
          <a:headEnd type="none" w="med" len="med"/>
          <a:tailEnd type="arrow" w="med" len="me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E735C8-6CA7-48F9-B4AF-4D9B92978769}">
      <dsp:nvSpPr>
        <dsp:cNvPr id="0" name=""/>
        <dsp:cNvSpPr/>
      </dsp:nvSpPr>
      <dsp:spPr>
        <a:xfrm>
          <a:off x="1214954" y="3915462"/>
          <a:ext cx="1273320" cy="484854"/>
        </a:xfrm>
        <a:prstGeom prst="roundRect">
          <a:avLst/>
        </a:prstGeom>
        <a:gradFill flip="none" rotWithShape="0">
          <a:gsLst>
            <a:gs pos="0">
              <a:schemeClr val="bg1"/>
            </a:gs>
            <a:gs pos="100000">
              <a:srgbClr val="99C9C7"/>
            </a:gs>
          </a:gsLst>
          <a:lin ang="5400000" scaled="0"/>
          <a:tileRect/>
        </a:gradFill>
        <a:ln>
          <a:solidFill>
            <a:srgbClr val="457184"/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rgbClr val="1A435D"/>
              </a:solidFill>
            </a:rPr>
            <a:t>Discover</a:t>
          </a:r>
        </a:p>
      </dsp:txBody>
      <dsp:txXfrm>
        <a:off x="1214954" y="3915462"/>
        <a:ext cx="1273320" cy="484854"/>
      </dsp:txXfrm>
    </dsp:sp>
    <dsp:sp modelId="{7DFDE678-6B1C-4BBC-A38E-46FB50420688}">
      <dsp:nvSpPr>
        <dsp:cNvPr id="0" name=""/>
        <dsp:cNvSpPr/>
      </dsp:nvSpPr>
      <dsp:spPr>
        <a:xfrm>
          <a:off x="1194113" y="325695"/>
          <a:ext cx="4489695" cy="4489695"/>
        </a:xfrm>
        <a:custGeom>
          <a:avLst/>
          <a:gdLst/>
          <a:ahLst/>
          <a:cxnLst/>
          <a:rect l="0" t="0" r="0" b="0"/>
          <a:pathLst>
            <a:path>
              <a:moveTo>
                <a:pt x="315764" y="3392879"/>
              </a:moveTo>
              <a:arcTo wR="2244847" hR="2244847" stAng="8954542" swAng="1110550"/>
            </a:path>
          </a:pathLst>
        </a:custGeom>
        <a:noFill/>
        <a:ln w="28575" cap="flat" cmpd="sng" algn="ctr">
          <a:solidFill>
            <a:srgbClr val="186072"/>
          </a:solidFill>
          <a:prstDash val="solid"/>
          <a:round/>
          <a:headEnd type="none" w="med" len="med"/>
          <a:tailEnd type="arrow" w="med" len="me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536CDD-7DBF-4C6B-85BF-882FE6A71FDF}">
      <dsp:nvSpPr>
        <dsp:cNvPr id="0" name=""/>
        <dsp:cNvSpPr/>
      </dsp:nvSpPr>
      <dsp:spPr>
        <a:xfrm>
          <a:off x="557453" y="2328115"/>
          <a:ext cx="1273320" cy="484854"/>
        </a:xfrm>
        <a:prstGeom prst="roundRect">
          <a:avLst/>
        </a:prstGeom>
        <a:gradFill flip="none" rotWithShape="0">
          <a:gsLst>
            <a:gs pos="0">
              <a:schemeClr val="bg1"/>
            </a:gs>
            <a:gs pos="100000">
              <a:srgbClr val="99C9C7"/>
            </a:gs>
          </a:gsLst>
          <a:lin ang="5400000" scaled="0"/>
          <a:tileRect/>
        </a:gradFill>
        <a:ln>
          <a:solidFill>
            <a:srgbClr val="457184"/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rgbClr val="1A435D"/>
              </a:solidFill>
            </a:rPr>
            <a:t>Integrate</a:t>
          </a:r>
        </a:p>
      </dsp:txBody>
      <dsp:txXfrm>
        <a:off x="557453" y="2328115"/>
        <a:ext cx="1273320" cy="484854"/>
      </dsp:txXfrm>
    </dsp:sp>
    <dsp:sp modelId="{049616A8-A793-4C77-8E33-8F4622C118F7}">
      <dsp:nvSpPr>
        <dsp:cNvPr id="0" name=""/>
        <dsp:cNvSpPr/>
      </dsp:nvSpPr>
      <dsp:spPr>
        <a:xfrm>
          <a:off x="1194113" y="325695"/>
          <a:ext cx="4489695" cy="4489695"/>
        </a:xfrm>
        <a:custGeom>
          <a:avLst/>
          <a:gdLst/>
          <a:ahLst/>
          <a:cxnLst/>
          <a:rect l="0" t="0" r="0" b="0"/>
          <a:pathLst>
            <a:path>
              <a:moveTo>
                <a:pt x="51099" y="1768599"/>
              </a:moveTo>
              <a:arcTo wR="2244847" hR="2244847" stAng="11534908" swAng="1110550"/>
            </a:path>
          </a:pathLst>
        </a:custGeom>
        <a:noFill/>
        <a:ln w="28575" cap="flat" cmpd="sng" algn="ctr">
          <a:solidFill>
            <a:srgbClr val="186072"/>
          </a:solidFill>
          <a:prstDash val="solid"/>
          <a:round/>
          <a:headEnd type="none" w="med" len="med"/>
          <a:tailEnd type="arrow" w="med" len="me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04064E-86B9-4A1D-AC40-6B3607D41628}">
      <dsp:nvSpPr>
        <dsp:cNvPr id="0" name=""/>
        <dsp:cNvSpPr/>
      </dsp:nvSpPr>
      <dsp:spPr>
        <a:xfrm>
          <a:off x="1214954" y="740769"/>
          <a:ext cx="1273320" cy="484854"/>
        </a:xfrm>
        <a:prstGeom prst="roundRect">
          <a:avLst/>
        </a:prstGeom>
        <a:gradFill flip="none" rotWithShape="1">
          <a:gsLst>
            <a:gs pos="0">
              <a:schemeClr val="bg1"/>
            </a:gs>
            <a:gs pos="100000">
              <a:srgbClr val="99C9C7"/>
            </a:gs>
          </a:gsLst>
          <a:lin ang="5160000" scaled="0"/>
          <a:tileRect/>
        </a:gradFill>
        <a:ln>
          <a:solidFill>
            <a:srgbClr val="457184"/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rgbClr val="1A435D"/>
              </a:solidFill>
            </a:rPr>
            <a:t>Analyze</a:t>
          </a:r>
        </a:p>
      </dsp:txBody>
      <dsp:txXfrm>
        <a:off x="1214954" y="740769"/>
        <a:ext cx="1273320" cy="484854"/>
      </dsp:txXfrm>
    </dsp:sp>
    <dsp:sp modelId="{19FF4228-BCF6-4DBF-AEE0-CF82A986A726}">
      <dsp:nvSpPr>
        <dsp:cNvPr id="0" name=""/>
        <dsp:cNvSpPr/>
      </dsp:nvSpPr>
      <dsp:spPr>
        <a:xfrm>
          <a:off x="1194113" y="325695"/>
          <a:ext cx="4489695" cy="4489695"/>
        </a:xfrm>
        <a:custGeom>
          <a:avLst/>
          <a:gdLst/>
          <a:ahLst/>
          <a:cxnLst/>
          <a:rect l="0" t="0" r="0" b="0"/>
          <a:pathLst>
            <a:path>
              <a:moveTo>
                <a:pt x="1067425" y="333560"/>
              </a:moveTo>
              <a:arcTo wR="2244847" hR="2244847" stAng="14301925" swAng="683437"/>
            </a:path>
          </a:pathLst>
        </a:custGeom>
        <a:noFill/>
        <a:ln w="28575" cap="flat" cmpd="sng" algn="ctr">
          <a:solidFill>
            <a:srgbClr val="186072"/>
          </a:solidFill>
          <a:prstDash val="solid"/>
          <a:round/>
          <a:headEnd type="none" w="med" len="med"/>
          <a:tailEnd type="arrow" w="med" len="me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21E2F18-F043-2846-95DB-CBAA147D529B}">
      <dsp:nvSpPr>
        <dsp:cNvPr id="0" name=""/>
        <dsp:cNvSpPr/>
      </dsp:nvSpPr>
      <dsp:spPr>
        <a:xfrm>
          <a:off x="2802301" y="83268"/>
          <a:ext cx="1273320" cy="484854"/>
        </a:xfrm>
        <a:prstGeom prst="roundRect">
          <a:avLst/>
        </a:prstGeom>
        <a:gradFill flip="none" rotWithShape="0">
          <a:gsLst>
            <a:gs pos="0">
              <a:schemeClr val="bg1"/>
            </a:gs>
            <a:gs pos="100000">
              <a:srgbClr val="99C9C7"/>
            </a:gs>
          </a:gsLst>
          <a:lin ang="5400000" scaled="0"/>
          <a:tileRect/>
        </a:gradFill>
        <a:ln>
          <a:solidFill>
            <a:srgbClr val="186072"/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rgbClr val="186072"/>
              </a:solidFill>
            </a:rPr>
            <a:t>Collect</a:t>
          </a:r>
          <a:endParaRPr lang="en-US" sz="2000" kern="1200" dirty="0">
            <a:solidFill>
              <a:srgbClr val="186072"/>
            </a:solidFill>
          </a:endParaRPr>
        </a:p>
      </dsp:txBody>
      <dsp:txXfrm>
        <a:off x="2802301" y="83268"/>
        <a:ext cx="1273320" cy="484854"/>
      </dsp:txXfrm>
    </dsp:sp>
    <dsp:sp modelId="{8864FD29-B527-0A45-AF38-136A7CA3EA73}">
      <dsp:nvSpPr>
        <dsp:cNvPr id="0" name=""/>
        <dsp:cNvSpPr/>
      </dsp:nvSpPr>
      <dsp:spPr>
        <a:xfrm>
          <a:off x="1194113" y="325695"/>
          <a:ext cx="4489695" cy="4489695"/>
        </a:xfrm>
        <a:custGeom>
          <a:avLst/>
          <a:gdLst/>
          <a:ahLst/>
          <a:cxnLst/>
          <a:rect l="0" t="0" r="0" b="0"/>
          <a:pathLst>
            <a:path>
              <a:moveTo>
                <a:pt x="3021606" y="138669"/>
              </a:moveTo>
              <a:arcTo wR="2244847" hR="2244847" stAng="17414639" swAng="683437"/>
            </a:path>
          </a:pathLst>
        </a:custGeom>
        <a:noFill/>
        <a:ln w="28575" cap="flat" cmpd="sng" algn="ctr">
          <a:solidFill>
            <a:srgbClr val="186072"/>
          </a:solidFill>
          <a:prstDash val="solid"/>
          <a:round/>
          <a:headEnd type="none" w="med" len="med"/>
          <a:tailEnd type="arrow" w="med" len="me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A86B52-E2FF-4D63-93A1-E61D8377C34A}">
      <dsp:nvSpPr>
        <dsp:cNvPr id="0" name=""/>
        <dsp:cNvSpPr/>
      </dsp:nvSpPr>
      <dsp:spPr>
        <a:xfrm>
          <a:off x="4389648" y="740769"/>
          <a:ext cx="1273320" cy="484854"/>
        </a:xfrm>
        <a:prstGeom prst="roundRect">
          <a:avLst/>
        </a:prstGeom>
        <a:gradFill flip="none" rotWithShape="0">
          <a:gsLst>
            <a:gs pos="0">
              <a:schemeClr val="bg1"/>
            </a:gs>
            <a:gs pos="100000">
              <a:srgbClr val="99C9C7"/>
            </a:gs>
          </a:gsLst>
          <a:lin ang="5400000" scaled="0"/>
          <a:tileRect/>
        </a:gradFill>
        <a:ln>
          <a:solidFill>
            <a:srgbClr val="186072"/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rgbClr val="186072"/>
              </a:solidFill>
            </a:rPr>
            <a:t>Assure</a:t>
          </a:r>
        </a:p>
      </dsp:txBody>
      <dsp:txXfrm>
        <a:off x="4389648" y="740769"/>
        <a:ext cx="1273320" cy="484854"/>
      </dsp:txXfrm>
    </dsp:sp>
    <dsp:sp modelId="{A9CD118D-5A7B-4B7B-BEB0-016F1E217120}">
      <dsp:nvSpPr>
        <dsp:cNvPr id="0" name=""/>
        <dsp:cNvSpPr/>
      </dsp:nvSpPr>
      <dsp:spPr>
        <a:xfrm>
          <a:off x="1194113" y="325695"/>
          <a:ext cx="4489695" cy="4489695"/>
        </a:xfrm>
        <a:custGeom>
          <a:avLst/>
          <a:gdLst/>
          <a:ahLst/>
          <a:cxnLst/>
          <a:rect l="0" t="0" r="0" b="0"/>
          <a:pathLst>
            <a:path>
              <a:moveTo>
                <a:pt x="4173931" y="1096815"/>
              </a:moveTo>
              <a:arcTo wR="2244847" hR="2244847" stAng="19754542" swAng="1110550"/>
            </a:path>
          </a:pathLst>
        </a:custGeom>
        <a:noFill/>
        <a:ln w="28575" cap="flat" cmpd="sng" algn="ctr">
          <a:solidFill>
            <a:srgbClr val="186072"/>
          </a:solidFill>
          <a:prstDash val="solid"/>
          <a:round/>
          <a:headEnd type="none" w="med" len="med"/>
          <a:tailEnd type="arrow" w="med" len="me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A36C64-20B8-A14E-8759-154A58F6D6C3}">
      <dsp:nvSpPr>
        <dsp:cNvPr id="0" name=""/>
        <dsp:cNvSpPr/>
      </dsp:nvSpPr>
      <dsp:spPr>
        <a:xfrm>
          <a:off x="5047148" y="2328115"/>
          <a:ext cx="1273320" cy="484854"/>
        </a:xfrm>
        <a:prstGeom prst="roundRect">
          <a:avLst/>
        </a:prstGeom>
        <a:gradFill flip="none" rotWithShape="0">
          <a:gsLst>
            <a:gs pos="0">
              <a:schemeClr val="bg1"/>
            </a:gs>
            <a:gs pos="100000">
              <a:srgbClr val="99C9C7"/>
            </a:gs>
          </a:gsLst>
          <a:lin ang="5400000" scaled="0"/>
          <a:tileRect/>
        </a:gradFill>
        <a:ln>
          <a:solidFill>
            <a:srgbClr val="186072"/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rgbClr val="186072"/>
              </a:solidFill>
            </a:rPr>
            <a:t>Describe</a:t>
          </a:r>
          <a:endParaRPr lang="en-US" sz="2000" b="1" kern="1200" dirty="0">
            <a:solidFill>
              <a:srgbClr val="186072"/>
            </a:solidFill>
          </a:endParaRPr>
        </a:p>
      </dsp:txBody>
      <dsp:txXfrm>
        <a:off x="5047148" y="2328115"/>
        <a:ext cx="1273320" cy="484854"/>
      </dsp:txXfrm>
    </dsp:sp>
    <dsp:sp modelId="{6A2CC0A6-BC38-5041-A60B-0DABCA6762C7}">
      <dsp:nvSpPr>
        <dsp:cNvPr id="0" name=""/>
        <dsp:cNvSpPr/>
      </dsp:nvSpPr>
      <dsp:spPr>
        <a:xfrm>
          <a:off x="1194113" y="325695"/>
          <a:ext cx="4489695" cy="4489695"/>
        </a:xfrm>
        <a:custGeom>
          <a:avLst/>
          <a:gdLst/>
          <a:ahLst/>
          <a:cxnLst/>
          <a:rect l="0" t="0" r="0" b="0"/>
          <a:pathLst>
            <a:path>
              <a:moveTo>
                <a:pt x="4438595" y="2721095"/>
              </a:moveTo>
              <a:arcTo wR="2244847" hR="2244847" stAng="734908" swAng="1110550"/>
            </a:path>
          </a:pathLst>
        </a:custGeom>
        <a:noFill/>
        <a:ln w="28575" cap="flat" cmpd="sng" algn="ctr">
          <a:solidFill>
            <a:srgbClr val="186072"/>
          </a:solidFill>
          <a:prstDash val="solid"/>
          <a:round/>
          <a:headEnd type="none" w="med" len="med"/>
          <a:tailEnd type="arrow" w="med" len="me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91E03B-C59E-9A41-9D57-2D4EBEE14039}">
      <dsp:nvSpPr>
        <dsp:cNvPr id="0" name=""/>
        <dsp:cNvSpPr/>
      </dsp:nvSpPr>
      <dsp:spPr>
        <a:xfrm>
          <a:off x="4389648" y="3915462"/>
          <a:ext cx="1273320" cy="484854"/>
        </a:xfrm>
        <a:prstGeom prst="roundRect">
          <a:avLst/>
        </a:prstGeom>
        <a:gradFill flip="none" rotWithShape="0">
          <a:gsLst>
            <a:gs pos="0">
              <a:schemeClr val="bg1"/>
            </a:gs>
            <a:gs pos="100000">
              <a:srgbClr val="99C9C7"/>
            </a:gs>
          </a:gsLst>
          <a:lin ang="5400000" scaled="0"/>
          <a:tileRect/>
        </a:gradFill>
        <a:ln>
          <a:solidFill>
            <a:srgbClr val="186072"/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rgbClr val="186072"/>
              </a:solidFill>
            </a:rPr>
            <a:t>Deposit</a:t>
          </a:r>
          <a:endParaRPr lang="en-US" sz="2000" kern="1200" dirty="0">
            <a:solidFill>
              <a:srgbClr val="186072"/>
            </a:solidFill>
          </a:endParaRPr>
        </a:p>
      </dsp:txBody>
      <dsp:txXfrm>
        <a:off x="4389648" y="3915462"/>
        <a:ext cx="1273320" cy="484854"/>
      </dsp:txXfrm>
    </dsp:sp>
    <dsp:sp modelId="{FDC707AD-A140-C945-86F6-51E693510697}">
      <dsp:nvSpPr>
        <dsp:cNvPr id="0" name=""/>
        <dsp:cNvSpPr/>
      </dsp:nvSpPr>
      <dsp:spPr>
        <a:xfrm>
          <a:off x="1194113" y="325695"/>
          <a:ext cx="4489695" cy="4489695"/>
        </a:xfrm>
        <a:custGeom>
          <a:avLst/>
          <a:gdLst/>
          <a:ahLst/>
          <a:cxnLst/>
          <a:rect l="0" t="0" r="0" b="0"/>
          <a:pathLst>
            <a:path>
              <a:moveTo>
                <a:pt x="3422269" y="4156134"/>
              </a:moveTo>
              <a:arcTo wR="2244847" hR="2244847" stAng="3501925" swAng="683437"/>
            </a:path>
          </a:pathLst>
        </a:custGeom>
        <a:noFill/>
        <a:ln w="28575" cap="flat" cmpd="sng" algn="ctr">
          <a:solidFill>
            <a:srgbClr val="186072"/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7C3E94-8CB6-456F-B0D4-B3FA407A51A6}">
      <dsp:nvSpPr>
        <dsp:cNvPr id="0" name=""/>
        <dsp:cNvSpPr/>
      </dsp:nvSpPr>
      <dsp:spPr>
        <a:xfrm>
          <a:off x="2802301" y="4572963"/>
          <a:ext cx="1273320" cy="484854"/>
        </a:xfrm>
        <a:prstGeom prst="roundRect">
          <a:avLst/>
        </a:prstGeom>
        <a:gradFill flip="none" rotWithShape="0">
          <a:gsLst>
            <a:gs pos="0">
              <a:schemeClr val="bg1"/>
            </a:gs>
            <a:gs pos="100000">
              <a:srgbClr val="99C9C7"/>
            </a:gs>
          </a:gsLst>
          <a:lin ang="5400000" scaled="0"/>
          <a:tileRect/>
        </a:gradFill>
        <a:ln>
          <a:solidFill>
            <a:srgbClr val="186072"/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rgbClr val="186072"/>
              </a:solidFill>
            </a:rPr>
            <a:t>Preserve</a:t>
          </a:r>
        </a:p>
      </dsp:txBody>
      <dsp:txXfrm>
        <a:off x="2802301" y="4572963"/>
        <a:ext cx="1273320" cy="484854"/>
      </dsp:txXfrm>
    </dsp:sp>
    <dsp:sp modelId="{0FD4A519-10D4-4EE7-AC3E-EBD7D85740E2}">
      <dsp:nvSpPr>
        <dsp:cNvPr id="0" name=""/>
        <dsp:cNvSpPr/>
      </dsp:nvSpPr>
      <dsp:spPr>
        <a:xfrm>
          <a:off x="1194113" y="325695"/>
          <a:ext cx="4489695" cy="4489695"/>
        </a:xfrm>
        <a:custGeom>
          <a:avLst/>
          <a:gdLst/>
          <a:ahLst/>
          <a:cxnLst/>
          <a:rect l="0" t="0" r="0" b="0"/>
          <a:pathLst>
            <a:path>
              <a:moveTo>
                <a:pt x="1468089" y="4351025"/>
              </a:moveTo>
              <a:arcTo wR="2244847" hR="2244847" stAng="6614639" swAng="683437"/>
            </a:path>
          </a:pathLst>
        </a:custGeom>
        <a:noFill/>
        <a:ln w="28575" cap="flat" cmpd="sng" algn="ctr">
          <a:solidFill>
            <a:srgbClr val="186072"/>
          </a:solidFill>
          <a:prstDash val="solid"/>
          <a:round/>
          <a:headEnd type="none" w="med" len="med"/>
          <a:tailEnd type="arrow" w="med" len="me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E735C8-6CA7-48F9-B4AF-4D9B92978769}">
      <dsp:nvSpPr>
        <dsp:cNvPr id="0" name=""/>
        <dsp:cNvSpPr/>
      </dsp:nvSpPr>
      <dsp:spPr>
        <a:xfrm>
          <a:off x="1214954" y="3915462"/>
          <a:ext cx="1273320" cy="484854"/>
        </a:xfrm>
        <a:prstGeom prst="roundRect">
          <a:avLst/>
        </a:prstGeom>
        <a:gradFill flip="none" rotWithShape="0">
          <a:gsLst>
            <a:gs pos="0">
              <a:schemeClr val="bg1"/>
            </a:gs>
            <a:gs pos="100000">
              <a:srgbClr val="99C9C7"/>
            </a:gs>
          </a:gsLst>
          <a:lin ang="5400000" scaled="0"/>
          <a:tileRect/>
        </a:gradFill>
        <a:ln>
          <a:solidFill>
            <a:srgbClr val="457184"/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rgbClr val="1A435D"/>
              </a:solidFill>
            </a:rPr>
            <a:t>Discover</a:t>
          </a:r>
        </a:p>
      </dsp:txBody>
      <dsp:txXfrm>
        <a:off x="1214954" y="3915462"/>
        <a:ext cx="1273320" cy="484854"/>
      </dsp:txXfrm>
    </dsp:sp>
    <dsp:sp modelId="{7DFDE678-6B1C-4BBC-A38E-46FB50420688}">
      <dsp:nvSpPr>
        <dsp:cNvPr id="0" name=""/>
        <dsp:cNvSpPr/>
      </dsp:nvSpPr>
      <dsp:spPr>
        <a:xfrm>
          <a:off x="1194113" y="325695"/>
          <a:ext cx="4489695" cy="4489695"/>
        </a:xfrm>
        <a:custGeom>
          <a:avLst/>
          <a:gdLst/>
          <a:ahLst/>
          <a:cxnLst/>
          <a:rect l="0" t="0" r="0" b="0"/>
          <a:pathLst>
            <a:path>
              <a:moveTo>
                <a:pt x="315764" y="3392879"/>
              </a:moveTo>
              <a:arcTo wR="2244847" hR="2244847" stAng="8954542" swAng="1110550"/>
            </a:path>
          </a:pathLst>
        </a:custGeom>
        <a:noFill/>
        <a:ln w="28575" cap="flat" cmpd="sng" algn="ctr">
          <a:solidFill>
            <a:srgbClr val="186072"/>
          </a:solidFill>
          <a:prstDash val="solid"/>
          <a:round/>
          <a:headEnd type="none" w="med" len="med"/>
          <a:tailEnd type="arrow" w="med" len="me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536CDD-7DBF-4C6B-85BF-882FE6A71FDF}">
      <dsp:nvSpPr>
        <dsp:cNvPr id="0" name=""/>
        <dsp:cNvSpPr/>
      </dsp:nvSpPr>
      <dsp:spPr>
        <a:xfrm>
          <a:off x="557453" y="2328115"/>
          <a:ext cx="1273320" cy="484854"/>
        </a:xfrm>
        <a:prstGeom prst="roundRect">
          <a:avLst/>
        </a:prstGeom>
        <a:gradFill flip="none" rotWithShape="0">
          <a:gsLst>
            <a:gs pos="0">
              <a:schemeClr val="bg1"/>
            </a:gs>
            <a:gs pos="100000">
              <a:srgbClr val="99C9C7"/>
            </a:gs>
          </a:gsLst>
          <a:lin ang="5400000" scaled="0"/>
          <a:tileRect/>
        </a:gradFill>
        <a:ln>
          <a:solidFill>
            <a:srgbClr val="457184"/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rgbClr val="1A435D"/>
              </a:solidFill>
            </a:rPr>
            <a:t>Integrate</a:t>
          </a:r>
        </a:p>
      </dsp:txBody>
      <dsp:txXfrm>
        <a:off x="557453" y="2328115"/>
        <a:ext cx="1273320" cy="484854"/>
      </dsp:txXfrm>
    </dsp:sp>
    <dsp:sp modelId="{049616A8-A793-4C77-8E33-8F4622C118F7}">
      <dsp:nvSpPr>
        <dsp:cNvPr id="0" name=""/>
        <dsp:cNvSpPr/>
      </dsp:nvSpPr>
      <dsp:spPr>
        <a:xfrm>
          <a:off x="1194113" y="325695"/>
          <a:ext cx="4489695" cy="4489695"/>
        </a:xfrm>
        <a:custGeom>
          <a:avLst/>
          <a:gdLst/>
          <a:ahLst/>
          <a:cxnLst/>
          <a:rect l="0" t="0" r="0" b="0"/>
          <a:pathLst>
            <a:path>
              <a:moveTo>
                <a:pt x="51099" y="1768599"/>
              </a:moveTo>
              <a:arcTo wR="2244847" hR="2244847" stAng="11534908" swAng="1110550"/>
            </a:path>
          </a:pathLst>
        </a:custGeom>
        <a:noFill/>
        <a:ln w="28575" cap="flat" cmpd="sng" algn="ctr">
          <a:solidFill>
            <a:srgbClr val="186072"/>
          </a:solidFill>
          <a:prstDash val="solid"/>
          <a:round/>
          <a:headEnd type="none" w="med" len="med"/>
          <a:tailEnd type="arrow" w="med" len="me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04064E-86B9-4A1D-AC40-6B3607D41628}">
      <dsp:nvSpPr>
        <dsp:cNvPr id="0" name=""/>
        <dsp:cNvSpPr/>
      </dsp:nvSpPr>
      <dsp:spPr>
        <a:xfrm>
          <a:off x="1214954" y="740769"/>
          <a:ext cx="1273320" cy="484854"/>
        </a:xfrm>
        <a:prstGeom prst="roundRect">
          <a:avLst/>
        </a:prstGeom>
        <a:gradFill flip="none" rotWithShape="1">
          <a:gsLst>
            <a:gs pos="0">
              <a:schemeClr val="bg1"/>
            </a:gs>
            <a:gs pos="100000">
              <a:srgbClr val="99C9C7"/>
            </a:gs>
          </a:gsLst>
          <a:lin ang="5160000" scaled="0"/>
          <a:tileRect/>
        </a:gradFill>
        <a:ln>
          <a:solidFill>
            <a:srgbClr val="457184"/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rgbClr val="1A435D"/>
              </a:solidFill>
            </a:rPr>
            <a:t>Analyze</a:t>
          </a:r>
        </a:p>
      </dsp:txBody>
      <dsp:txXfrm>
        <a:off x="1214954" y="740769"/>
        <a:ext cx="1273320" cy="484854"/>
      </dsp:txXfrm>
    </dsp:sp>
    <dsp:sp modelId="{19FF4228-BCF6-4DBF-AEE0-CF82A986A726}">
      <dsp:nvSpPr>
        <dsp:cNvPr id="0" name=""/>
        <dsp:cNvSpPr/>
      </dsp:nvSpPr>
      <dsp:spPr>
        <a:xfrm>
          <a:off x="1194113" y="325695"/>
          <a:ext cx="4489695" cy="4489695"/>
        </a:xfrm>
        <a:custGeom>
          <a:avLst/>
          <a:gdLst/>
          <a:ahLst/>
          <a:cxnLst/>
          <a:rect l="0" t="0" r="0" b="0"/>
          <a:pathLst>
            <a:path>
              <a:moveTo>
                <a:pt x="1067425" y="333560"/>
              </a:moveTo>
              <a:arcTo wR="2244847" hR="2244847" stAng="14301925" swAng="683437"/>
            </a:path>
          </a:pathLst>
        </a:custGeom>
        <a:noFill/>
        <a:ln w="28575" cap="flat" cmpd="sng" algn="ctr">
          <a:solidFill>
            <a:srgbClr val="186072"/>
          </a:solidFill>
          <a:prstDash val="solid"/>
          <a:round/>
          <a:headEnd type="none" w="med" len="med"/>
          <a:tailEnd type="arrow" w="med" len="me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852AFB-DF1B-44B3-BB16-5EDC1C425CF9}" type="datetimeFigureOut">
              <a:rPr lang="en-US" smtClean="0"/>
              <a:pPr/>
              <a:t>5/5/2011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2B35A1-46AA-40DD-8D08-D7E3FB1F552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3BDE55-E386-4641-8667-096291CCF120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3BDE55-E386-4641-8667-096291CCF120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4535C-F5FD-4224-8CDA-FDDBA2B5BA5B}" type="datetimeFigureOut">
              <a:rPr lang="en-US" smtClean="0"/>
              <a:pPr/>
              <a:t>5/5/2011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E62E5-2728-4817-A0D9-52250F6B15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4535C-F5FD-4224-8CDA-FDDBA2B5BA5B}" type="datetimeFigureOut">
              <a:rPr lang="en-US" smtClean="0"/>
              <a:pPr/>
              <a:t>5/5/2011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E62E5-2728-4817-A0D9-52250F6B15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4535C-F5FD-4224-8CDA-FDDBA2B5BA5B}" type="datetimeFigureOut">
              <a:rPr lang="en-US" smtClean="0"/>
              <a:pPr/>
              <a:t>5/5/2011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E62E5-2728-4817-A0D9-52250F6B15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4535C-F5FD-4224-8CDA-FDDBA2B5BA5B}" type="datetimeFigureOut">
              <a:rPr lang="en-US" smtClean="0"/>
              <a:pPr/>
              <a:t>5/5/2011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E62E5-2728-4817-A0D9-52250F6B15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4535C-F5FD-4224-8CDA-FDDBA2B5BA5B}" type="datetimeFigureOut">
              <a:rPr lang="en-US" smtClean="0"/>
              <a:pPr/>
              <a:t>5/5/2011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E62E5-2728-4817-A0D9-52250F6B15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4535C-F5FD-4224-8CDA-FDDBA2B5BA5B}" type="datetimeFigureOut">
              <a:rPr lang="en-US" smtClean="0"/>
              <a:pPr/>
              <a:t>5/5/2011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E62E5-2728-4817-A0D9-52250F6B15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4535C-F5FD-4224-8CDA-FDDBA2B5BA5B}" type="datetimeFigureOut">
              <a:rPr lang="en-US" smtClean="0"/>
              <a:pPr/>
              <a:t>5/5/2011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E62E5-2728-4817-A0D9-52250F6B15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4535C-F5FD-4224-8CDA-FDDBA2B5BA5B}" type="datetimeFigureOut">
              <a:rPr lang="en-US" smtClean="0"/>
              <a:pPr/>
              <a:t>5/5/2011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E62E5-2728-4817-A0D9-52250F6B15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4535C-F5FD-4224-8CDA-FDDBA2B5BA5B}" type="datetimeFigureOut">
              <a:rPr lang="en-US" smtClean="0"/>
              <a:pPr/>
              <a:t>5/5/2011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E62E5-2728-4817-A0D9-52250F6B15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4535C-F5FD-4224-8CDA-FDDBA2B5BA5B}" type="datetimeFigureOut">
              <a:rPr lang="en-US" smtClean="0"/>
              <a:pPr/>
              <a:t>5/5/2011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E62E5-2728-4817-A0D9-52250F6B15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4535C-F5FD-4224-8CDA-FDDBA2B5BA5B}" type="datetimeFigureOut">
              <a:rPr lang="en-US" smtClean="0"/>
              <a:pPr/>
              <a:t>5/5/2011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E62E5-2728-4817-A0D9-52250F6B15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94535C-F5FD-4224-8CDA-FDDBA2B5BA5B}" type="datetimeFigureOut">
              <a:rPr lang="en-US" smtClean="0"/>
              <a:pPr/>
              <a:t>5/5/2011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8E62E5-2728-4817-A0D9-52250F6B154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tiff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Assessment Group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Knoxville</a:t>
            </a:r>
          </a:p>
          <a:p>
            <a:r>
              <a:rPr lang="en-US" dirty="0" smtClean="0"/>
              <a:t>May 3-5, 2011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5334000"/>
            <a:ext cx="838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Carol </a:t>
            </a:r>
            <a:r>
              <a:rPr lang="en-US" sz="2400" dirty="0" err="1" smtClean="0"/>
              <a:t>Tenopir</a:t>
            </a:r>
            <a:r>
              <a:rPr lang="en-US" sz="2400" dirty="0" smtClean="0"/>
              <a:t>, Lisa </a:t>
            </a:r>
            <a:r>
              <a:rPr lang="en-US" sz="2400" dirty="0" err="1" smtClean="0"/>
              <a:t>Zolly</a:t>
            </a:r>
            <a:r>
              <a:rPr lang="en-US" sz="2400" dirty="0" smtClean="0"/>
              <a:t>, Eleanor Reed, Lynn Baird, Denise Davis, </a:t>
            </a:r>
            <a:r>
              <a:rPr lang="en-US" sz="2400" dirty="0" err="1" smtClean="0"/>
              <a:t>Mithu</a:t>
            </a:r>
            <a:r>
              <a:rPr lang="en-US" sz="2400" dirty="0" smtClean="0"/>
              <a:t> Bhattacharya, Arsev </a:t>
            </a:r>
            <a:r>
              <a:rPr lang="en-US" sz="2400" dirty="0" err="1" smtClean="0"/>
              <a:t>Aydinoglu</a:t>
            </a:r>
            <a:r>
              <a:rPr lang="en-US" sz="2400" dirty="0" smtClean="0"/>
              <a:t> 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loud Callout 20"/>
          <p:cNvSpPr/>
          <p:nvPr/>
        </p:nvSpPr>
        <p:spPr>
          <a:xfrm>
            <a:off x="6202680" y="5715000"/>
            <a:ext cx="2255520" cy="914400"/>
          </a:xfrm>
          <a:prstGeom prst="cloudCallout">
            <a:avLst>
              <a:gd name="adj1" fmla="val -78196"/>
              <a:gd name="adj2" fmla="val -9360"/>
            </a:avLst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dirty="0" smtClean="0">
                <a:solidFill>
                  <a:srgbClr val="186072"/>
                </a:solidFill>
              </a:rPr>
              <a:t>Stewardship role (select &amp; deselect)?</a:t>
            </a:r>
            <a:endParaRPr lang="en-US" sz="1500" dirty="0">
              <a:solidFill>
                <a:srgbClr val="186072"/>
              </a:solidFill>
            </a:endParaRPr>
          </a:p>
        </p:txBody>
      </p:sp>
      <p:pic>
        <p:nvPicPr>
          <p:cNvPr id="20" name="Picture 19" descr="libraria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52800" y="2552700"/>
            <a:ext cx="2381250" cy="27813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Federal Librarian &amp; Library Assessment</a:t>
            </a:r>
            <a:endParaRPr lang="en-US" sz="3600" dirty="0"/>
          </a:p>
        </p:txBody>
      </p:sp>
      <p:graphicFrame>
        <p:nvGraphicFramePr>
          <p:cNvPr id="9" name="Content Placeholder 8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862273064"/>
              </p:ext>
            </p:extLst>
          </p:nvPr>
        </p:nvGraphicFramePr>
        <p:xfrm>
          <a:off x="1018796" y="1441780"/>
          <a:ext cx="6877923" cy="51410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" name="Cloud Callout 9"/>
          <p:cNvSpPr/>
          <p:nvPr/>
        </p:nvSpPr>
        <p:spPr>
          <a:xfrm>
            <a:off x="4572000" y="609600"/>
            <a:ext cx="2103120" cy="906971"/>
          </a:xfrm>
          <a:prstGeom prst="cloudCallout">
            <a:avLst>
              <a:gd name="adj1" fmla="val -66815"/>
              <a:gd name="adj2" fmla="val 29780"/>
            </a:avLst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dirty="0" smtClean="0">
                <a:solidFill>
                  <a:srgbClr val="186072"/>
                </a:solidFill>
              </a:rPr>
              <a:t>Are RDS priority?</a:t>
            </a:r>
            <a:endParaRPr lang="en-US" sz="1500" dirty="0">
              <a:solidFill>
                <a:srgbClr val="186072"/>
              </a:solidFill>
            </a:endParaRPr>
          </a:p>
        </p:txBody>
      </p:sp>
      <p:sp>
        <p:nvSpPr>
          <p:cNvPr id="13" name="Cloud Callout 12"/>
          <p:cNvSpPr/>
          <p:nvPr/>
        </p:nvSpPr>
        <p:spPr>
          <a:xfrm>
            <a:off x="76200" y="2644435"/>
            <a:ext cx="2331720" cy="914400"/>
          </a:xfrm>
          <a:prstGeom prst="cloudCallout">
            <a:avLst>
              <a:gd name="adj1" fmla="val 60346"/>
              <a:gd name="adj2" fmla="val 38581"/>
            </a:avLst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dirty="0" smtClean="0">
                <a:solidFill>
                  <a:srgbClr val="186072"/>
                </a:solidFill>
              </a:rPr>
              <a:t>Role in partnering with researcher?</a:t>
            </a:r>
            <a:endParaRPr lang="en-US" sz="1500" dirty="0">
              <a:solidFill>
                <a:srgbClr val="186072"/>
              </a:solidFill>
            </a:endParaRPr>
          </a:p>
        </p:txBody>
      </p:sp>
      <p:sp>
        <p:nvSpPr>
          <p:cNvPr id="14" name="Cloud Callout 13"/>
          <p:cNvSpPr/>
          <p:nvPr/>
        </p:nvSpPr>
        <p:spPr>
          <a:xfrm>
            <a:off x="838200" y="990600"/>
            <a:ext cx="2103120" cy="914400"/>
          </a:xfrm>
          <a:prstGeom prst="cloudCallout">
            <a:avLst>
              <a:gd name="adj1" fmla="val 60845"/>
              <a:gd name="adj2" fmla="val 58497"/>
            </a:avLst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dirty="0" smtClean="0">
                <a:solidFill>
                  <a:srgbClr val="186072"/>
                </a:solidFill>
              </a:rPr>
              <a:t>Level of knowledge &amp; skills ?</a:t>
            </a:r>
            <a:endParaRPr lang="en-US" sz="1500" dirty="0">
              <a:solidFill>
                <a:srgbClr val="186072"/>
              </a:solidFill>
            </a:endParaRPr>
          </a:p>
        </p:txBody>
      </p:sp>
      <p:sp>
        <p:nvSpPr>
          <p:cNvPr id="15" name="Cloud Callout 14"/>
          <p:cNvSpPr/>
          <p:nvPr/>
        </p:nvSpPr>
        <p:spPr>
          <a:xfrm>
            <a:off x="6583680" y="4380624"/>
            <a:ext cx="2560320" cy="914400"/>
          </a:xfrm>
          <a:prstGeom prst="cloudCallout">
            <a:avLst>
              <a:gd name="adj1" fmla="val -68095"/>
              <a:gd name="adj2" fmla="val -4728"/>
            </a:avLst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dirty="0" smtClean="0">
                <a:solidFill>
                  <a:srgbClr val="186072"/>
                </a:solidFill>
              </a:rPr>
              <a:t>Is there an agency repository that accepts data?</a:t>
            </a:r>
            <a:endParaRPr lang="en-US" sz="1500" dirty="0">
              <a:solidFill>
                <a:srgbClr val="186072"/>
              </a:solidFill>
            </a:endParaRPr>
          </a:p>
        </p:txBody>
      </p:sp>
      <p:sp>
        <p:nvSpPr>
          <p:cNvPr id="16" name="Cloud Callout 15"/>
          <p:cNvSpPr/>
          <p:nvPr/>
        </p:nvSpPr>
        <p:spPr>
          <a:xfrm>
            <a:off x="5911643" y="1318314"/>
            <a:ext cx="2103120" cy="914400"/>
          </a:xfrm>
          <a:prstGeom prst="cloudCallout">
            <a:avLst>
              <a:gd name="adj1" fmla="val -68532"/>
              <a:gd name="adj2" fmla="val 26369"/>
            </a:avLst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dirty="0" smtClean="0">
                <a:solidFill>
                  <a:srgbClr val="186072"/>
                </a:solidFill>
              </a:rPr>
              <a:t>Level of participation with data?</a:t>
            </a:r>
            <a:endParaRPr lang="en-US" sz="1500" dirty="0">
              <a:solidFill>
                <a:srgbClr val="186072"/>
              </a:solidFill>
            </a:endParaRPr>
          </a:p>
        </p:txBody>
      </p:sp>
      <p:sp>
        <p:nvSpPr>
          <p:cNvPr id="17" name="Cloud Callout 16"/>
          <p:cNvSpPr/>
          <p:nvPr/>
        </p:nvSpPr>
        <p:spPr>
          <a:xfrm>
            <a:off x="228600" y="4748116"/>
            <a:ext cx="2331720" cy="914400"/>
          </a:xfrm>
          <a:prstGeom prst="cloudCallout">
            <a:avLst>
              <a:gd name="adj1" fmla="val 66830"/>
              <a:gd name="adj2" fmla="val -51371"/>
            </a:avLst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dirty="0" smtClean="0">
                <a:solidFill>
                  <a:srgbClr val="186072"/>
                </a:solidFill>
              </a:rPr>
              <a:t>Role of librarian discovering data?</a:t>
            </a:r>
            <a:endParaRPr lang="en-US" sz="1500" dirty="0">
              <a:solidFill>
                <a:srgbClr val="186072"/>
              </a:solidFill>
            </a:endParaRPr>
          </a:p>
        </p:txBody>
      </p:sp>
      <p:sp>
        <p:nvSpPr>
          <p:cNvPr id="18" name="Cloud Callout 17"/>
          <p:cNvSpPr/>
          <p:nvPr/>
        </p:nvSpPr>
        <p:spPr>
          <a:xfrm>
            <a:off x="6736080" y="2514600"/>
            <a:ext cx="2255520" cy="914400"/>
          </a:xfrm>
          <a:prstGeom prst="cloudCallout">
            <a:avLst>
              <a:gd name="adj1" fmla="val -68858"/>
              <a:gd name="adj2" fmla="val 33722"/>
            </a:avLst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dirty="0" smtClean="0">
                <a:solidFill>
                  <a:srgbClr val="186072"/>
                </a:solidFill>
              </a:rPr>
              <a:t>Level of involvement with metadata?</a:t>
            </a:r>
            <a:endParaRPr lang="en-US" sz="1500" dirty="0">
              <a:solidFill>
                <a:srgbClr val="186072"/>
              </a:solidFill>
            </a:endParaRPr>
          </a:p>
        </p:txBody>
      </p:sp>
      <p:sp>
        <p:nvSpPr>
          <p:cNvPr id="12" name="Cloud Callout 11"/>
          <p:cNvSpPr/>
          <p:nvPr/>
        </p:nvSpPr>
        <p:spPr>
          <a:xfrm>
            <a:off x="609600" y="5816999"/>
            <a:ext cx="2512316" cy="906971"/>
          </a:xfrm>
          <a:prstGeom prst="cloudCallout">
            <a:avLst>
              <a:gd name="adj1" fmla="val 69413"/>
              <a:gd name="adj2" fmla="val -43029"/>
            </a:avLst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dirty="0" smtClean="0">
                <a:solidFill>
                  <a:srgbClr val="186072"/>
                </a:solidFill>
              </a:rPr>
              <a:t>Role of the librarian to help preservation?</a:t>
            </a:r>
            <a:endParaRPr lang="en-US" sz="1500" dirty="0">
              <a:solidFill>
                <a:srgbClr val="186072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09418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Consultation on locating available data or datasets/metadata standards/data management plan</a:t>
            </a:r>
          </a:p>
          <a:p>
            <a:r>
              <a:rPr lang="en-US" dirty="0" smtClean="0"/>
              <a:t>Participation in policy development/strategic planning</a:t>
            </a:r>
          </a:p>
          <a:p>
            <a:endParaRPr lang="en-US" dirty="0" smtClean="0"/>
          </a:p>
          <a:p>
            <a:r>
              <a:rPr lang="en-US" dirty="0" smtClean="0"/>
              <a:t>I have necessary skills/knowledge/training/access to training/sufficient time/subject expertise</a:t>
            </a:r>
          </a:p>
          <a:p>
            <a:r>
              <a:rPr lang="en-US" dirty="0" smtClean="0"/>
              <a:t>My library supports me to take courses/attend conferences &amp; workshops related to research data services (RDS)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loud Callout 13"/>
          <p:cNvSpPr/>
          <p:nvPr/>
        </p:nvSpPr>
        <p:spPr>
          <a:xfrm>
            <a:off x="914400" y="914400"/>
            <a:ext cx="2103120" cy="914400"/>
          </a:xfrm>
          <a:prstGeom prst="cloudCallout">
            <a:avLst>
              <a:gd name="adj1" fmla="val 60845"/>
              <a:gd name="adj2" fmla="val 58497"/>
            </a:avLst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dirty="0" smtClean="0">
                <a:solidFill>
                  <a:srgbClr val="186072"/>
                </a:solidFill>
              </a:rPr>
              <a:t>What would facilitate effectiveness?</a:t>
            </a:r>
            <a:endParaRPr lang="en-US" sz="1500" dirty="0">
              <a:solidFill>
                <a:srgbClr val="186072"/>
              </a:solidFill>
            </a:endParaRPr>
          </a:p>
        </p:txBody>
      </p:sp>
      <p:sp>
        <p:nvSpPr>
          <p:cNvPr id="20" name="Cloud Callout 19"/>
          <p:cNvSpPr/>
          <p:nvPr/>
        </p:nvSpPr>
        <p:spPr>
          <a:xfrm>
            <a:off x="7040880" y="3276600"/>
            <a:ext cx="2103120" cy="914400"/>
          </a:xfrm>
          <a:prstGeom prst="cloudCallout">
            <a:avLst>
              <a:gd name="adj1" fmla="val -61729"/>
              <a:gd name="adj2" fmla="val -16430"/>
            </a:avLst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dirty="0" smtClean="0">
                <a:solidFill>
                  <a:srgbClr val="186072"/>
                </a:solidFill>
              </a:rPr>
              <a:t>How can tools be improved?</a:t>
            </a:r>
            <a:endParaRPr lang="en-US" sz="1500" dirty="0">
              <a:solidFill>
                <a:srgbClr val="186072"/>
              </a:solidFill>
            </a:endParaRPr>
          </a:p>
        </p:txBody>
      </p:sp>
      <p:graphicFrame>
        <p:nvGraphicFramePr>
          <p:cNvPr id="9" name="Content Placeholder 8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862273064"/>
              </p:ext>
            </p:extLst>
          </p:nvPr>
        </p:nvGraphicFramePr>
        <p:xfrm>
          <a:off x="1018796" y="1441780"/>
          <a:ext cx="6877923" cy="51410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62000"/>
          </a:xfrm>
        </p:spPr>
        <p:txBody>
          <a:bodyPr>
            <a:normAutofit/>
          </a:bodyPr>
          <a:lstStyle/>
          <a:p>
            <a:r>
              <a:rPr lang="en-US" dirty="0" smtClean="0"/>
              <a:t>Data Manager Assessment</a:t>
            </a:r>
            <a:endParaRPr lang="en-US" dirty="0"/>
          </a:p>
        </p:txBody>
      </p:sp>
      <p:sp>
        <p:nvSpPr>
          <p:cNvPr id="10" name="Cloud Callout 9"/>
          <p:cNvSpPr/>
          <p:nvPr/>
        </p:nvSpPr>
        <p:spPr>
          <a:xfrm>
            <a:off x="6400800" y="5791200"/>
            <a:ext cx="2103120" cy="906971"/>
          </a:xfrm>
          <a:prstGeom prst="cloudCallout">
            <a:avLst>
              <a:gd name="adj1" fmla="val -78118"/>
              <a:gd name="adj2" fmla="val -31700"/>
            </a:avLst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dirty="0" smtClean="0">
                <a:solidFill>
                  <a:srgbClr val="186072"/>
                </a:solidFill>
              </a:rPr>
              <a:t>How much of the data is deposited and where?</a:t>
            </a:r>
            <a:endParaRPr lang="en-US" sz="1500" dirty="0">
              <a:solidFill>
                <a:srgbClr val="186072"/>
              </a:solidFill>
            </a:endParaRPr>
          </a:p>
        </p:txBody>
      </p:sp>
      <p:sp>
        <p:nvSpPr>
          <p:cNvPr id="13" name="Cloud Callout 12"/>
          <p:cNvSpPr/>
          <p:nvPr/>
        </p:nvSpPr>
        <p:spPr>
          <a:xfrm>
            <a:off x="228600" y="2438400"/>
            <a:ext cx="2103120" cy="914400"/>
          </a:xfrm>
          <a:prstGeom prst="cloudCallout">
            <a:avLst>
              <a:gd name="adj1" fmla="val 60346"/>
              <a:gd name="adj2" fmla="val 38581"/>
            </a:avLst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dirty="0" smtClean="0">
                <a:solidFill>
                  <a:srgbClr val="186072"/>
                </a:solidFill>
              </a:rPr>
              <a:t>What are the conditions of sharing?</a:t>
            </a:r>
            <a:endParaRPr lang="en-US" sz="1500" dirty="0">
              <a:solidFill>
                <a:srgbClr val="186072"/>
              </a:solidFill>
            </a:endParaRPr>
          </a:p>
        </p:txBody>
      </p:sp>
      <p:sp>
        <p:nvSpPr>
          <p:cNvPr id="15" name="Cloud Callout 14"/>
          <p:cNvSpPr/>
          <p:nvPr/>
        </p:nvSpPr>
        <p:spPr>
          <a:xfrm>
            <a:off x="6096000" y="4380624"/>
            <a:ext cx="3048000" cy="914400"/>
          </a:xfrm>
          <a:prstGeom prst="cloudCallout">
            <a:avLst>
              <a:gd name="adj1" fmla="val -68095"/>
              <a:gd name="adj2" fmla="val -4728"/>
            </a:avLst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dirty="0" smtClean="0">
                <a:solidFill>
                  <a:srgbClr val="186072"/>
                </a:solidFill>
              </a:rPr>
              <a:t>What are the organizational &amp; individual barriers &amp; incentives to  sharing?</a:t>
            </a:r>
            <a:endParaRPr lang="en-US" sz="1500" dirty="0">
              <a:solidFill>
                <a:srgbClr val="186072"/>
              </a:solidFill>
            </a:endParaRPr>
          </a:p>
        </p:txBody>
      </p:sp>
      <p:sp>
        <p:nvSpPr>
          <p:cNvPr id="16" name="Cloud Callout 15"/>
          <p:cNvSpPr/>
          <p:nvPr/>
        </p:nvSpPr>
        <p:spPr>
          <a:xfrm>
            <a:off x="5791200" y="838200"/>
            <a:ext cx="2103120" cy="914400"/>
          </a:xfrm>
          <a:prstGeom prst="cloudCallout">
            <a:avLst>
              <a:gd name="adj1" fmla="val -72759"/>
              <a:gd name="adj2" fmla="val 56925"/>
            </a:avLst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dirty="0" smtClean="0">
                <a:solidFill>
                  <a:srgbClr val="186072"/>
                </a:solidFill>
              </a:rPr>
              <a:t>What type of data  is managed?</a:t>
            </a:r>
            <a:endParaRPr lang="en-US" sz="1500" dirty="0">
              <a:solidFill>
                <a:srgbClr val="186072"/>
              </a:solidFill>
            </a:endParaRPr>
          </a:p>
        </p:txBody>
      </p:sp>
      <p:sp>
        <p:nvSpPr>
          <p:cNvPr id="17" name="Cloud Callout 16"/>
          <p:cNvSpPr/>
          <p:nvPr/>
        </p:nvSpPr>
        <p:spPr>
          <a:xfrm>
            <a:off x="228600" y="4495800"/>
            <a:ext cx="2103120" cy="914400"/>
          </a:xfrm>
          <a:prstGeom prst="cloudCallout">
            <a:avLst>
              <a:gd name="adj1" fmla="val 55357"/>
              <a:gd name="adj2" fmla="val -38871"/>
            </a:avLst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dirty="0" smtClean="0">
                <a:solidFill>
                  <a:srgbClr val="186072"/>
                </a:solidFill>
              </a:rPr>
              <a:t>Where is the data  available?</a:t>
            </a:r>
            <a:endParaRPr lang="en-US" sz="1500" dirty="0">
              <a:solidFill>
                <a:srgbClr val="186072"/>
              </a:solidFill>
            </a:endParaRPr>
          </a:p>
        </p:txBody>
      </p:sp>
      <p:sp>
        <p:nvSpPr>
          <p:cNvPr id="18" name="Cloud Callout 17"/>
          <p:cNvSpPr/>
          <p:nvPr/>
        </p:nvSpPr>
        <p:spPr>
          <a:xfrm>
            <a:off x="7040880" y="1905000"/>
            <a:ext cx="2103120" cy="914400"/>
          </a:xfrm>
          <a:prstGeom prst="cloudCallout">
            <a:avLst>
              <a:gd name="adj1" fmla="val -72481"/>
              <a:gd name="adj2" fmla="val 61500"/>
            </a:avLst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dirty="0" smtClean="0">
                <a:solidFill>
                  <a:srgbClr val="186072"/>
                </a:solidFill>
              </a:rPr>
              <a:t>What metadata standard and tools are used?</a:t>
            </a:r>
            <a:endParaRPr lang="en-US" sz="1500" dirty="0">
              <a:solidFill>
                <a:srgbClr val="186072"/>
              </a:solidFill>
            </a:endParaRPr>
          </a:p>
        </p:txBody>
      </p:sp>
      <p:pic>
        <p:nvPicPr>
          <p:cNvPr id="19" name="Picture 18" descr="scientist trans color.tif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9787" y="2644435"/>
            <a:ext cx="2069803" cy="2484775"/>
          </a:xfrm>
          <a:prstGeom prst="rect">
            <a:avLst/>
          </a:prstGeom>
        </p:spPr>
      </p:pic>
      <p:sp>
        <p:nvSpPr>
          <p:cNvPr id="12" name="Cloud Callout 11"/>
          <p:cNvSpPr/>
          <p:nvPr/>
        </p:nvSpPr>
        <p:spPr>
          <a:xfrm>
            <a:off x="838200" y="5951029"/>
            <a:ext cx="2588516" cy="906971"/>
          </a:xfrm>
          <a:prstGeom prst="cloudCallout">
            <a:avLst>
              <a:gd name="adj1" fmla="val 64997"/>
              <a:gd name="adj2" fmla="val -48630"/>
            </a:avLst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dirty="0" smtClean="0">
                <a:solidFill>
                  <a:srgbClr val="186072"/>
                </a:solidFill>
              </a:rPr>
              <a:t>Satisfaction with short-/long-term preservation</a:t>
            </a:r>
            <a:endParaRPr lang="en-US" sz="1500" dirty="0">
              <a:solidFill>
                <a:srgbClr val="186072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09418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b="1" dirty="0" smtClean="0"/>
              <a:t>Questions</a:t>
            </a:r>
          </a:p>
          <a:p>
            <a:r>
              <a:rPr lang="en-US" dirty="0" smtClean="0"/>
              <a:t>How much of the data you manage is stored or deposited on … ?</a:t>
            </a:r>
          </a:p>
          <a:p>
            <a:r>
              <a:rPr lang="en-US" dirty="0" smtClean="0"/>
              <a:t>If the data you manage are not available electronically to others outside your agency/organization, why not?</a:t>
            </a:r>
          </a:p>
          <a:p>
            <a:r>
              <a:rPr lang="en-US" dirty="0" smtClean="0"/>
              <a:t>What would enable or facilitate increased deposit or storage of data in your agency/organization?</a:t>
            </a:r>
          </a:p>
          <a:p>
            <a:r>
              <a:rPr lang="en-US" dirty="0" smtClean="0"/>
              <a:t>What conditions do you think are necessary? [all/most/some/none scale] + [When/Where/Who/How] Current policy &amp; Future Policy </a:t>
            </a:r>
          </a:p>
          <a:p>
            <a:endParaRPr lang="en-US" dirty="0" smtClean="0"/>
          </a:p>
          <a:p>
            <a:r>
              <a:rPr lang="en-US" b="1" dirty="0" smtClean="0"/>
              <a:t>Statements</a:t>
            </a:r>
          </a:p>
          <a:p>
            <a:r>
              <a:rPr lang="en-US" dirty="0" smtClean="0"/>
              <a:t>The policies for data deposition in my organization are clearly communicated to researchers.</a:t>
            </a:r>
          </a:p>
          <a:p>
            <a:r>
              <a:rPr lang="en-US" dirty="0" smtClean="0"/>
              <a:t>Researchers in my organization understand the process for depositing data.</a:t>
            </a:r>
          </a:p>
          <a:p>
            <a:r>
              <a:rPr lang="en-US" dirty="0" smtClean="0"/>
              <a:t>My organization or project provides the necessary tools and technical support for data management during the life of the project (short-term/long-term).</a:t>
            </a:r>
          </a:p>
          <a:p>
            <a:r>
              <a:rPr lang="en-US" dirty="0" smtClean="0"/>
              <a:t>Formal acknowledgement of the data providers and/or funding agencies in all disseminated work making use of the data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92162"/>
          </a:xfrm>
        </p:spPr>
        <p:txBody>
          <a:bodyPr>
            <a:normAutofit/>
          </a:bodyPr>
          <a:lstStyle/>
          <a:p>
            <a:r>
              <a:rPr lang="en-US" dirty="0" smtClean="0"/>
              <a:t>Educators Baseline Assessment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/>
              <a:t>Questions</a:t>
            </a:r>
          </a:p>
          <a:p>
            <a:pPr lvl="1"/>
            <a:r>
              <a:rPr lang="en-US" dirty="0" smtClean="0"/>
              <a:t>What do teachers do about data?</a:t>
            </a:r>
          </a:p>
          <a:p>
            <a:pPr lvl="1"/>
            <a:r>
              <a:rPr lang="en-US" dirty="0" smtClean="0"/>
              <a:t>How to teach teachers; how to collect, describe, share data? + software training</a:t>
            </a:r>
          </a:p>
          <a:p>
            <a:pPr lvl="1"/>
            <a:r>
              <a:rPr lang="en-US" dirty="0" smtClean="0"/>
              <a:t>Provide examples to teachers</a:t>
            </a:r>
          </a:p>
          <a:p>
            <a:pPr lvl="1"/>
            <a:r>
              <a:rPr lang="en-US" dirty="0" smtClean="0"/>
              <a:t>Do teachers instruct students in metadata standards and searching for data?</a:t>
            </a:r>
          </a:p>
          <a:p>
            <a:pPr lvl="1"/>
            <a:r>
              <a:rPr lang="en-US" dirty="0" smtClean="0"/>
              <a:t>Do they share with other schools, contribute to other datasets?</a:t>
            </a:r>
          </a:p>
          <a:p>
            <a:pPr lvl="1"/>
            <a:r>
              <a:rPr lang="en-US" dirty="0" smtClean="0"/>
              <a:t>Is there school media center/librarian and how do they support such activities?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Educators Baseline Assessment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Resources</a:t>
            </a:r>
          </a:p>
          <a:p>
            <a:pPr lvl="1"/>
            <a:r>
              <a:rPr lang="en-US" dirty="0" smtClean="0"/>
              <a:t>Bruce Grant, Cliff Duke, </a:t>
            </a:r>
            <a:r>
              <a:rPr lang="en-US" smtClean="0"/>
              <a:t>Carly </a:t>
            </a:r>
            <a:r>
              <a:rPr lang="en-US" dirty="0" err="1" smtClean="0"/>
              <a:t>Strasser</a:t>
            </a:r>
            <a:endParaRPr lang="en-US" dirty="0" smtClean="0"/>
          </a:p>
          <a:p>
            <a:pPr lvl="1"/>
            <a:r>
              <a:rPr lang="en-US" dirty="0" smtClean="0"/>
              <a:t>www.dataintheclassroom.org  &amp; linked to NODE (they have curriculum design)</a:t>
            </a:r>
          </a:p>
          <a:p>
            <a:pPr lvl="1"/>
            <a:r>
              <a:rPr lang="en-US" dirty="0" smtClean="0"/>
              <a:t>Need to do a meta-analysis of surveys that have already been done</a:t>
            </a:r>
          </a:p>
          <a:p>
            <a:pPr lvl="1"/>
            <a:r>
              <a:rPr lang="en-US" dirty="0" smtClean="0"/>
              <a:t>Technology-supported inquiry learning (stanford.edu Daniel C. </a:t>
            </a:r>
            <a:r>
              <a:rPr lang="en-US" dirty="0" err="1" smtClean="0"/>
              <a:t>Edelson</a:t>
            </a:r>
            <a:r>
              <a:rPr lang="en-US" dirty="0" smtClean="0"/>
              <a:t> (Northwestern Uni., IL))</a:t>
            </a:r>
          </a:p>
          <a:p>
            <a:pPr lvl="1"/>
            <a:r>
              <a:rPr lang="en-US" dirty="0" smtClean="0"/>
              <a:t>National Science Teachers Association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</TotalTime>
  <Words>348</Words>
  <Application>Microsoft Office PowerPoint</Application>
  <PresentationFormat>On-screen Show (4:3)</PresentationFormat>
  <Paragraphs>75</Paragraphs>
  <Slides>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Assessment Group</vt:lpstr>
      <vt:lpstr>Federal Librarian &amp; Library Assessment</vt:lpstr>
      <vt:lpstr>Sample Questions</vt:lpstr>
      <vt:lpstr>Data Manager Assessment</vt:lpstr>
      <vt:lpstr>Sample Questions</vt:lpstr>
      <vt:lpstr>Educators Baseline Assessment</vt:lpstr>
      <vt:lpstr>Educators Baseline Assessment</vt:lpstr>
    </vt:vector>
  </TitlesOfParts>
  <Company>University of Tennessee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University of Tennessee</dc:creator>
  <cp:lastModifiedBy>University of Tennessee</cp:lastModifiedBy>
  <cp:revision>25</cp:revision>
  <dcterms:created xsi:type="dcterms:W3CDTF">2011-05-04T19:12:41Z</dcterms:created>
  <dcterms:modified xsi:type="dcterms:W3CDTF">2011-05-05T15:20:11Z</dcterms:modified>
</cp:coreProperties>
</file>