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UX-AHM 2016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Rachel Volentine, Rachael Hu, Lisa Zolly, Mike Frame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UX Activities to inform 36-month deliverables: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Worked with S&amp;G group to align activities: establish and increase value of DataONE products; testing S&amp;G product hypotheses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Worked with Semantics and Provenance UI 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Created a draft UX strategic plan</a:t>
            </a:r>
          </a:p>
          <a:p>
            <a:pPr indent="-228600" lvl="0" marL="457200" rtl="0">
              <a:spcBef>
                <a:spcPts val="0"/>
              </a:spcBef>
              <a:buChar char="●"/>
            </a:pPr>
            <a:r>
              <a:rPr lang="en"/>
              <a:t>Developed value questions for UX testing:</a:t>
            </a:r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How do you see this [tool] helping you with your work (i.e. research, library support, etc.)?</a:t>
            </a:r>
          </a:p>
          <a:p>
            <a:pPr indent="-342900" lvl="1" marL="91440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800"/>
              <a:t>If you are interested in participating in a follow-up study when the product goes live (or for a follow-up interview) please provide your name and e-mail: ___________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UX Strategic Plan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65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Goal: 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Gather meaningful metrics and impact stories to demonstrate the value and effect of DataONE’s tools and services.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1.</a:t>
            </a:r>
            <a:r>
              <a:rPr b="1" lang="en">
                <a:solidFill>
                  <a:schemeClr val="dk1"/>
                </a:solidFill>
              </a:rPr>
              <a:t>Establish usability test plan</a:t>
            </a: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"/>
              <a:t>Website; Search (provenance, semantics, etc.); MatLab; etc. based on development lifecycle</a:t>
            </a:r>
          </a:p>
          <a:p>
            <a:pPr indent="-228600" lvl="0" marL="457200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"/>
              <a:t>Move focus toward impact, value of products.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2.</a:t>
            </a:r>
            <a:r>
              <a:rPr b="1" lang="en">
                <a:solidFill>
                  <a:schemeClr val="dk1"/>
                </a:solidFill>
              </a:rPr>
              <a:t>Develop impact stories based on...</a:t>
            </a: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"/>
              <a:t>Data sources: usability testing, Google Analytics, download metrics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3. Investigate accessibility testing (ADA 508)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4.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b="1" lang="en">
                <a:solidFill>
                  <a:schemeClr val="dk1"/>
                </a:solidFill>
              </a:rPr>
              <a:t>Integrate with other DataONE operational areas</a:t>
            </a: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"/>
              <a:t>CI; CEO; S&amp;G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