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Default Extension="gif" ContentType="image/gif"/>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7" r:id="rId1"/>
  </p:sldMasterIdLst>
  <p:notesMasterIdLst>
    <p:notesMasterId r:id="rId3"/>
  </p:notesMasterIdLst>
  <p:sldIdLst>
    <p:sldId id="256" r:id="rId2"/>
  </p:sldIdLst>
  <p:sldSz cx="42976800" cy="32004000"/>
  <p:notesSz cx="32100838" cy="65019238"/>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p:scale>
          <a:sx n="19" d="100"/>
          <a:sy n="19" d="100"/>
        </p:scale>
        <p:origin x="-1398" y="678"/>
      </p:cViewPr>
      <p:guideLst>
        <p:guide orient="horz" pos="10080"/>
        <p:guide pos="13536"/>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5351200" y="4876425"/>
            <a:ext cx="21401600" cy="24382201"/>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 name="Shape 3"/>
          <p:cNvSpPr txBox="1">
            <a:spLocks noGrp="1"/>
          </p:cNvSpPr>
          <p:nvPr>
            <p:ph type="body" idx="1"/>
          </p:nvPr>
        </p:nvSpPr>
        <p:spPr>
          <a:xfrm>
            <a:off x="3210075" y="30884125"/>
            <a:ext cx="25680650" cy="29258648"/>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Shape 169"/>
          <p:cNvSpPr txBox="1">
            <a:spLocks noGrp="1"/>
          </p:cNvSpPr>
          <p:nvPr>
            <p:ph type="body" idx="1"/>
          </p:nvPr>
        </p:nvSpPr>
        <p:spPr>
          <a:xfrm>
            <a:off x="3210075" y="30884125"/>
            <a:ext cx="25680650" cy="29258648"/>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Font typeface="Arial"/>
              <a:buNone/>
            </a:pPr>
            <a:endParaRPr sz="1100" b="0" i="0" u="none" strike="noStrike" cap="none" baseline="0">
              <a:solidFill>
                <a:schemeClr val="dk1"/>
              </a:solidFill>
              <a:latin typeface="Arial"/>
              <a:ea typeface="Arial"/>
              <a:cs typeface="Arial"/>
              <a:sym typeface="Arial"/>
            </a:endParaRPr>
          </a:p>
        </p:txBody>
      </p:sp>
      <p:sp>
        <p:nvSpPr>
          <p:cNvPr id="170" name="Shape 170"/>
          <p:cNvSpPr>
            <a:spLocks noGrp="1" noRot="1" noChangeAspect="1"/>
          </p:cNvSpPr>
          <p:nvPr>
            <p:ph type="sldImg" idx="2"/>
          </p:nvPr>
        </p:nvSpPr>
        <p:spPr>
          <a:xfrm>
            <a:off x="-317500" y="4876800"/>
            <a:ext cx="32739013" cy="243824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0"/>
        <p:cNvGrpSpPr/>
        <p:nvPr/>
      </p:nvGrpSpPr>
      <p:grpSpPr>
        <a:xfrm>
          <a:off x="0" y="0"/>
          <a:ext cx="0" cy="0"/>
          <a:chOff x="0" y="0"/>
          <a:chExt cx="0" cy="0"/>
        </a:xfrm>
      </p:grpSpPr>
      <p:sp>
        <p:nvSpPr>
          <p:cNvPr id="11" name="Shape 11"/>
          <p:cNvSpPr txBox="1">
            <a:spLocks noGrp="1"/>
          </p:cNvSpPr>
          <p:nvPr>
            <p:ph type="ctrTitle"/>
          </p:nvPr>
        </p:nvSpPr>
        <p:spPr>
          <a:xfrm>
            <a:off x="3223258" y="9941985"/>
            <a:ext cx="36530279" cy="6860117"/>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chemeClr val="dk1"/>
              </a:buClr>
              <a:buFont typeface="Calibri"/>
              <a:buNone/>
              <a:defRPr/>
            </a:lvl1pPr>
            <a:lvl2pPr marL="0" marR="0" indent="0" algn="l" rtl="0">
              <a:lnSpc>
                <a:spcPct val="100000"/>
              </a:lnSpc>
              <a:spcBef>
                <a:spcPts val="0"/>
              </a:spcBef>
              <a:spcAft>
                <a:spcPts val="0"/>
              </a:spcAft>
              <a:buClr>
                <a:srgbClr val="000000"/>
              </a:buClr>
              <a:buFont typeface="Arial"/>
              <a:buNone/>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12" name="Shape 12"/>
          <p:cNvSpPr txBox="1">
            <a:spLocks noGrp="1"/>
          </p:cNvSpPr>
          <p:nvPr>
            <p:ph type="subTitle" idx="1"/>
          </p:nvPr>
        </p:nvSpPr>
        <p:spPr>
          <a:xfrm>
            <a:off x="6446519" y="18135600"/>
            <a:ext cx="30083759" cy="8178799"/>
          </a:xfrm>
          <a:prstGeom prst="rect">
            <a:avLst/>
          </a:prstGeom>
          <a:noFill/>
          <a:ln>
            <a:noFill/>
          </a:ln>
        </p:spPr>
        <p:txBody>
          <a:bodyPr lIns="91425" tIns="91425" rIns="91425" bIns="91425" anchor="t" anchorCtr="0"/>
          <a:lstStyle>
            <a:lvl1pPr marL="0" marR="0" indent="0" algn="ctr" rtl="0">
              <a:lnSpc>
                <a:spcPct val="100000"/>
              </a:lnSpc>
              <a:spcBef>
                <a:spcPts val="3000"/>
              </a:spcBef>
              <a:spcAft>
                <a:spcPts val="0"/>
              </a:spcAft>
              <a:buClr>
                <a:srgbClr val="888888"/>
              </a:buClr>
              <a:buFont typeface="Arial"/>
              <a:buNone/>
              <a:defRPr/>
            </a:lvl1pPr>
            <a:lvl2pPr marL="2142302" marR="0" indent="-8701" algn="ctr" rtl="0">
              <a:lnSpc>
                <a:spcPct val="100000"/>
              </a:lnSpc>
              <a:spcBef>
                <a:spcPts val="2620"/>
              </a:spcBef>
              <a:spcAft>
                <a:spcPts val="0"/>
              </a:spcAft>
              <a:buClr>
                <a:srgbClr val="888888"/>
              </a:buClr>
              <a:buFont typeface="Arial"/>
              <a:buNone/>
              <a:defRPr/>
            </a:lvl2pPr>
            <a:lvl3pPr marL="4284604" marR="0" indent="-4703" algn="ctr" rtl="0">
              <a:lnSpc>
                <a:spcPct val="100000"/>
              </a:lnSpc>
              <a:spcBef>
                <a:spcPts val="2240"/>
              </a:spcBef>
              <a:spcAft>
                <a:spcPts val="0"/>
              </a:spcAft>
              <a:buClr>
                <a:srgbClr val="888888"/>
              </a:buClr>
              <a:buFont typeface="Arial"/>
              <a:buNone/>
              <a:defRPr/>
            </a:lvl3pPr>
            <a:lvl4pPr marL="6426906" marR="0" indent="-706" algn="ctr" rtl="0">
              <a:lnSpc>
                <a:spcPct val="100000"/>
              </a:lnSpc>
              <a:spcBef>
                <a:spcPts val="1880"/>
              </a:spcBef>
              <a:spcAft>
                <a:spcPts val="0"/>
              </a:spcAft>
              <a:buClr>
                <a:srgbClr val="888888"/>
              </a:buClr>
              <a:buFont typeface="Arial"/>
              <a:buNone/>
              <a:defRPr/>
            </a:lvl4pPr>
            <a:lvl5pPr marL="8569208" marR="0" indent="-9407" algn="ctr" rtl="0">
              <a:lnSpc>
                <a:spcPct val="100000"/>
              </a:lnSpc>
              <a:spcBef>
                <a:spcPts val="1880"/>
              </a:spcBef>
              <a:spcAft>
                <a:spcPts val="0"/>
              </a:spcAft>
              <a:buClr>
                <a:srgbClr val="888888"/>
              </a:buClr>
              <a:buFont typeface="Arial"/>
              <a:buNone/>
              <a:defRPr/>
            </a:lvl5pPr>
            <a:lvl6pPr marL="10711510" marR="0" indent="-5409" algn="ctr" rtl="0">
              <a:lnSpc>
                <a:spcPct val="100000"/>
              </a:lnSpc>
              <a:spcBef>
                <a:spcPts val="1880"/>
              </a:spcBef>
              <a:spcAft>
                <a:spcPts val="0"/>
              </a:spcAft>
              <a:buClr>
                <a:srgbClr val="888888"/>
              </a:buClr>
              <a:buFont typeface="Arial"/>
              <a:buNone/>
              <a:defRPr/>
            </a:lvl6pPr>
            <a:lvl7pPr marL="12853812" marR="0" indent="-1412" algn="ctr" rtl="0">
              <a:lnSpc>
                <a:spcPct val="100000"/>
              </a:lnSpc>
              <a:spcBef>
                <a:spcPts val="1880"/>
              </a:spcBef>
              <a:spcAft>
                <a:spcPts val="0"/>
              </a:spcAft>
              <a:buClr>
                <a:srgbClr val="888888"/>
              </a:buClr>
              <a:buFont typeface="Arial"/>
              <a:buNone/>
              <a:defRPr/>
            </a:lvl7pPr>
            <a:lvl8pPr marL="14996114" marR="0" indent="-10114" algn="ctr" rtl="0">
              <a:lnSpc>
                <a:spcPct val="100000"/>
              </a:lnSpc>
              <a:spcBef>
                <a:spcPts val="1880"/>
              </a:spcBef>
              <a:spcAft>
                <a:spcPts val="0"/>
              </a:spcAft>
              <a:buClr>
                <a:srgbClr val="888888"/>
              </a:buClr>
              <a:buFont typeface="Arial"/>
              <a:buNone/>
              <a:defRPr/>
            </a:lvl8pPr>
            <a:lvl9pPr marL="17138416" marR="0" indent="-6115" algn="ctr" rtl="0">
              <a:lnSpc>
                <a:spcPct val="100000"/>
              </a:lnSpc>
              <a:spcBef>
                <a:spcPts val="1880"/>
              </a:spcBef>
              <a:spcAft>
                <a:spcPts val="0"/>
              </a:spcAft>
              <a:buClr>
                <a:srgbClr val="888888"/>
              </a:buClr>
              <a:buFont typeface="Arial"/>
              <a:buNone/>
              <a:defRPr/>
            </a:lvl9pPr>
          </a:lstStyle>
          <a:p>
            <a:endParaRPr/>
          </a:p>
        </p:txBody>
      </p:sp>
      <p:sp>
        <p:nvSpPr>
          <p:cNvPr id="13" name="Shape 13"/>
          <p:cNvSpPr txBox="1">
            <a:spLocks noGrp="1"/>
          </p:cNvSpPr>
          <p:nvPr>
            <p:ph type="dt" idx="10"/>
          </p:nvPr>
        </p:nvSpPr>
        <p:spPr>
          <a:xfrm>
            <a:off x="2148840" y="29662968"/>
            <a:ext cx="10027919" cy="1703917"/>
          </a:xfrm>
          <a:prstGeom prst="rect">
            <a:avLst/>
          </a:prstGeom>
          <a:noFill/>
          <a:ln>
            <a:noFill/>
          </a:ln>
        </p:spPr>
        <p:txBody>
          <a:bodyPr lIns="91425" tIns="91425" rIns="91425" bIns="91425" anchor="ctr" anchorCtr="0"/>
          <a:lstStyle>
            <a:lvl1pPr marL="0" marR="0" indent="0" algn="l" rtl="0">
              <a:lnSpc>
                <a:spcPct val="100000"/>
              </a:lnSpc>
              <a:spcBef>
                <a:spcPts val="0"/>
              </a:spcBef>
              <a:spcAft>
                <a:spcPts val="0"/>
              </a:spcAft>
              <a:buClr>
                <a:srgbClr val="000000"/>
              </a:buClr>
              <a:buFont typeface="Arial"/>
              <a:buNone/>
              <a:defRPr/>
            </a:lvl1pPr>
            <a:lvl2pPr marL="2142302" marR="0" indent="-8701" algn="l" rtl="0">
              <a:lnSpc>
                <a:spcPct val="100000"/>
              </a:lnSpc>
              <a:spcBef>
                <a:spcPts val="0"/>
              </a:spcBef>
              <a:spcAft>
                <a:spcPts val="0"/>
              </a:spcAft>
              <a:buClr>
                <a:srgbClr val="000000"/>
              </a:buClr>
              <a:buFont typeface="Arial"/>
              <a:buNone/>
              <a:defRPr/>
            </a:lvl2pPr>
            <a:lvl3pPr marL="4284604" marR="0" indent="-4703" algn="l" rtl="0">
              <a:lnSpc>
                <a:spcPct val="100000"/>
              </a:lnSpc>
              <a:spcBef>
                <a:spcPts val="0"/>
              </a:spcBef>
              <a:spcAft>
                <a:spcPts val="0"/>
              </a:spcAft>
              <a:buClr>
                <a:srgbClr val="000000"/>
              </a:buClr>
              <a:buFont typeface="Arial"/>
              <a:buNone/>
              <a:defRPr/>
            </a:lvl3pPr>
            <a:lvl4pPr marL="6426906" marR="0" indent="-706" algn="l" rtl="0">
              <a:lnSpc>
                <a:spcPct val="100000"/>
              </a:lnSpc>
              <a:spcBef>
                <a:spcPts val="0"/>
              </a:spcBef>
              <a:spcAft>
                <a:spcPts val="0"/>
              </a:spcAft>
              <a:buClr>
                <a:srgbClr val="000000"/>
              </a:buClr>
              <a:buFont typeface="Arial"/>
              <a:buNone/>
              <a:defRPr/>
            </a:lvl4pPr>
            <a:lvl5pPr marL="8569208" marR="0" indent="-9407" algn="l" rtl="0">
              <a:lnSpc>
                <a:spcPct val="100000"/>
              </a:lnSpc>
              <a:spcBef>
                <a:spcPts val="0"/>
              </a:spcBef>
              <a:spcAft>
                <a:spcPts val="0"/>
              </a:spcAft>
              <a:buClr>
                <a:srgbClr val="000000"/>
              </a:buClr>
              <a:buFont typeface="Arial"/>
              <a:buNone/>
              <a:defRPr/>
            </a:lvl5pPr>
            <a:lvl6pPr marL="10711510" marR="0" indent="-5409" algn="l" rtl="0">
              <a:lnSpc>
                <a:spcPct val="100000"/>
              </a:lnSpc>
              <a:spcBef>
                <a:spcPts val="0"/>
              </a:spcBef>
              <a:spcAft>
                <a:spcPts val="0"/>
              </a:spcAft>
              <a:buClr>
                <a:srgbClr val="000000"/>
              </a:buClr>
              <a:buFont typeface="Arial"/>
              <a:buNone/>
              <a:defRPr/>
            </a:lvl6pPr>
            <a:lvl7pPr marL="12853812" marR="0" indent="-1412" algn="l" rtl="0">
              <a:lnSpc>
                <a:spcPct val="100000"/>
              </a:lnSpc>
              <a:spcBef>
                <a:spcPts val="0"/>
              </a:spcBef>
              <a:spcAft>
                <a:spcPts val="0"/>
              </a:spcAft>
              <a:buClr>
                <a:srgbClr val="000000"/>
              </a:buClr>
              <a:buFont typeface="Arial"/>
              <a:buNone/>
              <a:defRPr/>
            </a:lvl7pPr>
            <a:lvl8pPr marL="14996114" marR="0" indent="-10114" algn="l" rtl="0">
              <a:lnSpc>
                <a:spcPct val="100000"/>
              </a:lnSpc>
              <a:spcBef>
                <a:spcPts val="0"/>
              </a:spcBef>
              <a:spcAft>
                <a:spcPts val="0"/>
              </a:spcAft>
              <a:buClr>
                <a:srgbClr val="000000"/>
              </a:buClr>
              <a:buFont typeface="Arial"/>
              <a:buNone/>
              <a:defRPr/>
            </a:lvl8pPr>
            <a:lvl9pPr marL="17138416" marR="0" indent="-6115" algn="l" rtl="0">
              <a:lnSpc>
                <a:spcPct val="100000"/>
              </a:lnSpc>
              <a:spcBef>
                <a:spcPts val="0"/>
              </a:spcBef>
              <a:spcAft>
                <a:spcPts val="0"/>
              </a:spcAft>
              <a:buClr>
                <a:srgbClr val="000000"/>
              </a:buClr>
              <a:buFont typeface="Arial"/>
              <a:buNone/>
              <a:defRPr/>
            </a:lvl9pPr>
          </a:lstStyle>
          <a:p>
            <a:endParaRPr/>
          </a:p>
        </p:txBody>
      </p:sp>
      <p:sp>
        <p:nvSpPr>
          <p:cNvPr id="14" name="Shape 14"/>
          <p:cNvSpPr txBox="1">
            <a:spLocks noGrp="1"/>
          </p:cNvSpPr>
          <p:nvPr>
            <p:ph type="ftr" idx="11"/>
          </p:nvPr>
        </p:nvSpPr>
        <p:spPr>
          <a:xfrm>
            <a:off x="14683740" y="29662968"/>
            <a:ext cx="13609319" cy="1703917"/>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2142302" marR="0" indent="-8701" algn="l" rtl="0">
              <a:lnSpc>
                <a:spcPct val="100000"/>
              </a:lnSpc>
              <a:spcBef>
                <a:spcPts val="0"/>
              </a:spcBef>
              <a:spcAft>
                <a:spcPts val="0"/>
              </a:spcAft>
              <a:buClr>
                <a:srgbClr val="000000"/>
              </a:buClr>
              <a:buFont typeface="Arial"/>
              <a:buNone/>
              <a:defRPr/>
            </a:lvl2pPr>
            <a:lvl3pPr marL="4284604" marR="0" indent="-4703" algn="l" rtl="0">
              <a:lnSpc>
                <a:spcPct val="100000"/>
              </a:lnSpc>
              <a:spcBef>
                <a:spcPts val="0"/>
              </a:spcBef>
              <a:spcAft>
                <a:spcPts val="0"/>
              </a:spcAft>
              <a:buClr>
                <a:srgbClr val="000000"/>
              </a:buClr>
              <a:buFont typeface="Arial"/>
              <a:buNone/>
              <a:defRPr/>
            </a:lvl3pPr>
            <a:lvl4pPr marL="6426906" marR="0" indent="-706" algn="l" rtl="0">
              <a:lnSpc>
                <a:spcPct val="100000"/>
              </a:lnSpc>
              <a:spcBef>
                <a:spcPts val="0"/>
              </a:spcBef>
              <a:spcAft>
                <a:spcPts val="0"/>
              </a:spcAft>
              <a:buClr>
                <a:srgbClr val="000000"/>
              </a:buClr>
              <a:buFont typeface="Arial"/>
              <a:buNone/>
              <a:defRPr/>
            </a:lvl4pPr>
            <a:lvl5pPr marL="8569208" marR="0" indent="-9407" algn="l" rtl="0">
              <a:lnSpc>
                <a:spcPct val="100000"/>
              </a:lnSpc>
              <a:spcBef>
                <a:spcPts val="0"/>
              </a:spcBef>
              <a:spcAft>
                <a:spcPts val="0"/>
              </a:spcAft>
              <a:buClr>
                <a:srgbClr val="000000"/>
              </a:buClr>
              <a:buFont typeface="Arial"/>
              <a:buNone/>
              <a:defRPr/>
            </a:lvl5pPr>
            <a:lvl6pPr marL="10711510" marR="0" indent="-5409" algn="l" rtl="0">
              <a:lnSpc>
                <a:spcPct val="100000"/>
              </a:lnSpc>
              <a:spcBef>
                <a:spcPts val="0"/>
              </a:spcBef>
              <a:spcAft>
                <a:spcPts val="0"/>
              </a:spcAft>
              <a:buClr>
                <a:srgbClr val="000000"/>
              </a:buClr>
              <a:buFont typeface="Arial"/>
              <a:buNone/>
              <a:defRPr/>
            </a:lvl6pPr>
            <a:lvl7pPr marL="12853812" marR="0" indent="-1412" algn="l" rtl="0">
              <a:lnSpc>
                <a:spcPct val="100000"/>
              </a:lnSpc>
              <a:spcBef>
                <a:spcPts val="0"/>
              </a:spcBef>
              <a:spcAft>
                <a:spcPts val="0"/>
              </a:spcAft>
              <a:buClr>
                <a:srgbClr val="000000"/>
              </a:buClr>
              <a:buFont typeface="Arial"/>
              <a:buNone/>
              <a:defRPr/>
            </a:lvl7pPr>
            <a:lvl8pPr marL="14996114" marR="0" indent="-10114" algn="l" rtl="0">
              <a:lnSpc>
                <a:spcPct val="100000"/>
              </a:lnSpc>
              <a:spcBef>
                <a:spcPts val="0"/>
              </a:spcBef>
              <a:spcAft>
                <a:spcPts val="0"/>
              </a:spcAft>
              <a:buClr>
                <a:srgbClr val="000000"/>
              </a:buClr>
              <a:buFont typeface="Arial"/>
              <a:buNone/>
              <a:defRPr/>
            </a:lvl8pPr>
            <a:lvl9pPr marL="17138416" marR="0" indent="-6115" algn="l" rtl="0">
              <a:lnSpc>
                <a:spcPct val="100000"/>
              </a:lnSpc>
              <a:spcBef>
                <a:spcPts val="0"/>
              </a:spcBef>
              <a:spcAft>
                <a:spcPts val="0"/>
              </a:spcAft>
              <a:buClr>
                <a:srgbClr val="000000"/>
              </a:buClr>
              <a:buFont typeface="Arial"/>
              <a:buNone/>
              <a:defRPr/>
            </a:lvl9pPr>
          </a:lstStyle>
          <a:p>
            <a:endParaRPr/>
          </a:p>
        </p:txBody>
      </p:sp>
      <p:sp>
        <p:nvSpPr>
          <p:cNvPr id="15" name="Shape 15"/>
          <p:cNvSpPr txBox="1">
            <a:spLocks noGrp="1"/>
          </p:cNvSpPr>
          <p:nvPr>
            <p:ph type="sldNum" idx="12"/>
          </p:nvPr>
        </p:nvSpPr>
        <p:spPr>
          <a:xfrm>
            <a:off x="30800040" y="29662968"/>
            <a:ext cx="10027919" cy="1703917"/>
          </a:xfrm>
          <a:prstGeom prst="rect">
            <a:avLst/>
          </a:prstGeom>
          <a:noFill/>
          <a:ln>
            <a:noFill/>
          </a:ln>
        </p:spPr>
        <p:txBody>
          <a:bodyPr lIns="428450" tIns="214225" rIns="428450" bIns="214225" anchor="ctr" anchorCtr="0">
            <a:noAutofit/>
          </a:bodyPr>
          <a:lstStyle>
            <a:lvl1pPr marL="0" marR="0" indent="0" algn="r" rtl="0">
              <a:lnSpc>
                <a:spcPct val="100000"/>
              </a:lnSpc>
              <a:spcBef>
                <a:spcPts val="0"/>
              </a:spcBef>
              <a:spcAft>
                <a:spcPts val="0"/>
              </a:spcAft>
              <a:buNone/>
              <a:defRPr sz="5600" b="0" i="0" u="none" strike="noStrike" cap="none" baseline="0">
                <a:solidFill>
                  <a:srgbClr val="888888"/>
                </a:solidFill>
                <a:latin typeface="Calibri"/>
                <a:ea typeface="Calibri"/>
                <a:cs typeface="Calibri"/>
                <a:sym typeface="Calibri"/>
              </a:defRPr>
            </a:lvl1pPr>
          </a:lstStyle>
          <a:p>
            <a:pPr marL="0" lvl="0" indent="0">
              <a:spcBef>
                <a:spcPts val="0"/>
              </a:spcBef>
              <a:buClr>
                <a:srgbClr val="888888"/>
              </a:buClr>
              <a:buSzPct val="25000"/>
              <a:buFont typeface="Calibri"/>
              <a:buNone/>
            </a:pPr>
            <a:fld id="{00000000-1234-1234-1234-123412341234}" type="slidenum">
              <a:rPr lang="en-US"/>
              <a:pPr marL="0" lvl="0" indent="0">
                <a:spcBef>
                  <a:spcPts val="0"/>
                </a:spcBef>
                <a:buClr>
                  <a:srgbClr val="888888"/>
                </a:buClr>
                <a:buSzPct val="25000"/>
                <a:buFont typeface="Calibri"/>
                <a:buNone/>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2148840" y="1281644"/>
            <a:ext cx="38679119" cy="5333997"/>
          </a:xfrm>
          <a:prstGeom prst="rect">
            <a:avLst/>
          </a:prstGeom>
          <a:noFill/>
          <a:ln>
            <a:noFill/>
          </a:ln>
        </p:spPr>
        <p:txBody>
          <a:bodyPr lIns="91425" tIns="91425" rIns="91425" bIns="91425" anchor="ctr" anchorCtr="0"/>
          <a:lstStyle>
            <a:lvl1pPr algn="ctr" rtl="0">
              <a:spcBef>
                <a:spcPts val="0"/>
              </a:spcBef>
              <a:buClr>
                <a:schemeClr val="dk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8" name="Shape 18"/>
          <p:cNvSpPr txBox="1">
            <a:spLocks noGrp="1"/>
          </p:cNvSpPr>
          <p:nvPr>
            <p:ph type="body" idx="1"/>
          </p:nvPr>
        </p:nvSpPr>
        <p:spPr>
          <a:xfrm>
            <a:off x="10102535" y="34848800"/>
            <a:ext cx="90534805" cy="98567882"/>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9" name="Shape 19"/>
          <p:cNvSpPr txBox="1">
            <a:spLocks noGrp="1"/>
          </p:cNvSpPr>
          <p:nvPr>
            <p:ph type="body" idx="2"/>
          </p:nvPr>
        </p:nvSpPr>
        <p:spPr>
          <a:xfrm>
            <a:off x="101353625" y="34848800"/>
            <a:ext cx="90534805" cy="98567882"/>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0" name="Shape 20"/>
          <p:cNvSpPr txBox="1">
            <a:spLocks noGrp="1"/>
          </p:cNvSpPr>
          <p:nvPr>
            <p:ph type="dt" idx="10"/>
          </p:nvPr>
        </p:nvSpPr>
        <p:spPr>
          <a:xfrm>
            <a:off x="2148840" y="29662968"/>
            <a:ext cx="10027919" cy="1703917"/>
          </a:xfrm>
          <a:prstGeom prst="rect">
            <a:avLst/>
          </a:prstGeom>
          <a:noFill/>
          <a:ln>
            <a:noFill/>
          </a:ln>
        </p:spPr>
        <p:txBody>
          <a:bodyPr lIns="91425" tIns="91425" rIns="91425" bIns="91425" anchor="ctr" anchorCtr="0"/>
          <a:lstStyle>
            <a:lvl1pPr marL="0" marR="0" indent="0" algn="l" rtl="0">
              <a:lnSpc>
                <a:spcPct val="100000"/>
              </a:lnSpc>
              <a:spcBef>
                <a:spcPts val="0"/>
              </a:spcBef>
              <a:spcAft>
                <a:spcPts val="0"/>
              </a:spcAft>
              <a:buClr>
                <a:srgbClr val="000000"/>
              </a:buClr>
              <a:buFont typeface="Arial"/>
              <a:buNone/>
              <a:defRPr/>
            </a:lvl1pPr>
            <a:lvl2pPr marL="2142302" marR="0" indent="-8701" algn="l" rtl="0">
              <a:lnSpc>
                <a:spcPct val="100000"/>
              </a:lnSpc>
              <a:spcBef>
                <a:spcPts val="0"/>
              </a:spcBef>
              <a:spcAft>
                <a:spcPts val="0"/>
              </a:spcAft>
              <a:buClr>
                <a:srgbClr val="000000"/>
              </a:buClr>
              <a:buFont typeface="Arial"/>
              <a:buNone/>
              <a:defRPr/>
            </a:lvl2pPr>
            <a:lvl3pPr marL="4284604" marR="0" indent="-4703" algn="l" rtl="0">
              <a:lnSpc>
                <a:spcPct val="100000"/>
              </a:lnSpc>
              <a:spcBef>
                <a:spcPts val="0"/>
              </a:spcBef>
              <a:spcAft>
                <a:spcPts val="0"/>
              </a:spcAft>
              <a:buClr>
                <a:srgbClr val="000000"/>
              </a:buClr>
              <a:buFont typeface="Arial"/>
              <a:buNone/>
              <a:defRPr/>
            </a:lvl3pPr>
            <a:lvl4pPr marL="6426906" marR="0" indent="-706" algn="l" rtl="0">
              <a:lnSpc>
                <a:spcPct val="100000"/>
              </a:lnSpc>
              <a:spcBef>
                <a:spcPts val="0"/>
              </a:spcBef>
              <a:spcAft>
                <a:spcPts val="0"/>
              </a:spcAft>
              <a:buClr>
                <a:srgbClr val="000000"/>
              </a:buClr>
              <a:buFont typeface="Arial"/>
              <a:buNone/>
              <a:defRPr/>
            </a:lvl4pPr>
            <a:lvl5pPr marL="8569208" marR="0" indent="-9407" algn="l" rtl="0">
              <a:lnSpc>
                <a:spcPct val="100000"/>
              </a:lnSpc>
              <a:spcBef>
                <a:spcPts val="0"/>
              </a:spcBef>
              <a:spcAft>
                <a:spcPts val="0"/>
              </a:spcAft>
              <a:buClr>
                <a:srgbClr val="000000"/>
              </a:buClr>
              <a:buFont typeface="Arial"/>
              <a:buNone/>
              <a:defRPr/>
            </a:lvl5pPr>
            <a:lvl6pPr marL="10711510" marR="0" indent="-5409" algn="l" rtl="0">
              <a:lnSpc>
                <a:spcPct val="100000"/>
              </a:lnSpc>
              <a:spcBef>
                <a:spcPts val="0"/>
              </a:spcBef>
              <a:spcAft>
                <a:spcPts val="0"/>
              </a:spcAft>
              <a:buClr>
                <a:srgbClr val="000000"/>
              </a:buClr>
              <a:buFont typeface="Arial"/>
              <a:buNone/>
              <a:defRPr/>
            </a:lvl6pPr>
            <a:lvl7pPr marL="12853812" marR="0" indent="-1412" algn="l" rtl="0">
              <a:lnSpc>
                <a:spcPct val="100000"/>
              </a:lnSpc>
              <a:spcBef>
                <a:spcPts val="0"/>
              </a:spcBef>
              <a:spcAft>
                <a:spcPts val="0"/>
              </a:spcAft>
              <a:buClr>
                <a:srgbClr val="000000"/>
              </a:buClr>
              <a:buFont typeface="Arial"/>
              <a:buNone/>
              <a:defRPr/>
            </a:lvl7pPr>
            <a:lvl8pPr marL="14996114" marR="0" indent="-10114" algn="l" rtl="0">
              <a:lnSpc>
                <a:spcPct val="100000"/>
              </a:lnSpc>
              <a:spcBef>
                <a:spcPts val="0"/>
              </a:spcBef>
              <a:spcAft>
                <a:spcPts val="0"/>
              </a:spcAft>
              <a:buClr>
                <a:srgbClr val="000000"/>
              </a:buClr>
              <a:buFont typeface="Arial"/>
              <a:buNone/>
              <a:defRPr/>
            </a:lvl8pPr>
            <a:lvl9pPr marL="17138416" marR="0" indent="-6115" algn="l" rtl="0">
              <a:lnSpc>
                <a:spcPct val="100000"/>
              </a:lnSpc>
              <a:spcBef>
                <a:spcPts val="0"/>
              </a:spcBef>
              <a:spcAft>
                <a:spcPts val="0"/>
              </a:spcAft>
              <a:buClr>
                <a:srgbClr val="000000"/>
              </a:buClr>
              <a:buFont typeface="Arial"/>
              <a:buNone/>
              <a:defRPr/>
            </a:lvl9pPr>
          </a:lstStyle>
          <a:p>
            <a:endParaRPr/>
          </a:p>
        </p:txBody>
      </p:sp>
      <p:sp>
        <p:nvSpPr>
          <p:cNvPr id="21" name="Shape 21"/>
          <p:cNvSpPr txBox="1">
            <a:spLocks noGrp="1"/>
          </p:cNvSpPr>
          <p:nvPr>
            <p:ph type="ftr" idx="11"/>
          </p:nvPr>
        </p:nvSpPr>
        <p:spPr>
          <a:xfrm>
            <a:off x="14683740" y="29662968"/>
            <a:ext cx="13609319" cy="1703917"/>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2142302" marR="0" indent="-8701" algn="l" rtl="0">
              <a:lnSpc>
                <a:spcPct val="100000"/>
              </a:lnSpc>
              <a:spcBef>
                <a:spcPts val="0"/>
              </a:spcBef>
              <a:spcAft>
                <a:spcPts val="0"/>
              </a:spcAft>
              <a:buClr>
                <a:srgbClr val="000000"/>
              </a:buClr>
              <a:buFont typeface="Arial"/>
              <a:buNone/>
              <a:defRPr/>
            </a:lvl2pPr>
            <a:lvl3pPr marL="4284604" marR="0" indent="-4703" algn="l" rtl="0">
              <a:lnSpc>
                <a:spcPct val="100000"/>
              </a:lnSpc>
              <a:spcBef>
                <a:spcPts val="0"/>
              </a:spcBef>
              <a:spcAft>
                <a:spcPts val="0"/>
              </a:spcAft>
              <a:buClr>
                <a:srgbClr val="000000"/>
              </a:buClr>
              <a:buFont typeface="Arial"/>
              <a:buNone/>
              <a:defRPr/>
            </a:lvl3pPr>
            <a:lvl4pPr marL="6426906" marR="0" indent="-706" algn="l" rtl="0">
              <a:lnSpc>
                <a:spcPct val="100000"/>
              </a:lnSpc>
              <a:spcBef>
                <a:spcPts val="0"/>
              </a:spcBef>
              <a:spcAft>
                <a:spcPts val="0"/>
              </a:spcAft>
              <a:buClr>
                <a:srgbClr val="000000"/>
              </a:buClr>
              <a:buFont typeface="Arial"/>
              <a:buNone/>
              <a:defRPr/>
            </a:lvl4pPr>
            <a:lvl5pPr marL="8569208" marR="0" indent="-9407" algn="l" rtl="0">
              <a:lnSpc>
                <a:spcPct val="100000"/>
              </a:lnSpc>
              <a:spcBef>
                <a:spcPts val="0"/>
              </a:spcBef>
              <a:spcAft>
                <a:spcPts val="0"/>
              </a:spcAft>
              <a:buClr>
                <a:srgbClr val="000000"/>
              </a:buClr>
              <a:buFont typeface="Arial"/>
              <a:buNone/>
              <a:defRPr/>
            </a:lvl5pPr>
            <a:lvl6pPr marL="10711510" marR="0" indent="-5409" algn="l" rtl="0">
              <a:lnSpc>
                <a:spcPct val="100000"/>
              </a:lnSpc>
              <a:spcBef>
                <a:spcPts val="0"/>
              </a:spcBef>
              <a:spcAft>
                <a:spcPts val="0"/>
              </a:spcAft>
              <a:buClr>
                <a:srgbClr val="000000"/>
              </a:buClr>
              <a:buFont typeface="Arial"/>
              <a:buNone/>
              <a:defRPr/>
            </a:lvl6pPr>
            <a:lvl7pPr marL="12853812" marR="0" indent="-1412" algn="l" rtl="0">
              <a:lnSpc>
                <a:spcPct val="100000"/>
              </a:lnSpc>
              <a:spcBef>
                <a:spcPts val="0"/>
              </a:spcBef>
              <a:spcAft>
                <a:spcPts val="0"/>
              </a:spcAft>
              <a:buClr>
                <a:srgbClr val="000000"/>
              </a:buClr>
              <a:buFont typeface="Arial"/>
              <a:buNone/>
              <a:defRPr/>
            </a:lvl7pPr>
            <a:lvl8pPr marL="14996114" marR="0" indent="-10114" algn="l" rtl="0">
              <a:lnSpc>
                <a:spcPct val="100000"/>
              </a:lnSpc>
              <a:spcBef>
                <a:spcPts val="0"/>
              </a:spcBef>
              <a:spcAft>
                <a:spcPts val="0"/>
              </a:spcAft>
              <a:buClr>
                <a:srgbClr val="000000"/>
              </a:buClr>
              <a:buFont typeface="Arial"/>
              <a:buNone/>
              <a:defRPr/>
            </a:lvl8pPr>
            <a:lvl9pPr marL="17138416" marR="0" indent="-6115" algn="l" rtl="0">
              <a:lnSpc>
                <a:spcPct val="100000"/>
              </a:lnSpc>
              <a:spcBef>
                <a:spcPts val="0"/>
              </a:spcBef>
              <a:spcAft>
                <a:spcPts val="0"/>
              </a:spcAft>
              <a:buClr>
                <a:srgbClr val="000000"/>
              </a:buClr>
              <a:buFont typeface="Arial"/>
              <a:buNone/>
              <a:defRPr/>
            </a:lvl9pPr>
          </a:lstStyle>
          <a:p>
            <a:endParaRPr/>
          </a:p>
        </p:txBody>
      </p:sp>
      <p:sp>
        <p:nvSpPr>
          <p:cNvPr id="22" name="Shape 22"/>
          <p:cNvSpPr txBox="1">
            <a:spLocks noGrp="1"/>
          </p:cNvSpPr>
          <p:nvPr>
            <p:ph type="sldNum" idx="12"/>
          </p:nvPr>
        </p:nvSpPr>
        <p:spPr>
          <a:xfrm>
            <a:off x="30800040" y="29662968"/>
            <a:ext cx="10027919" cy="1703917"/>
          </a:xfrm>
          <a:prstGeom prst="rect">
            <a:avLst/>
          </a:prstGeom>
          <a:noFill/>
          <a:ln>
            <a:noFill/>
          </a:ln>
        </p:spPr>
        <p:txBody>
          <a:bodyPr lIns="428450" tIns="214225" rIns="428450" bIns="214225" anchor="ctr" anchorCtr="0">
            <a:noAutofit/>
          </a:bodyPr>
          <a:lstStyle>
            <a:lvl1pPr marL="0" marR="0" indent="0" algn="r" rtl="0">
              <a:lnSpc>
                <a:spcPct val="100000"/>
              </a:lnSpc>
              <a:spcBef>
                <a:spcPts val="0"/>
              </a:spcBef>
              <a:spcAft>
                <a:spcPts val="0"/>
              </a:spcAft>
              <a:buNone/>
              <a:defRPr sz="5600" b="0" i="0" u="none" strike="noStrike" cap="none" baseline="0">
                <a:solidFill>
                  <a:srgbClr val="888888"/>
                </a:solidFill>
                <a:latin typeface="Calibri"/>
                <a:ea typeface="Calibri"/>
                <a:cs typeface="Calibri"/>
                <a:sym typeface="Calibri"/>
              </a:defRPr>
            </a:lvl1pPr>
          </a:lstStyle>
          <a:p>
            <a:pPr marL="0" lvl="0" indent="0">
              <a:spcBef>
                <a:spcPts val="0"/>
              </a:spcBef>
              <a:buClr>
                <a:srgbClr val="888888"/>
              </a:buClr>
              <a:buSzPct val="25000"/>
              <a:buFont typeface="Calibri"/>
              <a:buNone/>
            </a:pPr>
            <a:fld id="{00000000-1234-1234-1234-123412341234}" type="slidenum">
              <a:rPr lang="en-US"/>
              <a:pPr marL="0" lvl="0" indent="0">
                <a:spcBef>
                  <a:spcPts val="0"/>
                </a:spcBef>
                <a:buClr>
                  <a:srgbClr val="888888"/>
                </a:buClr>
                <a:buSzPct val="25000"/>
                <a:buFont typeface="Calibri"/>
                <a:buNone/>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2148840" y="1281644"/>
            <a:ext cx="38679119" cy="5333997"/>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5" name="Shape 25"/>
          <p:cNvSpPr txBox="1">
            <a:spLocks noGrp="1"/>
          </p:cNvSpPr>
          <p:nvPr>
            <p:ph type="body" idx="1"/>
          </p:nvPr>
        </p:nvSpPr>
        <p:spPr>
          <a:xfrm>
            <a:off x="2148840" y="7163860"/>
            <a:ext cx="18988882" cy="2985555"/>
          </a:xfrm>
          <a:prstGeom prst="rect">
            <a:avLst/>
          </a:prstGeom>
          <a:noFill/>
          <a:ln>
            <a:noFill/>
          </a:ln>
        </p:spPr>
        <p:txBody>
          <a:bodyPr lIns="91425" tIns="91425" rIns="91425" bIns="91425" anchor="b" anchorCtr="0"/>
          <a:lstStyle>
            <a:lvl1pPr marL="0" indent="0" rtl="0">
              <a:spcBef>
                <a:spcPts val="0"/>
              </a:spcBef>
              <a:buFont typeface="Calibri"/>
              <a:buNone/>
              <a:defRPr/>
            </a:lvl1pPr>
            <a:lvl2pPr marL="2142302" indent="-8701" rtl="0">
              <a:spcBef>
                <a:spcPts val="0"/>
              </a:spcBef>
              <a:buFont typeface="Calibri"/>
              <a:buNone/>
              <a:defRPr/>
            </a:lvl2pPr>
            <a:lvl3pPr marL="4284604" indent="-4703" rtl="0">
              <a:spcBef>
                <a:spcPts val="0"/>
              </a:spcBef>
              <a:buFont typeface="Calibri"/>
              <a:buNone/>
              <a:defRPr/>
            </a:lvl3pPr>
            <a:lvl4pPr marL="6426906" indent="-706" rtl="0">
              <a:spcBef>
                <a:spcPts val="0"/>
              </a:spcBef>
              <a:buFont typeface="Calibri"/>
              <a:buNone/>
              <a:defRPr/>
            </a:lvl4pPr>
            <a:lvl5pPr marL="8569208" indent="-9407" rtl="0">
              <a:spcBef>
                <a:spcPts val="0"/>
              </a:spcBef>
              <a:buFont typeface="Calibri"/>
              <a:buNone/>
              <a:defRPr/>
            </a:lvl5pPr>
            <a:lvl6pPr marL="10711510" indent="-5409" rtl="0">
              <a:spcBef>
                <a:spcPts val="0"/>
              </a:spcBef>
              <a:buFont typeface="Calibri"/>
              <a:buNone/>
              <a:defRPr/>
            </a:lvl6pPr>
            <a:lvl7pPr marL="12853812" indent="-1412" rtl="0">
              <a:spcBef>
                <a:spcPts val="0"/>
              </a:spcBef>
              <a:buFont typeface="Calibri"/>
              <a:buNone/>
              <a:defRPr/>
            </a:lvl7pPr>
            <a:lvl8pPr marL="14996114" indent="-10114" rtl="0">
              <a:spcBef>
                <a:spcPts val="0"/>
              </a:spcBef>
              <a:buFont typeface="Calibri"/>
              <a:buNone/>
              <a:defRPr/>
            </a:lvl8pPr>
            <a:lvl9pPr marL="17138416" indent="-6115" rtl="0">
              <a:spcBef>
                <a:spcPts val="0"/>
              </a:spcBef>
              <a:buFont typeface="Calibri"/>
              <a:buNone/>
              <a:defRPr/>
            </a:lvl9pPr>
          </a:lstStyle>
          <a:p>
            <a:endParaRPr/>
          </a:p>
        </p:txBody>
      </p:sp>
      <p:sp>
        <p:nvSpPr>
          <p:cNvPr id="26" name="Shape 26"/>
          <p:cNvSpPr txBox="1">
            <a:spLocks noGrp="1"/>
          </p:cNvSpPr>
          <p:nvPr>
            <p:ph type="body" idx="2"/>
          </p:nvPr>
        </p:nvSpPr>
        <p:spPr>
          <a:xfrm>
            <a:off x="2148840" y="10149417"/>
            <a:ext cx="18988882" cy="18439344"/>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7" name="Shape 27"/>
          <p:cNvSpPr txBox="1">
            <a:spLocks noGrp="1"/>
          </p:cNvSpPr>
          <p:nvPr>
            <p:ph type="body" idx="3"/>
          </p:nvPr>
        </p:nvSpPr>
        <p:spPr>
          <a:xfrm>
            <a:off x="21831620" y="7163860"/>
            <a:ext cx="18996342" cy="2985555"/>
          </a:xfrm>
          <a:prstGeom prst="rect">
            <a:avLst/>
          </a:prstGeom>
          <a:noFill/>
          <a:ln>
            <a:noFill/>
          </a:ln>
        </p:spPr>
        <p:txBody>
          <a:bodyPr lIns="91425" tIns="91425" rIns="91425" bIns="91425" anchor="b" anchorCtr="0"/>
          <a:lstStyle>
            <a:lvl1pPr marL="0" indent="0" rtl="0">
              <a:spcBef>
                <a:spcPts val="0"/>
              </a:spcBef>
              <a:buFont typeface="Calibri"/>
              <a:buNone/>
              <a:defRPr/>
            </a:lvl1pPr>
            <a:lvl2pPr marL="2142302" indent="-8701" rtl="0">
              <a:spcBef>
                <a:spcPts val="0"/>
              </a:spcBef>
              <a:buFont typeface="Calibri"/>
              <a:buNone/>
              <a:defRPr/>
            </a:lvl2pPr>
            <a:lvl3pPr marL="4284604" indent="-4703" rtl="0">
              <a:spcBef>
                <a:spcPts val="0"/>
              </a:spcBef>
              <a:buFont typeface="Calibri"/>
              <a:buNone/>
              <a:defRPr/>
            </a:lvl3pPr>
            <a:lvl4pPr marL="6426906" indent="-706" rtl="0">
              <a:spcBef>
                <a:spcPts val="0"/>
              </a:spcBef>
              <a:buFont typeface="Calibri"/>
              <a:buNone/>
              <a:defRPr/>
            </a:lvl4pPr>
            <a:lvl5pPr marL="8569208" indent="-9407" rtl="0">
              <a:spcBef>
                <a:spcPts val="0"/>
              </a:spcBef>
              <a:buFont typeface="Calibri"/>
              <a:buNone/>
              <a:defRPr/>
            </a:lvl5pPr>
            <a:lvl6pPr marL="10711510" indent="-5409" rtl="0">
              <a:spcBef>
                <a:spcPts val="0"/>
              </a:spcBef>
              <a:buFont typeface="Calibri"/>
              <a:buNone/>
              <a:defRPr/>
            </a:lvl6pPr>
            <a:lvl7pPr marL="12853812" indent="-1412" rtl="0">
              <a:spcBef>
                <a:spcPts val="0"/>
              </a:spcBef>
              <a:buFont typeface="Calibri"/>
              <a:buNone/>
              <a:defRPr/>
            </a:lvl7pPr>
            <a:lvl8pPr marL="14996114" indent="-10114" rtl="0">
              <a:spcBef>
                <a:spcPts val="0"/>
              </a:spcBef>
              <a:buFont typeface="Calibri"/>
              <a:buNone/>
              <a:defRPr/>
            </a:lvl8pPr>
            <a:lvl9pPr marL="17138416" indent="-6115" rtl="0">
              <a:spcBef>
                <a:spcPts val="0"/>
              </a:spcBef>
              <a:buFont typeface="Calibri"/>
              <a:buNone/>
              <a:defRPr/>
            </a:lvl9pPr>
          </a:lstStyle>
          <a:p>
            <a:endParaRPr/>
          </a:p>
        </p:txBody>
      </p:sp>
      <p:sp>
        <p:nvSpPr>
          <p:cNvPr id="28" name="Shape 28"/>
          <p:cNvSpPr txBox="1">
            <a:spLocks noGrp="1"/>
          </p:cNvSpPr>
          <p:nvPr>
            <p:ph type="body" idx="4"/>
          </p:nvPr>
        </p:nvSpPr>
        <p:spPr>
          <a:xfrm>
            <a:off x="21831620" y="10149417"/>
            <a:ext cx="18996342" cy="18439344"/>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9" name="Shape 29"/>
          <p:cNvSpPr txBox="1">
            <a:spLocks noGrp="1"/>
          </p:cNvSpPr>
          <p:nvPr>
            <p:ph type="dt" idx="10"/>
          </p:nvPr>
        </p:nvSpPr>
        <p:spPr>
          <a:xfrm>
            <a:off x="2148840" y="29662968"/>
            <a:ext cx="10027919" cy="1703917"/>
          </a:xfrm>
          <a:prstGeom prst="rect">
            <a:avLst/>
          </a:prstGeom>
          <a:noFill/>
          <a:ln>
            <a:noFill/>
          </a:ln>
        </p:spPr>
        <p:txBody>
          <a:bodyPr lIns="91425" tIns="91425" rIns="91425" bIns="91425" anchor="ctr" anchorCtr="0"/>
          <a:lstStyle>
            <a:lvl1pPr marL="0" marR="0" indent="0" algn="l" rtl="0">
              <a:lnSpc>
                <a:spcPct val="100000"/>
              </a:lnSpc>
              <a:spcBef>
                <a:spcPts val="0"/>
              </a:spcBef>
              <a:spcAft>
                <a:spcPts val="0"/>
              </a:spcAft>
              <a:buClr>
                <a:srgbClr val="000000"/>
              </a:buClr>
              <a:buFont typeface="Arial"/>
              <a:buNone/>
              <a:defRPr/>
            </a:lvl1pPr>
            <a:lvl2pPr marL="2142302" marR="0" indent="-8701" algn="l" rtl="0">
              <a:lnSpc>
                <a:spcPct val="100000"/>
              </a:lnSpc>
              <a:spcBef>
                <a:spcPts val="0"/>
              </a:spcBef>
              <a:spcAft>
                <a:spcPts val="0"/>
              </a:spcAft>
              <a:buClr>
                <a:srgbClr val="000000"/>
              </a:buClr>
              <a:buFont typeface="Arial"/>
              <a:buNone/>
              <a:defRPr/>
            </a:lvl2pPr>
            <a:lvl3pPr marL="4284604" marR="0" indent="-4703" algn="l" rtl="0">
              <a:lnSpc>
                <a:spcPct val="100000"/>
              </a:lnSpc>
              <a:spcBef>
                <a:spcPts val="0"/>
              </a:spcBef>
              <a:spcAft>
                <a:spcPts val="0"/>
              </a:spcAft>
              <a:buClr>
                <a:srgbClr val="000000"/>
              </a:buClr>
              <a:buFont typeface="Arial"/>
              <a:buNone/>
              <a:defRPr/>
            </a:lvl3pPr>
            <a:lvl4pPr marL="6426906" marR="0" indent="-706" algn="l" rtl="0">
              <a:lnSpc>
                <a:spcPct val="100000"/>
              </a:lnSpc>
              <a:spcBef>
                <a:spcPts val="0"/>
              </a:spcBef>
              <a:spcAft>
                <a:spcPts val="0"/>
              </a:spcAft>
              <a:buClr>
                <a:srgbClr val="000000"/>
              </a:buClr>
              <a:buFont typeface="Arial"/>
              <a:buNone/>
              <a:defRPr/>
            </a:lvl4pPr>
            <a:lvl5pPr marL="8569208" marR="0" indent="-9407" algn="l" rtl="0">
              <a:lnSpc>
                <a:spcPct val="100000"/>
              </a:lnSpc>
              <a:spcBef>
                <a:spcPts val="0"/>
              </a:spcBef>
              <a:spcAft>
                <a:spcPts val="0"/>
              </a:spcAft>
              <a:buClr>
                <a:srgbClr val="000000"/>
              </a:buClr>
              <a:buFont typeface="Arial"/>
              <a:buNone/>
              <a:defRPr/>
            </a:lvl5pPr>
            <a:lvl6pPr marL="10711510" marR="0" indent="-5409" algn="l" rtl="0">
              <a:lnSpc>
                <a:spcPct val="100000"/>
              </a:lnSpc>
              <a:spcBef>
                <a:spcPts val="0"/>
              </a:spcBef>
              <a:spcAft>
                <a:spcPts val="0"/>
              </a:spcAft>
              <a:buClr>
                <a:srgbClr val="000000"/>
              </a:buClr>
              <a:buFont typeface="Arial"/>
              <a:buNone/>
              <a:defRPr/>
            </a:lvl6pPr>
            <a:lvl7pPr marL="12853812" marR="0" indent="-1412" algn="l" rtl="0">
              <a:lnSpc>
                <a:spcPct val="100000"/>
              </a:lnSpc>
              <a:spcBef>
                <a:spcPts val="0"/>
              </a:spcBef>
              <a:spcAft>
                <a:spcPts val="0"/>
              </a:spcAft>
              <a:buClr>
                <a:srgbClr val="000000"/>
              </a:buClr>
              <a:buFont typeface="Arial"/>
              <a:buNone/>
              <a:defRPr/>
            </a:lvl7pPr>
            <a:lvl8pPr marL="14996114" marR="0" indent="-10114" algn="l" rtl="0">
              <a:lnSpc>
                <a:spcPct val="100000"/>
              </a:lnSpc>
              <a:spcBef>
                <a:spcPts val="0"/>
              </a:spcBef>
              <a:spcAft>
                <a:spcPts val="0"/>
              </a:spcAft>
              <a:buClr>
                <a:srgbClr val="000000"/>
              </a:buClr>
              <a:buFont typeface="Arial"/>
              <a:buNone/>
              <a:defRPr/>
            </a:lvl8pPr>
            <a:lvl9pPr marL="17138416" marR="0" indent="-6115" algn="l" rtl="0">
              <a:lnSpc>
                <a:spcPct val="100000"/>
              </a:lnSpc>
              <a:spcBef>
                <a:spcPts val="0"/>
              </a:spcBef>
              <a:spcAft>
                <a:spcPts val="0"/>
              </a:spcAft>
              <a:buClr>
                <a:srgbClr val="000000"/>
              </a:buClr>
              <a:buFont typeface="Arial"/>
              <a:buNone/>
              <a:defRPr/>
            </a:lvl9pPr>
          </a:lstStyle>
          <a:p>
            <a:endParaRPr/>
          </a:p>
        </p:txBody>
      </p:sp>
      <p:sp>
        <p:nvSpPr>
          <p:cNvPr id="30" name="Shape 30"/>
          <p:cNvSpPr txBox="1">
            <a:spLocks noGrp="1"/>
          </p:cNvSpPr>
          <p:nvPr>
            <p:ph type="ftr" idx="11"/>
          </p:nvPr>
        </p:nvSpPr>
        <p:spPr>
          <a:xfrm>
            <a:off x="14683740" y="29662968"/>
            <a:ext cx="13609319" cy="1703917"/>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2142302" marR="0" indent="-8701" algn="l" rtl="0">
              <a:lnSpc>
                <a:spcPct val="100000"/>
              </a:lnSpc>
              <a:spcBef>
                <a:spcPts val="0"/>
              </a:spcBef>
              <a:spcAft>
                <a:spcPts val="0"/>
              </a:spcAft>
              <a:buClr>
                <a:srgbClr val="000000"/>
              </a:buClr>
              <a:buFont typeface="Arial"/>
              <a:buNone/>
              <a:defRPr/>
            </a:lvl2pPr>
            <a:lvl3pPr marL="4284604" marR="0" indent="-4703" algn="l" rtl="0">
              <a:lnSpc>
                <a:spcPct val="100000"/>
              </a:lnSpc>
              <a:spcBef>
                <a:spcPts val="0"/>
              </a:spcBef>
              <a:spcAft>
                <a:spcPts val="0"/>
              </a:spcAft>
              <a:buClr>
                <a:srgbClr val="000000"/>
              </a:buClr>
              <a:buFont typeface="Arial"/>
              <a:buNone/>
              <a:defRPr/>
            </a:lvl3pPr>
            <a:lvl4pPr marL="6426906" marR="0" indent="-706" algn="l" rtl="0">
              <a:lnSpc>
                <a:spcPct val="100000"/>
              </a:lnSpc>
              <a:spcBef>
                <a:spcPts val="0"/>
              </a:spcBef>
              <a:spcAft>
                <a:spcPts val="0"/>
              </a:spcAft>
              <a:buClr>
                <a:srgbClr val="000000"/>
              </a:buClr>
              <a:buFont typeface="Arial"/>
              <a:buNone/>
              <a:defRPr/>
            </a:lvl4pPr>
            <a:lvl5pPr marL="8569208" marR="0" indent="-9407" algn="l" rtl="0">
              <a:lnSpc>
                <a:spcPct val="100000"/>
              </a:lnSpc>
              <a:spcBef>
                <a:spcPts val="0"/>
              </a:spcBef>
              <a:spcAft>
                <a:spcPts val="0"/>
              </a:spcAft>
              <a:buClr>
                <a:srgbClr val="000000"/>
              </a:buClr>
              <a:buFont typeface="Arial"/>
              <a:buNone/>
              <a:defRPr/>
            </a:lvl5pPr>
            <a:lvl6pPr marL="10711510" marR="0" indent="-5409" algn="l" rtl="0">
              <a:lnSpc>
                <a:spcPct val="100000"/>
              </a:lnSpc>
              <a:spcBef>
                <a:spcPts val="0"/>
              </a:spcBef>
              <a:spcAft>
                <a:spcPts val="0"/>
              </a:spcAft>
              <a:buClr>
                <a:srgbClr val="000000"/>
              </a:buClr>
              <a:buFont typeface="Arial"/>
              <a:buNone/>
              <a:defRPr/>
            </a:lvl6pPr>
            <a:lvl7pPr marL="12853812" marR="0" indent="-1412" algn="l" rtl="0">
              <a:lnSpc>
                <a:spcPct val="100000"/>
              </a:lnSpc>
              <a:spcBef>
                <a:spcPts val="0"/>
              </a:spcBef>
              <a:spcAft>
                <a:spcPts val="0"/>
              </a:spcAft>
              <a:buClr>
                <a:srgbClr val="000000"/>
              </a:buClr>
              <a:buFont typeface="Arial"/>
              <a:buNone/>
              <a:defRPr/>
            </a:lvl7pPr>
            <a:lvl8pPr marL="14996114" marR="0" indent="-10114" algn="l" rtl="0">
              <a:lnSpc>
                <a:spcPct val="100000"/>
              </a:lnSpc>
              <a:spcBef>
                <a:spcPts val="0"/>
              </a:spcBef>
              <a:spcAft>
                <a:spcPts val="0"/>
              </a:spcAft>
              <a:buClr>
                <a:srgbClr val="000000"/>
              </a:buClr>
              <a:buFont typeface="Arial"/>
              <a:buNone/>
              <a:defRPr/>
            </a:lvl8pPr>
            <a:lvl9pPr marL="17138416" marR="0" indent="-6115" algn="l" rtl="0">
              <a:lnSpc>
                <a:spcPct val="100000"/>
              </a:lnSpc>
              <a:spcBef>
                <a:spcPts val="0"/>
              </a:spcBef>
              <a:spcAft>
                <a:spcPts val="0"/>
              </a:spcAft>
              <a:buClr>
                <a:srgbClr val="000000"/>
              </a:buClr>
              <a:buFont typeface="Arial"/>
              <a:buNone/>
              <a:defRPr/>
            </a:lvl9pPr>
          </a:lstStyle>
          <a:p>
            <a:endParaRPr/>
          </a:p>
        </p:txBody>
      </p:sp>
      <p:sp>
        <p:nvSpPr>
          <p:cNvPr id="31" name="Shape 31"/>
          <p:cNvSpPr txBox="1">
            <a:spLocks noGrp="1"/>
          </p:cNvSpPr>
          <p:nvPr>
            <p:ph type="sldNum" idx="12"/>
          </p:nvPr>
        </p:nvSpPr>
        <p:spPr>
          <a:xfrm>
            <a:off x="30800040" y="29662968"/>
            <a:ext cx="10027919" cy="1703917"/>
          </a:xfrm>
          <a:prstGeom prst="rect">
            <a:avLst/>
          </a:prstGeom>
          <a:noFill/>
          <a:ln>
            <a:noFill/>
          </a:ln>
        </p:spPr>
        <p:txBody>
          <a:bodyPr lIns="428450" tIns="214225" rIns="428450" bIns="214225" anchor="ctr" anchorCtr="0">
            <a:noAutofit/>
          </a:bodyPr>
          <a:lstStyle>
            <a:lvl1pPr marL="0" marR="0" indent="0" algn="r" rtl="0">
              <a:lnSpc>
                <a:spcPct val="100000"/>
              </a:lnSpc>
              <a:spcBef>
                <a:spcPts val="0"/>
              </a:spcBef>
              <a:spcAft>
                <a:spcPts val="0"/>
              </a:spcAft>
              <a:buNone/>
              <a:defRPr sz="5600" b="0" i="0" u="none" strike="noStrike" cap="none" baseline="0">
                <a:solidFill>
                  <a:srgbClr val="888888"/>
                </a:solidFill>
                <a:latin typeface="Calibri"/>
                <a:ea typeface="Calibri"/>
                <a:cs typeface="Calibri"/>
                <a:sym typeface="Calibri"/>
              </a:defRPr>
            </a:lvl1pPr>
          </a:lstStyle>
          <a:p>
            <a:pPr marL="0" lvl="0" indent="0">
              <a:spcBef>
                <a:spcPts val="0"/>
              </a:spcBef>
              <a:buClr>
                <a:srgbClr val="888888"/>
              </a:buClr>
              <a:buSzPct val="25000"/>
              <a:buFont typeface="Calibri"/>
              <a:buNone/>
            </a:pPr>
            <a:fld id="{00000000-1234-1234-1234-123412341234}" type="slidenum">
              <a:rPr lang="en-US"/>
              <a:pPr marL="0" lvl="0" indent="0">
                <a:spcBef>
                  <a:spcPts val="0"/>
                </a:spcBef>
                <a:buClr>
                  <a:srgbClr val="888888"/>
                </a:buClr>
                <a:buSzPct val="25000"/>
                <a:buFont typeface="Calibri"/>
                <a:buNone/>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2148840" y="1281644"/>
            <a:ext cx="38679119" cy="5333997"/>
          </a:xfrm>
          <a:prstGeom prst="rect">
            <a:avLst/>
          </a:prstGeom>
          <a:noFill/>
          <a:ln>
            <a:noFill/>
          </a:ln>
        </p:spPr>
        <p:txBody>
          <a:bodyPr lIns="91425" tIns="91425" rIns="91425" bIns="91425" anchor="ctr" anchorCtr="0"/>
          <a:lstStyle>
            <a:lvl1pPr algn="ctr" rtl="0">
              <a:spcBef>
                <a:spcPts val="0"/>
              </a:spcBef>
              <a:buClr>
                <a:schemeClr val="dk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4" name="Shape 34"/>
          <p:cNvSpPr txBox="1">
            <a:spLocks noGrp="1"/>
          </p:cNvSpPr>
          <p:nvPr>
            <p:ph type="dt" idx="10"/>
          </p:nvPr>
        </p:nvSpPr>
        <p:spPr>
          <a:xfrm>
            <a:off x="2148840" y="29662968"/>
            <a:ext cx="10027919" cy="1703917"/>
          </a:xfrm>
          <a:prstGeom prst="rect">
            <a:avLst/>
          </a:prstGeom>
          <a:noFill/>
          <a:ln>
            <a:noFill/>
          </a:ln>
        </p:spPr>
        <p:txBody>
          <a:bodyPr lIns="91425" tIns="91425" rIns="91425" bIns="91425" anchor="ctr" anchorCtr="0"/>
          <a:lstStyle>
            <a:lvl1pPr marL="0" marR="0" indent="0" algn="l" rtl="0">
              <a:lnSpc>
                <a:spcPct val="100000"/>
              </a:lnSpc>
              <a:spcBef>
                <a:spcPts val="0"/>
              </a:spcBef>
              <a:spcAft>
                <a:spcPts val="0"/>
              </a:spcAft>
              <a:buClr>
                <a:srgbClr val="000000"/>
              </a:buClr>
              <a:buFont typeface="Arial"/>
              <a:buNone/>
              <a:defRPr/>
            </a:lvl1pPr>
            <a:lvl2pPr marL="2142302" marR="0" indent="-8701" algn="l" rtl="0">
              <a:lnSpc>
                <a:spcPct val="100000"/>
              </a:lnSpc>
              <a:spcBef>
                <a:spcPts val="0"/>
              </a:spcBef>
              <a:spcAft>
                <a:spcPts val="0"/>
              </a:spcAft>
              <a:buClr>
                <a:srgbClr val="000000"/>
              </a:buClr>
              <a:buFont typeface="Arial"/>
              <a:buNone/>
              <a:defRPr/>
            </a:lvl2pPr>
            <a:lvl3pPr marL="4284604" marR="0" indent="-4703" algn="l" rtl="0">
              <a:lnSpc>
                <a:spcPct val="100000"/>
              </a:lnSpc>
              <a:spcBef>
                <a:spcPts val="0"/>
              </a:spcBef>
              <a:spcAft>
                <a:spcPts val="0"/>
              </a:spcAft>
              <a:buClr>
                <a:srgbClr val="000000"/>
              </a:buClr>
              <a:buFont typeface="Arial"/>
              <a:buNone/>
              <a:defRPr/>
            </a:lvl3pPr>
            <a:lvl4pPr marL="6426906" marR="0" indent="-706" algn="l" rtl="0">
              <a:lnSpc>
                <a:spcPct val="100000"/>
              </a:lnSpc>
              <a:spcBef>
                <a:spcPts val="0"/>
              </a:spcBef>
              <a:spcAft>
                <a:spcPts val="0"/>
              </a:spcAft>
              <a:buClr>
                <a:srgbClr val="000000"/>
              </a:buClr>
              <a:buFont typeface="Arial"/>
              <a:buNone/>
              <a:defRPr/>
            </a:lvl4pPr>
            <a:lvl5pPr marL="8569208" marR="0" indent="-9407" algn="l" rtl="0">
              <a:lnSpc>
                <a:spcPct val="100000"/>
              </a:lnSpc>
              <a:spcBef>
                <a:spcPts val="0"/>
              </a:spcBef>
              <a:spcAft>
                <a:spcPts val="0"/>
              </a:spcAft>
              <a:buClr>
                <a:srgbClr val="000000"/>
              </a:buClr>
              <a:buFont typeface="Arial"/>
              <a:buNone/>
              <a:defRPr/>
            </a:lvl5pPr>
            <a:lvl6pPr marL="10711510" marR="0" indent="-5409" algn="l" rtl="0">
              <a:lnSpc>
                <a:spcPct val="100000"/>
              </a:lnSpc>
              <a:spcBef>
                <a:spcPts val="0"/>
              </a:spcBef>
              <a:spcAft>
                <a:spcPts val="0"/>
              </a:spcAft>
              <a:buClr>
                <a:srgbClr val="000000"/>
              </a:buClr>
              <a:buFont typeface="Arial"/>
              <a:buNone/>
              <a:defRPr/>
            </a:lvl6pPr>
            <a:lvl7pPr marL="12853812" marR="0" indent="-1412" algn="l" rtl="0">
              <a:lnSpc>
                <a:spcPct val="100000"/>
              </a:lnSpc>
              <a:spcBef>
                <a:spcPts val="0"/>
              </a:spcBef>
              <a:spcAft>
                <a:spcPts val="0"/>
              </a:spcAft>
              <a:buClr>
                <a:srgbClr val="000000"/>
              </a:buClr>
              <a:buFont typeface="Arial"/>
              <a:buNone/>
              <a:defRPr/>
            </a:lvl7pPr>
            <a:lvl8pPr marL="14996114" marR="0" indent="-10114" algn="l" rtl="0">
              <a:lnSpc>
                <a:spcPct val="100000"/>
              </a:lnSpc>
              <a:spcBef>
                <a:spcPts val="0"/>
              </a:spcBef>
              <a:spcAft>
                <a:spcPts val="0"/>
              </a:spcAft>
              <a:buClr>
                <a:srgbClr val="000000"/>
              </a:buClr>
              <a:buFont typeface="Arial"/>
              <a:buNone/>
              <a:defRPr/>
            </a:lvl8pPr>
            <a:lvl9pPr marL="17138416" marR="0" indent="-6115" algn="l" rtl="0">
              <a:lnSpc>
                <a:spcPct val="100000"/>
              </a:lnSpc>
              <a:spcBef>
                <a:spcPts val="0"/>
              </a:spcBef>
              <a:spcAft>
                <a:spcPts val="0"/>
              </a:spcAft>
              <a:buClr>
                <a:srgbClr val="000000"/>
              </a:buClr>
              <a:buFont typeface="Arial"/>
              <a:buNone/>
              <a:defRPr/>
            </a:lvl9pPr>
          </a:lstStyle>
          <a:p>
            <a:endParaRPr/>
          </a:p>
        </p:txBody>
      </p:sp>
      <p:sp>
        <p:nvSpPr>
          <p:cNvPr id="35" name="Shape 35"/>
          <p:cNvSpPr txBox="1">
            <a:spLocks noGrp="1"/>
          </p:cNvSpPr>
          <p:nvPr>
            <p:ph type="ftr" idx="11"/>
          </p:nvPr>
        </p:nvSpPr>
        <p:spPr>
          <a:xfrm>
            <a:off x="14683740" y="29662968"/>
            <a:ext cx="13609319" cy="1703917"/>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2142302" marR="0" indent="-8701" algn="l" rtl="0">
              <a:lnSpc>
                <a:spcPct val="100000"/>
              </a:lnSpc>
              <a:spcBef>
                <a:spcPts val="0"/>
              </a:spcBef>
              <a:spcAft>
                <a:spcPts val="0"/>
              </a:spcAft>
              <a:buClr>
                <a:srgbClr val="000000"/>
              </a:buClr>
              <a:buFont typeface="Arial"/>
              <a:buNone/>
              <a:defRPr/>
            </a:lvl2pPr>
            <a:lvl3pPr marL="4284604" marR="0" indent="-4703" algn="l" rtl="0">
              <a:lnSpc>
                <a:spcPct val="100000"/>
              </a:lnSpc>
              <a:spcBef>
                <a:spcPts val="0"/>
              </a:spcBef>
              <a:spcAft>
                <a:spcPts val="0"/>
              </a:spcAft>
              <a:buClr>
                <a:srgbClr val="000000"/>
              </a:buClr>
              <a:buFont typeface="Arial"/>
              <a:buNone/>
              <a:defRPr/>
            </a:lvl3pPr>
            <a:lvl4pPr marL="6426906" marR="0" indent="-706" algn="l" rtl="0">
              <a:lnSpc>
                <a:spcPct val="100000"/>
              </a:lnSpc>
              <a:spcBef>
                <a:spcPts val="0"/>
              </a:spcBef>
              <a:spcAft>
                <a:spcPts val="0"/>
              </a:spcAft>
              <a:buClr>
                <a:srgbClr val="000000"/>
              </a:buClr>
              <a:buFont typeface="Arial"/>
              <a:buNone/>
              <a:defRPr/>
            </a:lvl4pPr>
            <a:lvl5pPr marL="8569208" marR="0" indent="-9407" algn="l" rtl="0">
              <a:lnSpc>
                <a:spcPct val="100000"/>
              </a:lnSpc>
              <a:spcBef>
                <a:spcPts val="0"/>
              </a:spcBef>
              <a:spcAft>
                <a:spcPts val="0"/>
              </a:spcAft>
              <a:buClr>
                <a:srgbClr val="000000"/>
              </a:buClr>
              <a:buFont typeface="Arial"/>
              <a:buNone/>
              <a:defRPr/>
            </a:lvl5pPr>
            <a:lvl6pPr marL="10711510" marR="0" indent="-5409" algn="l" rtl="0">
              <a:lnSpc>
                <a:spcPct val="100000"/>
              </a:lnSpc>
              <a:spcBef>
                <a:spcPts val="0"/>
              </a:spcBef>
              <a:spcAft>
                <a:spcPts val="0"/>
              </a:spcAft>
              <a:buClr>
                <a:srgbClr val="000000"/>
              </a:buClr>
              <a:buFont typeface="Arial"/>
              <a:buNone/>
              <a:defRPr/>
            </a:lvl6pPr>
            <a:lvl7pPr marL="12853812" marR="0" indent="-1412" algn="l" rtl="0">
              <a:lnSpc>
                <a:spcPct val="100000"/>
              </a:lnSpc>
              <a:spcBef>
                <a:spcPts val="0"/>
              </a:spcBef>
              <a:spcAft>
                <a:spcPts val="0"/>
              </a:spcAft>
              <a:buClr>
                <a:srgbClr val="000000"/>
              </a:buClr>
              <a:buFont typeface="Arial"/>
              <a:buNone/>
              <a:defRPr/>
            </a:lvl7pPr>
            <a:lvl8pPr marL="14996114" marR="0" indent="-10114" algn="l" rtl="0">
              <a:lnSpc>
                <a:spcPct val="100000"/>
              </a:lnSpc>
              <a:spcBef>
                <a:spcPts val="0"/>
              </a:spcBef>
              <a:spcAft>
                <a:spcPts val="0"/>
              </a:spcAft>
              <a:buClr>
                <a:srgbClr val="000000"/>
              </a:buClr>
              <a:buFont typeface="Arial"/>
              <a:buNone/>
              <a:defRPr/>
            </a:lvl8pPr>
            <a:lvl9pPr marL="17138416" marR="0" indent="-6115" algn="l" rtl="0">
              <a:lnSpc>
                <a:spcPct val="100000"/>
              </a:lnSpc>
              <a:spcBef>
                <a:spcPts val="0"/>
              </a:spcBef>
              <a:spcAft>
                <a:spcPts val="0"/>
              </a:spcAft>
              <a:buClr>
                <a:srgbClr val="000000"/>
              </a:buClr>
              <a:buFont typeface="Arial"/>
              <a:buNone/>
              <a:defRPr/>
            </a:lvl9pPr>
          </a:lstStyle>
          <a:p>
            <a:endParaRPr/>
          </a:p>
        </p:txBody>
      </p:sp>
      <p:sp>
        <p:nvSpPr>
          <p:cNvPr id="36" name="Shape 36"/>
          <p:cNvSpPr txBox="1">
            <a:spLocks noGrp="1"/>
          </p:cNvSpPr>
          <p:nvPr>
            <p:ph type="sldNum" idx="12"/>
          </p:nvPr>
        </p:nvSpPr>
        <p:spPr>
          <a:xfrm>
            <a:off x="30800040" y="29662968"/>
            <a:ext cx="10027919" cy="1703917"/>
          </a:xfrm>
          <a:prstGeom prst="rect">
            <a:avLst/>
          </a:prstGeom>
          <a:noFill/>
          <a:ln>
            <a:noFill/>
          </a:ln>
        </p:spPr>
        <p:txBody>
          <a:bodyPr lIns="428450" tIns="214225" rIns="428450" bIns="214225" anchor="ctr" anchorCtr="0">
            <a:noAutofit/>
          </a:bodyPr>
          <a:lstStyle>
            <a:lvl1pPr marL="0" marR="0" indent="0" algn="r" rtl="0">
              <a:lnSpc>
                <a:spcPct val="100000"/>
              </a:lnSpc>
              <a:spcBef>
                <a:spcPts val="0"/>
              </a:spcBef>
              <a:spcAft>
                <a:spcPts val="0"/>
              </a:spcAft>
              <a:buNone/>
              <a:defRPr sz="5600" b="0" i="0" u="none" strike="noStrike" cap="none" baseline="0">
                <a:solidFill>
                  <a:srgbClr val="888888"/>
                </a:solidFill>
                <a:latin typeface="Calibri"/>
                <a:ea typeface="Calibri"/>
                <a:cs typeface="Calibri"/>
                <a:sym typeface="Calibri"/>
              </a:defRPr>
            </a:lvl1pPr>
          </a:lstStyle>
          <a:p>
            <a:pPr marL="0" lvl="0" indent="0">
              <a:spcBef>
                <a:spcPts val="0"/>
              </a:spcBef>
              <a:buClr>
                <a:srgbClr val="888888"/>
              </a:buClr>
              <a:buSzPct val="25000"/>
              <a:buFont typeface="Calibri"/>
              <a:buNone/>
            </a:pPr>
            <a:fld id="{00000000-1234-1234-1234-123412341234}" type="slidenum">
              <a:rPr lang="en-US"/>
              <a:pPr marL="0" lvl="0" indent="0">
                <a:spcBef>
                  <a:spcPts val="0"/>
                </a:spcBef>
                <a:buClr>
                  <a:srgbClr val="888888"/>
                </a:buClr>
                <a:buSzPct val="25000"/>
                <a:buFont typeface="Calibri"/>
                <a:buNone/>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7"/>
        <p:cNvGrpSpPr/>
        <p:nvPr/>
      </p:nvGrpSpPr>
      <p:grpSpPr>
        <a:xfrm>
          <a:off x="0" y="0"/>
          <a:ext cx="0" cy="0"/>
          <a:chOff x="0" y="0"/>
          <a:chExt cx="0" cy="0"/>
        </a:xfrm>
      </p:grpSpPr>
      <p:sp>
        <p:nvSpPr>
          <p:cNvPr id="38" name="Shape 38"/>
          <p:cNvSpPr txBox="1">
            <a:spLocks noGrp="1"/>
          </p:cNvSpPr>
          <p:nvPr>
            <p:ph type="dt" idx="10"/>
          </p:nvPr>
        </p:nvSpPr>
        <p:spPr>
          <a:xfrm>
            <a:off x="2148840" y="29662968"/>
            <a:ext cx="10027919" cy="1703917"/>
          </a:xfrm>
          <a:prstGeom prst="rect">
            <a:avLst/>
          </a:prstGeom>
          <a:noFill/>
          <a:ln>
            <a:noFill/>
          </a:ln>
        </p:spPr>
        <p:txBody>
          <a:bodyPr lIns="91425" tIns="91425" rIns="91425" bIns="91425" anchor="ctr" anchorCtr="0"/>
          <a:lstStyle>
            <a:lvl1pPr marL="0" marR="0" indent="0" algn="l" rtl="0">
              <a:lnSpc>
                <a:spcPct val="100000"/>
              </a:lnSpc>
              <a:spcBef>
                <a:spcPts val="0"/>
              </a:spcBef>
              <a:spcAft>
                <a:spcPts val="0"/>
              </a:spcAft>
              <a:buClr>
                <a:srgbClr val="000000"/>
              </a:buClr>
              <a:buFont typeface="Arial"/>
              <a:buNone/>
              <a:defRPr/>
            </a:lvl1pPr>
            <a:lvl2pPr marL="2142302" marR="0" indent="-8701" algn="l" rtl="0">
              <a:lnSpc>
                <a:spcPct val="100000"/>
              </a:lnSpc>
              <a:spcBef>
                <a:spcPts val="0"/>
              </a:spcBef>
              <a:spcAft>
                <a:spcPts val="0"/>
              </a:spcAft>
              <a:buClr>
                <a:srgbClr val="000000"/>
              </a:buClr>
              <a:buFont typeface="Arial"/>
              <a:buNone/>
              <a:defRPr/>
            </a:lvl2pPr>
            <a:lvl3pPr marL="4284604" marR="0" indent="-4703" algn="l" rtl="0">
              <a:lnSpc>
                <a:spcPct val="100000"/>
              </a:lnSpc>
              <a:spcBef>
                <a:spcPts val="0"/>
              </a:spcBef>
              <a:spcAft>
                <a:spcPts val="0"/>
              </a:spcAft>
              <a:buClr>
                <a:srgbClr val="000000"/>
              </a:buClr>
              <a:buFont typeface="Arial"/>
              <a:buNone/>
              <a:defRPr/>
            </a:lvl3pPr>
            <a:lvl4pPr marL="6426906" marR="0" indent="-706" algn="l" rtl="0">
              <a:lnSpc>
                <a:spcPct val="100000"/>
              </a:lnSpc>
              <a:spcBef>
                <a:spcPts val="0"/>
              </a:spcBef>
              <a:spcAft>
                <a:spcPts val="0"/>
              </a:spcAft>
              <a:buClr>
                <a:srgbClr val="000000"/>
              </a:buClr>
              <a:buFont typeface="Arial"/>
              <a:buNone/>
              <a:defRPr/>
            </a:lvl4pPr>
            <a:lvl5pPr marL="8569208" marR="0" indent="-9407" algn="l" rtl="0">
              <a:lnSpc>
                <a:spcPct val="100000"/>
              </a:lnSpc>
              <a:spcBef>
                <a:spcPts val="0"/>
              </a:spcBef>
              <a:spcAft>
                <a:spcPts val="0"/>
              </a:spcAft>
              <a:buClr>
                <a:srgbClr val="000000"/>
              </a:buClr>
              <a:buFont typeface="Arial"/>
              <a:buNone/>
              <a:defRPr/>
            </a:lvl5pPr>
            <a:lvl6pPr marL="10711510" marR="0" indent="-5409" algn="l" rtl="0">
              <a:lnSpc>
                <a:spcPct val="100000"/>
              </a:lnSpc>
              <a:spcBef>
                <a:spcPts val="0"/>
              </a:spcBef>
              <a:spcAft>
                <a:spcPts val="0"/>
              </a:spcAft>
              <a:buClr>
                <a:srgbClr val="000000"/>
              </a:buClr>
              <a:buFont typeface="Arial"/>
              <a:buNone/>
              <a:defRPr/>
            </a:lvl6pPr>
            <a:lvl7pPr marL="12853812" marR="0" indent="-1412" algn="l" rtl="0">
              <a:lnSpc>
                <a:spcPct val="100000"/>
              </a:lnSpc>
              <a:spcBef>
                <a:spcPts val="0"/>
              </a:spcBef>
              <a:spcAft>
                <a:spcPts val="0"/>
              </a:spcAft>
              <a:buClr>
                <a:srgbClr val="000000"/>
              </a:buClr>
              <a:buFont typeface="Arial"/>
              <a:buNone/>
              <a:defRPr/>
            </a:lvl7pPr>
            <a:lvl8pPr marL="14996114" marR="0" indent="-10114" algn="l" rtl="0">
              <a:lnSpc>
                <a:spcPct val="100000"/>
              </a:lnSpc>
              <a:spcBef>
                <a:spcPts val="0"/>
              </a:spcBef>
              <a:spcAft>
                <a:spcPts val="0"/>
              </a:spcAft>
              <a:buClr>
                <a:srgbClr val="000000"/>
              </a:buClr>
              <a:buFont typeface="Arial"/>
              <a:buNone/>
              <a:defRPr/>
            </a:lvl8pPr>
            <a:lvl9pPr marL="17138416" marR="0" indent="-6115" algn="l" rtl="0">
              <a:lnSpc>
                <a:spcPct val="100000"/>
              </a:lnSpc>
              <a:spcBef>
                <a:spcPts val="0"/>
              </a:spcBef>
              <a:spcAft>
                <a:spcPts val="0"/>
              </a:spcAft>
              <a:buClr>
                <a:srgbClr val="000000"/>
              </a:buClr>
              <a:buFont typeface="Arial"/>
              <a:buNone/>
              <a:defRPr/>
            </a:lvl9pPr>
          </a:lstStyle>
          <a:p>
            <a:endParaRPr/>
          </a:p>
        </p:txBody>
      </p:sp>
      <p:sp>
        <p:nvSpPr>
          <p:cNvPr id="39" name="Shape 39"/>
          <p:cNvSpPr txBox="1">
            <a:spLocks noGrp="1"/>
          </p:cNvSpPr>
          <p:nvPr>
            <p:ph type="ftr" idx="11"/>
          </p:nvPr>
        </p:nvSpPr>
        <p:spPr>
          <a:xfrm>
            <a:off x="14683740" y="29662968"/>
            <a:ext cx="13609319" cy="1703917"/>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2142302" marR="0" indent="-8701" algn="l" rtl="0">
              <a:lnSpc>
                <a:spcPct val="100000"/>
              </a:lnSpc>
              <a:spcBef>
                <a:spcPts val="0"/>
              </a:spcBef>
              <a:spcAft>
                <a:spcPts val="0"/>
              </a:spcAft>
              <a:buClr>
                <a:srgbClr val="000000"/>
              </a:buClr>
              <a:buFont typeface="Arial"/>
              <a:buNone/>
              <a:defRPr/>
            </a:lvl2pPr>
            <a:lvl3pPr marL="4284604" marR="0" indent="-4703" algn="l" rtl="0">
              <a:lnSpc>
                <a:spcPct val="100000"/>
              </a:lnSpc>
              <a:spcBef>
                <a:spcPts val="0"/>
              </a:spcBef>
              <a:spcAft>
                <a:spcPts val="0"/>
              </a:spcAft>
              <a:buClr>
                <a:srgbClr val="000000"/>
              </a:buClr>
              <a:buFont typeface="Arial"/>
              <a:buNone/>
              <a:defRPr/>
            </a:lvl3pPr>
            <a:lvl4pPr marL="6426906" marR="0" indent="-706" algn="l" rtl="0">
              <a:lnSpc>
                <a:spcPct val="100000"/>
              </a:lnSpc>
              <a:spcBef>
                <a:spcPts val="0"/>
              </a:spcBef>
              <a:spcAft>
                <a:spcPts val="0"/>
              </a:spcAft>
              <a:buClr>
                <a:srgbClr val="000000"/>
              </a:buClr>
              <a:buFont typeface="Arial"/>
              <a:buNone/>
              <a:defRPr/>
            </a:lvl4pPr>
            <a:lvl5pPr marL="8569208" marR="0" indent="-9407" algn="l" rtl="0">
              <a:lnSpc>
                <a:spcPct val="100000"/>
              </a:lnSpc>
              <a:spcBef>
                <a:spcPts val="0"/>
              </a:spcBef>
              <a:spcAft>
                <a:spcPts val="0"/>
              </a:spcAft>
              <a:buClr>
                <a:srgbClr val="000000"/>
              </a:buClr>
              <a:buFont typeface="Arial"/>
              <a:buNone/>
              <a:defRPr/>
            </a:lvl5pPr>
            <a:lvl6pPr marL="10711510" marR="0" indent="-5409" algn="l" rtl="0">
              <a:lnSpc>
                <a:spcPct val="100000"/>
              </a:lnSpc>
              <a:spcBef>
                <a:spcPts val="0"/>
              </a:spcBef>
              <a:spcAft>
                <a:spcPts val="0"/>
              </a:spcAft>
              <a:buClr>
                <a:srgbClr val="000000"/>
              </a:buClr>
              <a:buFont typeface="Arial"/>
              <a:buNone/>
              <a:defRPr/>
            </a:lvl6pPr>
            <a:lvl7pPr marL="12853812" marR="0" indent="-1412" algn="l" rtl="0">
              <a:lnSpc>
                <a:spcPct val="100000"/>
              </a:lnSpc>
              <a:spcBef>
                <a:spcPts val="0"/>
              </a:spcBef>
              <a:spcAft>
                <a:spcPts val="0"/>
              </a:spcAft>
              <a:buClr>
                <a:srgbClr val="000000"/>
              </a:buClr>
              <a:buFont typeface="Arial"/>
              <a:buNone/>
              <a:defRPr/>
            </a:lvl7pPr>
            <a:lvl8pPr marL="14996114" marR="0" indent="-10114" algn="l" rtl="0">
              <a:lnSpc>
                <a:spcPct val="100000"/>
              </a:lnSpc>
              <a:spcBef>
                <a:spcPts val="0"/>
              </a:spcBef>
              <a:spcAft>
                <a:spcPts val="0"/>
              </a:spcAft>
              <a:buClr>
                <a:srgbClr val="000000"/>
              </a:buClr>
              <a:buFont typeface="Arial"/>
              <a:buNone/>
              <a:defRPr/>
            </a:lvl8pPr>
            <a:lvl9pPr marL="17138416" marR="0" indent="-6115" algn="l" rtl="0">
              <a:lnSpc>
                <a:spcPct val="100000"/>
              </a:lnSpc>
              <a:spcBef>
                <a:spcPts val="0"/>
              </a:spcBef>
              <a:spcAft>
                <a:spcPts val="0"/>
              </a:spcAft>
              <a:buClr>
                <a:srgbClr val="000000"/>
              </a:buClr>
              <a:buFont typeface="Arial"/>
              <a:buNone/>
              <a:defRPr/>
            </a:lvl9pPr>
          </a:lstStyle>
          <a:p>
            <a:endParaRPr/>
          </a:p>
        </p:txBody>
      </p:sp>
      <p:sp>
        <p:nvSpPr>
          <p:cNvPr id="40" name="Shape 40"/>
          <p:cNvSpPr txBox="1">
            <a:spLocks noGrp="1"/>
          </p:cNvSpPr>
          <p:nvPr>
            <p:ph type="sldNum" idx="12"/>
          </p:nvPr>
        </p:nvSpPr>
        <p:spPr>
          <a:xfrm>
            <a:off x="30800040" y="29662968"/>
            <a:ext cx="10027919" cy="1703917"/>
          </a:xfrm>
          <a:prstGeom prst="rect">
            <a:avLst/>
          </a:prstGeom>
          <a:noFill/>
          <a:ln>
            <a:noFill/>
          </a:ln>
        </p:spPr>
        <p:txBody>
          <a:bodyPr lIns="428450" tIns="214225" rIns="428450" bIns="214225" anchor="ctr" anchorCtr="0">
            <a:noAutofit/>
          </a:bodyPr>
          <a:lstStyle>
            <a:lvl1pPr marL="0" marR="0" indent="0" algn="r" rtl="0">
              <a:lnSpc>
                <a:spcPct val="100000"/>
              </a:lnSpc>
              <a:spcBef>
                <a:spcPts val="0"/>
              </a:spcBef>
              <a:spcAft>
                <a:spcPts val="0"/>
              </a:spcAft>
              <a:buNone/>
              <a:defRPr sz="5600" b="0" i="0" u="none" strike="noStrike" cap="none" baseline="0">
                <a:solidFill>
                  <a:srgbClr val="888888"/>
                </a:solidFill>
                <a:latin typeface="Calibri"/>
                <a:ea typeface="Calibri"/>
                <a:cs typeface="Calibri"/>
                <a:sym typeface="Calibri"/>
              </a:defRPr>
            </a:lvl1pPr>
          </a:lstStyle>
          <a:p>
            <a:pPr marL="0" lvl="0" indent="0">
              <a:spcBef>
                <a:spcPts val="0"/>
              </a:spcBef>
              <a:buClr>
                <a:srgbClr val="888888"/>
              </a:buClr>
              <a:buSzPct val="25000"/>
              <a:buFont typeface="Calibri"/>
              <a:buNone/>
            </a:pPr>
            <a:fld id="{00000000-1234-1234-1234-123412341234}" type="slidenum">
              <a:rPr lang="en-US"/>
              <a:pPr marL="0" lvl="0" indent="0">
                <a:spcBef>
                  <a:spcPts val="0"/>
                </a:spcBef>
                <a:buClr>
                  <a:srgbClr val="888888"/>
                </a:buClr>
                <a:buSzPct val="25000"/>
                <a:buFont typeface="Calibri"/>
                <a:buNone/>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41"/>
        <p:cNvGrpSpPr/>
        <p:nvPr/>
      </p:nvGrpSpPr>
      <p:grpSpPr>
        <a:xfrm>
          <a:off x="0" y="0"/>
          <a:ext cx="0" cy="0"/>
          <a:chOff x="0" y="0"/>
          <a:chExt cx="0" cy="0"/>
        </a:xfrm>
      </p:grpSpPr>
      <p:sp>
        <p:nvSpPr>
          <p:cNvPr id="42" name="Shape 42"/>
          <p:cNvSpPr txBox="1">
            <a:spLocks noGrp="1"/>
          </p:cNvSpPr>
          <p:nvPr>
            <p:ph type="title"/>
          </p:nvPr>
        </p:nvSpPr>
        <p:spPr>
          <a:xfrm>
            <a:off x="2148841" y="1274233"/>
            <a:ext cx="14139069" cy="5422899"/>
          </a:xfrm>
          <a:prstGeom prst="rect">
            <a:avLst/>
          </a:prstGeom>
          <a:noFill/>
          <a:ln>
            <a:noFill/>
          </a:ln>
        </p:spPr>
        <p:txBody>
          <a:bodyPr lIns="91425" tIns="91425" rIns="91425" bIns="91425" anchor="b"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3" name="Shape 43"/>
          <p:cNvSpPr txBox="1">
            <a:spLocks noGrp="1"/>
          </p:cNvSpPr>
          <p:nvPr>
            <p:ph type="body" idx="1"/>
          </p:nvPr>
        </p:nvSpPr>
        <p:spPr>
          <a:xfrm>
            <a:off x="16802734" y="1274236"/>
            <a:ext cx="24025225" cy="27314526"/>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4" name="Shape 44"/>
          <p:cNvSpPr txBox="1">
            <a:spLocks noGrp="1"/>
          </p:cNvSpPr>
          <p:nvPr>
            <p:ph type="body" idx="2"/>
          </p:nvPr>
        </p:nvSpPr>
        <p:spPr>
          <a:xfrm>
            <a:off x="2148841" y="6697135"/>
            <a:ext cx="14139069" cy="21891626"/>
          </a:xfrm>
          <a:prstGeom prst="rect">
            <a:avLst/>
          </a:prstGeom>
          <a:noFill/>
          <a:ln>
            <a:noFill/>
          </a:ln>
        </p:spPr>
        <p:txBody>
          <a:bodyPr lIns="91425" tIns="91425" rIns="91425" bIns="91425" anchor="t" anchorCtr="0"/>
          <a:lstStyle>
            <a:lvl1pPr marL="0" indent="0" rtl="0">
              <a:spcBef>
                <a:spcPts val="0"/>
              </a:spcBef>
              <a:buFont typeface="Calibri"/>
              <a:buNone/>
              <a:defRPr/>
            </a:lvl1pPr>
            <a:lvl2pPr marL="2142302" indent="-8701" rtl="0">
              <a:spcBef>
                <a:spcPts val="0"/>
              </a:spcBef>
              <a:buFont typeface="Calibri"/>
              <a:buNone/>
              <a:defRPr/>
            </a:lvl2pPr>
            <a:lvl3pPr marL="4284604" indent="-4703" rtl="0">
              <a:spcBef>
                <a:spcPts val="0"/>
              </a:spcBef>
              <a:buFont typeface="Calibri"/>
              <a:buNone/>
              <a:defRPr/>
            </a:lvl3pPr>
            <a:lvl4pPr marL="6426906" indent="-706" rtl="0">
              <a:spcBef>
                <a:spcPts val="0"/>
              </a:spcBef>
              <a:buFont typeface="Calibri"/>
              <a:buNone/>
              <a:defRPr/>
            </a:lvl4pPr>
            <a:lvl5pPr marL="8569208" indent="-9407" rtl="0">
              <a:spcBef>
                <a:spcPts val="0"/>
              </a:spcBef>
              <a:buFont typeface="Calibri"/>
              <a:buNone/>
              <a:defRPr/>
            </a:lvl5pPr>
            <a:lvl6pPr marL="10711510" indent="-5409" rtl="0">
              <a:spcBef>
                <a:spcPts val="0"/>
              </a:spcBef>
              <a:buFont typeface="Calibri"/>
              <a:buNone/>
              <a:defRPr/>
            </a:lvl6pPr>
            <a:lvl7pPr marL="12853812" indent="-1412" rtl="0">
              <a:spcBef>
                <a:spcPts val="0"/>
              </a:spcBef>
              <a:buFont typeface="Calibri"/>
              <a:buNone/>
              <a:defRPr/>
            </a:lvl7pPr>
            <a:lvl8pPr marL="14996114" indent="-10114" rtl="0">
              <a:spcBef>
                <a:spcPts val="0"/>
              </a:spcBef>
              <a:buFont typeface="Calibri"/>
              <a:buNone/>
              <a:defRPr/>
            </a:lvl8pPr>
            <a:lvl9pPr marL="17138416" indent="-6115" rtl="0">
              <a:spcBef>
                <a:spcPts val="0"/>
              </a:spcBef>
              <a:buFont typeface="Calibri"/>
              <a:buNone/>
              <a:defRPr/>
            </a:lvl9pPr>
          </a:lstStyle>
          <a:p>
            <a:endParaRPr/>
          </a:p>
        </p:txBody>
      </p:sp>
      <p:sp>
        <p:nvSpPr>
          <p:cNvPr id="45" name="Shape 45"/>
          <p:cNvSpPr txBox="1">
            <a:spLocks noGrp="1"/>
          </p:cNvSpPr>
          <p:nvPr>
            <p:ph type="dt" idx="10"/>
          </p:nvPr>
        </p:nvSpPr>
        <p:spPr>
          <a:xfrm>
            <a:off x="2148840" y="29662968"/>
            <a:ext cx="10027919" cy="1703917"/>
          </a:xfrm>
          <a:prstGeom prst="rect">
            <a:avLst/>
          </a:prstGeom>
          <a:noFill/>
          <a:ln>
            <a:noFill/>
          </a:ln>
        </p:spPr>
        <p:txBody>
          <a:bodyPr lIns="91425" tIns="91425" rIns="91425" bIns="91425" anchor="ctr" anchorCtr="0"/>
          <a:lstStyle>
            <a:lvl1pPr marL="0" marR="0" indent="0" algn="l" rtl="0">
              <a:lnSpc>
                <a:spcPct val="100000"/>
              </a:lnSpc>
              <a:spcBef>
                <a:spcPts val="0"/>
              </a:spcBef>
              <a:spcAft>
                <a:spcPts val="0"/>
              </a:spcAft>
              <a:buClr>
                <a:srgbClr val="000000"/>
              </a:buClr>
              <a:buFont typeface="Arial"/>
              <a:buNone/>
              <a:defRPr/>
            </a:lvl1pPr>
            <a:lvl2pPr marL="2142302" marR="0" indent="-8701" algn="l" rtl="0">
              <a:lnSpc>
                <a:spcPct val="100000"/>
              </a:lnSpc>
              <a:spcBef>
                <a:spcPts val="0"/>
              </a:spcBef>
              <a:spcAft>
                <a:spcPts val="0"/>
              </a:spcAft>
              <a:buClr>
                <a:srgbClr val="000000"/>
              </a:buClr>
              <a:buFont typeface="Arial"/>
              <a:buNone/>
              <a:defRPr/>
            </a:lvl2pPr>
            <a:lvl3pPr marL="4284604" marR="0" indent="-4703" algn="l" rtl="0">
              <a:lnSpc>
                <a:spcPct val="100000"/>
              </a:lnSpc>
              <a:spcBef>
                <a:spcPts val="0"/>
              </a:spcBef>
              <a:spcAft>
                <a:spcPts val="0"/>
              </a:spcAft>
              <a:buClr>
                <a:srgbClr val="000000"/>
              </a:buClr>
              <a:buFont typeface="Arial"/>
              <a:buNone/>
              <a:defRPr/>
            </a:lvl3pPr>
            <a:lvl4pPr marL="6426906" marR="0" indent="-706" algn="l" rtl="0">
              <a:lnSpc>
                <a:spcPct val="100000"/>
              </a:lnSpc>
              <a:spcBef>
                <a:spcPts val="0"/>
              </a:spcBef>
              <a:spcAft>
                <a:spcPts val="0"/>
              </a:spcAft>
              <a:buClr>
                <a:srgbClr val="000000"/>
              </a:buClr>
              <a:buFont typeface="Arial"/>
              <a:buNone/>
              <a:defRPr/>
            </a:lvl4pPr>
            <a:lvl5pPr marL="8569208" marR="0" indent="-9407" algn="l" rtl="0">
              <a:lnSpc>
                <a:spcPct val="100000"/>
              </a:lnSpc>
              <a:spcBef>
                <a:spcPts val="0"/>
              </a:spcBef>
              <a:spcAft>
                <a:spcPts val="0"/>
              </a:spcAft>
              <a:buClr>
                <a:srgbClr val="000000"/>
              </a:buClr>
              <a:buFont typeface="Arial"/>
              <a:buNone/>
              <a:defRPr/>
            </a:lvl5pPr>
            <a:lvl6pPr marL="10711510" marR="0" indent="-5409" algn="l" rtl="0">
              <a:lnSpc>
                <a:spcPct val="100000"/>
              </a:lnSpc>
              <a:spcBef>
                <a:spcPts val="0"/>
              </a:spcBef>
              <a:spcAft>
                <a:spcPts val="0"/>
              </a:spcAft>
              <a:buClr>
                <a:srgbClr val="000000"/>
              </a:buClr>
              <a:buFont typeface="Arial"/>
              <a:buNone/>
              <a:defRPr/>
            </a:lvl6pPr>
            <a:lvl7pPr marL="12853812" marR="0" indent="-1412" algn="l" rtl="0">
              <a:lnSpc>
                <a:spcPct val="100000"/>
              </a:lnSpc>
              <a:spcBef>
                <a:spcPts val="0"/>
              </a:spcBef>
              <a:spcAft>
                <a:spcPts val="0"/>
              </a:spcAft>
              <a:buClr>
                <a:srgbClr val="000000"/>
              </a:buClr>
              <a:buFont typeface="Arial"/>
              <a:buNone/>
              <a:defRPr/>
            </a:lvl7pPr>
            <a:lvl8pPr marL="14996114" marR="0" indent="-10114" algn="l" rtl="0">
              <a:lnSpc>
                <a:spcPct val="100000"/>
              </a:lnSpc>
              <a:spcBef>
                <a:spcPts val="0"/>
              </a:spcBef>
              <a:spcAft>
                <a:spcPts val="0"/>
              </a:spcAft>
              <a:buClr>
                <a:srgbClr val="000000"/>
              </a:buClr>
              <a:buFont typeface="Arial"/>
              <a:buNone/>
              <a:defRPr/>
            </a:lvl8pPr>
            <a:lvl9pPr marL="17138416" marR="0" indent="-6115" algn="l" rtl="0">
              <a:lnSpc>
                <a:spcPct val="100000"/>
              </a:lnSpc>
              <a:spcBef>
                <a:spcPts val="0"/>
              </a:spcBef>
              <a:spcAft>
                <a:spcPts val="0"/>
              </a:spcAft>
              <a:buClr>
                <a:srgbClr val="000000"/>
              </a:buClr>
              <a:buFont typeface="Arial"/>
              <a:buNone/>
              <a:defRPr/>
            </a:lvl9pPr>
          </a:lstStyle>
          <a:p>
            <a:endParaRPr/>
          </a:p>
        </p:txBody>
      </p:sp>
      <p:sp>
        <p:nvSpPr>
          <p:cNvPr id="46" name="Shape 46"/>
          <p:cNvSpPr txBox="1">
            <a:spLocks noGrp="1"/>
          </p:cNvSpPr>
          <p:nvPr>
            <p:ph type="ftr" idx="11"/>
          </p:nvPr>
        </p:nvSpPr>
        <p:spPr>
          <a:xfrm>
            <a:off x="14683740" y="29662968"/>
            <a:ext cx="13609319" cy="1703917"/>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2142302" marR="0" indent="-8701" algn="l" rtl="0">
              <a:lnSpc>
                <a:spcPct val="100000"/>
              </a:lnSpc>
              <a:spcBef>
                <a:spcPts val="0"/>
              </a:spcBef>
              <a:spcAft>
                <a:spcPts val="0"/>
              </a:spcAft>
              <a:buClr>
                <a:srgbClr val="000000"/>
              </a:buClr>
              <a:buFont typeface="Arial"/>
              <a:buNone/>
              <a:defRPr/>
            </a:lvl2pPr>
            <a:lvl3pPr marL="4284604" marR="0" indent="-4703" algn="l" rtl="0">
              <a:lnSpc>
                <a:spcPct val="100000"/>
              </a:lnSpc>
              <a:spcBef>
                <a:spcPts val="0"/>
              </a:spcBef>
              <a:spcAft>
                <a:spcPts val="0"/>
              </a:spcAft>
              <a:buClr>
                <a:srgbClr val="000000"/>
              </a:buClr>
              <a:buFont typeface="Arial"/>
              <a:buNone/>
              <a:defRPr/>
            </a:lvl3pPr>
            <a:lvl4pPr marL="6426906" marR="0" indent="-706" algn="l" rtl="0">
              <a:lnSpc>
                <a:spcPct val="100000"/>
              </a:lnSpc>
              <a:spcBef>
                <a:spcPts val="0"/>
              </a:spcBef>
              <a:spcAft>
                <a:spcPts val="0"/>
              </a:spcAft>
              <a:buClr>
                <a:srgbClr val="000000"/>
              </a:buClr>
              <a:buFont typeface="Arial"/>
              <a:buNone/>
              <a:defRPr/>
            </a:lvl4pPr>
            <a:lvl5pPr marL="8569208" marR="0" indent="-9407" algn="l" rtl="0">
              <a:lnSpc>
                <a:spcPct val="100000"/>
              </a:lnSpc>
              <a:spcBef>
                <a:spcPts val="0"/>
              </a:spcBef>
              <a:spcAft>
                <a:spcPts val="0"/>
              </a:spcAft>
              <a:buClr>
                <a:srgbClr val="000000"/>
              </a:buClr>
              <a:buFont typeface="Arial"/>
              <a:buNone/>
              <a:defRPr/>
            </a:lvl5pPr>
            <a:lvl6pPr marL="10711510" marR="0" indent="-5409" algn="l" rtl="0">
              <a:lnSpc>
                <a:spcPct val="100000"/>
              </a:lnSpc>
              <a:spcBef>
                <a:spcPts val="0"/>
              </a:spcBef>
              <a:spcAft>
                <a:spcPts val="0"/>
              </a:spcAft>
              <a:buClr>
                <a:srgbClr val="000000"/>
              </a:buClr>
              <a:buFont typeface="Arial"/>
              <a:buNone/>
              <a:defRPr/>
            </a:lvl6pPr>
            <a:lvl7pPr marL="12853812" marR="0" indent="-1412" algn="l" rtl="0">
              <a:lnSpc>
                <a:spcPct val="100000"/>
              </a:lnSpc>
              <a:spcBef>
                <a:spcPts val="0"/>
              </a:spcBef>
              <a:spcAft>
                <a:spcPts val="0"/>
              </a:spcAft>
              <a:buClr>
                <a:srgbClr val="000000"/>
              </a:buClr>
              <a:buFont typeface="Arial"/>
              <a:buNone/>
              <a:defRPr/>
            </a:lvl7pPr>
            <a:lvl8pPr marL="14996114" marR="0" indent="-10114" algn="l" rtl="0">
              <a:lnSpc>
                <a:spcPct val="100000"/>
              </a:lnSpc>
              <a:spcBef>
                <a:spcPts val="0"/>
              </a:spcBef>
              <a:spcAft>
                <a:spcPts val="0"/>
              </a:spcAft>
              <a:buClr>
                <a:srgbClr val="000000"/>
              </a:buClr>
              <a:buFont typeface="Arial"/>
              <a:buNone/>
              <a:defRPr/>
            </a:lvl8pPr>
            <a:lvl9pPr marL="17138416" marR="0" indent="-6115" algn="l" rtl="0">
              <a:lnSpc>
                <a:spcPct val="100000"/>
              </a:lnSpc>
              <a:spcBef>
                <a:spcPts val="0"/>
              </a:spcBef>
              <a:spcAft>
                <a:spcPts val="0"/>
              </a:spcAft>
              <a:buClr>
                <a:srgbClr val="000000"/>
              </a:buClr>
              <a:buFont typeface="Arial"/>
              <a:buNone/>
              <a:defRPr/>
            </a:lvl9pPr>
          </a:lstStyle>
          <a:p>
            <a:endParaRPr/>
          </a:p>
        </p:txBody>
      </p:sp>
      <p:sp>
        <p:nvSpPr>
          <p:cNvPr id="47" name="Shape 47"/>
          <p:cNvSpPr txBox="1">
            <a:spLocks noGrp="1"/>
          </p:cNvSpPr>
          <p:nvPr>
            <p:ph type="sldNum" idx="12"/>
          </p:nvPr>
        </p:nvSpPr>
        <p:spPr>
          <a:xfrm>
            <a:off x="30800040" y="29662968"/>
            <a:ext cx="10027919" cy="1703917"/>
          </a:xfrm>
          <a:prstGeom prst="rect">
            <a:avLst/>
          </a:prstGeom>
          <a:noFill/>
          <a:ln>
            <a:noFill/>
          </a:ln>
        </p:spPr>
        <p:txBody>
          <a:bodyPr lIns="428450" tIns="214225" rIns="428450" bIns="214225" anchor="ctr" anchorCtr="0">
            <a:noAutofit/>
          </a:bodyPr>
          <a:lstStyle>
            <a:lvl1pPr marL="0" marR="0" indent="0" algn="r" rtl="0">
              <a:lnSpc>
                <a:spcPct val="100000"/>
              </a:lnSpc>
              <a:spcBef>
                <a:spcPts val="0"/>
              </a:spcBef>
              <a:spcAft>
                <a:spcPts val="0"/>
              </a:spcAft>
              <a:buNone/>
              <a:defRPr sz="5600" b="0" i="0" u="none" strike="noStrike" cap="none" baseline="0">
                <a:solidFill>
                  <a:srgbClr val="888888"/>
                </a:solidFill>
                <a:latin typeface="Calibri"/>
                <a:ea typeface="Calibri"/>
                <a:cs typeface="Calibri"/>
                <a:sym typeface="Calibri"/>
              </a:defRPr>
            </a:lvl1pPr>
          </a:lstStyle>
          <a:p>
            <a:pPr marL="0" lvl="0" indent="0">
              <a:spcBef>
                <a:spcPts val="0"/>
              </a:spcBef>
              <a:buClr>
                <a:srgbClr val="888888"/>
              </a:buClr>
              <a:buSzPct val="25000"/>
              <a:buFont typeface="Calibri"/>
              <a:buNone/>
            </a:pPr>
            <a:fld id="{00000000-1234-1234-1234-123412341234}" type="slidenum">
              <a:rPr lang="en-US"/>
              <a:pPr marL="0" lvl="0" indent="0">
                <a:spcBef>
                  <a:spcPts val="0"/>
                </a:spcBef>
                <a:buClr>
                  <a:srgbClr val="888888"/>
                </a:buClr>
                <a:buSzPct val="25000"/>
                <a:buFont typeface="Calibri"/>
                <a:buNone/>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48"/>
        <p:cNvGrpSpPr/>
        <p:nvPr/>
      </p:nvGrpSpPr>
      <p:grpSpPr>
        <a:xfrm>
          <a:off x="0" y="0"/>
          <a:ext cx="0" cy="0"/>
          <a:chOff x="0" y="0"/>
          <a:chExt cx="0" cy="0"/>
        </a:xfrm>
      </p:grpSpPr>
      <p:sp>
        <p:nvSpPr>
          <p:cNvPr id="49" name="Shape 49"/>
          <p:cNvSpPr txBox="1">
            <a:spLocks noGrp="1"/>
          </p:cNvSpPr>
          <p:nvPr>
            <p:ph type="title"/>
          </p:nvPr>
        </p:nvSpPr>
        <p:spPr>
          <a:xfrm>
            <a:off x="8423753" y="22402800"/>
            <a:ext cx="25786079" cy="2644775"/>
          </a:xfrm>
          <a:prstGeom prst="rect">
            <a:avLst/>
          </a:prstGeom>
          <a:noFill/>
          <a:ln>
            <a:noFill/>
          </a:ln>
        </p:spPr>
        <p:txBody>
          <a:bodyPr lIns="91425" tIns="91425" rIns="91425" bIns="91425" anchor="b"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0" name="Shape 50"/>
          <p:cNvSpPr>
            <a:spLocks noGrp="1"/>
          </p:cNvSpPr>
          <p:nvPr>
            <p:ph type="pic" idx="2"/>
          </p:nvPr>
        </p:nvSpPr>
        <p:spPr>
          <a:xfrm>
            <a:off x="8423753" y="2859616"/>
            <a:ext cx="25786079" cy="19202400"/>
          </a:xfrm>
          <a:prstGeom prst="rect">
            <a:avLst/>
          </a:prstGeom>
          <a:noFill/>
          <a:ln>
            <a:noFill/>
          </a:ln>
        </p:spPr>
      </p:sp>
      <p:sp>
        <p:nvSpPr>
          <p:cNvPr id="51" name="Shape 51"/>
          <p:cNvSpPr txBox="1">
            <a:spLocks noGrp="1"/>
          </p:cNvSpPr>
          <p:nvPr>
            <p:ph type="body" idx="1"/>
          </p:nvPr>
        </p:nvSpPr>
        <p:spPr>
          <a:xfrm>
            <a:off x="8423753" y="25047576"/>
            <a:ext cx="25786079" cy="3756023"/>
          </a:xfrm>
          <a:prstGeom prst="rect">
            <a:avLst/>
          </a:prstGeom>
          <a:noFill/>
          <a:ln>
            <a:noFill/>
          </a:ln>
        </p:spPr>
        <p:txBody>
          <a:bodyPr lIns="91425" tIns="91425" rIns="91425" bIns="91425" anchor="t" anchorCtr="0"/>
          <a:lstStyle>
            <a:lvl1pPr marL="0" indent="0" rtl="0">
              <a:spcBef>
                <a:spcPts val="0"/>
              </a:spcBef>
              <a:buFont typeface="Calibri"/>
              <a:buNone/>
              <a:defRPr/>
            </a:lvl1pPr>
            <a:lvl2pPr marL="2142302" indent="-8701" rtl="0">
              <a:spcBef>
                <a:spcPts val="0"/>
              </a:spcBef>
              <a:buFont typeface="Calibri"/>
              <a:buNone/>
              <a:defRPr/>
            </a:lvl2pPr>
            <a:lvl3pPr marL="4284604" indent="-4703" rtl="0">
              <a:spcBef>
                <a:spcPts val="0"/>
              </a:spcBef>
              <a:buFont typeface="Calibri"/>
              <a:buNone/>
              <a:defRPr/>
            </a:lvl3pPr>
            <a:lvl4pPr marL="6426906" indent="-706" rtl="0">
              <a:spcBef>
                <a:spcPts val="0"/>
              </a:spcBef>
              <a:buFont typeface="Calibri"/>
              <a:buNone/>
              <a:defRPr/>
            </a:lvl4pPr>
            <a:lvl5pPr marL="8569208" indent="-9407" rtl="0">
              <a:spcBef>
                <a:spcPts val="0"/>
              </a:spcBef>
              <a:buFont typeface="Calibri"/>
              <a:buNone/>
              <a:defRPr/>
            </a:lvl5pPr>
            <a:lvl6pPr marL="10711510" indent="-5409" rtl="0">
              <a:spcBef>
                <a:spcPts val="0"/>
              </a:spcBef>
              <a:buFont typeface="Calibri"/>
              <a:buNone/>
              <a:defRPr/>
            </a:lvl6pPr>
            <a:lvl7pPr marL="12853812" indent="-1412" rtl="0">
              <a:spcBef>
                <a:spcPts val="0"/>
              </a:spcBef>
              <a:buFont typeface="Calibri"/>
              <a:buNone/>
              <a:defRPr/>
            </a:lvl7pPr>
            <a:lvl8pPr marL="14996114" indent="-10114" rtl="0">
              <a:spcBef>
                <a:spcPts val="0"/>
              </a:spcBef>
              <a:buFont typeface="Calibri"/>
              <a:buNone/>
              <a:defRPr/>
            </a:lvl8pPr>
            <a:lvl9pPr marL="17138416" indent="-6115" rtl="0">
              <a:spcBef>
                <a:spcPts val="0"/>
              </a:spcBef>
              <a:buFont typeface="Calibri"/>
              <a:buNone/>
              <a:defRPr/>
            </a:lvl9pPr>
          </a:lstStyle>
          <a:p>
            <a:endParaRPr/>
          </a:p>
        </p:txBody>
      </p:sp>
      <p:sp>
        <p:nvSpPr>
          <p:cNvPr id="52" name="Shape 52"/>
          <p:cNvSpPr txBox="1">
            <a:spLocks noGrp="1"/>
          </p:cNvSpPr>
          <p:nvPr>
            <p:ph type="dt" idx="10"/>
          </p:nvPr>
        </p:nvSpPr>
        <p:spPr>
          <a:xfrm>
            <a:off x="2148840" y="29662968"/>
            <a:ext cx="10027919" cy="1703917"/>
          </a:xfrm>
          <a:prstGeom prst="rect">
            <a:avLst/>
          </a:prstGeom>
          <a:noFill/>
          <a:ln>
            <a:noFill/>
          </a:ln>
        </p:spPr>
        <p:txBody>
          <a:bodyPr lIns="91425" tIns="91425" rIns="91425" bIns="91425" anchor="ctr" anchorCtr="0"/>
          <a:lstStyle>
            <a:lvl1pPr marL="0" marR="0" indent="0" algn="l" rtl="0">
              <a:lnSpc>
                <a:spcPct val="100000"/>
              </a:lnSpc>
              <a:spcBef>
                <a:spcPts val="0"/>
              </a:spcBef>
              <a:spcAft>
                <a:spcPts val="0"/>
              </a:spcAft>
              <a:buClr>
                <a:srgbClr val="000000"/>
              </a:buClr>
              <a:buFont typeface="Arial"/>
              <a:buNone/>
              <a:defRPr/>
            </a:lvl1pPr>
            <a:lvl2pPr marL="2142302" marR="0" indent="-8701" algn="l" rtl="0">
              <a:lnSpc>
                <a:spcPct val="100000"/>
              </a:lnSpc>
              <a:spcBef>
                <a:spcPts val="0"/>
              </a:spcBef>
              <a:spcAft>
                <a:spcPts val="0"/>
              </a:spcAft>
              <a:buClr>
                <a:srgbClr val="000000"/>
              </a:buClr>
              <a:buFont typeface="Arial"/>
              <a:buNone/>
              <a:defRPr/>
            </a:lvl2pPr>
            <a:lvl3pPr marL="4284604" marR="0" indent="-4703" algn="l" rtl="0">
              <a:lnSpc>
                <a:spcPct val="100000"/>
              </a:lnSpc>
              <a:spcBef>
                <a:spcPts val="0"/>
              </a:spcBef>
              <a:spcAft>
                <a:spcPts val="0"/>
              </a:spcAft>
              <a:buClr>
                <a:srgbClr val="000000"/>
              </a:buClr>
              <a:buFont typeface="Arial"/>
              <a:buNone/>
              <a:defRPr/>
            </a:lvl3pPr>
            <a:lvl4pPr marL="6426906" marR="0" indent="-706" algn="l" rtl="0">
              <a:lnSpc>
                <a:spcPct val="100000"/>
              </a:lnSpc>
              <a:spcBef>
                <a:spcPts val="0"/>
              </a:spcBef>
              <a:spcAft>
                <a:spcPts val="0"/>
              </a:spcAft>
              <a:buClr>
                <a:srgbClr val="000000"/>
              </a:buClr>
              <a:buFont typeface="Arial"/>
              <a:buNone/>
              <a:defRPr/>
            </a:lvl4pPr>
            <a:lvl5pPr marL="8569208" marR="0" indent="-9407" algn="l" rtl="0">
              <a:lnSpc>
                <a:spcPct val="100000"/>
              </a:lnSpc>
              <a:spcBef>
                <a:spcPts val="0"/>
              </a:spcBef>
              <a:spcAft>
                <a:spcPts val="0"/>
              </a:spcAft>
              <a:buClr>
                <a:srgbClr val="000000"/>
              </a:buClr>
              <a:buFont typeface="Arial"/>
              <a:buNone/>
              <a:defRPr/>
            </a:lvl5pPr>
            <a:lvl6pPr marL="10711510" marR="0" indent="-5409" algn="l" rtl="0">
              <a:lnSpc>
                <a:spcPct val="100000"/>
              </a:lnSpc>
              <a:spcBef>
                <a:spcPts val="0"/>
              </a:spcBef>
              <a:spcAft>
                <a:spcPts val="0"/>
              </a:spcAft>
              <a:buClr>
                <a:srgbClr val="000000"/>
              </a:buClr>
              <a:buFont typeface="Arial"/>
              <a:buNone/>
              <a:defRPr/>
            </a:lvl6pPr>
            <a:lvl7pPr marL="12853812" marR="0" indent="-1412" algn="l" rtl="0">
              <a:lnSpc>
                <a:spcPct val="100000"/>
              </a:lnSpc>
              <a:spcBef>
                <a:spcPts val="0"/>
              </a:spcBef>
              <a:spcAft>
                <a:spcPts val="0"/>
              </a:spcAft>
              <a:buClr>
                <a:srgbClr val="000000"/>
              </a:buClr>
              <a:buFont typeface="Arial"/>
              <a:buNone/>
              <a:defRPr/>
            </a:lvl7pPr>
            <a:lvl8pPr marL="14996114" marR="0" indent="-10114" algn="l" rtl="0">
              <a:lnSpc>
                <a:spcPct val="100000"/>
              </a:lnSpc>
              <a:spcBef>
                <a:spcPts val="0"/>
              </a:spcBef>
              <a:spcAft>
                <a:spcPts val="0"/>
              </a:spcAft>
              <a:buClr>
                <a:srgbClr val="000000"/>
              </a:buClr>
              <a:buFont typeface="Arial"/>
              <a:buNone/>
              <a:defRPr/>
            </a:lvl8pPr>
            <a:lvl9pPr marL="17138416" marR="0" indent="-6115" algn="l" rtl="0">
              <a:lnSpc>
                <a:spcPct val="100000"/>
              </a:lnSpc>
              <a:spcBef>
                <a:spcPts val="0"/>
              </a:spcBef>
              <a:spcAft>
                <a:spcPts val="0"/>
              </a:spcAft>
              <a:buClr>
                <a:srgbClr val="000000"/>
              </a:buClr>
              <a:buFont typeface="Arial"/>
              <a:buNone/>
              <a:defRPr/>
            </a:lvl9pPr>
          </a:lstStyle>
          <a:p>
            <a:endParaRPr/>
          </a:p>
        </p:txBody>
      </p:sp>
      <p:sp>
        <p:nvSpPr>
          <p:cNvPr id="53" name="Shape 53"/>
          <p:cNvSpPr txBox="1">
            <a:spLocks noGrp="1"/>
          </p:cNvSpPr>
          <p:nvPr>
            <p:ph type="ftr" idx="11"/>
          </p:nvPr>
        </p:nvSpPr>
        <p:spPr>
          <a:xfrm>
            <a:off x="14683740" y="29662968"/>
            <a:ext cx="13609319" cy="1703917"/>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2142302" marR="0" indent="-8701" algn="l" rtl="0">
              <a:lnSpc>
                <a:spcPct val="100000"/>
              </a:lnSpc>
              <a:spcBef>
                <a:spcPts val="0"/>
              </a:spcBef>
              <a:spcAft>
                <a:spcPts val="0"/>
              </a:spcAft>
              <a:buClr>
                <a:srgbClr val="000000"/>
              </a:buClr>
              <a:buFont typeface="Arial"/>
              <a:buNone/>
              <a:defRPr/>
            </a:lvl2pPr>
            <a:lvl3pPr marL="4284604" marR="0" indent="-4703" algn="l" rtl="0">
              <a:lnSpc>
                <a:spcPct val="100000"/>
              </a:lnSpc>
              <a:spcBef>
                <a:spcPts val="0"/>
              </a:spcBef>
              <a:spcAft>
                <a:spcPts val="0"/>
              </a:spcAft>
              <a:buClr>
                <a:srgbClr val="000000"/>
              </a:buClr>
              <a:buFont typeface="Arial"/>
              <a:buNone/>
              <a:defRPr/>
            </a:lvl3pPr>
            <a:lvl4pPr marL="6426906" marR="0" indent="-706" algn="l" rtl="0">
              <a:lnSpc>
                <a:spcPct val="100000"/>
              </a:lnSpc>
              <a:spcBef>
                <a:spcPts val="0"/>
              </a:spcBef>
              <a:spcAft>
                <a:spcPts val="0"/>
              </a:spcAft>
              <a:buClr>
                <a:srgbClr val="000000"/>
              </a:buClr>
              <a:buFont typeface="Arial"/>
              <a:buNone/>
              <a:defRPr/>
            </a:lvl4pPr>
            <a:lvl5pPr marL="8569208" marR="0" indent="-9407" algn="l" rtl="0">
              <a:lnSpc>
                <a:spcPct val="100000"/>
              </a:lnSpc>
              <a:spcBef>
                <a:spcPts val="0"/>
              </a:spcBef>
              <a:spcAft>
                <a:spcPts val="0"/>
              </a:spcAft>
              <a:buClr>
                <a:srgbClr val="000000"/>
              </a:buClr>
              <a:buFont typeface="Arial"/>
              <a:buNone/>
              <a:defRPr/>
            </a:lvl5pPr>
            <a:lvl6pPr marL="10711510" marR="0" indent="-5409" algn="l" rtl="0">
              <a:lnSpc>
                <a:spcPct val="100000"/>
              </a:lnSpc>
              <a:spcBef>
                <a:spcPts val="0"/>
              </a:spcBef>
              <a:spcAft>
                <a:spcPts val="0"/>
              </a:spcAft>
              <a:buClr>
                <a:srgbClr val="000000"/>
              </a:buClr>
              <a:buFont typeface="Arial"/>
              <a:buNone/>
              <a:defRPr/>
            </a:lvl6pPr>
            <a:lvl7pPr marL="12853812" marR="0" indent="-1412" algn="l" rtl="0">
              <a:lnSpc>
                <a:spcPct val="100000"/>
              </a:lnSpc>
              <a:spcBef>
                <a:spcPts val="0"/>
              </a:spcBef>
              <a:spcAft>
                <a:spcPts val="0"/>
              </a:spcAft>
              <a:buClr>
                <a:srgbClr val="000000"/>
              </a:buClr>
              <a:buFont typeface="Arial"/>
              <a:buNone/>
              <a:defRPr/>
            </a:lvl7pPr>
            <a:lvl8pPr marL="14996114" marR="0" indent="-10114" algn="l" rtl="0">
              <a:lnSpc>
                <a:spcPct val="100000"/>
              </a:lnSpc>
              <a:spcBef>
                <a:spcPts val="0"/>
              </a:spcBef>
              <a:spcAft>
                <a:spcPts val="0"/>
              </a:spcAft>
              <a:buClr>
                <a:srgbClr val="000000"/>
              </a:buClr>
              <a:buFont typeface="Arial"/>
              <a:buNone/>
              <a:defRPr/>
            </a:lvl8pPr>
            <a:lvl9pPr marL="17138416" marR="0" indent="-6115" algn="l" rtl="0">
              <a:lnSpc>
                <a:spcPct val="100000"/>
              </a:lnSpc>
              <a:spcBef>
                <a:spcPts val="0"/>
              </a:spcBef>
              <a:spcAft>
                <a:spcPts val="0"/>
              </a:spcAft>
              <a:buClr>
                <a:srgbClr val="000000"/>
              </a:buClr>
              <a:buFont typeface="Arial"/>
              <a:buNone/>
              <a:defRPr/>
            </a:lvl9pPr>
          </a:lstStyle>
          <a:p>
            <a:endParaRPr/>
          </a:p>
        </p:txBody>
      </p:sp>
      <p:sp>
        <p:nvSpPr>
          <p:cNvPr id="54" name="Shape 54"/>
          <p:cNvSpPr txBox="1">
            <a:spLocks noGrp="1"/>
          </p:cNvSpPr>
          <p:nvPr>
            <p:ph type="sldNum" idx="12"/>
          </p:nvPr>
        </p:nvSpPr>
        <p:spPr>
          <a:xfrm>
            <a:off x="30800040" y="29662968"/>
            <a:ext cx="10027919" cy="1703917"/>
          </a:xfrm>
          <a:prstGeom prst="rect">
            <a:avLst/>
          </a:prstGeom>
          <a:noFill/>
          <a:ln>
            <a:noFill/>
          </a:ln>
        </p:spPr>
        <p:txBody>
          <a:bodyPr lIns="428450" tIns="214225" rIns="428450" bIns="214225" anchor="ctr" anchorCtr="0">
            <a:noAutofit/>
          </a:bodyPr>
          <a:lstStyle>
            <a:lvl1pPr marL="0" marR="0" indent="0" algn="r" rtl="0">
              <a:lnSpc>
                <a:spcPct val="100000"/>
              </a:lnSpc>
              <a:spcBef>
                <a:spcPts val="0"/>
              </a:spcBef>
              <a:spcAft>
                <a:spcPts val="0"/>
              </a:spcAft>
              <a:buNone/>
              <a:defRPr sz="5600" b="0" i="0" u="none" strike="noStrike" cap="none" baseline="0">
                <a:solidFill>
                  <a:srgbClr val="888888"/>
                </a:solidFill>
                <a:latin typeface="Calibri"/>
                <a:ea typeface="Calibri"/>
                <a:cs typeface="Calibri"/>
                <a:sym typeface="Calibri"/>
              </a:defRPr>
            </a:lvl1pPr>
          </a:lstStyle>
          <a:p>
            <a:pPr marL="0" lvl="0" indent="0">
              <a:spcBef>
                <a:spcPts val="0"/>
              </a:spcBef>
              <a:buClr>
                <a:srgbClr val="888888"/>
              </a:buClr>
              <a:buSzPct val="25000"/>
              <a:buFont typeface="Calibri"/>
              <a:buNone/>
            </a:pPr>
            <a:fld id="{00000000-1234-1234-1234-123412341234}" type="slidenum">
              <a:rPr lang="en-US"/>
              <a:pPr marL="0" lvl="0" indent="0">
                <a:spcBef>
                  <a:spcPts val="0"/>
                </a:spcBef>
                <a:buClr>
                  <a:srgbClr val="888888"/>
                </a:buClr>
                <a:buSzPct val="25000"/>
                <a:buFont typeface="Calibri"/>
                <a:buNone/>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55"/>
        <p:cNvGrpSpPr/>
        <p:nvPr/>
      </p:nvGrpSpPr>
      <p:grpSpPr>
        <a:xfrm>
          <a:off x="0" y="0"/>
          <a:ext cx="0" cy="0"/>
          <a:chOff x="0" y="0"/>
          <a:chExt cx="0" cy="0"/>
        </a:xfrm>
      </p:grpSpPr>
      <p:sp>
        <p:nvSpPr>
          <p:cNvPr id="56" name="Shape 56"/>
          <p:cNvSpPr txBox="1">
            <a:spLocks noGrp="1"/>
          </p:cNvSpPr>
          <p:nvPr>
            <p:ph type="title"/>
          </p:nvPr>
        </p:nvSpPr>
        <p:spPr>
          <a:xfrm>
            <a:off x="2148840" y="1281644"/>
            <a:ext cx="38679119" cy="5333997"/>
          </a:xfrm>
          <a:prstGeom prst="rect">
            <a:avLst/>
          </a:prstGeom>
          <a:noFill/>
          <a:ln>
            <a:noFill/>
          </a:ln>
        </p:spPr>
        <p:txBody>
          <a:bodyPr lIns="91425" tIns="91425" rIns="91425" bIns="91425" anchor="ctr" anchorCtr="0"/>
          <a:lstStyle>
            <a:lvl1pPr algn="ctr" rtl="0">
              <a:spcBef>
                <a:spcPts val="0"/>
              </a:spcBef>
              <a:buClr>
                <a:schemeClr val="dk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7" name="Shape 57"/>
          <p:cNvSpPr txBox="1">
            <a:spLocks noGrp="1"/>
          </p:cNvSpPr>
          <p:nvPr>
            <p:ph type="body" idx="1"/>
          </p:nvPr>
        </p:nvSpPr>
        <p:spPr>
          <a:xfrm rot="5400000">
            <a:off x="10927819" y="-1311374"/>
            <a:ext cx="21121161" cy="38679119"/>
          </a:xfrm>
          <a:prstGeom prst="rect">
            <a:avLst/>
          </a:prstGeom>
          <a:noFill/>
          <a:ln>
            <a:noFill/>
          </a:ln>
        </p:spPr>
        <p:txBody>
          <a:bodyPr lIns="91425" tIns="91425" rIns="91425" bIns="91425" anchor="t" anchorCtr="0"/>
          <a:lstStyle>
            <a:lvl1pPr marL="1606727" indent="-476427" algn="l" rtl="0">
              <a:spcBef>
                <a:spcPts val="3000"/>
              </a:spcBef>
              <a:buClr>
                <a:schemeClr val="dk1"/>
              </a:buClr>
              <a:buFont typeface="Arial"/>
              <a:buChar char="•"/>
              <a:defRPr/>
            </a:lvl1pPr>
            <a:lvl2pPr marL="3481241" indent="-344341" algn="l" rtl="0">
              <a:spcBef>
                <a:spcPts val="2620"/>
              </a:spcBef>
              <a:buClr>
                <a:schemeClr val="dk1"/>
              </a:buClr>
              <a:buFont typeface="Arial"/>
              <a:buChar char="–"/>
              <a:defRPr/>
            </a:lvl2pPr>
            <a:lvl3pPr marL="5355755" indent="-186854" algn="l" rtl="0">
              <a:spcBef>
                <a:spcPts val="2240"/>
              </a:spcBef>
              <a:buClr>
                <a:schemeClr val="dk1"/>
              </a:buClr>
              <a:buFont typeface="Arial"/>
              <a:buChar char="•"/>
              <a:defRPr/>
            </a:lvl3pPr>
            <a:lvl4pPr marL="7498057" indent="-297157" algn="l" rtl="0">
              <a:spcBef>
                <a:spcPts val="1880"/>
              </a:spcBef>
              <a:buClr>
                <a:schemeClr val="dk1"/>
              </a:buClr>
              <a:buFont typeface="Arial"/>
              <a:buChar char="–"/>
              <a:defRPr/>
            </a:lvl4pPr>
            <a:lvl5pPr marL="9640359" indent="-305858" algn="l" rtl="0">
              <a:spcBef>
                <a:spcPts val="1880"/>
              </a:spcBef>
              <a:buClr>
                <a:schemeClr val="dk1"/>
              </a:buClr>
              <a:buFont typeface="Arial"/>
              <a:buChar char="»"/>
              <a:defRPr/>
            </a:lvl5pPr>
            <a:lvl6pPr marL="11782661" indent="-301860" algn="l" rtl="0">
              <a:spcBef>
                <a:spcPts val="1880"/>
              </a:spcBef>
              <a:buClr>
                <a:schemeClr val="dk1"/>
              </a:buClr>
              <a:buFont typeface="Arial"/>
              <a:buChar char="•"/>
              <a:defRPr/>
            </a:lvl6pPr>
            <a:lvl7pPr marL="13924962" indent="-297862" algn="l" rtl="0">
              <a:spcBef>
                <a:spcPts val="1880"/>
              </a:spcBef>
              <a:buClr>
                <a:schemeClr val="dk1"/>
              </a:buClr>
              <a:buFont typeface="Arial"/>
              <a:buChar char="•"/>
              <a:defRPr/>
            </a:lvl7pPr>
            <a:lvl8pPr marL="16067264" indent="-306564" algn="l" rtl="0">
              <a:spcBef>
                <a:spcPts val="1880"/>
              </a:spcBef>
              <a:buClr>
                <a:schemeClr val="dk1"/>
              </a:buClr>
              <a:buFont typeface="Arial"/>
              <a:buChar char="•"/>
              <a:defRPr/>
            </a:lvl8pPr>
            <a:lvl9pPr marL="18209568" indent="-302567" algn="l" rtl="0">
              <a:spcBef>
                <a:spcPts val="1880"/>
              </a:spcBef>
              <a:buClr>
                <a:schemeClr val="dk1"/>
              </a:buClr>
              <a:buFont typeface="Arial"/>
              <a:buChar char="•"/>
              <a:defRPr/>
            </a:lvl9pPr>
          </a:lstStyle>
          <a:p>
            <a:endParaRPr/>
          </a:p>
        </p:txBody>
      </p:sp>
      <p:sp>
        <p:nvSpPr>
          <p:cNvPr id="58" name="Shape 58"/>
          <p:cNvSpPr txBox="1">
            <a:spLocks noGrp="1"/>
          </p:cNvSpPr>
          <p:nvPr>
            <p:ph type="dt" idx="10"/>
          </p:nvPr>
        </p:nvSpPr>
        <p:spPr>
          <a:xfrm>
            <a:off x="2148840" y="29662968"/>
            <a:ext cx="10027919" cy="1703917"/>
          </a:xfrm>
          <a:prstGeom prst="rect">
            <a:avLst/>
          </a:prstGeom>
          <a:noFill/>
          <a:ln>
            <a:noFill/>
          </a:ln>
        </p:spPr>
        <p:txBody>
          <a:bodyPr lIns="91425" tIns="91425" rIns="91425" bIns="91425" anchor="ctr" anchorCtr="0"/>
          <a:lstStyle>
            <a:lvl1pPr marL="0" marR="0" indent="0" algn="l" rtl="0">
              <a:lnSpc>
                <a:spcPct val="100000"/>
              </a:lnSpc>
              <a:spcBef>
                <a:spcPts val="0"/>
              </a:spcBef>
              <a:spcAft>
                <a:spcPts val="0"/>
              </a:spcAft>
              <a:buClr>
                <a:srgbClr val="000000"/>
              </a:buClr>
              <a:buFont typeface="Arial"/>
              <a:buNone/>
              <a:defRPr/>
            </a:lvl1pPr>
            <a:lvl2pPr marL="2142302" marR="0" indent="-8701" algn="l" rtl="0">
              <a:lnSpc>
                <a:spcPct val="100000"/>
              </a:lnSpc>
              <a:spcBef>
                <a:spcPts val="0"/>
              </a:spcBef>
              <a:spcAft>
                <a:spcPts val="0"/>
              </a:spcAft>
              <a:buClr>
                <a:srgbClr val="000000"/>
              </a:buClr>
              <a:buFont typeface="Arial"/>
              <a:buNone/>
              <a:defRPr/>
            </a:lvl2pPr>
            <a:lvl3pPr marL="4284604" marR="0" indent="-4703" algn="l" rtl="0">
              <a:lnSpc>
                <a:spcPct val="100000"/>
              </a:lnSpc>
              <a:spcBef>
                <a:spcPts val="0"/>
              </a:spcBef>
              <a:spcAft>
                <a:spcPts val="0"/>
              </a:spcAft>
              <a:buClr>
                <a:srgbClr val="000000"/>
              </a:buClr>
              <a:buFont typeface="Arial"/>
              <a:buNone/>
              <a:defRPr/>
            </a:lvl3pPr>
            <a:lvl4pPr marL="6426906" marR="0" indent="-706" algn="l" rtl="0">
              <a:lnSpc>
                <a:spcPct val="100000"/>
              </a:lnSpc>
              <a:spcBef>
                <a:spcPts val="0"/>
              </a:spcBef>
              <a:spcAft>
                <a:spcPts val="0"/>
              </a:spcAft>
              <a:buClr>
                <a:srgbClr val="000000"/>
              </a:buClr>
              <a:buFont typeface="Arial"/>
              <a:buNone/>
              <a:defRPr/>
            </a:lvl4pPr>
            <a:lvl5pPr marL="8569208" marR="0" indent="-9407" algn="l" rtl="0">
              <a:lnSpc>
                <a:spcPct val="100000"/>
              </a:lnSpc>
              <a:spcBef>
                <a:spcPts val="0"/>
              </a:spcBef>
              <a:spcAft>
                <a:spcPts val="0"/>
              </a:spcAft>
              <a:buClr>
                <a:srgbClr val="000000"/>
              </a:buClr>
              <a:buFont typeface="Arial"/>
              <a:buNone/>
              <a:defRPr/>
            </a:lvl5pPr>
            <a:lvl6pPr marL="10711510" marR="0" indent="-5409" algn="l" rtl="0">
              <a:lnSpc>
                <a:spcPct val="100000"/>
              </a:lnSpc>
              <a:spcBef>
                <a:spcPts val="0"/>
              </a:spcBef>
              <a:spcAft>
                <a:spcPts val="0"/>
              </a:spcAft>
              <a:buClr>
                <a:srgbClr val="000000"/>
              </a:buClr>
              <a:buFont typeface="Arial"/>
              <a:buNone/>
              <a:defRPr/>
            </a:lvl6pPr>
            <a:lvl7pPr marL="12853812" marR="0" indent="-1412" algn="l" rtl="0">
              <a:lnSpc>
                <a:spcPct val="100000"/>
              </a:lnSpc>
              <a:spcBef>
                <a:spcPts val="0"/>
              </a:spcBef>
              <a:spcAft>
                <a:spcPts val="0"/>
              </a:spcAft>
              <a:buClr>
                <a:srgbClr val="000000"/>
              </a:buClr>
              <a:buFont typeface="Arial"/>
              <a:buNone/>
              <a:defRPr/>
            </a:lvl7pPr>
            <a:lvl8pPr marL="14996114" marR="0" indent="-10114" algn="l" rtl="0">
              <a:lnSpc>
                <a:spcPct val="100000"/>
              </a:lnSpc>
              <a:spcBef>
                <a:spcPts val="0"/>
              </a:spcBef>
              <a:spcAft>
                <a:spcPts val="0"/>
              </a:spcAft>
              <a:buClr>
                <a:srgbClr val="000000"/>
              </a:buClr>
              <a:buFont typeface="Arial"/>
              <a:buNone/>
              <a:defRPr/>
            </a:lvl8pPr>
            <a:lvl9pPr marL="17138416" marR="0" indent="-6115" algn="l" rtl="0">
              <a:lnSpc>
                <a:spcPct val="100000"/>
              </a:lnSpc>
              <a:spcBef>
                <a:spcPts val="0"/>
              </a:spcBef>
              <a:spcAft>
                <a:spcPts val="0"/>
              </a:spcAft>
              <a:buClr>
                <a:srgbClr val="000000"/>
              </a:buClr>
              <a:buFont typeface="Arial"/>
              <a:buNone/>
              <a:defRPr/>
            </a:lvl9pPr>
          </a:lstStyle>
          <a:p>
            <a:endParaRPr/>
          </a:p>
        </p:txBody>
      </p:sp>
      <p:sp>
        <p:nvSpPr>
          <p:cNvPr id="59" name="Shape 59"/>
          <p:cNvSpPr txBox="1">
            <a:spLocks noGrp="1"/>
          </p:cNvSpPr>
          <p:nvPr>
            <p:ph type="ftr" idx="11"/>
          </p:nvPr>
        </p:nvSpPr>
        <p:spPr>
          <a:xfrm>
            <a:off x="14683740" y="29662968"/>
            <a:ext cx="13609319" cy="1703917"/>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2142302" marR="0" indent="-8701" algn="l" rtl="0">
              <a:lnSpc>
                <a:spcPct val="100000"/>
              </a:lnSpc>
              <a:spcBef>
                <a:spcPts val="0"/>
              </a:spcBef>
              <a:spcAft>
                <a:spcPts val="0"/>
              </a:spcAft>
              <a:buClr>
                <a:srgbClr val="000000"/>
              </a:buClr>
              <a:buFont typeface="Arial"/>
              <a:buNone/>
              <a:defRPr/>
            </a:lvl2pPr>
            <a:lvl3pPr marL="4284604" marR="0" indent="-4703" algn="l" rtl="0">
              <a:lnSpc>
                <a:spcPct val="100000"/>
              </a:lnSpc>
              <a:spcBef>
                <a:spcPts val="0"/>
              </a:spcBef>
              <a:spcAft>
                <a:spcPts val="0"/>
              </a:spcAft>
              <a:buClr>
                <a:srgbClr val="000000"/>
              </a:buClr>
              <a:buFont typeface="Arial"/>
              <a:buNone/>
              <a:defRPr/>
            </a:lvl3pPr>
            <a:lvl4pPr marL="6426906" marR="0" indent="-706" algn="l" rtl="0">
              <a:lnSpc>
                <a:spcPct val="100000"/>
              </a:lnSpc>
              <a:spcBef>
                <a:spcPts val="0"/>
              </a:spcBef>
              <a:spcAft>
                <a:spcPts val="0"/>
              </a:spcAft>
              <a:buClr>
                <a:srgbClr val="000000"/>
              </a:buClr>
              <a:buFont typeface="Arial"/>
              <a:buNone/>
              <a:defRPr/>
            </a:lvl4pPr>
            <a:lvl5pPr marL="8569208" marR="0" indent="-9407" algn="l" rtl="0">
              <a:lnSpc>
                <a:spcPct val="100000"/>
              </a:lnSpc>
              <a:spcBef>
                <a:spcPts val="0"/>
              </a:spcBef>
              <a:spcAft>
                <a:spcPts val="0"/>
              </a:spcAft>
              <a:buClr>
                <a:srgbClr val="000000"/>
              </a:buClr>
              <a:buFont typeface="Arial"/>
              <a:buNone/>
              <a:defRPr/>
            </a:lvl5pPr>
            <a:lvl6pPr marL="10711510" marR="0" indent="-5409" algn="l" rtl="0">
              <a:lnSpc>
                <a:spcPct val="100000"/>
              </a:lnSpc>
              <a:spcBef>
                <a:spcPts val="0"/>
              </a:spcBef>
              <a:spcAft>
                <a:spcPts val="0"/>
              </a:spcAft>
              <a:buClr>
                <a:srgbClr val="000000"/>
              </a:buClr>
              <a:buFont typeface="Arial"/>
              <a:buNone/>
              <a:defRPr/>
            </a:lvl6pPr>
            <a:lvl7pPr marL="12853812" marR="0" indent="-1412" algn="l" rtl="0">
              <a:lnSpc>
                <a:spcPct val="100000"/>
              </a:lnSpc>
              <a:spcBef>
                <a:spcPts val="0"/>
              </a:spcBef>
              <a:spcAft>
                <a:spcPts val="0"/>
              </a:spcAft>
              <a:buClr>
                <a:srgbClr val="000000"/>
              </a:buClr>
              <a:buFont typeface="Arial"/>
              <a:buNone/>
              <a:defRPr/>
            </a:lvl7pPr>
            <a:lvl8pPr marL="14996114" marR="0" indent="-10114" algn="l" rtl="0">
              <a:lnSpc>
                <a:spcPct val="100000"/>
              </a:lnSpc>
              <a:spcBef>
                <a:spcPts val="0"/>
              </a:spcBef>
              <a:spcAft>
                <a:spcPts val="0"/>
              </a:spcAft>
              <a:buClr>
                <a:srgbClr val="000000"/>
              </a:buClr>
              <a:buFont typeface="Arial"/>
              <a:buNone/>
              <a:defRPr/>
            </a:lvl8pPr>
            <a:lvl9pPr marL="17138416" marR="0" indent="-6115" algn="l" rtl="0">
              <a:lnSpc>
                <a:spcPct val="100000"/>
              </a:lnSpc>
              <a:spcBef>
                <a:spcPts val="0"/>
              </a:spcBef>
              <a:spcAft>
                <a:spcPts val="0"/>
              </a:spcAft>
              <a:buClr>
                <a:srgbClr val="000000"/>
              </a:buClr>
              <a:buFont typeface="Arial"/>
              <a:buNone/>
              <a:defRPr/>
            </a:lvl9pPr>
          </a:lstStyle>
          <a:p>
            <a:endParaRPr/>
          </a:p>
        </p:txBody>
      </p:sp>
      <p:sp>
        <p:nvSpPr>
          <p:cNvPr id="60" name="Shape 60"/>
          <p:cNvSpPr txBox="1">
            <a:spLocks noGrp="1"/>
          </p:cNvSpPr>
          <p:nvPr>
            <p:ph type="sldNum" idx="12"/>
          </p:nvPr>
        </p:nvSpPr>
        <p:spPr>
          <a:xfrm>
            <a:off x="30800040" y="29662968"/>
            <a:ext cx="10027919" cy="1703917"/>
          </a:xfrm>
          <a:prstGeom prst="rect">
            <a:avLst/>
          </a:prstGeom>
          <a:noFill/>
          <a:ln>
            <a:noFill/>
          </a:ln>
        </p:spPr>
        <p:txBody>
          <a:bodyPr lIns="428450" tIns="214225" rIns="428450" bIns="214225" anchor="ctr" anchorCtr="0">
            <a:noAutofit/>
          </a:bodyPr>
          <a:lstStyle>
            <a:lvl1pPr marL="0" marR="0" indent="0" algn="r" rtl="0">
              <a:lnSpc>
                <a:spcPct val="100000"/>
              </a:lnSpc>
              <a:spcBef>
                <a:spcPts val="0"/>
              </a:spcBef>
              <a:spcAft>
                <a:spcPts val="0"/>
              </a:spcAft>
              <a:buNone/>
              <a:defRPr sz="5600" b="0" i="0" u="none" strike="noStrike" cap="none" baseline="0">
                <a:solidFill>
                  <a:srgbClr val="888888"/>
                </a:solidFill>
                <a:latin typeface="Calibri"/>
                <a:ea typeface="Calibri"/>
                <a:cs typeface="Calibri"/>
                <a:sym typeface="Calibri"/>
              </a:defRPr>
            </a:lvl1pPr>
          </a:lstStyle>
          <a:p>
            <a:pPr marL="0" lvl="0" indent="0">
              <a:spcBef>
                <a:spcPts val="0"/>
              </a:spcBef>
              <a:buClr>
                <a:srgbClr val="888888"/>
              </a:buClr>
              <a:buSzPct val="25000"/>
              <a:buFont typeface="Calibri"/>
              <a:buNone/>
            </a:pPr>
            <a:fld id="{00000000-1234-1234-1234-123412341234}" type="slidenum">
              <a:rPr lang="en-US"/>
              <a:pPr marL="0" lvl="0" indent="0">
                <a:spcBef>
                  <a:spcPts val="0"/>
                </a:spcBef>
                <a:buClr>
                  <a:srgbClr val="888888"/>
                </a:buClr>
                <a:buSzPct val="25000"/>
                <a:buFont typeface="Calibri"/>
                <a:buNone/>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rot="5400000">
            <a:off x="105446117" y="46974366"/>
            <a:ext cx="127438144" cy="45446471"/>
          </a:xfrm>
          <a:prstGeom prst="rect">
            <a:avLst/>
          </a:prstGeom>
          <a:noFill/>
          <a:ln>
            <a:noFill/>
          </a:ln>
        </p:spPr>
        <p:txBody>
          <a:bodyPr lIns="91425" tIns="91425" rIns="91425" bIns="91425" anchor="ctr" anchorCtr="0"/>
          <a:lstStyle>
            <a:lvl1pPr algn="ctr" rtl="0">
              <a:spcBef>
                <a:spcPts val="0"/>
              </a:spcBef>
              <a:buClr>
                <a:schemeClr val="dk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3" name="Shape 63"/>
          <p:cNvSpPr txBox="1">
            <a:spLocks noGrp="1"/>
          </p:cNvSpPr>
          <p:nvPr>
            <p:ph type="body" idx="1"/>
          </p:nvPr>
        </p:nvSpPr>
        <p:spPr>
          <a:xfrm rot="5400000">
            <a:off x="14195031" y="1886031"/>
            <a:ext cx="127438144" cy="135623142"/>
          </a:xfrm>
          <a:prstGeom prst="rect">
            <a:avLst/>
          </a:prstGeom>
          <a:noFill/>
          <a:ln>
            <a:noFill/>
          </a:ln>
        </p:spPr>
        <p:txBody>
          <a:bodyPr lIns="91425" tIns="91425" rIns="91425" bIns="91425" anchor="t" anchorCtr="0"/>
          <a:lstStyle>
            <a:lvl1pPr marL="1606727" indent="-476427" algn="l" rtl="0">
              <a:spcBef>
                <a:spcPts val="3000"/>
              </a:spcBef>
              <a:buClr>
                <a:schemeClr val="dk1"/>
              </a:buClr>
              <a:buFont typeface="Arial"/>
              <a:buChar char="•"/>
              <a:defRPr/>
            </a:lvl1pPr>
            <a:lvl2pPr marL="3481241" indent="-344341" algn="l" rtl="0">
              <a:spcBef>
                <a:spcPts val="2620"/>
              </a:spcBef>
              <a:buClr>
                <a:schemeClr val="dk1"/>
              </a:buClr>
              <a:buFont typeface="Arial"/>
              <a:buChar char="–"/>
              <a:defRPr/>
            </a:lvl2pPr>
            <a:lvl3pPr marL="5355755" indent="-186854" algn="l" rtl="0">
              <a:spcBef>
                <a:spcPts val="2240"/>
              </a:spcBef>
              <a:buClr>
                <a:schemeClr val="dk1"/>
              </a:buClr>
              <a:buFont typeface="Arial"/>
              <a:buChar char="•"/>
              <a:defRPr/>
            </a:lvl3pPr>
            <a:lvl4pPr marL="7498057" indent="-297157" algn="l" rtl="0">
              <a:spcBef>
                <a:spcPts val="1880"/>
              </a:spcBef>
              <a:buClr>
                <a:schemeClr val="dk1"/>
              </a:buClr>
              <a:buFont typeface="Arial"/>
              <a:buChar char="–"/>
              <a:defRPr/>
            </a:lvl4pPr>
            <a:lvl5pPr marL="9640359" indent="-305858" algn="l" rtl="0">
              <a:spcBef>
                <a:spcPts val="1880"/>
              </a:spcBef>
              <a:buClr>
                <a:schemeClr val="dk1"/>
              </a:buClr>
              <a:buFont typeface="Arial"/>
              <a:buChar char="»"/>
              <a:defRPr/>
            </a:lvl5pPr>
            <a:lvl6pPr marL="11782661" indent="-301860" algn="l" rtl="0">
              <a:spcBef>
                <a:spcPts val="1880"/>
              </a:spcBef>
              <a:buClr>
                <a:schemeClr val="dk1"/>
              </a:buClr>
              <a:buFont typeface="Arial"/>
              <a:buChar char="•"/>
              <a:defRPr/>
            </a:lvl6pPr>
            <a:lvl7pPr marL="13924962" indent="-297862" algn="l" rtl="0">
              <a:spcBef>
                <a:spcPts val="1880"/>
              </a:spcBef>
              <a:buClr>
                <a:schemeClr val="dk1"/>
              </a:buClr>
              <a:buFont typeface="Arial"/>
              <a:buChar char="•"/>
              <a:defRPr/>
            </a:lvl7pPr>
            <a:lvl8pPr marL="16067264" indent="-306564" algn="l" rtl="0">
              <a:spcBef>
                <a:spcPts val="1880"/>
              </a:spcBef>
              <a:buClr>
                <a:schemeClr val="dk1"/>
              </a:buClr>
              <a:buFont typeface="Arial"/>
              <a:buChar char="•"/>
              <a:defRPr/>
            </a:lvl8pPr>
            <a:lvl9pPr marL="18209568" indent="-302567" algn="l" rtl="0">
              <a:spcBef>
                <a:spcPts val="1880"/>
              </a:spcBef>
              <a:buClr>
                <a:schemeClr val="dk1"/>
              </a:buClr>
              <a:buFont typeface="Arial"/>
              <a:buChar char="•"/>
              <a:defRPr/>
            </a:lvl9pPr>
          </a:lstStyle>
          <a:p>
            <a:endParaRPr/>
          </a:p>
        </p:txBody>
      </p:sp>
      <p:sp>
        <p:nvSpPr>
          <p:cNvPr id="64" name="Shape 64"/>
          <p:cNvSpPr txBox="1">
            <a:spLocks noGrp="1"/>
          </p:cNvSpPr>
          <p:nvPr>
            <p:ph type="dt" idx="10"/>
          </p:nvPr>
        </p:nvSpPr>
        <p:spPr>
          <a:xfrm>
            <a:off x="2148840" y="29662968"/>
            <a:ext cx="10027919" cy="1703917"/>
          </a:xfrm>
          <a:prstGeom prst="rect">
            <a:avLst/>
          </a:prstGeom>
          <a:noFill/>
          <a:ln>
            <a:noFill/>
          </a:ln>
        </p:spPr>
        <p:txBody>
          <a:bodyPr lIns="91425" tIns="91425" rIns="91425" bIns="91425" anchor="ctr" anchorCtr="0"/>
          <a:lstStyle>
            <a:lvl1pPr marL="0" marR="0" indent="0" algn="l" rtl="0">
              <a:lnSpc>
                <a:spcPct val="100000"/>
              </a:lnSpc>
              <a:spcBef>
                <a:spcPts val="0"/>
              </a:spcBef>
              <a:spcAft>
                <a:spcPts val="0"/>
              </a:spcAft>
              <a:buClr>
                <a:srgbClr val="000000"/>
              </a:buClr>
              <a:buFont typeface="Arial"/>
              <a:buNone/>
              <a:defRPr/>
            </a:lvl1pPr>
            <a:lvl2pPr marL="2142302" marR="0" indent="-8701" algn="l" rtl="0">
              <a:lnSpc>
                <a:spcPct val="100000"/>
              </a:lnSpc>
              <a:spcBef>
                <a:spcPts val="0"/>
              </a:spcBef>
              <a:spcAft>
                <a:spcPts val="0"/>
              </a:spcAft>
              <a:buClr>
                <a:srgbClr val="000000"/>
              </a:buClr>
              <a:buFont typeface="Arial"/>
              <a:buNone/>
              <a:defRPr/>
            </a:lvl2pPr>
            <a:lvl3pPr marL="4284604" marR="0" indent="-4703" algn="l" rtl="0">
              <a:lnSpc>
                <a:spcPct val="100000"/>
              </a:lnSpc>
              <a:spcBef>
                <a:spcPts val="0"/>
              </a:spcBef>
              <a:spcAft>
                <a:spcPts val="0"/>
              </a:spcAft>
              <a:buClr>
                <a:srgbClr val="000000"/>
              </a:buClr>
              <a:buFont typeface="Arial"/>
              <a:buNone/>
              <a:defRPr/>
            </a:lvl3pPr>
            <a:lvl4pPr marL="6426906" marR="0" indent="-706" algn="l" rtl="0">
              <a:lnSpc>
                <a:spcPct val="100000"/>
              </a:lnSpc>
              <a:spcBef>
                <a:spcPts val="0"/>
              </a:spcBef>
              <a:spcAft>
                <a:spcPts val="0"/>
              </a:spcAft>
              <a:buClr>
                <a:srgbClr val="000000"/>
              </a:buClr>
              <a:buFont typeface="Arial"/>
              <a:buNone/>
              <a:defRPr/>
            </a:lvl4pPr>
            <a:lvl5pPr marL="8569208" marR="0" indent="-9407" algn="l" rtl="0">
              <a:lnSpc>
                <a:spcPct val="100000"/>
              </a:lnSpc>
              <a:spcBef>
                <a:spcPts val="0"/>
              </a:spcBef>
              <a:spcAft>
                <a:spcPts val="0"/>
              </a:spcAft>
              <a:buClr>
                <a:srgbClr val="000000"/>
              </a:buClr>
              <a:buFont typeface="Arial"/>
              <a:buNone/>
              <a:defRPr/>
            </a:lvl5pPr>
            <a:lvl6pPr marL="10711510" marR="0" indent="-5409" algn="l" rtl="0">
              <a:lnSpc>
                <a:spcPct val="100000"/>
              </a:lnSpc>
              <a:spcBef>
                <a:spcPts val="0"/>
              </a:spcBef>
              <a:spcAft>
                <a:spcPts val="0"/>
              </a:spcAft>
              <a:buClr>
                <a:srgbClr val="000000"/>
              </a:buClr>
              <a:buFont typeface="Arial"/>
              <a:buNone/>
              <a:defRPr/>
            </a:lvl6pPr>
            <a:lvl7pPr marL="12853812" marR="0" indent="-1412" algn="l" rtl="0">
              <a:lnSpc>
                <a:spcPct val="100000"/>
              </a:lnSpc>
              <a:spcBef>
                <a:spcPts val="0"/>
              </a:spcBef>
              <a:spcAft>
                <a:spcPts val="0"/>
              </a:spcAft>
              <a:buClr>
                <a:srgbClr val="000000"/>
              </a:buClr>
              <a:buFont typeface="Arial"/>
              <a:buNone/>
              <a:defRPr/>
            </a:lvl7pPr>
            <a:lvl8pPr marL="14996114" marR="0" indent="-10114" algn="l" rtl="0">
              <a:lnSpc>
                <a:spcPct val="100000"/>
              </a:lnSpc>
              <a:spcBef>
                <a:spcPts val="0"/>
              </a:spcBef>
              <a:spcAft>
                <a:spcPts val="0"/>
              </a:spcAft>
              <a:buClr>
                <a:srgbClr val="000000"/>
              </a:buClr>
              <a:buFont typeface="Arial"/>
              <a:buNone/>
              <a:defRPr/>
            </a:lvl8pPr>
            <a:lvl9pPr marL="17138416" marR="0" indent="-6115" algn="l" rtl="0">
              <a:lnSpc>
                <a:spcPct val="100000"/>
              </a:lnSpc>
              <a:spcBef>
                <a:spcPts val="0"/>
              </a:spcBef>
              <a:spcAft>
                <a:spcPts val="0"/>
              </a:spcAft>
              <a:buClr>
                <a:srgbClr val="000000"/>
              </a:buClr>
              <a:buFont typeface="Arial"/>
              <a:buNone/>
              <a:defRPr/>
            </a:lvl9pPr>
          </a:lstStyle>
          <a:p>
            <a:endParaRPr/>
          </a:p>
        </p:txBody>
      </p:sp>
      <p:sp>
        <p:nvSpPr>
          <p:cNvPr id="65" name="Shape 65"/>
          <p:cNvSpPr txBox="1">
            <a:spLocks noGrp="1"/>
          </p:cNvSpPr>
          <p:nvPr>
            <p:ph type="ftr" idx="11"/>
          </p:nvPr>
        </p:nvSpPr>
        <p:spPr>
          <a:xfrm>
            <a:off x="14683740" y="29662968"/>
            <a:ext cx="13609319" cy="1703917"/>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2142302" marR="0" indent="-8701" algn="l" rtl="0">
              <a:lnSpc>
                <a:spcPct val="100000"/>
              </a:lnSpc>
              <a:spcBef>
                <a:spcPts val="0"/>
              </a:spcBef>
              <a:spcAft>
                <a:spcPts val="0"/>
              </a:spcAft>
              <a:buClr>
                <a:srgbClr val="000000"/>
              </a:buClr>
              <a:buFont typeface="Arial"/>
              <a:buNone/>
              <a:defRPr/>
            </a:lvl2pPr>
            <a:lvl3pPr marL="4284604" marR="0" indent="-4703" algn="l" rtl="0">
              <a:lnSpc>
                <a:spcPct val="100000"/>
              </a:lnSpc>
              <a:spcBef>
                <a:spcPts val="0"/>
              </a:spcBef>
              <a:spcAft>
                <a:spcPts val="0"/>
              </a:spcAft>
              <a:buClr>
                <a:srgbClr val="000000"/>
              </a:buClr>
              <a:buFont typeface="Arial"/>
              <a:buNone/>
              <a:defRPr/>
            </a:lvl3pPr>
            <a:lvl4pPr marL="6426906" marR="0" indent="-706" algn="l" rtl="0">
              <a:lnSpc>
                <a:spcPct val="100000"/>
              </a:lnSpc>
              <a:spcBef>
                <a:spcPts val="0"/>
              </a:spcBef>
              <a:spcAft>
                <a:spcPts val="0"/>
              </a:spcAft>
              <a:buClr>
                <a:srgbClr val="000000"/>
              </a:buClr>
              <a:buFont typeface="Arial"/>
              <a:buNone/>
              <a:defRPr/>
            </a:lvl4pPr>
            <a:lvl5pPr marL="8569208" marR="0" indent="-9407" algn="l" rtl="0">
              <a:lnSpc>
                <a:spcPct val="100000"/>
              </a:lnSpc>
              <a:spcBef>
                <a:spcPts val="0"/>
              </a:spcBef>
              <a:spcAft>
                <a:spcPts val="0"/>
              </a:spcAft>
              <a:buClr>
                <a:srgbClr val="000000"/>
              </a:buClr>
              <a:buFont typeface="Arial"/>
              <a:buNone/>
              <a:defRPr/>
            </a:lvl5pPr>
            <a:lvl6pPr marL="10711510" marR="0" indent="-5409" algn="l" rtl="0">
              <a:lnSpc>
                <a:spcPct val="100000"/>
              </a:lnSpc>
              <a:spcBef>
                <a:spcPts val="0"/>
              </a:spcBef>
              <a:spcAft>
                <a:spcPts val="0"/>
              </a:spcAft>
              <a:buClr>
                <a:srgbClr val="000000"/>
              </a:buClr>
              <a:buFont typeface="Arial"/>
              <a:buNone/>
              <a:defRPr/>
            </a:lvl6pPr>
            <a:lvl7pPr marL="12853812" marR="0" indent="-1412" algn="l" rtl="0">
              <a:lnSpc>
                <a:spcPct val="100000"/>
              </a:lnSpc>
              <a:spcBef>
                <a:spcPts val="0"/>
              </a:spcBef>
              <a:spcAft>
                <a:spcPts val="0"/>
              </a:spcAft>
              <a:buClr>
                <a:srgbClr val="000000"/>
              </a:buClr>
              <a:buFont typeface="Arial"/>
              <a:buNone/>
              <a:defRPr/>
            </a:lvl7pPr>
            <a:lvl8pPr marL="14996114" marR="0" indent="-10114" algn="l" rtl="0">
              <a:lnSpc>
                <a:spcPct val="100000"/>
              </a:lnSpc>
              <a:spcBef>
                <a:spcPts val="0"/>
              </a:spcBef>
              <a:spcAft>
                <a:spcPts val="0"/>
              </a:spcAft>
              <a:buClr>
                <a:srgbClr val="000000"/>
              </a:buClr>
              <a:buFont typeface="Arial"/>
              <a:buNone/>
              <a:defRPr/>
            </a:lvl8pPr>
            <a:lvl9pPr marL="17138416" marR="0" indent="-6115" algn="l" rtl="0">
              <a:lnSpc>
                <a:spcPct val="100000"/>
              </a:lnSpc>
              <a:spcBef>
                <a:spcPts val="0"/>
              </a:spcBef>
              <a:spcAft>
                <a:spcPts val="0"/>
              </a:spcAft>
              <a:buClr>
                <a:srgbClr val="000000"/>
              </a:buClr>
              <a:buFont typeface="Arial"/>
              <a:buNone/>
              <a:defRPr/>
            </a:lvl9pPr>
          </a:lstStyle>
          <a:p>
            <a:endParaRPr/>
          </a:p>
        </p:txBody>
      </p:sp>
      <p:sp>
        <p:nvSpPr>
          <p:cNvPr id="66" name="Shape 66"/>
          <p:cNvSpPr txBox="1">
            <a:spLocks noGrp="1"/>
          </p:cNvSpPr>
          <p:nvPr>
            <p:ph type="sldNum" idx="12"/>
          </p:nvPr>
        </p:nvSpPr>
        <p:spPr>
          <a:xfrm>
            <a:off x="30800040" y="29662968"/>
            <a:ext cx="10027919" cy="1703917"/>
          </a:xfrm>
          <a:prstGeom prst="rect">
            <a:avLst/>
          </a:prstGeom>
          <a:noFill/>
          <a:ln>
            <a:noFill/>
          </a:ln>
        </p:spPr>
        <p:txBody>
          <a:bodyPr lIns="428450" tIns="214225" rIns="428450" bIns="214225" anchor="ctr" anchorCtr="0">
            <a:noAutofit/>
          </a:bodyPr>
          <a:lstStyle>
            <a:lvl1pPr marL="0" marR="0" indent="0" algn="r" rtl="0">
              <a:lnSpc>
                <a:spcPct val="100000"/>
              </a:lnSpc>
              <a:spcBef>
                <a:spcPts val="0"/>
              </a:spcBef>
              <a:spcAft>
                <a:spcPts val="0"/>
              </a:spcAft>
              <a:buNone/>
              <a:defRPr sz="5600" b="0" i="0" u="none" strike="noStrike" cap="none" baseline="0">
                <a:solidFill>
                  <a:srgbClr val="888888"/>
                </a:solidFill>
                <a:latin typeface="Calibri"/>
                <a:ea typeface="Calibri"/>
                <a:cs typeface="Calibri"/>
                <a:sym typeface="Calibri"/>
              </a:defRPr>
            </a:lvl1pPr>
          </a:lstStyle>
          <a:p>
            <a:pPr marL="0" lvl="0" indent="0">
              <a:spcBef>
                <a:spcPts val="0"/>
              </a:spcBef>
              <a:buClr>
                <a:srgbClr val="888888"/>
              </a:buClr>
              <a:buSzPct val="25000"/>
              <a:buFont typeface="Calibri"/>
              <a:buNone/>
            </a:pPr>
            <a:fld id="{00000000-1234-1234-1234-123412341234}" type="slidenum">
              <a:rPr lang="en-US"/>
              <a:pPr marL="0" lvl="0" indent="0">
                <a:spcBef>
                  <a:spcPts val="0"/>
                </a:spcBef>
                <a:buClr>
                  <a:srgbClr val="888888"/>
                </a:buClr>
                <a:buSzPct val="25000"/>
                <a:buFont typeface="Calibri"/>
                <a:buNone/>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1">
            <a:alphaModFix amt="50000"/>
          </a:blip>
          <a:stretch>
            <a:fillRect/>
          </a:stretch>
        </a:blip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2148840" y="1281644"/>
            <a:ext cx="38679119" cy="5333997"/>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chemeClr val="dk1"/>
              </a:buClr>
              <a:buFont typeface="Calibri"/>
              <a:buNone/>
              <a:defRPr/>
            </a:lvl1pPr>
            <a:lvl2pPr marL="0" marR="0" indent="0" algn="l" rtl="0">
              <a:lnSpc>
                <a:spcPct val="100000"/>
              </a:lnSpc>
              <a:spcBef>
                <a:spcPts val="0"/>
              </a:spcBef>
              <a:spcAft>
                <a:spcPts val="0"/>
              </a:spcAft>
              <a:buClr>
                <a:srgbClr val="000000"/>
              </a:buClr>
              <a:buFont typeface="Arial"/>
              <a:buNone/>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6" name="Shape 6"/>
          <p:cNvSpPr txBox="1">
            <a:spLocks noGrp="1"/>
          </p:cNvSpPr>
          <p:nvPr>
            <p:ph type="body" idx="1"/>
          </p:nvPr>
        </p:nvSpPr>
        <p:spPr>
          <a:xfrm>
            <a:off x="2148840" y="7467602"/>
            <a:ext cx="38679119" cy="21121161"/>
          </a:xfrm>
          <a:prstGeom prst="rect">
            <a:avLst/>
          </a:prstGeom>
          <a:noFill/>
          <a:ln>
            <a:noFill/>
          </a:ln>
        </p:spPr>
        <p:txBody>
          <a:bodyPr lIns="91425" tIns="91425" rIns="91425" bIns="91425" anchor="t" anchorCtr="0"/>
          <a:lstStyle>
            <a:lvl1pPr marL="1606727" marR="0" indent="-476427" algn="l" rtl="0">
              <a:lnSpc>
                <a:spcPct val="100000"/>
              </a:lnSpc>
              <a:spcBef>
                <a:spcPts val="3000"/>
              </a:spcBef>
              <a:spcAft>
                <a:spcPts val="0"/>
              </a:spcAft>
              <a:buClr>
                <a:schemeClr val="dk1"/>
              </a:buClr>
              <a:buFont typeface="Arial"/>
              <a:buChar char="•"/>
              <a:defRPr/>
            </a:lvl1pPr>
            <a:lvl2pPr marL="3481241" marR="0" indent="-344341" algn="l" rtl="0">
              <a:lnSpc>
                <a:spcPct val="100000"/>
              </a:lnSpc>
              <a:spcBef>
                <a:spcPts val="2620"/>
              </a:spcBef>
              <a:spcAft>
                <a:spcPts val="0"/>
              </a:spcAft>
              <a:buClr>
                <a:schemeClr val="dk1"/>
              </a:buClr>
              <a:buFont typeface="Arial"/>
              <a:buChar char="–"/>
              <a:defRPr/>
            </a:lvl2pPr>
            <a:lvl3pPr marL="5355755" marR="0" indent="-186854" algn="l" rtl="0">
              <a:lnSpc>
                <a:spcPct val="100000"/>
              </a:lnSpc>
              <a:spcBef>
                <a:spcPts val="2240"/>
              </a:spcBef>
              <a:spcAft>
                <a:spcPts val="0"/>
              </a:spcAft>
              <a:buClr>
                <a:schemeClr val="dk1"/>
              </a:buClr>
              <a:buFont typeface="Arial"/>
              <a:buChar char="•"/>
              <a:defRPr/>
            </a:lvl3pPr>
            <a:lvl4pPr marL="7498057" marR="0" indent="-297157" algn="l" rtl="0">
              <a:lnSpc>
                <a:spcPct val="100000"/>
              </a:lnSpc>
              <a:spcBef>
                <a:spcPts val="1880"/>
              </a:spcBef>
              <a:spcAft>
                <a:spcPts val="0"/>
              </a:spcAft>
              <a:buClr>
                <a:schemeClr val="dk1"/>
              </a:buClr>
              <a:buFont typeface="Arial"/>
              <a:buChar char="–"/>
              <a:defRPr/>
            </a:lvl4pPr>
            <a:lvl5pPr marL="9640359" marR="0" indent="-305858" algn="l" rtl="0">
              <a:lnSpc>
                <a:spcPct val="100000"/>
              </a:lnSpc>
              <a:spcBef>
                <a:spcPts val="1880"/>
              </a:spcBef>
              <a:spcAft>
                <a:spcPts val="0"/>
              </a:spcAft>
              <a:buClr>
                <a:schemeClr val="dk1"/>
              </a:buClr>
              <a:buFont typeface="Arial"/>
              <a:buChar char="»"/>
              <a:defRPr/>
            </a:lvl5pPr>
            <a:lvl6pPr marL="11782661" marR="0" indent="-301860" algn="l" rtl="0">
              <a:lnSpc>
                <a:spcPct val="100000"/>
              </a:lnSpc>
              <a:spcBef>
                <a:spcPts val="1880"/>
              </a:spcBef>
              <a:spcAft>
                <a:spcPts val="0"/>
              </a:spcAft>
              <a:buClr>
                <a:schemeClr val="dk1"/>
              </a:buClr>
              <a:buFont typeface="Arial"/>
              <a:buChar char="•"/>
              <a:defRPr/>
            </a:lvl6pPr>
            <a:lvl7pPr marL="13924962" marR="0" indent="-297862" algn="l" rtl="0">
              <a:lnSpc>
                <a:spcPct val="100000"/>
              </a:lnSpc>
              <a:spcBef>
                <a:spcPts val="1880"/>
              </a:spcBef>
              <a:spcAft>
                <a:spcPts val="0"/>
              </a:spcAft>
              <a:buClr>
                <a:schemeClr val="dk1"/>
              </a:buClr>
              <a:buFont typeface="Arial"/>
              <a:buChar char="•"/>
              <a:defRPr/>
            </a:lvl7pPr>
            <a:lvl8pPr marL="16067264" marR="0" indent="-306564" algn="l" rtl="0">
              <a:lnSpc>
                <a:spcPct val="100000"/>
              </a:lnSpc>
              <a:spcBef>
                <a:spcPts val="1880"/>
              </a:spcBef>
              <a:spcAft>
                <a:spcPts val="0"/>
              </a:spcAft>
              <a:buClr>
                <a:schemeClr val="dk1"/>
              </a:buClr>
              <a:buFont typeface="Arial"/>
              <a:buChar char="•"/>
              <a:defRPr/>
            </a:lvl8pPr>
            <a:lvl9pPr marL="18209568" marR="0" indent="-302567" algn="l" rtl="0">
              <a:lnSpc>
                <a:spcPct val="100000"/>
              </a:lnSpc>
              <a:spcBef>
                <a:spcPts val="1880"/>
              </a:spcBef>
              <a:spcAft>
                <a:spcPts val="0"/>
              </a:spcAft>
              <a:buClr>
                <a:schemeClr val="dk1"/>
              </a:buClr>
              <a:buFont typeface="Arial"/>
              <a:buChar char="•"/>
              <a:defRPr/>
            </a:lvl9pPr>
          </a:lstStyle>
          <a:p>
            <a:endParaRPr/>
          </a:p>
        </p:txBody>
      </p:sp>
      <p:sp>
        <p:nvSpPr>
          <p:cNvPr id="7" name="Shape 7"/>
          <p:cNvSpPr txBox="1">
            <a:spLocks noGrp="1"/>
          </p:cNvSpPr>
          <p:nvPr>
            <p:ph type="dt" idx="10"/>
          </p:nvPr>
        </p:nvSpPr>
        <p:spPr>
          <a:xfrm>
            <a:off x="2148840" y="29662968"/>
            <a:ext cx="10027919" cy="1703917"/>
          </a:xfrm>
          <a:prstGeom prst="rect">
            <a:avLst/>
          </a:prstGeom>
          <a:noFill/>
          <a:ln>
            <a:noFill/>
          </a:ln>
        </p:spPr>
        <p:txBody>
          <a:bodyPr lIns="91425" tIns="91425" rIns="91425" bIns="91425" anchor="ctr" anchorCtr="0"/>
          <a:lstStyle>
            <a:lvl1pPr marL="0" marR="0" indent="0" algn="l" rtl="0">
              <a:lnSpc>
                <a:spcPct val="100000"/>
              </a:lnSpc>
              <a:spcBef>
                <a:spcPts val="0"/>
              </a:spcBef>
              <a:spcAft>
                <a:spcPts val="0"/>
              </a:spcAft>
              <a:buClr>
                <a:srgbClr val="000000"/>
              </a:buClr>
              <a:buFont typeface="Arial"/>
              <a:buNone/>
              <a:defRPr/>
            </a:lvl1pPr>
            <a:lvl2pPr marL="2142302" marR="0" indent="-8701" algn="l" rtl="0">
              <a:lnSpc>
                <a:spcPct val="100000"/>
              </a:lnSpc>
              <a:spcBef>
                <a:spcPts val="0"/>
              </a:spcBef>
              <a:spcAft>
                <a:spcPts val="0"/>
              </a:spcAft>
              <a:buClr>
                <a:srgbClr val="000000"/>
              </a:buClr>
              <a:buFont typeface="Arial"/>
              <a:buNone/>
              <a:defRPr/>
            </a:lvl2pPr>
            <a:lvl3pPr marL="4284604" marR="0" indent="-4703" algn="l" rtl="0">
              <a:lnSpc>
                <a:spcPct val="100000"/>
              </a:lnSpc>
              <a:spcBef>
                <a:spcPts val="0"/>
              </a:spcBef>
              <a:spcAft>
                <a:spcPts val="0"/>
              </a:spcAft>
              <a:buClr>
                <a:srgbClr val="000000"/>
              </a:buClr>
              <a:buFont typeface="Arial"/>
              <a:buNone/>
              <a:defRPr/>
            </a:lvl3pPr>
            <a:lvl4pPr marL="6426906" marR="0" indent="-706" algn="l" rtl="0">
              <a:lnSpc>
                <a:spcPct val="100000"/>
              </a:lnSpc>
              <a:spcBef>
                <a:spcPts val="0"/>
              </a:spcBef>
              <a:spcAft>
                <a:spcPts val="0"/>
              </a:spcAft>
              <a:buClr>
                <a:srgbClr val="000000"/>
              </a:buClr>
              <a:buFont typeface="Arial"/>
              <a:buNone/>
              <a:defRPr/>
            </a:lvl4pPr>
            <a:lvl5pPr marL="8569208" marR="0" indent="-9407" algn="l" rtl="0">
              <a:lnSpc>
                <a:spcPct val="100000"/>
              </a:lnSpc>
              <a:spcBef>
                <a:spcPts val="0"/>
              </a:spcBef>
              <a:spcAft>
                <a:spcPts val="0"/>
              </a:spcAft>
              <a:buClr>
                <a:srgbClr val="000000"/>
              </a:buClr>
              <a:buFont typeface="Arial"/>
              <a:buNone/>
              <a:defRPr/>
            </a:lvl5pPr>
            <a:lvl6pPr marL="10711510" marR="0" indent="-5409" algn="l" rtl="0">
              <a:lnSpc>
                <a:spcPct val="100000"/>
              </a:lnSpc>
              <a:spcBef>
                <a:spcPts val="0"/>
              </a:spcBef>
              <a:spcAft>
                <a:spcPts val="0"/>
              </a:spcAft>
              <a:buClr>
                <a:srgbClr val="000000"/>
              </a:buClr>
              <a:buFont typeface="Arial"/>
              <a:buNone/>
              <a:defRPr/>
            </a:lvl6pPr>
            <a:lvl7pPr marL="12853812" marR="0" indent="-1412" algn="l" rtl="0">
              <a:lnSpc>
                <a:spcPct val="100000"/>
              </a:lnSpc>
              <a:spcBef>
                <a:spcPts val="0"/>
              </a:spcBef>
              <a:spcAft>
                <a:spcPts val="0"/>
              </a:spcAft>
              <a:buClr>
                <a:srgbClr val="000000"/>
              </a:buClr>
              <a:buFont typeface="Arial"/>
              <a:buNone/>
              <a:defRPr/>
            </a:lvl7pPr>
            <a:lvl8pPr marL="14996114" marR="0" indent="-10114" algn="l" rtl="0">
              <a:lnSpc>
                <a:spcPct val="100000"/>
              </a:lnSpc>
              <a:spcBef>
                <a:spcPts val="0"/>
              </a:spcBef>
              <a:spcAft>
                <a:spcPts val="0"/>
              </a:spcAft>
              <a:buClr>
                <a:srgbClr val="000000"/>
              </a:buClr>
              <a:buFont typeface="Arial"/>
              <a:buNone/>
              <a:defRPr/>
            </a:lvl8pPr>
            <a:lvl9pPr marL="17138416" marR="0" indent="-6115" algn="l" rtl="0">
              <a:lnSpc>
                <a:spcPct val="100000"/>
              </a:lnSpc>
              <a:spcBef>
                <a:spcPts val="0"/>
              </a:spcBef>
              <a:spcAft>
                <a:spcPts val="0"/>
              </a:spcAft>
              <a:buClr>
                <a:srgbClr val="000000"/>
              </a:buClr>
              <a:buFont typeface="Arial"/>
              <a:buNone/>
              <a:defRPr/>
            </a:lvl9pPr>
          </a:lstStyle>
          <a:p>
            <a:endParaRPr/>
          </a:p>
        </p:txBody>
      </p:sp>
      <p:sp>
        <p:nvSpPr>
          <p:cNvPr id="8" name="Shape 8"/>
          <p:cNvSpPr txBox="1">
            <a:spLocks noGrp="1"/>
          </p:cNvSpPr>
          <p:nvPr>
            <p:ph type="ftr" idx="11"/>
          </p:nvPr>
        </p:nvSpPr>
        <p:spPr>
          <a:xfrm>
            <a:off x="14683740" y="29662968"/>
            <a:ext cx="13609319" cy="1703917"/>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2142302" marR="0" indent="-8701" algn="l" rtl="0">
              <a:lnSpc>
                <a:spcPct val="100000"/>
              </a:lnSpc>
              <a:spcBef>
                <a:spcPts val="0"/>
              </a:spcBef>
              <a:spcAft>
                <a:spcPts val="0"/>
              </a:spcAft>
              <a:buClr>
                <a:srgbClr val="000000"/>
              </a:buClr>
              <a:buFont typeface="Arial"/>
              <a:buNone/>
              <a:defRPr/>
            </a:lvl2pPr>
            <a:lvl3pPr marL="4284604" marR="0" indent="-4703" algn="l" rtl="0">
              <a:lnSpc>
                <a:spcPct val="100000"/>
              </a:lnSpc>
              <a:spcBef>
                <a:spcPts val="0"/>
              </a:spcBef>
              <a:spcAft>
                <a:spcPts val="0"/>
              </a:spcAft>
              <a:buClr>
                <a:srgbClr val="000000"/>
              </a:buClr>
              <a:buFont typeface="Arial"/>
              <a:buNone/>
              <a:defRPr/>
            </a:lvl3pPr>
            <a:lvl4pPr marL="6426906" marR="0" indent="-706" algn="l" rtl="0">
              <a:lnSpc>
                <a:spcPct val="100000"/>
              </a:lnSpc>
              <a:spcBef>
                <a:spcPts val="0"/>
              </a:spcBef>
              <a:spcAft>
                <a:spcPts val="0"/>
              </a:spcAft>
              <a:buClr>
                <a:srgbClr val="000000"/>
              </a:buClr>
              <a:buFont typeface="Arial"/>
              <a:buNone/>
              <a:defRPr/>
            </a:lvl4pPr>
            <a:lvl5pPr marL="8569208" marR="0" indent="-9407" algn="l" rtl="0">
              <a:lnSpc>
                <a:spcPct val="100000"/>
              </a:lnSpc>
              <a:spcBef>
                <a:spcPts val="0"/>
              </a:spcBef>
              <a:spcAft>
                <a:spcPts val="0"/>
              </a:spcAft>
              <a:buClr>
                <a:srgbClr val="000000"/>
              </a:buClr>
              <a:buFont typeface="Arial"/>
              <a:buNone/>
              <a:defRPr/>
            </a:lvl5pPr>
            <a:lvl6pPr marL="10711510" marR="0" indent="-5409" algn="l" rtl="0">
              <a:lnSpc>
                <a:spcPct val="100000"/>
              </a:lnSpc>
              <a:spcBef>
                <a:spcPts val="0"/>
              </a:spcBef>
              <a:spcAft>
                <a:spcPts val="0"/>
              </a:spcAft>
              <a:buClr>
                <a:srgbClr val="000000"/>
              </a:buClr>
              <a:buFont typeface="Arial"/>
              <a:buNone/>
              <a:defRPr/>
            </a:lvl6pPr>
            <a:lvl7pPr marL="12853812" marR="0" indent="-1412" algn="l" rtl="0">
              <a:lnSpc>
                <a:spcPct val="100000"/>
              </a:lnSpc>
              <a:spcBef>
                <a:spcPts val="0"/>
              </a:spcBef>
              <a:spcAft>
                <a:spcPts val="0"/>
              </a:spcAft>
              <a:buClr>
                <a:srgbClr val="000000"/>
              </a:buClr>
              <a:buFont typeface="Arial"/>
              <a:buNone/>
              <a:defRPr/>
            </a:lvl7pPr>
            <a:lvl8pPr marL="14996114" marR="0" indent="-10114" algn="l" rtl="0">
              <a:lnSpc>
                <a:spcPct val="100000"/>
              </a:lnSpc>
              <a:spcBef>
                <a:spcPts val="0"/>
              </a:spcBef>
              <a:spcAft>
                <a:spcPts val="0"/>
              </a:spcAft>
              <a:buClr>
                <a:srgbClr val="000000"/>
              </a:buClr>
              <a:buFont typeface="Arial"/>
              <a:buNone/>
              <a:defRPr/>
            </a:lvl8pPr>
            <a:lvl9pPr marL="17138416" marR="0" indent="-6115" algn="l" rtl="0">
              <a:lnSpc>
                <a:spcPct val="100000"/>
              </a:lnSpc>
              <a:spcBef>
                <a:spcPts val="0"/>
              </a:spcBef>
              <a:spcAft>
                <a:spcPts val="0"/>
              </a:spcAft>
              <a:buClr>
                <a:srgbClr val="000000"/>
              </a:buClr>
              <a:buFont typeface="Arial"/>
              <a:buNone/>
              <a:defRPr/>
            </a:lvl9pPr>
          </a:lstStyle>
          <a:p>
            <a:endParaRPr/>
          </a:p>
        </p:txBody>
      </p:sp>
      <p:sp>
        <p:nvSpPr>
          <p:cNvPr id="9" name="Shape 9"/>
          <p:cNvSpPr txBox="1">
            <a:spLocks noGrp="1"/>
          </p:cNvSpPr>
          <p:nvPr>
            <p:ph type="sldNum" idx="12"/>
          </p:nvPr>
        </p:nvSpPr>
        <p:spPr>
          <a:xfrm>
            <a:off x="30800040" y="29662968"/>
            <a:ext cx="10027919" cy="1703917"/>
          </a:xfrm>
          <a:prstGeom prst="rect">
            <a:avLst/>
          </a:prstGeom>
          <a:noFill/>
          <a:ln>
            <a:noFill/>
          </a:ln>
        </p:spPr>
        <p:txBody>
          <a:bodyPr lIns="428450" tIns="214225" rIns="428450" bIns="214225" anchor="ctr" anchorCtr="0">
            <a:noAutofit/>
          </a:bodyPr>
          <a:lstStyle>
            <a:lvl1pPr marL="0" marR="0" indent="0" algn="r" rtl="0">
              <a:lnSpc>
                <a:spcPct val="100000"/>
              </a:lnSpc>
              <a:spcBef>
                <a:spcPts val="0"/>
              </a:spcBef>
              <a:spcAft>
                <a:spcPts val="0"/>
              </a:spcAft>
              <a:buNone/>
              <a:defRPr sz="5600" b="0" i="0" u="none" strike="noStrike" cap="none" baseline="0">
                <a:solidFill>
                  <a:srgbClr val="888888"/>
                </a:solidFill>
                <a:latin typeface="Calibri"/>
                <a:ea typeface="Calibri"/>
                <a:cs typeface="Calibri"/>
                <a:sym typeface="Calibri"/>
              </a:defRPr>
            </a:lvl1pPr>
          </a:lstStyle>
          <a:p>
            <a:pPr marL="0" lvl="0" indent="0">
              <a:spcBef>
                <a:spcPts val="0"/>
              </a:spcBef>
              <a:buClr>
                <a:srgbClr val="888888"/>
              </a:buClr>
              <a:buSzPct val="25000"/>
              <a:buFont typeface="Calibri"/>
              <a:buNone/>
            </a:pPr>
            <a:fld id="{00000000-1234-1234-1234-123412341234}" type="slidenum">
              <a:rPr lang="en-US"/>
              <a:pPr marL="0" lvl="0" indent="0">
                <a:spcBef>
                  <a:spcPts val="0"/>
                </a:spcBef>
                <a:buClr>
                  <a:srgbClr val="888888"/>
                </a:buClr>
                <a:buSzPct val="25000"/>
                <a:buFont typeface="Calibri"/>
                <a:buNone/>
              </a:pPr>
              <a:t>‹#›</a:t>
            </a:fld>
            <a:endParaRPr lang="en-US"/>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eg"/><Relationship Id="rId3" Type="http://schemas.openxmlformats.org/officeDocument/2006/relationships/image" Target="../media/image2.png"/><Relationship Id="rId7" Type="http://schemas.openxmlformats.org/officeDocument/2006/relationships/image" Target="../media/image6.jpeg"/><Relationship Id="rId12" Type="http://schemas.openxmlformats.org/officeDocument/2006/relationships/image" Target="../media/image11.png"/><Relationship Id="rId2" Type="http://schemas.openxmlformats.org/officeDocument/2006/relationships/notesSlide" Target="../notesSlides/notesSlide1.xml"/><Relationship Id="rId16"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gif"/><Relationship Id="rId9" Type="http://schemas.openxmlformats.org/officeDocument/2006/relationships/image" Target="../media/image8.pn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67"/>
        <p:cNvGrpSpPr/>
        <p:nvPr/>
      </p:nvGrpSpPr>
      <p:grpSpPr>
        <a:xfrm>
          <a:off x="0" y="0"/>
          <a:ext cx="0" cy="0"/>
          <a:chOff x="0" y="0"/>
          <a:chExt cx="0" cy="0"/>
        </a:xfrm>
      </p:grpSpPr>
      <p:sp>
        <p:nvSpPr>
          <p:cNvPr id="68" name="Shape 68"/>
          <p:cNvSpPr/>
          <p:nvPr/>
        </p:nvSpPr>
        <p:spPr>
          <a:xfrm>
            <a:off x="32497487" y="10029371"/>
            <a:ext cx="10087426" cy="6792685"/>
          </a:xfrm>
          <a:prstGeom prst="roundRect">
            <a:avLst>
              <a:gd name="adj" fmla="val 6838"/>
            </a:avLst>
          </a:prstGeom>
          <a:solidFill>
            <a:srgbClr val="3CA2B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baseline="0">
              <a:solidFill>
                <a:schemeClr val="lt1"/>
              </a:solidFill>
              <a:latin typeface="Arial"/>
              <a:ea typeface="Arial"/>
              <a:cs typeface="Arial"/>
              <a:sym typeface="Arial"/>
            </a:endParaRPr>
          </a:p>
        </p:txBody>
      </p:sp>
      <p:sp>
        <p:nvSpPr>
          <p:cNvPr id="69" name="Shape 69"/>
          <p:cNvSpPr/>
          <p:nvPr/>
        </p:nvSpPr>
        <p:spPr>
          <a:xfrm>
            <a:off x="457200" y="12192000"/>
            <a:ext cx="20650198" cy="6553200"/>
          </a:xfrm>
          <a:prstGeom prst="rect">
            <a:avLst/>
          </a:prstGeom>
          <a:solidFill>
            <a:srgbClr val="78B832">
              <a:alpha val="89803"/>
            </a:srgbClr>
          </a:solidFill>
          <a:ln>
            <a:noFill/>
          </a:ln>
        </p:spPr>
        <p:txBody>
          <a:bodyPr lIns="457200" tIns="731500" rIns="10149825" bIns="45700" anchor="t" anchorCtr="0">
            <a:noAutofit/>
          </a:bodyPr>
          <a:lstStyle/>
          <a:p>
            <a:pPr marL="0" marR="0" lvl="0" indent="0" algn="l" rtl="0">
              <a:lnSpc>
                <a:spcPct val="100000"/>
              </a:lnSpc>
              <a:spcBef>
                <a:spcPts val="0"/>
              </a:spcBef>
              <a:spcAft>
                <a:spcPts val="0"/>
              </a:spcAft>
              <a:buClr>
                <a:schemeClr val="lt1"/>
              </a:buClr>
              <a:buSzPct val="25000"/>
              <a:buFont typeface="Calibri"/>
              <a:buNone/>
            </a:pPr>
            <a:r>
              <a:rPr lang="en-US" sz="3200" b="1" i="0" u="none" strike="noStrike" cap="none" baseline="0" dirty="0">
                <a:solidFill>
                  <a:schemeClr val="lt1"/>
                </a:solidFill>
                <a:latin typeface="Calibri"/>
                <a:ea typeface="Calibri"/>
                <a:cs typeface="Calibri"/>
                <a:sym typeface="Calibri"/>
              </a:rPr>
              <a:t>Criteria</a:t>
            </a:r>
          </a:p>
          <a:p>
            <a:pPr marL="457200" marR="0" lvl="0" indent="-457200" algn="l" rtl="0">
              <a:lnSpc>
                <a:spcPct val="100000"/>
              </a:lnSpc>
              <a:spcBef>
                <a:spcPts val="0"/>
              </a:spcBef>
              <a:spcAft>
                <a:spcPts val="0"/>
              </a:spcAft>
              <a:buClr>
                <a:schemeClr val="lt1"/>
              </a:buClr>
              <a:buSzPct val="100000"/>
              <a:buFont typeface="Arial"/>
              <a:buChar char="•"/>
            </a:pPr>
            <a:r>
              <a:rPr lang="en-US" sz="3200" b="1" i="0" u="none" strike="noStrike" cap="none" baseline="0" dirty="0">
                <a:solidFill>
                  <a:schemeClr val="lt1"/>
                </a:solidFill>
                <a:latin typeface="Calibri"/>
                <a:ea typeface="Calibri"/>
                <a:cs typeface="Calibri"/>
                <a:sym typeface="Calibri"/>
              </a:rPr>
              <a:t>Measure temperature (⁰C), pH, dissolved oxygen (mg/L), electrical conductivity (</a:t>
            </a:r>
            <a:r>
              <a:rPr lang="en-US" sz="3200" b="1" i="0" u="none" strike="noStrike" cap="none" baseline="0" dirty="0" err="1">
                <a:solidFill>
                  <a:schemeClr val="lt1"/>
                </a:solidFill>
                <a:latin typeface="Calibri"/>
                <a:ea typeface="Calibri"/>
                <a:cs typeface="Calibri"/>
                <a:sym typeface="Calibri"/>
              </a:rPr>
              <a:t>uS</a:t>
            </a:r>
            <a:r>
              <a:rPr lang="en-US" sz="3200" b="1" i="0" u="none" strike="noStrike" cap="none" baseline="0" dirty="0">
                <a:solidFill>
                  <a:schemeClr val="lt1"/>
                </a:solidFill>
                <a:latin typeface="Calibri"/>
                <a:ea typeface="Calibri"/>
                <a:cs typeface="Calibri"/>
                <a:sym typeface="Calibri"/>
              </a:rPr>
              <a:t>/cm), and turbidity (NTU)</a:t>
            </a:r>
          </a:p>
          <a:p>
            <a:pPr marL="457200" marR="0" lvl="0" indent="-457200" algn="l" rtl="0">
              <a:lnSpc>
                <a:spcPct val="100000"/>
              </a:lnSpc>
              <a:spcBef>
                <a:spcPts val="0"/>
              </a:spcBef>
              <a:spcAft>
                <a:spcPts val="0"/>
              </a:spcAft>
              <a:buClr>
                <a:schemeClr val="lt1"/>
              </a:buClr>
              <a:buSzPct val="100000"/>
              <a:buFont typeface="Arial"/>
              <a:buChar char="•"/>
            </a:pPr>
            <a:r>
              <a:rPr lang="en-US" sz="3200" b="1" i="0" u="none" strike="noStrike" cap="none" baseline="0" dirty="0">
                <a:solidFill>
                  <a:schemeClr val="lt1"/>
                </a:solidFill>
                <a:latin typeface="Calibri"/>
                <a:ea typeface="Calibri"/>
                <a:cs typeface="Calibri"/>
                <a:sym typeface="Calibri"/>
              </a:rPr>
              <a:t>Cost &lt;$4000, assuming client utilizes an existing GPS, YSI </a:t>
            </a:r>
            <a:r>
              <a:rPr lang="en-US" sz="3200" b="1" i="0" u="none" strike="noStrike" cap="none" baseline="0" dirty="0" err="1">
                <a:solidFill>
                  <a:schemeClr val="lt1"/>
                </a:solidFill>
                <a:latin typeface="Calibri"/>
                <a:ea typeface="Calibri"/>
                <a:cs typeface="Calibri"/>
                <a:sym typeface="Calibri"/>
              </a:rPr>
              <a:t>sonde</a:t>
            </a:r>
            <a:r>
              <a:rPr lang="en-US" sz="3200" b="1" i="0" u="none" strike="noStrike" cap="none" baseline="0" dirty="0">
                <a:solidFill>
                  <a:schemeClr val="lt1"/>
                </a:solidFill>
                <a:latin typeface="Calibri"/>
                <a:ea typeface="Calibri"/>
                <a:cs typeface="Calibri"/>
                <a:sym typeface="Calibri"/>
              </a:rPr>
              <a:t>, and versatile enough for any water vehicle</a:t>
            </a:r>
          </a:p>
          <a:p>
            <a:pPr marL="457200" marR="0" lvl="0" indent="-457200" algn="l" rtl="0">
              <a:lnSpc>
                <a:spcPct val="100000"/>
              </a:lnSpc>
              <a:spcBef>
                <a:spcPts val="0"/>
              </a:spcBef>
              <a:spcAft>
                <a:spcPts val="0"/>
              </a:spcAft>
              <a:buClr>
                <a:schemeClr val="lt1"/>
              </a:buClr>
              <a:buSzPct val="100000"/>
              <a:buFont typeface="Arial"/>
              <a:buChar char="•"/>
            </a:pPr>
            <a:r>
              <a:rPr lang="en-US" sz="3200" b="1" i="0" u="none" strike="noStrike" cap="none" baseline="0" dirty="0">
                <a:solidFill>
                  <a:schemeClr val="lt1"/>
                </a:solidFill>
                <a:latin typeface="Calibri"/>
                <a:ea typeface="Calibri"/>
                <a:cs typeface="Calibri"/>
                <a:sym typeface="Calibri"/>
              </a:rPr>
              <a:t>Optimize power supply to sample for at least 2 hours of simultaneous sampling and geo-referencing</a:t>
            </a:r>
          </a:p>
          <a:p>
            <a:pPr marL="457200" marR="0" lvl="0" indent="-457200" algn="l" rtl="0">
              <a:lnSpc>
                <a:spcPct val="100000"/>
              </a:lnSpc>
              <a:spcBef>
                <a:spcPts val="0"/>
              </a:spcBef>
              <a:spcAft>
                <a:spcPts val="0"/>
              </a:spcAft>
              <a:buClr>
                <a:schemeClr val="lt1"/>
              </a:buClr>
              <a:buSzPct val="100000"/>
              <a:buFont typeface="Arial"/>
              <a:buChar char="•"/>
            </a:pPr>
            <a:r>
              <a:rPr lang="en-US" sz="3200" b="1" i="0" u="none" strike="noStrike" cap="none" baseline="0" dirty="0">
                <a:solidFill>
                  <a:schemeClr val="lt1"/>
                </a:solidFill>
                <a:latin typeface="Calibri"/>
                <a:ea typeface="Calibri"/>
                <a:cs typeface="Calibri"/>
                <a:sym typeface="Calibri"/>
              </a:rPr>
              <a:t>Able to sample water from depths of up to 20 feet</a:t>
            </a:r>
          </a:p>
          <a:p>
            <a:pPr marL="457200" marR="0" lvl="0" indent="-457200" algn="l" rtl="0">
              <a:lnSpc>
                <a:spcPct val="100000"/>
              </a:lnSpc>
              <a:spcBef>
                <a:spcPts val="0"/>
              </a:spcBef>
              <a:spcAft>
                <a:spcPts val="0"/>
              </a:spcAft>
              <a:buClr>
                <a:schemeClr val="lt1"/>
              </a:buClr>
              <a:buSzPct val="100000"/>
              <a:buFont typeface="Arial"/>
              <a:buChar char="•"/>
            </a:pPr>
            <a:r>
              <a:rPr lang="en-US" sz="3200" b="1" i="0" u="none" strike="noStrike" cap="none" baseline="0" dirty="0">
                <a:solidFill>
                  <a:schemeClr val="lt1"/>
                </a:solidFill>
                <a:latin typeface="Calibri"/>
                <a:ea typeface="Calibri"/>
                <a:cs typeface="Calibri"/>
                <a:sym typeface="Calibri"/>
              </a:rPr>
              <a:t>Shallow and deep water setting to allow for versatile application in various water bodies</a:t>
            </a:r>
          </a:p>
          <a:p>
            <a:pPr marL="457200" marR="0" lvl="0" indent="-457200" algn="l" rtl="0">
              <a:lnSpc>
                <a:spcPct val="100000"/>
              </a:lnSpc>
              <a:spcBef>
                <a:spcPts val="0"/>
              </a:spcBef>
              <a:spcAft>
                <a:spcPts val="0"/>
              </a:spcAft>
              <a:buClr>
                <a:schemeClr val="lt1"/>
              </a:buClr>
              <a:buSzPct val="100000"/>
              <a:buFont typeface="Arial"/>
              <a:buChar char="•"/>
            </a:pPr>
            <a:r>
              <a:rPr lang="en-US" sz="3200" b="1" i="0" u="none" strike="noStrike" cap="none" baseline="0" dirty="0">
                <a:solidFill>
                  <a:schemeClr val="lt1"/>
                </a:solidFill>
                <a:latin typeface="Calibri"/>
                <a:ea typeface="Calibri"/>
                <a:cs typeface="Calibri"/>
                <a:sym typeface="Calibri"/>
              </a:rPr>
              <a:t>Mostly automated </a:t>
            </a:r>
            <a:r>
              <a:rPr lang="en-US" sz="3200" b="1" i="0" u="none" strike="noStrike" cap="none" baseline="0" dirty="0" smtClean="0">
                <a:solidFill>
                  <a:schemeClr val="lt1"/>
                </a:solidFill>
                <a:latin typeface="Calibri"/>
                <a:ea typeface="Calibri"/>
                <a:cs typeface="Calibri"/>
                <a:sym typeface="Calibri"/>
              </a:rPr>
              <a:t>for minimized </a:t>
            </a:r>
            <a:r>
              <a:rPr lang="en-US" sz="3200" b="1" i="0" u="none" strike="noStrike" cap="none" baseline="0" dirty="0">
                <a:solidFill>
                  <a:schemeClr val="lt1"/>
                </a:solidFill>
                <a:latin typeface="Calibri"/>
                <a:ea typeface="Calibri"/>
                <a:cs typeface="Calibri"/>
                <a:sym typeface="Calibri"/>
              </a:rPr>
              <a:t>chance of error</a:t>
            </a:r>
          </a:p>
          <a:p>
            <a:pPr marL="457200" marR="0" lvl="0" indent="-254000" algn="l" rtl="0">
              <a:lnSpc>
                <a:spcPct val="100000"/>
              </a:lnSpc>
              <a:spcBef>
                <a:spcPts val="0"/>
              </a:spcBef>
              <a:spcAft>
                <a:spcPts val="0"/>
              </a:spcAft>
              <a:buClr>
                <a:schemeClr val="lt1"/>
              </a:buClr>
              <a:buFont typeface="Arial"/>
              <a:buNone/>
            </a:pPr>
            <a:endParaRPr sz="3200" b="1" i="0" u="none" strike="noStrike" cap="none" baseline="0" dirty="0">
              <a:solidFill>
                <a:schemeClr val="lt1"/>
              </a:solidFill>
              <a:latin typeface="Calibri"/>
              <a:ea typeface="Calibri"/>
              <a:cs typeface="Calibri"/>
              <a:sym typeface="Calibri"/>
            </a:endParaRPr>
          </a:p>
        </p:txBody>
      </p:sp>
      <p:sp>
        <p:nvSpPr>
          <p:cNvPr id="70" name="Shape 70"/>
          <p:cNvSpPr/>
          <p:nvPr/>
        </p:nvSpPr>
        <p:spPr>
          <a:xfrm>
            <a:off x="0" y="0"/>
            <a:ext cx="42976799" cy="2286000"/>
          </a:xfrm>
          <a:prstGeom prst="roundRect">
            <a:avLst>
              <a:gd name="adj" fmla="val 0"/>
            </a:avLst>
          </a:prstGeom>
          <a:solidFill>
            <a:srgbClr val="3CA2BE">
              <a:alpha val="80000"/>
            </a:srgbClr>
          </a:solidFill>
          <a:ln>
            <a:noFill/>
          </a:ln>
        </p:spPr>
        <p:txBody>
          <a:bodyPr lIns="0" tIns="45700" rIns="91425" bIns="45700" anchor="ctr" anchorCtr="0">
            <a:noAutofit/>
          </a:bodyPr>
          <a:lstStyle/>
          <a:p>
            <a:pPr marL="2328863" marR="0" lvl="0" indent="-4763" algn="l" rtl="0">
              <a:lnSpc>
                <a:spcPct val="100000"/>
              </a:lnSpc>
              <a:spcBef>
                <a:spcPts val="0"/>
              </a:spcBef>
              <a:spcAft>
                <a:spcPts val="0"/>
              </a:spcAft>
              <a:buClr>
                <a:schemeClr val="lt1"/>
              </a:buClr>
              <a:buSzPct val="25000"/>
              <a:buFont typeface="Calibri"/>
              <a:buNone/>
            </a:pPr>
            <a:r>
              <a:rPr lang="en-US" sz="8800" b="1" i="0" u="none" strike="noStrike" cap="none" baseline="0">
                <a:solidFill>
                  <a:schemeClr val="lt1"/>
                </a:solidFill>
                <a:latin typeface="Calibri"/>
                <a:ea typeface="Calibri"/>
                <a:cs typeface="Calibri"/>
                <a:sym typeface="Calibri"/>
              </a:rPr>
              <a:t>A Mobile Canoe-Mounted, Geo-referenced, 3-D Water Quality Analyzer</a:t>
            </a:r>
          </a:p>
        </p:txBody>
      </p:sp>
      <p:sp>
        <p:nvSpPr>
          <p:cNvPr id="71" name="Shape 71"/>
          <p:cNvSpPr/>
          <p:nvPr/>
        </p:nvSpPr>
        <p:spPr>
          <a:xfrm>
            <a:off x="435141" y="4914900"/>
            <a:ext cx="20748457" cy="6132729"/>
          </a:xfrm>
          <a:prstGeom prst="roundRect">
            <a:avLst>
              <a:gd name="adj" fmla="val 6819"/>
            </a:avLst>
          </a:prstGeom>
          <a:solidFill>
            <a:srgbClr val="78B832"/>
          </a:solidFill>
          <a:ln>
            <a:noFill/>
          </a:ln>
        </p:spPr>
        <p:txBody>
          <a:bodyPr lIns="457200" tIns="457200" rIns="457200" bIns="0" anchor="ctr" anchorCtr="0">
            <a:noAutofit/>
          </a:bodyPr>
          <a:lstStyle/>
          <a:p>
            <a:pPr marL="190500" marR="0" lvl="0" indent="0" algn="l" rtl="0">
              <a:lnSpc>
                <a:spcPct val="100000"/>
              </a:lnSpc>
              <a:spcBef>
                <a:spcPts val="0"/>
              </a:spcBef>
              <a:spcAft>
                <a:spcPts val="0"/>
              </a:spcAft>
              <a:buClr>
                <a:schemeClr val="lt1"/>
              </a:buClr>
              <a:buSzPct val="25000"/>
              <a:buFont typeface="Calibri"/>
              <a:buNone/>
            </a:pPr>
            <a:r>
              <a:rPr lang="en-US" sz="3200" b="1" i="0" u="none" strike="noStrike" cap="none" baseline="0">
                <a:solidFill>
                  <a:schemeClr val="lt1"/>
                </a:solidFill>
                <a:latin typeface="Calibri"/>
                <a:ea typeface="Calibri"/>
                <a:cs typeface="Calibri"/>
                <a:sym typeface="Calibri"/>
              </a:rPr>
              <a:t>Water quality analysis is vital to ensure the health of water sources, identifying pollutants, and modeling how pollutants travel throughout a river system. We have designed a mobile, canoe-mounted, water quality analyzing system that will enable researchers to efficiently collect a large number of water quality samples with an associated GPS location and depth for each data point. While the canoe travels in parallel swaths bank to bank, the unit will alternately collect samples from three different depths: 20, 10, and 2 ft. The system measures water quality in multiple cross sections to acquire an adequate representation of how water quality changes across and below the surface of a river. Current methods of collecting water samples consist of stationary samples that measure changes in water quality at only one location over time. The water quality on the surface is different than water quality at different depths due to stratification, and our design allows us to adequately represent the mixing process at a river confluence.</a:t>
            </a:r>
          </a:p>
        </p:txBody>
      </p:sp>
      <p:sp>
        <p:nvSpPr>
          <p:cNvPr id="72" name="Shape 72"/>
          <p:cNvSpPr/>
          <p:nvPr/>
        </p:nvSpPr>
        <p:spPr>
          <a:xfrm>
            <a:off x="155575" y="-144463"/>
            <a:ext cx="304798" cy="30480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8400" b="0" i="0" u="none" strike="noStrike" cap="none" baseline="0">
              <a:solidFill>
                <a:schemeClr val="dk1"/>
              </a:solidFill>
              <a:latin typeface="Calibri"/>
              <a:ea typeface="Calibri"/>
              <a:cs typeface="Calibri"/>
              <a:sym typeface="Calibri"/>
            </a:endParaRPr>
          </a:p>
        </p:txBody>
      </p:sp>
      <p:sp>
        <p:nvSpPr>
          <p:cNvPr id="73" name="Shape 73"/>
          <p:cNvSpPr/>
          <p:nvPr/>
        </p:nvSpPr>
        <p:spPr>
          <a:xfrm>
            <a:off x="155575" y="-144463"/>
            <a:ext cx="304798" cy="30480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8400" b="0" i="0" u="none" strike="noStrike" cap="none" baseline="0">
              <a:solidFill>
                <a:schemeClr val="dk1"/>
              </a:solidFill>
              <a:latin typeface="Calibri"/>
              <a:ea typeface="Calibri"/>
              <a:cs typeface="Calibri"/>
              <a:sym typeface="Calibri"/>
            </a:endParaRPr>
          </a:p>
        </p:txBody>
      </p:sp>
      <p:sp>
        <p:nvSpPr>
          <p:cNvPr id="74" name="Shape 74"/>
          <p:cNvSpPr/>
          <p:nvPr/>
        </p:nvSpPr>
        <p:spPr>
          <a:xfrm>
            <a:off x="457200" y="2438400"/>
            <a:ext cx="20726400" cy="1524000"/>
          </a:xfrm>
          <a:prstGeom prst="roundRect">
            <a:avLst>
              <a:gd name="adj" fmla="val 19445"/>
            </a:avLst>
          </a:prstGeom>
          <a:solidFill>
            <a:srgbClr val="78B832">
              <a:alpha val="89019"/>
            </a:srgbClr>
          </a:solidFill>
          <a:ln>
            <a:noFill/>
          </a:ln>
        </p:spPr>
        <p:txBody>
          <a:bodyPr lIns="91425" tIns="45700" rIns="91425" bIns="45700" anchor="ctr" anchorCtr="0">
            <a:noAutofit/>
          </a:bodyPr>
          <a:lstStyle/>
          <a:p>
            <a:pPr marL="1008063" marR="0" lvl="0" indent="-817563" algn="l" rtl="0">
              <a:lnSpc>
                <a:spcPct val="100000"/>
              </a:lnSpc>
              <a:spcBef>
                <a:spcPts val="0"/>
              </a:spcBef>
              <a:spcAft>
                <a:spcPts val="0"/>
              </a:spcAft>
              <a:buClr>
                <a:schemeClr val="lt1"/>
              </a:buClr>
              <a:buSzPct val="25000"/>
              <a:buFont typeface="Calibri"/>
              <a:buNone/>
            </a:pPr>
            <a:r>
              <a:rPr lang="en-US" sz="4000" b="1" i="0" u="none" strike="noStrike" cap="none" baseline="0">
                <a:solidFill>
                  <a:schemeClr val="lt1"/>
                </a:solidFill>
                <a:latin typeface="Calibri"/>
                <a:ea typeface="Calibri"/>
                <a:cs typeface="Calibri"/>
                <a:sym typeface="Calibri"/>
              </a:rPr>
              <a:t>Alysse Ness, Alex Shpik, Ryan Vernich</a:t>
            </a:r>
          </a:p>
          <a:p>
            <a:pPr marL="1008063" marR="0" lvl="0" indent="-817563" algn="l" rtl="0">
              <a:lnSpc>
                <a:spcPct val="100000"/>
              </a:lnSpc>
              <a:spcBef>
                <a:spcPts val="0"/>
              </a:spcBef>
              <a:spcAft>
                <a:spcPts val="0"/>
              </a:spcAft>
              <a:buClr>
                <a:schemeClr val="lt1"/>
              </a:buClr>
              <a:buSzPct val="25000"/>
              <a:buFont typeface="Calibri"/>
              <a:buNone/>
            </a:pPr>
            <a:r>
              <a:rPr lang="en-US" sz="4000" b="1" i="0" u="none" strike="noStrike" cap="none" baseline="0">
                <a:solidFill>
                  <a:schemeClr val="lt1"/>
                </a:solidFill>
                <a:latin typeface="Calibri"/>
                <a:ea typeface="Calibri"/>
                <a:cs typeface="Calibri"/>
                <a:sym typeface="Calibri"/>
              </a:rPr>
              <a:t>Advisors Dr. Paul Ayers and Dr. Andrea Ludwig</a:t>
            </a:r>
          </a:p>
        </p:txBody>
      </p:sp>
      <p:pic>
        <p:nvPicPr>
          <p:cNvPr id="75" name="Shape 75"/>
          <p:cNvPicPr preferRelativeResize="0"/>
          <p:nvPr/>
        </p:nvPicPr>
        <p:blipFill rotWithShape="1">
          <a:blip r:embed="rId4">
            <a:alphaModFix/>
          </a:blip>
          <a:srcRect/>
          <a:stretch/>
        </p:blipFill>
        <p:spPr>
          <a:xfrm>
            <a:off x="36957000" y="152400"/>
            <a:ext cx="5715823" cy="1904999"/>
          </a:xfrm>
          <a:prstGeom prst="rect">
            <a:avLst/>
          </a:prstGeom>
          <a:noFill/>
          <a:ln>
            <a:noFill/>
          </a:ln>
        </p:spPr>
      </p:pic>
      <p:sp>
        <p:nvSpPr>
          <p:cNvPr id="76" name="Shape 76"/>
          <p:cNvSpPr/>
          <p:nvPr/>
        </p:nvSpPr>
        <p:spPr>
          <a:xfrm>
            <a:off x="304800" y="11201400"/>
            <a:ext cx="11549501" cy="1447800"/>
          </a:xfrm>
          <a:prstGeom prst="round2SameRect">
            <a:avLst>
              <a:gd name="adj1" fmla="val 16667"/>
              <a:gd name="adj2" fmla="val 0"/>
            </a:avLst>
          </a:prstGeom>
          <a:solidFill>
            <a:srgbClr val="3CA2BE"/>
          </a:solidFill>
          <a:ln>
            <a:noFill/>
          </a:ln>
        </p:spPr>
        <p:txBody>
          <a:bodyPr lIns="91425" tIns="45700" rIns="91425" bIns="45700" anchor="ctr" anchorCtr="0">
            <a:noAutofit/>
          </a:bodyPr>
          <a:lstStyle/>
          <a:p>
            <a:pPr marL="457200" marR="0" lvl="0" indent="0" algn="l" rtl="0">
              <a:lnSpc>
                <a:spcPct val="100000"/>
              </a:lnSpc>
              <a:spcBef>
                <a:spcPts val="0"/>
              </a:spcBef>
              <a:spcAft>
                <a:spcPts val="0"/>
              </a:spcAft>
              <a:buClr>
                <a:schemeClr val="lt1"/>
              </a:buClr>
              <a:buSzPct val="25000"/>
              <a:buFont typeface="Calibri"/>
              <a:buNone/>
            </a:pPr>
            <a:r>
              <a:rPr lang="en-US" sz="6000" b="1" i="0" u="none" strike="noStrike" cap="none" baseline="0">
                <a:solidFill>
                  <a:schemeClr val="lt1"/>
                </a:solidFill>
                <a:latin typeface="Calibri"/>
                <a:ea typeface="Calibri"/>
                <a:cs typeface="Calibri"/>
                <a:sym typeface="Calibri"/>
              </a:rPr>
              <a:t>Design Components and Criteria</a:t>
            </a:r>
          </a:p>
        </p:txBody>
      </p:sp>
      <p:sp>
        <p:nvSpPr>
          <p:cNvPr id="77" name="Shape 77"/>
          <p:cNvSpPr/>
          <p:nvPr/>
        </p:nvSpPr>
        <p:spPr>
          <a:xfrm>
            <a:off x="304796" y="4114800"/>
            <a:ext cx="6839306" cy="1361988"/>
          </a:xfrm>
          <a:prstGeom prst="round2SameRect">
            <a:avLst>
              <a:gd name="adj1" fmla="val 16667"/>
              <a:gd name="adj2" fmla="val 0"/>
            </a:avLst>
          </a:prstGeom>
          <a:solidFill>
            <a:srgbClr val="3CA2B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6000" b="1" i="0" u="none" strike="noStrike" cap="none" baseline="0">
                <a:solidFill>
                  <a:schemeClr val="lt1"/>
                </a:solidFill>
                <a:latin typeface="Calibri"/>
                <a:ea typeface="Calibri"/>
                <a:cs typeface="Calibri"/>
                <a:sym typeface="Calibri"/>
              </a:rPr>
              <a:t>Abstract</a:t>
            </a:r>
          </a:p>
        </p:txBody>
      </p:sp>
      <p:sp>
        <p:nvSpPr>
          <p:cNvPr id="78" name="Shape 78"/>
          <p:cNvSpPr/>
          <p:nvPr/>
        </p:nvSpPr>
        <p:spPr>
          <a:xfrm>
            <a:off x="21858401" y="17910271"/>
            <a:ext cx="20650198" cy="13639799"/>
          </a:xfrm>
          <a:prstGeom prst="rect">
            <a:avLst/>
          </a:prstGeom>
          <a:solidFill>
            <a:srgbClr val="78B832">
              <a:alpha val="89803"/>
            </a:srgbClr>
          </a:solidFill>
          <a:ln>
            <a:noFill/>
          </a:ln>
        </p:spPr>
        <p:txBody>
          <a:bodyPr lIns="91425" tIns="0" rIns="457200" bIns="0" anchor="ctr" anchorCtr="0">
            <a:noAutofit/>
          </a:bodyPr>
          <a:lstStyle/>
          <a:p>
            <a:pPr marL="0" marR="0" lvl="0" indent="0" algn="l" rtl="0">
              <a:lnSpc>
                <a:spcPct val="100000"/>
              </a:lnSpc>
              <a:spcBef>
                <a:spcPts val="0"/>
              </a:spcBef>
              <a:spcAft>
                <a:spcPts val="0"/>
              </a:spcAft>
              <a:buClr>
                <a:srgbClr val="000000"/>
              </a:buClr>
              <a:buFont typeface="Arial"/>
              <a:buNone/>
            </a:pPr>
            <a:endParaRPr sz="3200" b="1" i="0" u="none" strike="noStrike" cap="none" baseline="0">
              <a:solidFill>
                <a:schemeClr val="lt1"/>
              </a:solidFill>
              <a:latin typeface="Calibri"/>
              <a:ea typeface="Calibri"/>
              <a:cs typeface="Calibri"/>
              <a:sym typeface="Calibri"/>
            </a:endParaRPr>
          </a:p>
        </p:txBody>
      </p:sp>
      <p:sp>
        <p:nvSpPr>
          <p:cNvPr id="79" name="Shape 79"/>
          <p:cNvSpPr/>
          <p:nvPr/>
        </p:nvSpPr>
        <p:spPr>
          <a:xfrm>
            <a:off x="21714670" y="17075423"/>
            <a:ext cx="6858000" cy="1533301"/>
          </a:xfrm>
          <a:prstGeom prst="round2SameRect">
            <a:avLst>
              <a:gd name="adj1" fmla="val 16667"/>
              <a:gd name="adj2" fmla="val 0"/>
            </a:avLst>
          </a:prstGeom>
          <a:solidFill>
            <a:srgbClr val="3CA2B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6000" b="1" i="0" u="none" strike="noStrike" cap="none" baseline="0">
                <a:solidFill>
                  <a:schemeClr val="lt1"/>
                </a:solidFill>
                <a:latin typeface="Calibri"/>
                <a:ea typeface="Calibri"/>
                <a:cs typeface="Calibri"/>
                <a:sym typeface="Calibri"/>
              </a:rPr>
              <a:t>Final Data Product</a:t>
            </a:r>
          </a:p>
        </p:txBody>
      </p:sp>
      <p:sp>
        <p:nvSpPr>
          <p:cNvPr id="80" name="Shape 80"/>
          <p:cNvSpPr txBox="1"/>
          <p:nvPr/>
        </p:nvSpPr>
        <p:spPr>
          <a:xfrm>
            <a:off x="22402800" y="26063707"/>
            <a:ext cx="9906000" cy="5025893"/>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Calibri"/>
              <a:buNone/>
            </a:pPr>
            <a:r>
              <a:rPr lang="en-US" sz="3200" b="1" i="0" u="none" strike="noStrike" cap="none" baseline="0" dirty="0">
                <a:solidFill>
                  <a:schemeClr val="lt1"/>
                </a:solidFill>
                <a:latin typeface="Calibri"/>
                <a:ea typeface="Calibri"/>
                <a:cs typeface="Calibri"/>
                <a:sym typeface="Calibri"/>
              </a:rPr>
              <a:t>With each water quality </a:t>
            </a:r>
            <a:r>
              <a:rPr lang="en-US" sz="3200" b="1" i="0" u="none" strike="noStrike" cap="none" baseline="0" dirty="0" smtClean="0">
                <a:solidFill>
                  <a:schemeClr val="lt1"/>
                </a:solidFill>
                <a:latin typeface="Calibri"/>
                <a:ea typeface="Calibri"/>
                <a:cs typeface="Calibri"/>
                <a:sym typeface="Calibri"/>
              </a:rPr>
              <a:t>value  </a:t>
            </a:r>
            <a:r>
              <a:rPr lang="en-US" sz="3200" b="1" i="0" u="none" strike="noStrike" cap="none" baseline="0" dirty="0">
                <a:solidFill>
                  <a:schemeClr val="lt1"/>
                </a:solidFill>
                <a:latin typeface="Calibri"/>
                <a:ea typeface="Calibri"/>
                <a:cs typeface="Calibri"/>
                <a:sym typeface="Calibri"/>
              </a:rPr>
              <a:t>assigned to a geo-referenced </a:t>
            </a:r>
            <a:r>
              <a:rPr lang="en-US" sz="3200" b="1" i="0" u="none" strike="noStrike" cap="none" baseline="0" dirty="0" smtClean="0">
                <a:solidFill>
                  <a:schemeClr val="lt1"/>
                </a:solidFill>
                <a:latin typeface="Calibri"/>
                <a:ea typeface="Calibri"/>
                <a:cs typeface="Calibri"/>
                <a:sym typeface="Calibri"/>
              </a:rPr>
              <a:t>location and depth, </a:t>
            </a:r>
            <a:r>
              <a:rPr lang="en-US" sz="3200" b="1" i="0" u="none" strike="noStrike" cap="none" baseline="0" dirty="0">
                <a:solidFill>
                  <a:schemeClr val="lt1"/>
                </a:solidFill>
                <a:latin typeface="Calibri"/>
                <a:ea typeface="Calibri"/>
                <a:cs typeface="Calibri"/>
                <a:sym typeface="Calibri"/>
              </a:rPr>
              <a:t>we can develop multiple three-dimensional value maps of a river, illustrating spatial distribution of water </a:t>
            </a:r>
            <a:r>
              <a:rPr lang="en-US" sz="3200" b="1" i="0" u="none" strike="noStrike" cap="none" baseline="0" dirty="0" smtClean="0">
                <a:solidFill>
                  <a:schemeClr val="lt1"/>
                </a:solidFill>
                <a:latin typeface="Calibri"/>
                <a:ea typeface="Calibri"/>
                <a:cs typeface="Calibri"/>
                <a:sym typeface="Calibri"/>
              </a:rPr>
              <a:t>quality throughout</a:t>
            </a:r>
            <a:r>
              <a:rPr lang="en-US" sz="3200" b="1" i="0" u="none" strike="noStrike" cap="none" dirty="0" smtClean="0">
                <a:solidFill>
                  <a:schemeClr val="lt1"/>
                </a:solidFill>
                <a:latin typeface="Calibri"/>
                <a:ea typeface="Calibri"/>
                <a:cs typeface="Calibri"/>
                <a:sym typeface="Calibri"/>
              </a:rPr>
              <a:t> cross sections and down the river</a:t>
            </a:r>
            <a:r>
              <a:rPr lang="en-US" sz="3200" b="1" i="0" u="none" strike="noStrike" cap="none" baseline="0" dirty="0" smtClean="0">
                <a:solidFill>
                  <a:schemeClr val="lt1"/>
                </a:solidFill>
                <a:latin typeface="Calibri"/>
                <a:ea typeface="Calibri"/>
                <a:cs typeface="Calibri"/>
                <a:sym typeface="Calibri"/>
              </a:rPr>
              <a:t>. </a:t>
            </a:r>
            <a:r>
              <a:rPr lang="en-US" sz="3200" b="1" i="0" u="none" strike="noStrike" cap="none" baseline="0" dirty="0">
                <a:solidFill>
                  <a:schemeClr val="lt1"/>
                </a:solidFill>
                <a:latin typeface="Calibri"/>
                <a:ea typeface="Calibri"/>
                <a:cs typeface="Calibri"/>
                <a:sym typeface="Calibri"/>
              </a:rPr>
              <a:t>The maps presented in this section represent data collected from an in-field test. For our project, the specific area of interest is at the confluence of the </a:t>
            </a:r>
            <a:r>
              <a:rPr lang="en-US" sz="3200" b="1" i="0" u="none" strike="noStrike" cap="none" baseline="0" dirty="0" smtClean="0">
                <a:solidFill>
                  <a:schemeClr val="lt1"/>
                </a:solidFill>
                <a:latin typeface="Calibri"/>
                <a:ea typeface="Calibri"/>
                <a:cs typeface="Calibri"/>
                <a:sym typeface="Calibri"/>
              </a:rPr>
              <a:t>Holston </a:t>
            </a:r>
            <a:r>
              <a:rPr lang="en-US" sz="3200" b="1" i="0" u="none" strike="noStrike" cap="none" baseline="0" dirty="0">
                <a:solidFill>
                  <a:schemeClr val="lt1"/>
                </a:solidFill>
                <a:latin typeface="Calibri"/>
                <a:ea typeface="Calibri"/>
                <a:cs typeface="Calibri"/>
                <a:sym typeface="Calibri"/>
              </a:rPr>
              <a:t>and French Broad </a:t>
            </a:r>
            <a:r>
              <a:rPr lang="en-US" sz="3200" b="1" i="0" u="none" strike="noStrike" cap="none" baseline="0" dirty="0" smtClean="0">
                <a:solidFill>
                  <a:schemeClr val="lt1"/>
                </a:solidFill>
                <a:latin typeface="Calibri"/>
                <a:ea typeface="Calibri"/>
                <a:cs typeface="Calibri"/>
                <a:sym typeface="Calibri"/>
              </a:rPr>
              <a:t>River</a:t>
            </a:r>
            <a:r>
              <a:rPr lang="en-US" sz="3200" b="1" dirty="0" smtClean="0">
                <a:solidFill>
                  <a:schemeClr val="lt1"/>
                </a:solidFill>
                <a:latin typeface="Calibri"/>
                <a:ea typeface="Calibri"/>
                <a:cs typeface="Calibri"/>
                <a:sym typeface="Calibri"/>
              </a:rPr>
              <a:t>. </a:t>
            </a:r>
            <a:r>
              <a:rPr lang="en-US" sz="3200" b="1" i="0" u="none" strike="noStrike" cap="none" baseline="0" dirty="0" smtClean="0">
                <a:solidFill>
                  <a:schemeClr val="lt1"/>
                </a:solidFill>
                <a:latin typeface="Calibri"/>
                <a:ea typeface="Calibri"/>
                <a:cs typeface="Calibri"/>
                <a:sym typeface="Calibri"/>
              </a:rPr>
              <a:t>At </a:t>
            </a:r>
            <a:r>
              <a:rPr lang="en-US" sz="3200" b="1" i="0" u="none" strike="noStrike" cap="none" baseline="0" dirty="0">
                <a:solidFill>
                  <a:schemeClr val="lt1"/>
                </a:solidFill>
                <a:latin typeface="Calibri"/>
                <a:ea typeface="Calibri"/>
                <a:cs typeface="Calibri"/>
                <a:sym typeface="Calibri"/>
              </a:rPr>
              <a:t>this location, aerial maps show drastic color differences between the two rivers. </a:t>
            </a:r>
          </a:p>
        </p:txBody>
      </p:sp>
      <p:sp>
        <p:nvSpPr>
          <p:cNvPr id="81" name="Shape 81"/>
          <p:cNvSpPr/>
          <p:nvPr/>
        </p:nvSpPr>
        <p:spPr>
          <a:xfrm>
            <a:off x="457200" y="19779106"/>
            <a:ext cx="10820400" cy="11847207"/>
          </a:xfrm>
          <a:prstGeom prst="rect">
            <a:avLst/>
          </a:prstGeom>
          <a:solidFill>
            <a:srgbClr val="78B832">
              <a:alpha val="89803"/>
            </a:srgbClr>
          </a:solidFill>
          <a:ln>
            <a:noFill/>
          </a:ln>
        </p:spPr>
        <p:txBody>
          <a:bodyPr lIns="457200" tIns="731500" rIns="457200" bIns="0" anchor="t" anchorCtr="0">
            <a:noAutofit/>
          </a:bodyPr>
          <a:lstStyle/>
          <a:p>
            <a:pPr marL="0" marR="0" lvl="0" indent="0" algn="l" rtl="0">
              <a:lnSpc>
                <a:spcPct val="100000"/>
              </a:lnSpc>
              <a:spcBef>
                <a:spcPts val="0"/>
              </a:spcBef>
              <a:spcAft>
                <a:spcPts val="0"/>
              </a:spcAft>
              <a:buClr>
                <a:schemeClr val="lt1"/>
              </a:buClr>
              <a:buSzPct val="25000"/>
              <a:buFont typeface="Calibri"/>
              <a:buNone/>
            </a:pPr>
            <a:r>
              <a:rPr lang="en-US" sz="3200" b="1" i="0" u="none" strike="noStrike" cap="none" baseline="0">
                <a:solidFill>
                  <a:schemeClr val="lt1"/>
                </a:solidFill>
                <a:latin typeface="Calibri"/>
                <a:ea typeface="Calibri"/>
                <a:cs typeface="Calibri"/>
                <a:sym typeface="Calibri"/>
              </a:rPr>
              <a:t>Aboard the canoe, a pumping system with electrically actuated solenoid valves conveys each water sample to the YSI-brand water quality sonde for analysis. The device draws water samples up from shallow, medium, and deep water in a repeated pattern. During the repeated pumping pattern, while a sample is being analyzed, the next water sample is pumped into the line. This process eliminates the need to purge the line between measurements. </a:t>
            </a:r>
            <a:r>
              <a:rPr lang="en-US" sz="3200" b="0" i="0" u="none" strike="noStrike" cap="none" baseline="0">
                <a:solidFill>
                  <a:schemeClr val="lt1"/>
                </a:solidFill>
                <a:latin typeface="Calibri"/>
                <a:ea typeface="Calibri"/>
                <a:cs typeface="Calibri"/>
                <a:sym typeface="Calibri"/>
              </a:rPr>
              <a:t/>
            </a:r>
            <a:br>
              <a:rPr lang="en-US" sz="3200" b="0" i="0" u="none" strike="noStrike" cap="none" baseline="0">
                <a:solidFill>
                  <a:schemeClr val="lt1"/>
                </a:solidFill>
                <a:latin typeface="Calibri"/>
                <a:ea typeface="Calibri"/>
                <a:cs typeface="Calibri"/>
                <a:sym typeface="Calibri"/>
              </a:rPr>
            </a:br>
            <a:endParaRPr lang="en-US" sz="3200" b="0" i="0" u="none" strike="noStrike" cap="none" baseline="0">
              <a:solidFill>
                <a:schemeClr val="lt1"/>
              </a:solidFill>
              <a:latin typeface="Calibri"/>
              <a:ea typeface="Calibri"/>
              <a:cs typeface="Calibri"/>
              <a:sym typeface="Calibri"/>
            </a:endParaRPr>
          </a:p>
        </p:txBody>
      </p:sp>
      <p:sp>
        <p:nvSpPr>
          <p:cNvPr id="82" name="Shape 82"/>
          <p:cNvSpPr/>
          <p:nvPr/>
        </p:nvSpPr>
        <p:spPr>
          <a:xfrm>
            <a:off x="304800" y="18977114"/>
            <a:ext cx="6858000" cy="1303169"/>
          </a:xfrm>
          <a:prstGeom prst="round2SameRect">
            <a:avLst>
              <a:gd name="adj1" fmla="val 16667"/>
              <a:gd name="adj2" fmla="val 0"/>
            </a:avLst>
          </a:prstGeom>
          <a:solidFill>
            <a:srgbClr val="3CA2B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6000" b="1" i="0" u="none" strike="noStrike" cap="none" baseline="0">
                <a:solidFill>
                  <a:schemeClr val="lt1"/>
                </a:solidFill>
                <a:latin typeface="Calibri"/>
                <a:ea typeface="Calibri"/>
                <a:cs typeface="Calibri"/>
                <a:sym typeface="Calibri"/>
              </a:rPr>
              <a:t>Flow Process</a:t>
            </a:r>
          </a:p>
        </p:txBody>
      </p:sp>
      <p:sp>
        <p:nvSpPr>
          <p:cNvPr id="83" name="Shape 83"/>
          <p:cNvSpPr/>
          <p:nvPr/>
        </p:nvSpPr>
        <p:spPr>
          <a:xfrm>
            <a:off x="21869400" y="3191514"/>
            <a:ext cx="20736425" cy="5874491"/>
          </a:xfrm>
          <a:prstGeom prst="rect">
            <a:avLst/>
          </a:prstGeom>
          <a:solidFill>
            <a:srgbClr val="78B832">
              <a:alpha val="89803"/>
            </a:srgbClr>
          </a:solidFill>
          <a:ln>
            <a:noFill/>
          </a:ln>
        </p:spPr>
        <p:txBody>
          <a:bodyPr lIns="457200" tIns="640075" rIns="457200" bIns="0" anchor="t" anchorCtr="0">
            <a:noAutofit/>
          </a:bodyPr>
          <a:lstStyle/>
          <a:p>
            <a:pPr marL="457200" marR="0" lvl="0" indent="0" algn="l" rtl="0">
              <a:lnSpc>
                <a:spcPct val="100000"/>
              </a:lnSpc>
              <a:spcBef>
                <a:spcPts val="0"/>
              </a:spcBef>
              <a:spcAft>
                <a:spcPts val="0"/>
              </a:spcAft>
              <a:buClr>
                <a:schemeClr val="lt1"/>
              </a:buClr>
              <a:buSzPct val="25000"/>
              <a:buFont typeface="Calibri"/>
              <a:buNone/>
            </a:pPr>
            <a:r>
              <a:rPr lang="en-US" sz="2800" b="1" i="0" u="none" strike="noStrike" cap="none" baseline="0">
                <a:solidFill>
                  <a:schemeClr val="lt1"/>
                </a:solidFill>
                <a:latin typeface="Calibri"/>
                <a:ea typeface="Calibri"/>
                <a:cs typeface="Calibri"/>
                <a:sym typeface="Calibri"/>
              </a:rPr>
              <a:t> </a:t>
            </a:r>
          </a:p>
        </p:txBody>
      </p:sp>
      <p:sp>
        <p:nvSpPr>
          <p:cNvPr id="84" name="Shape 84"/>
          <p:cNvSpPr/>
          <p:nvPr/>
        </p:nvSpPr>
        <p:spPr>
          <a:xfrm>
            <a:off x="21564600" y="2425147"/>
            <a:ext cx="7680159" cy="1447093"/>
          </a:xfrm>
          <a:prstGeom prst="round2SameRect">
            <a:avLst>
              <a:gd name="adj1" fmla="val 16667"/>
              <a:gd name="adj2" fmla="val 0"/>
            </a:avLst>
          </a:prstGeom>
          <a:solidFill>
            <a:srgbClr val="3CA2B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6000" b="1" i="0" u="none" strike="noStrike" cap="none" baseline="0">
                <a:solidFill>
                  <a:schemeClr val="lt1"/>
                </a:solidFill>
                <a:latin typeface="Calibri"/>
                <a:ea typeface="Calibri"/>
                <a:cs typeface="Calibri"/>
                <a:sym typeface="Calibri"/>
              </a:rPr>
              <a:t>Engineering Analysis</a:t>
            </a:r>
          </a:p>
        </p:txBody>
      </p:sp>
      <p:sp>
        <p:nvSpPr>
          <p:cNvPr id="85" name="Shape 85"/>
          <p:cNvSpPr txBox="1"/>
          <p:nvPr/>
        </p:nvSpPr>
        <p:spPr>
          <a:xfrm>
            <a:off x="13487400" y="20399514"/>
            <a:ext cx="1158816" cy="830996"/>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0000"/>
              </a:buClr>
              <a:buSzPct val="25000"/>
              <a:buFont typeface="Calibri"/>
              <a:buNone/>
            </a:pPr>
            <a:r>
              <a:rPr lang="en-US" sz="2400" b="1" i="0" u="none" strike="noStrike" cap="none" baseline="0">
                <a:solidFill>
                  <a:srgbClr val="FF0000"/>
                </a:solidFill>
                <a:latin typeface="Calibri"/>
                <a:ea typeface="Calibri"/>
                <a:cs typeface="Calibri"/>
                <a:sym typeface="Calibri"/>
              </a:rPr>
              <a:t>Purge to river</a:t>
            </a:r>
          </a:p>
        </p:txBody>
      </p:sp>
      <p:sp>
        <p:nvSpPr>
          <p:cNvPr id="86" name="Shape 86"/>
          <p:cNvSpPr txBox="1"/>
          <p:nvPr/>
        </p:nvSpPr>
        <p:spPr>
          <a:xfrm>
            <a:off x="18592800" y="23248203"/>
            <a:ext cx="1446799" cy="830996"/>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FF0000"/>
              </a:buClr>
              <a:buSzPct val="25000"/>
              <a:buFont typeface="Calibri"/>
              <a:buNone/>
            </a:pPr>
            <a:r>
              <a:rPr lang="en-US" sz="2400" b="1" i="0" u="none" strike="noStrike" cap="none" baseline="0">
                <a:solidFill>
                  <a:srgbClr val="FF0000"/>
                </a:solidFill>
                <a:latin typeface="Calibri"/>
                <a:ea typeface="Calibri"/>
                <a:cs typeface="Calibri"/>
                <a:sym typeface="Calibri"/>
              </a:rPr>
              <a:t>Discharge to river</a:t>
            </a:r>
          </a:p>
        </p:txBody>
      </p:sp>
      <p:pic>
        <p:nvPicPr>
          <p:cNvPr id="87" name="Shape 87"/>
          <p:cNvPicPr preferRelativeResize="0"/>
          <p:nvPr/>
        </p:nvPicPr>
        <p:blipFill rotWithShape="1">
          <a:blip r:embed="rId5">
            <a:alphaModFix/>
          </a:blip>
          <a:srcRect l="17213" t="7553" r="7815" b="7846"/>
          <a:stretch/>
        </p:blipFill>
        <p:spPr>
          <a:xfrm>
            <a:off x="12230100" y="19888200"/>
            <a:ext cx="8591550" cy="11125199"/>
          </a:xfrm>
          <a:prstGeom prst="rect">
            <a:avLst/>
          </a:prstGeom>
          <a:noFill/>
          <a:ln>
            <a:noFill/>
          </a:ln>
        </p:spPr>
      </p:pic>
      <p:sp>
        <p:nvSpPr>
          <p:cNvPr id="88" name="Shape 88"/>
          <p:cNvSpPr txBox="1"/>
          <p:nvPr/>
        </p:nvSpPr>
        <p:spPr>
          <a:xfrm>
            <a:off x="11822606" y="19659600"/>
            <a:ext cx="2274393" cy="1077215"/>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chemeClr val="lt1"/>
              </a:buClr>
              <a:buSzPct val="25000"/>
              <a:buFont typeface="Calibri"/>
              <a:buNone/>
            </a:pPr>
            <a:r>
              <a:rPr lang="en-US" sz="3200" b="1" i="0" u="none" strike="noStrike" cap="none" baseline="0">
                <a:solidFill>
                  <a:schemeClr val="lt1"/>
                </a:solidFill>
                <a:latin typeface="Calibri"/>
                <a:ea typeface="Calibri"/>
                <a:cs typeface="Calibri"/>
                <a:sym typeface="Calibri"/>
              </a:rPr>
              <a:t>Purge to river</a:t>
            </a:r>
          </a:p>
        </p:txBody>
      </p:sp>
      <p:sp>
        <p:nvSpPr>
          <p:cNvPr id="89" name="Shape 89"/>
          <p:cNvSpPr txBox="1"/>
          <p:nvPr/>
        </p:nvSpPr>
        <p:spPr>
          <a:xfrm>
            <a:off x="17918606" y="22631400"/>
            <a:ext cx="2274393" cy="1077215"/>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3200" b="1" i="0" u="none" strike="noStrike" cap="none" baseline="0">
                <a:solidFill>
                  <a:schemeClr val="lt1"/>
                </a:solidFill>
                <a:latin typeface="Calibri"/>
                <a:ea typeface="Calibri"/>
                <a:cs typeface="Calibri"/>
                <a:sym typeface="Calibri"/>
              </a:rPr>
              <a:t>Discharge to river</a:t>
            </a:r>
          </a:p>
        </p:txBody>
      </p:sp>
      <p:sp>
        <p:nvSpPr>
          <p:cNvPr id="90" name="Shape 90"/>
          <p:cNvSpPr txBox="1"/>
          <p:nvPr/>
        </p:nvSpPr>
        <p:spPr>
          <a:xfrm>
            <a:off x="16040100" y="29718000"/>
            <a:ext cx="1943100" cy="584774"/>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3200" b="1" i="0" u="none" strike="noStrike" cap="none" baseline="0">
                <a:solidFill>
                  <a:schemeClr val="lt1"/>
                </a:solidFill>
                <a:latin typeface="Calibri"/>
                <a:ea typeface="Calibri"/>
                <a:cs typeface="Calibri"/>
                <a:sym typeface="Calibri"/>
              </a:rPr>
              <a:t>Shallow</a:t>
            </a:r>
          </a:p>
        </p:txBody>
      </p:sp>
      <p:sp>
        <p:nvSpPr>
          <p:cNvPr id="91" name="Shape 91"/>
          <p:cNvSpPr txBox="1"/>
          <p:nvPr/>
        </p:nvSpPr>
        <p:spPr>
          <a:xfrm>
            <a:off x="14020800" y="30099000"/>
            <a:ext cx="1943100" cy="584774"/>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3200" b="1" i="0" u="none" strike="noStrike" cap="none" baseline="0">
                <a:solidFill>
                  <a:schemeClr val="lt1"/>
                </a:solidFill>
                <a:latin typeface="Calibri"/>
                <a:ea typeface="Calibri"/>
                <a:cs typeface="Calibri"/>
                <a:sym typeface="Calibri"/>
              </a:rPr>
              <a:t>Medium</a:t>
            </a:r>
          </a:p>
        </p:txBody>
      </p:sp>
      <p:sp>
        <p:nvSpPr>
          <p:cNvPr id="92" name="Shape 92"/>
          <p:cNvSpPr txBox="1"/>
          <p:nvPr/>
        </p:nvSpPr>
        <p:spPr>
          <a:xfrm>
            <a:off x="12230100" y="30428625"/>
            <a:ext cx="1943100" cy="584774"/>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3200" b="1" i="0" u="none" strike="noStrike" cap="none" baseline="0">
                <a:solidFill>
                  <a:schemeClr val="lt1"/>
                </a:solidFill>
                <a:latin typeface="Calibri"/>
                <a:ea typeface="Calibri"/>
                <a:cs typeface="Calibri"/>
                <a:sym typeface="Calibri"/>
              </a:rPr>
              <a:t>Deep</a:t>
            </a:r>
          </a:p>
        </p:txBody>
      </p:sp>
      <p:sp>
        <p:nvSpPr>
          <p:cNvPr id="93" name="Shape 93"/>
          <p:cNvSpPr txBox="1"/>
          <p:nvPr/>
        </p:nvSpPr>
        <p:spPr>
          <a:xfrm>
            <a:off x="17179403" y="24566940"/>
            <a:ext cx="1108597" cy="156966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3200" b="1" i="0" u="none" strike="noStrike" cap="none" baseline="0">
                <a:solidFill>
                  <a:schemeClr val="lt1"/>
                </a:solidFill>
                <a:latin typeface="Calibri"/>
                <a:ea typeface="Calibri"/>
                <a:cs typeface="Calibri"/>
                <a:sym typeface="Calibri"/>
              </a:rPr>
              <a:t>YSI Flow Cell</a:t>
            </a:r>
          </a:p>
        </p:txBody>
      </p:sp>
      <p:sp>
        <p:nvSpPr>
          <p:cNvPr id="94" name="Shape 94"/>
          <p:cNvSpPr txBox="1"/>
          <p:nvPr/>
        </p:nvSpPr>
        <p:spPr>
          <a:xfrm>
            <a:off x="17449800" y="28136671"/>
            <a:ext cx="2274393" cy="1200329"/>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2400" b="1" i="0" u="none" strike="noStrike" cap="none" baseline="0">
                <a:solidFill>
                  <a:schemeClr val="lt1"/>
                </a:solidFill>
                <a:latin typeface="Calibri"/>
                <a:ea typeface="Calibri"/>
                <a:cs typeface="Calibri"/>
                <a:sym typeface="Calibri"/>
              </a:rPr>
              <a:t>5 x Electrically Actuated Solenoid Valves</a:t>
            </a:r>
          </a:p>
        </p:txBody>
      </p:sp>
      <p:sp>
        <p:nvSpPr>
          <p:cNvPr id="95" name="Shape 95"/>
          <p:cNvSpPr txBox="1"/>
          <p:nvPr/>
        </p:nvSpPr>
        <p:spPr>
          <a:xfrm>
            <a:off x="12611100" y="25475625"/>
            <a:ext cx="1943100" cy="584774"/>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3200" b="1" i="0" u="none" strike="noStrike" cap="none" baseline="0">
                <a:solidFill>
                  <a:schemeClr val="lt1"/>
                </a:solidFill>
                <a:latin typeface="Calibri"/>
                <a:ea typeface="Calibri"/>
                <a:cs typeface="Calibri"/>
                <a:sym typeface="Calibri"/>
              </a:rPr>
              <a:t>Pump</a:t>
            </a:r>
          </a:p>
        </p:txBody>
      </p:sp>
      <p:cxnSp>
        <p:nvCxnSpPr>
          <p:cNvPr id="96" name="Shape 96"/>
          <p:cNvCxnSpPr/>
          <p:nvPr/>
        </p:nvCxnSpPr>
        <p:spPr>
          <a:xfrm rot="10800000">
            <a:off x="12941346" y="27051000"/>
            <a:ext cx="0" cy="932878"/>
          </a:xfrm>
          <a:prstGeom prst="straightConnector1">
            <a:avLst/>
          </a:prstGeom>
          <a:noFill/>
          <a:ln w="60325" cap="flat">
            <a:solidFill>
              <a:srgbClr val="FF0000"/>
            </a:solidFill>
            <a:prstDash val="solid"/>
            <a:round/>
            <a:headEnd type="none" w="med" len="med"/>
            <a:tailEnd type="stealth" w="lg" len="lg"/>
          </a:ln>
        </p:spPr>
      </p:cxnSp>
      <p:cxnSp>
        <p:nvCxnSpPr>
          <p:cNvPr id="97" name="Shape 97"/>
          <p:cNvCxnSpPr/>
          <p:nvPr/>
        </p:nvCxnSpPr>
        <p:spPr>
          <a:xfrm rot="10800000">
            <a:off x="14173200" y="22116155"/>
            <a:ext cx="0" cy="657223"/>
          </a:xfrm>
          <a:prstGeom prst="straightConnector1">
            <a:avLst/>
          </a:prstGeom>
          <a:noFill/>
          <a:ln w="60325" cap="flat">
            <a:solidFill>
              <a:srgbClr val="FF0000"/>
            </a:solidFill>
            <a:prstDash val="solid"/>
            <a:round/>
            <a:headEnd type="none" w="med" len="med"/>
            <a:tailEnd type="stealth" w="lg" len="lg"/>
          </a:ln>
        </p:spPr>
      </p:cxnSp>
      <p:cxnSp>
        <p:nvCxnSpPr>
          <p:cNvPr id="98" name="Shape 98"/>
          <p:cNvCxnSpPr/>
          <p:nvPr/>
        </p:nvCxnSpPr>
        <p:spPr>
          <a:xfrm>
            <a:off x="15925800" y="25447050"/>
            <a:ext cx="0" cy="841948"/>
          </a:xfrm>
          <a:prstGeom prst="straightConnector1">
            <a:avLst/>
          </a:prstGeom>
          <a:noFill/>
          <a:ln w="60325" cap="flat">
            <a:solidFill>
              <a:srgbClr val="FF0000"/>
            </a:solidFill>
            <a:prstDash val="solid"/>
            <a:round/>
            <a:headEnd type="none" w="med" len="med"/>
            <a:tailEnd type="stealth" w="lg" len="lg"/>
          </a:ln>
        </p:spPr>
      </p:cxnSp>
      <p:cxnSp>
        <p:nvCxnSpPr>
          <p:cNvPr id="99" name="Shape 99"/>
          <p:cNvCxnSpPr/>
          <p:nvPr/>
        </p:nvCxnSpPr>
        <p:spPr>
          <a:xfrm>
            <a:off x="18669000" y="23845837"/>
            <a:ext cx="704350" cy="4763"/>
          </a:xfrm>
          <a:prstGeom prst="straightConnector1">
            <a:avLst/>
          </a:prstGeom>
          <a:noFill/>
          <a:ln w="60325" cap="flat">
            <a:solidFill>
              <a:srgbClr val="FF0000"/>
            </a:solidFill>
            <a:prstDash val="solid"/>
            <a:round/>
            <a:headEnd type="none" w="med" len="med"/>
            <a:tailEnd type="stealth" w="lg" len="lg"/>
          </a:ln>
        </p:spPr>
      </p:cxnSp>
      <p:sp>
        <p:nvSpPr>
          <p:cNvPr id="100" name="Shape 100"/>
          <p:cNvSpPr/>
          <p:nvPr/>
        </p:nvSpPr>
        <p:spPr>
          <a:xfrm>
            <a:off x="21920332" y="10075107"/>
            <a:ext cx="10401720" cy="6762192"/>
          </a:xfrm>
          <a:prstGeom prst="rect">
            <a:avLst/>
          </a:prstGeom>
          <a:solidFill>
            <a:srgbClr val="78B832">
              <a:alpha val="89803"/>
            </a:srgbClr>
          </a:solidFill>
          <a:ln>
            <a:noFill/>
          </a:ln>
        </p:spPr>
        <p:txBody>
          <a:bodyPr lIns="457200" tIns="914400" rIns="457200" bIns="0" anchor="t" anchorCtr="0">
            <a:noAutofit/>
          </a:bodyPr>
          <a:lstStyle/>
          <a:p>
            <a:pPr marL="0" marR="0" lvl="0" indent="0" algn="l" rtl="0">
              <a:lnSpc>
                <a:spcPct val="100000"/>
              </a:lnSpc>
              <a:spcBef>
                <a:spcPts val="0"/>
              </a:spcBef>
              <a:spcAft>
                <a:spcPts val="0"/>
              </a:spcAft>
              <a:buClr>
                <a:schemeClr val="lt1"/>
              </a:buClr>
              <a:buSzPct val="25000"/>
              <a:buFont typeface="Calibri"/>
              <a:buNone/>
            </a:pPr>
            <a:r>
              <a:rPr lang="en-US" sz="3200" b="1" i="0" u="none" strike="noStrike" cap="none" baseline="0" dirty="0">
                <a:solidFill>
                  <a:schemeClr val="lt1"/>
                </a:solidFill>
                <a:latin typeface="Calibri"/>
                <a:ea typeface="Calibri"/>
                <a:cs typeface="Calibri"/>
                <a:sym typeface="Calibri"/>
              </a:rPr>
              <a:t>An </a:t>
            </a:r>
            <a:r>
              <a:rPr lang="en-US" sz="3200" b="1" i="0" u="none" strike="noStrike" cap="none" baseline="0" dirty="0" err="1">
                <a:solidFill>
                  <a:schemeClr val="lt1"/>
                </a:solidFill>
                <a:latin typeface="Calibri"/>
                <a:ea typeface="Calibri"/>
                <a:cs typeface="Calibri"/>
                <a:sym typeface="Calibri"/>
              </a:rPr>
              <a:t>Arduino</a:t>
            </a:r>
            <a:r>
              <a:rPr lang="en-US" sz="3200" b="1" i="0" u="none" strike="noStrike" cap="none" baseline="0" dirty="0">
                <a:solidFill>
                  <a:schemeClr val="lt1"/>
                </a:solidFill>
                <a:latin typeface="Calibri"/>
                <a:ea typeface="Calibri"/>
                <a:cs typeface="Calibri"/>
                <a:sym typeface="Calibri"/>
              </a:rPr>
              <a:t> Mega R3 microcontroller is used to control the solenoid system. Five digital pins on the </a:t>
            </a:r>
            <a:r>
              <a:rPr lang="en-US" sz="3200" b="1" i="0" u="none" strike="noStrike" cap="none" baseline="0" dirty="0" err="1">
                <a:solidFill>
                  <a:schemeClr val="lt1"/>
                </a:solidFill>
                <a:latin typeface="Calibri"/>
                <a:ea typeface="Calibri"/>
                <a:cs typeface="Calibri"/>
                <a:sym typeface="Calibri"/>
              </a:rPr>
              <a:t>Arduino</a:t>
            </a:r>
            <a:r>
              <a:rPr lang="en-US" sz="3200" b="1" i="0" u="none" strike="noStrike" cap="none" baseline="0" dirty="0">
                <a:solidFill>
                  <a:schemeClr val="lt1"/>
                </a:solidFill>
                <a:latin typeface="Calibri"/>
                <a:ea typeface="Calibri"/>
                <a:cs typeface="Calibri"/>
                <a:sym typeface="Calibri"/>
              </a:rPr>
              <a:t> connect to a breadboard with mounted transistors and indicator LEDs. The transistors actuate our solenoids and direct water </a:t>
            </a:r>
            <a:r>
              <a:rPr lang="en-US" sz="3200" b="1" i="0" u="none" strike="noStrike" cap="none" baseline="0" dirty="0" smtClean="0">
                <a:solidFill>
                  <a:schemeClr val="lt1"/>
                </a:solidFill>
                <a:latin typeface="Calibri"/>
                <a:ea typeface="Calibri"/>
                <a:cs typeface="Calibri"/>
                <a:sym typeface="Calibri"/>
              </a:rPr>
              <a:t>flow according</a:t>
            </a:r>
            <a:r>
              <a:rPr lang="en-US" sz="3200" b="1" i="0" u="none" strike="noStrike" cap="none" dirty="0" smtClean="0">
                <a:solidFill>
                  <a:schemeClr val="lt1"/>
                </a:solidFill>
                <a:latin typeface="Calibri"/>
                <a:ea typeface="Calibri"/>
                <a:cs typeface="Calibri"/>
                <a:sym typeface="Calibri"/>
              </a:rPr>
              <a:t> to the written program</a:t>
            </a:r>
            <a:r>
              <a:rPr lang="en-US" sz="3200" b="1" i="0" u="none" strike="noStrike" cap="none" baseline="0" dirty="0" smtClean="0">
                <a:solidFill>
                  <a:schemeClr val="lt1"/>
                </a:solidFill>
                <a:latin typeface="Calibri"/>
                <a:ea typeface="Calibri"/>
                <a:cs typeface="Calibri"/>
                <a:sym typeface="Calibri"/>
              </a:rPr>
              <a:t>. </a:t>
            </a:r>
            <a:r>
              <a:rPr lang="en-US" sz="3200" b="1" i="0" u="none" strike="noStrike" cap="none" baseline="0" dirty="0">
                <a:solidFill>
                  <a:schemeClr val="lt1"/>
                </a:solidFill>
                <a:latin typeface="Calibri"/>
                <a:ea typeface="Calibri"/>
                <a:cs typeface="Calibri"/>
                <a:sym typeface="Calibri"/>
              </a:rPr>
              <a:t>We also have two switches: one to “pause” the system and another to enable the user to alternate to a “shallow water” setting as the overall depth of our water body varies within different cross sections. Separate from the </a:t>
            </a:r>
            <a:r>
              <a:rPr lang="en-US" sz="3200" b="1" i="0" u="none" strike="noStrike" cap="none" baseline="0" dirty="0" err="1">
                <a:solidFill>
                  <a:schemeClr val="lt1"/>
                </a:solidFill>
                <a:latin typeface="Calibri"/>
                <a:ea typeface="Calibri"/>
                <a:cs typeface="Calibri"/>
                <a:sym typeface="Calibri"/>
              </a:rPr>
              <a:t>Arduino</a:t>
            </a:r>
            <a:r>
              <a:rPr lang="en-US" sz="3200" b="1" i="0" u="none" strike="noStrike" cap="none" baseline="0" dirty="0">
                <a:solidFill>
                  <a:schemeClr val="lt1"/>
                </a:solidFill>
                <a:latin typeface="Calibri"/>
                <a:ea typeface="Calibri"/>
                <a:cs typeface="Calibri"/>
                <a:sym typeface="Calibri"/>
              </a:rPr>
              <a:t> is an on/off switch for the </a:t>
            </a:r>
            <a:r>
              <a:rPr lang="en-US" sz="3200" b="1" i="0" u="none" strike="noStrike" cap="none" baseline="0" dirty="0" smtClean="0">
                <a:solidFill>
                  <a:schemeClr val="lt1"/>
                </a:solidFill>
                <a:latin typeface="Calibri"/>
                <a:ea typeface="Calibri"/>
                <a:cs typeface="Calibri"/>
                <a:sym typeface="Calibri"/>
              </a:rPr>
              <a:t>pump</a:t>
            </a:r>
            <a:r>
              <a:rPr lang="en-US" sz="3200" b="1" i="0" u="none" strike="noStrike" cap="none" dirty="0" smtClean="0">
                <a:solidFill>
                  <a:schemeClr val="lt1"/>
                </a:solidFill>
                <a:latin typeface="Calibri"/>
                <a:ea typeface="Calibri"/>
                <a:cs typeface="Calibri"/>
                <a:sym typeface="Calibri"/>
              </a:rPr>
              <a:t> to stop flow completely in the </a:t>
            </a:r>
            <a:r>
              <a:rPr lang="en-US" sz="3200" b="1" i="0" u="none" strike="noStrike" cap="none" dirty="0" err="1" smtClean="0">
                <a:solidFill>
                  <a:schemeClr val="lt1"/>
                </a:solidFill>
                <a:latin typeface="Calibri"/>
                <a:ea typeface="Calibri"/>
                <a:cs typeface="Calibri"/>
                <a:sym typeface="Calibri"/>
              </a:rPr>
              <a:t>sytem</a:t>
            </a:r>
            <a:r>
              <a:rPr lang="en-US" sz="3200" b="1" i="0" u="none" strike="noStrike" cap="none" dirty="0" smtClean="0">
                <a:solidFill>
                  <a:schemeClr val="lt1"/>
                </a:solidFill>
                <a:latin typeface="Calibri"/>
                <a:ea typeface="Calibri"/>
                <a:cs typeface="Calibri"/>
                <a:sym typeface="Calibri"/>
              </a:rPr>
              <a:t>.</a:t>
            </a:r>
            <a:endParaRPr lang="en-US" sz="3200" b="1" i="0" u="none" strike="noStrike" cap="none" baseline="0" dirty="0">
              <a:solidFill>
                <a:schemeClr val="lt1"/>
              </a:solidFill>
              <a:latin typeface="Calibri"/>
              <a:ea typeface="Calibri"/>
              <a:cs typeface="Calibri"/>
              <a:sym typeface="Calibri"/>
            </a:endParaRPr>
          </a:p>
        </p:txBody>
      </p:sp>
      <p:sp>
        <p:nvSpPr>
          <p:cNvPr id="101" name="Shape 101"/>
          <p:cNvSpPr/>
          <p:nvPr/>
        </p:nvSpPr>
        <p:spPr>
          <a:xfrm>
            <a:off x="21650826" y="9223513"/>
            <a:ext cx="7680159" cy="1455927"/>
          </a:xfrm>
          <a:prstGeom prst="round2SameRect">
            <a:avLst>
              <a:gd name="adj1" fmla="val 16667"/>
              <a:gd name="adj2" fmla="val 0"/>
            </a:avLst>
          </a:prstGeom>
          <a:solidFill>
            <a:srgbClr val="3CA2B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6000" b="1" i="0" u="none" strike="noStrike" cap="none" baseline="0" dirty="0">
                <a:solidFill>
                  <a:schemeClr val="lt1"/>
                </a:solidFill>
                <a:latin typeface="Calibri"/>
                <a:ea typeface="Calibri"/>
                <a:cs typeface="Calibri"/>
                <a:sym typeface="Calibri"/>
              </a:rPr>
              <a:t>Device Control</a:t>
            </a:r>
          </a:p>
        </p:txBody>
      </p:sp>
      <p:pic>
        <p:nvPicPr>
          <p:cNvPr id="102" name="Shape 102"/>
          <p:cNvPicPr preferRelativeResize="0"/>
          <p:nvPr/>
        </p:nvPicPr>
        <p:blipFill rotWithShape="1">
          <a:blip r:embed="rId6">
            <a:alphaModFix/>
          </a:blip>
          <a:srcRect r="-58" b="1937"/>
          <a:stretch/>
        </p:blipFill>
        <p:spPr>
          <a:xfrm>
            <a:off x="1364145" y="24707850"/>
            <a:ext cx="8999055" cy="6457950"/>
          </a:xfrm>
          <a:prstGeom prst="rect">
            <a:avLst/>
          </a:prstGeom>
          <a:noFill/>
          <a:ln w="57150" cap="flat">
            <a:solidFill>
              <a:srgbClr val="366092"/>
            </a:solidFill>
            <a:prstDash val="solid"/>
            <a:round/>
            <a:headEnd type="none" w="med" len="med"/>
            <a:tailEnd type="none" w="med" len="med"/>
          </a:ln>
        </p:spPr>
      </p:pic>
      <p:grpSp>
        <p:nvGrpSpPr>
          <p:cNvPr id="103" name="Shape 103"/>
          <p:cNvGrpSpPr/>
          <p:nvPr/>
        </p:nvGrpSpPr>
        <p:grpSpPr>
          <a:xfrm>
            <a:off x="11442421" y="12885181"/>
            <a:ext cx="9334498" cy="5775363"/>
            <a:chOff x="11601450" y="12885181"/>
            <a:chExt cx="9334498" cy="5775363"/>
          </a:xfrm>
        </p:grpSpPr>
        <p:pic>
          <p:nvPicPr>
            <p:cNvPr id="104" name="Shape 104"/>
            <p:cNvPicPr preferRelativeResize="0"/>
            <p:nvPr/>
          </p:nvPicPr>
          <p:blipFill rotWithShape="1">
            <a:blip r:embed="rId7">
              <a:alphaModFix/>
            </a:blip>
            <a:srcRect t="10824" r="4363" b="15835"/>
            <a:stretch/>
          </p:blipFill>
          <p:spPr>
            <a:xfrm>
              <a:off x="11601450" y="12885181"/>
              <a:ext cx="9294768" cy="5397706"/>
            </a:xfrm>
            <a:prstGeom prst="rect">
              <a:avLst/>
            </a:prstGeom>
            <a:noFill/>
            <a:ln w="57150" cap="flat">
              <a:solidFill>
                <a:srgbClr val="366092"/>
              </a:solidFill>
              <a:prstDash val="solid"/>
              <a:round/>
              <a:headEnd type="none" w="med" len="med"/>
              <a:tailEnd type="none" w="med" len="med"/>
            </a:ln>
          </p:spPr>
        </p:pic>
        <p:sp>
          <p:nvSpPr>
            <p:cNvPr id="105" name="Shape 105"/>
            <p:cNvSpPr/>
            <p:nvPr/>
          </p:nvSpPr>
          <p:spPr>
            <a:xfrm>
              <a:off x="12065857" y="13013827"/>
              <a:ext cx="2400648" cy="896950"/>
            </a:xfrm>
            <a:prstGeom prst="roundRect">
              <a:avLst>
                <a:gd name="adj" fmla="val 16667"/>
              </a:avLst>
            </a:prstGeom>
            <a:solidFill>
              <a:schemeClr val="accent1"/>
            </a:solidFill>
            <a:ln w="57150" cap="flat">
              <a:solidFill>
                <a:srgbClr val="36609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2400" b="1" i="0" u="none" strike="noStrike" cap="none" baseline="0">
                  <a:solidFill>
                    <a:schemeClr val="lt1"/>
                  </a:solidFill>
                  <a:latin typeface="Calibri"/>
                  <a:ea typeface="Calibri"/>
                  <a:cs typeface="Calibri"/>
                  <a:sym typeface="Calibri"/>
                </a:rPr>
                <a:t>Water quality analyzer</a:t>
              </a:r>
            </a:p>
          </p:txBody>
        </p:sp>
        <p:sp>
          <p:nvSpPr>
            <p:cNvPr id="106" name="Shape 106"/>
            <p:cNvSpPr/>
            <p:nvPr/>
          </p:nvSpPr>
          <p:spPr>
            <a:xfrm>
              <a:off x="15542781" y="14382734"/>
              <a:ext cx="1179148" cy="609631"/>
            </a:xfrm>
            <a:prstGeom prst="roundRect">
              <a:avLst>
                <a:gd name="adj" fmla="val 16667"/>
              </a:avLst>
            </a:prstGeom>
            <a:solidFill>
              <a:schemeClr val="accent1"/>
            </a:solidFill>
            <a:ln w="57150" cap="flat">
              <a:solidFill>
                <a:srgbClr val="36609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2400" b="1" i="0" u="none" strike="noStrike" cap="none" baseline="0">
                  <a:solidFill>
                    <a:schemeClr val="lt1"/>
                  </a:solidFill>
                  <a:latin typeface="Calibri"/>
                  <a:ea typeface="Calibri"/>
                  <a:cs typeface="Calibri"/>
                  <a:sym typeface="Calibri"/>
                </a:rPr>
                <a:t>Pump</a:t>
              </a:r>
            </a:p>
          </p:txBody>
        </p:sp>
        <p:sp>
          <p:nvSpPr>
            <p:cNvPr id="107" name="Shape 107"/>
            <p:cNvSpPr/>
            <p:nvPr/>
          </p:nvSpPr>
          <p:spPr>
            <a:xfrm>
              <a:off x="16601476" y="13196425"/>
              <a:ext cx="2009168" cy="939161"/>
            </a:xfrm>
            <a:prstGeom prst="roundRect">
              <a:avLst>
                <a:gd name="adj" fmla="val 16667"/>
              </a:avLst>
            </a:prstGeom>
            <a:solidFill>
              <a:schemeClr val="accent1"/>
            </a:solidFill>
            <a:ln w="57150" cap="flat">
              <a:solidFill>
                <a:srgbClr val="36609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2400" b="1" i="0" u="none" strike="noStrike" cap="none" baseline="0">
                  <a:solidFill>
                    <a:schemeClr val="lt1"/>
                  </a:solidFill>
                  <a:latin typeface="Calibri"/>
                  <a:ea typeface="Calibri"/>
                  <a:cs typeface="Calibri"/>
                  <a:sym typeface="Calibri"/>
                </a:rPr>
                <a:t>Data components</a:t>
              </a:r>
            </a:p>
          </p:txBody>
        </p:sp>
        <p:sp>
          <p:nvSpPr>
            <p:cNvPr id="108" name="Shape 108"/>
            <p:cNvSpPr/>
            <p:nvPr/>
          </p:nvSpPr>
          <p:spPr>
            <a:xfrm>
              <a:off x="18011146" y="15841454"/>
              <a:ext cx="2107833" cy="812550"/>
            </a:xfrm>
            <a:prstGeom prst="roundRect">
              <a:avLst>
                <a:gd name="adj" fmla="val 16667"/>
              </a:avLst>
            </a:prstGeom>
            <a:solidFill>
              <a:schemeClr val="accent1"/>
            </a:solidFill>
            <a:ln w="57150" cap="flat">
              <a:solidFill>
                <a:srgbClr val="36609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2400" b="1" i="0" u="none" strike="noStrike" cap="none" baseline="0">
                  <a:solidFill>
                    <a:schemeClr val="lt1"/>
                  </a:solidFill>
                  <a:latin typeface="Calibri"/>
                  <a:ea typeface="Calibri"/>
                  <a:cs typeface="Calibri"/>
                  <a:sym typeface="Calibri"/>
                </a:rPr>
                <a:t>Control components</a:t>
              </a:r>
            </a:p>
          </p:txBody>
        </p:sp>
        <p:sp>
          <p:nvSpPr>
            <p:cNvPr id="109" name="Shape 109"/>
            <p:cNvSpPr/>
            <p:nvPr/>
          </p:nvSpPr>
          <p:spPr>
            <a:xfrm>
              <a:off x="18111278" y="14289992"/>
              <a:ext cx="1669988" cy="1448484"/>
            </a:xfrm>
            <a:prstGeom prst="rect">
              <a:avLst/>
            </a:prstGeom>
            <a:noFill/>
            <a:ln w="57150" cap="flat">
              <a:solidFill>
                <a:srgbClr val="366092"/>
              </a:solidFill>
              <a:prstDash val="lgDash"/>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baseline="0">
                <a:solidFill>
                  <a:schemeClr val="lt1"/>
                </a:solidFill>
                <a:latin typeface="Arial"/>
                <a:ea typeface="Arial"/>
                <a:cs typeface="Arial"/>
                <a:sym typeface="Arial"/>
              </a:endParaRPr>
            </a:p>
          </p:txBody>
        </p:sp>
        <p:sp>
          <p:nvSpPr>
            <p:cNvPr id="110" name="Shape 110"/>
            <p:cNvSpPr/>
            <p:nvPr/>
          </p:nvSpPr>
          <p:spPr>
            <a:xfrm>
              <a:off x="17012973" y="14413564"/>
              <a:ext cx="1098303" cy="1242338"/>
            </a:xfrm>
            <a:prstGeom prst="rect">
              <a:avLst/>
            </a:prstGeom>
            <a:noFill/>
            <a:ln w="57150" cap="flat">
              <a:solidFill>
                <a:srgbClr val="366092"/>
              </a:solidFill>
              <a:prstDash val="lgDash"/>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baseline="0">
                <a:solidFill>
                  <a:schemeClr val="lt1"/>
                </a:solidFill>
                <a:latin typeface="Arial"/>
                <a:ea typeface="Arial"/>
                <a:cs typeface="Arial"/>
                <a:sym typeface="Arial"/>
              </a:endParaRPr>
            </a:p>
          </p:txBody>
        </p:sp>
        <p:sp>
          <p:nvSpPr>
            <p:cNvPr id="111" name="Shape 111"/>
            <p:cNvSpPr/>
            <p:nvPr/>
          </p:nvSpPr>
          <p:spPr>
            <a:xfrm>
              <a:off x="15645953" y="15133870"/>
              <a:ext cx="1229842" cy="1458348"/>
            </a:xfrm>
            <a:prstGeom prst="rect">
              <a:avLst/>
            </a:prstGeom>
            <a:noFill/>
            <a:ln w="57150" cap="flat">
              <a:solidFill>
                <a:srgbClr val="366092"/>
              </a:solidFill>
              <a:prstDash val="lgDash"/>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baseline="0">
                <a:solidFill>
                  <a:schemeClr val="lt1"/>
                </a:solidFill>
                <a:latin typeface="Arial"/>
                <a:ea typeface="Arial"/>
                <a:cs typeface="Arial"/>
                <a:sym typeface="Arial"/>
              </a:endParaRPr>
            </a:p>
          </p:txBody>
        </p:sp>
        <p:sp>
          <p:nvSpPr>
            <p:cNvPr id="112" name="Shape 112"/>
            <p:cNvSpPr/>
            <p:nvPr/>
          </p:nvSpPr>
          <p:spPr>
            <a:xfrm>
              <a:off x="11897254" y="14056990"/>
              <a:ext cx="2829626" cy="2494037"/>
            </a:xfrm>
            <a:prstGeom prst="rect">
              <a:avLst/>
            </a:prstGeom>
            <a:noFill/>
            <a:ln w="57150" cap="flat">
              <a:solidFill>
                <a:srgbClr val="366092"/>
              </a:solidFill>
              <a:prstDash val="lgDash"/>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baseline="0">
                <a:solidFill>
                  <a:schemeClr val="lt1"/>
                </a:solidFill>
                <a:latin typeface="Arial"/>
                <a:ea typeface="Arial"/>
                <a:cs typeface="Arial"/>
                <a:sym typeface="Arial"/>
              </a:endParaRPr>
            </a:p>
          </p:txBody>
        </p:sp>
        <p:pic>
          <p:nvPicPr>
            <p:cNvPr id="113" name="Shape 113"/>
            <p:cNvPicPr preferRelativeResize="0"/>
            <p:nvPr/>
          </p:nvPicPr>
          <p:blipFill rotWithShape="1">
            <a:blip r:embed="rId8">
              <a:alphaModFix/>
            </a:blip>
            <a:srcRect/>
            <a:stretch/>
          </p:blipFill>
          <p:spPr>
            <a:xfrm>
              <a:off x="11684775" y="16657982"/>
              <a:ext cx="1832441" cy="1530418"/>
            </a:xfrm>
            <a:prstGeom prst="rect">
              <a:avLst/>
            </a:prstGeom>
            <a:noFill/>
            <a:ln w="57150" cap="flat">
              <a:solidFill>
                <a:srgbClr val="366092"/>
              </a:solidFill>
              <a:prstDash val="solid"/>
              <a:round/>
              <a:headEnd type="none" w="med" len="med"/>
              <a:tailEnd type="none" w="med" len="med"/>
            </a:ln>
          </p:spPr>
        </p:pic>
        <p:sp>
          <p:nvSpPr>
            <p:cNvPr id="114" name="Shape 114"/>
            <p:cNvSpPr/>
            <p:nvPr/>
          </p:nvSpPr>
          <p:spPr>
            <a:xfrm>
              <a:off x="13430228" y="17483057"/>
              <a:ext cx="892036" cy="673960"/>
            </a:xfrm>
            <a:prstGeom prst="roundRect">
              <a:avLst>
                <a:gd name="adj" fmla="val 16667"/>
              </a:avLst>
            </a:prstGeom>
            <a:solidFill>
              <a:schemeClr val="accent1"/>
            </a:solidFill>
            <a:ln w="57150" cap="flat">
              <a:solidFill>
                <a:srgbClr val="36609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2400" b="1" i="0" u="none" strike="noStrike" cap="none" baseline="0">
                  <a:solidFill>
                    <a:schemeClr val="lt1"/>
                  </a:solidFill>
                  <a:latin typeface="Calibri"/>
                  <a:ea typeface="Calibri"/>
                  <a:cs typeface="Calibri"/>
                  <a:sym typeface="Calibri"/>
                </a:rPr>
                <a:t>GPS</a:t>
              </a:r>
            </a:p>
          </p:txBody>
        </p:sp>
        <p:sp>
          <p:nvSpPr>
            <p:cNvPr id="115" name="Shape 115"/>
            <p:cNvSpPr/>
            <p:nvPr/>
          </p:nvSpPr>
          <p:spPr>
            <a:xfrm>
              <a:off x="11684772" y="16715473"/>
              <a:ext cx="1650258" cy="1472930"/>
            </a:xfrm>
            <a:prstGeom prst="rect">
              <a:avLst/>
            </a:prstGeom>
            <a:noFill/>
            <a:ln w="57150" cap="flat">
              <a:solidFill>
                <a:srgbClr val="366092"/>
              </a:solidFill>
              <a:prstDash val="lgDash"/>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baseline="0">
                <a:solidFill>
                  <a:schemeClr val="lt1"/>
                </a:solidFill>
                <a:latin typeface="Arial"/>
                <a:ea typeface="Arial"/>
                <a:cs typeface="Arial"/>
                <a:sym typeface="Arial"/>
              </a:endParaRPr>
            </a:p>
          </p:txBody>
        </p:sp>
        <p:sp>
          <p:nvSpPr>
            <p:cNvPr id="116" name="Shape 116"/>
            <p:cNvSpPr/>
            <p:nvPr/>
          </p:nvSpPr>
          <p:spPr>
            <a:xfrm>
              <a:off x="14785670" y="16647229"/>
              <a:ext cx="1015969" cy="609631"/>
            </a:xfrm>
            <a:prstGeom prst="roundRect">
              <a:avLst>
                <a:gd name="adj" fmla="val 16667"/>
              </a:avLst>
            </a:prstGeom>
            <a:solidFill>
              <a:schemeClr val="accent1"/>
            </a:solidFill>
            <a:ln w="57150" cap="flat">
              <a:solidFill>
                <a:srgbClr val="36609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2400" b="1" i="0" u="none" strike="noStrike" cap="none" baseline="0">
                  <a:solidFill>
                    <a:schemeClr val="lt1"/>
                  </a:solidFill>
                  <a:latin typeface="Calibri"/>
                  <a:ea typeface="Calibri"/>
                  <a:cs typeface="Calibri"/>
                  <a:sym typeface="Calibri"/>
                </a:rPr>
                <a:t>Valve</a:t>
              </a:r>
            </a:p>
          </p:txBody>
        </p:sp>
        <p:sp>
          <p:nvSpPr>
            <p:cNvPr id="117" name="Shape 117"/>
            <p:cNvSpPr/>
            <p:nvPr/>
          </p:nvSpPr>
          <p:spPr>
            <a:xfrm>
              <a:off x="14728062" y="15299451"/>
              <a:ext cx="917889" cy="1347775"/>
            </a:xfrm>
            <a:prstGeom prst="rect">
              <a:avLst/>
            </a:prstGeom>
            <a:noFill/>
            <a:ln w="57150" cap="flat">
              <a:solidFill>
                <a:srgbClr val="366092"/>
              </a:solidFill>
              <a:prstDash val="lgDash"/>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baseline="0">
                <a:solidFill>
                  <a:schemeClr val="lt1"/>
                </a:solidFill>
                <a:latin typeface="Arial"/>
                <a:ea typeface="Arial"/>
                <a:cs typeface="Arial"/>
                <a:sym typeface="Arial"/>
              </a:endParaRPr>
            </a:p>
          </p:txBody>
        </p:sp>
        <p:sp>
          <p:nvSpPr>
            <p:cNvPr id="118" name="Shape 118"/>
            <p:cNvSpPr txBox="1"/>
            <p:nvPr/>
          </p:nvSpPr>
          <p:spPr>
            <a:xfrm>
              <a:off x="11601450" y="18294526"/>
              <a:ext cx="9334498" cy="366017"/>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1600" b="1" i="0" u="none" strike="noStrike" cap="none" baseline="0">
                  <a:solidFill>
                    <a:schemeClr val="lt1"/>
                  </a:solidFill>
                  <a:latin typeface="Calibri"/>
                  <a:ea typeface="Calibri"/>
                  <a:cs typeface="Calibri"/>
                  <a:sym typeface="Calibri"/>
                </a:rPr>
                <a:t>This photo shows how our different data components and how they sit inside the box for our design.</a:t>
              </a:r>
            </a:p>
          </p:txBody>
        </p:sp>
      </p:grpSp>
      <p:sp>
        <p:nvSpPr>
          <p:cNvPr id="119" name="Shape 119"/>
          <p:cNvSpPr/>
          <p:nvPr/>
        </p:nvSpPr>
        <p:spPr>
          <a:xfrm>
            <a:off x="26519725" y="3954950"/>
            <a:ext cx="10155082" cy="484615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FFFFFF"/>
              </a:buClr>
              <a:buSzPct val="25000"/>
              <a:buFont typeface="Calibri"/>
              <a:buNone/>
            </a:pPr>
            <a:r>
              <a:rPr lang="en-US" sz="3200" b="1" i="0" u="none" strike="noStrike" cap="none" baseline="0">
                <a:solidFill>
                  <a:srgbClr val="FFFFFF"/>
                </a:solidFill>
                <a:latin typeface="Calibri"/>
                <a:ea typeface="Calibri"/>
                <a:cs typeface="Calibri"/>
                <a:sym typeface="Calibri"/>
              </a:rPr>
              <a:t>The water collection tubes are not directly under the boat due to layback and sideback. This location error can be estimated by taking into account river current, boat travel speed, and drag force acting on the weight.</a:t>
            </a:r>
          </a:p>
          <a:p>
            <a:pPr marL="0" marR="0" lvl="0" indent="0" algn="l" rtl="0">
              <a:lnSpc>
                <a:spcPct val="100000"/>
              </a:lnSpc>
              <a:spcBef>
                <a:spcPts val="0"/>
              </a:spcBef>
              <a:spcAft>
                <a:spcPts val="0"/>
              </a:spcAft>
              <a:buClr>
                <a:srgbClr val="FFFFFF"/>
              </a:buClr>
              <a:buFont typeface="Arial"/>
              <a:buNone/>
            </a:pPr>
            <a:endParaRPr sz="1200" b="1" i="0" u="none" strike="noStrike" cap="none" baseline="0">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rgbClr val="FFFFFF"/>
              </a:buClr>
              <a:buSzPct val="25000"/>
              <a:buFont typeface="Calibri"/>
              <a:buNone/>
            </a:pPr>
            <a:r>
              <a:rPr lang="en-US" sz="3200" b="1" i="0" u="none" strike="noStrike" cap="none" baseline="0">
                <a:solidFill>
                  <a:srgbClr val="FFFFFF"/>
                </a:solidFill>
                <a:latin typeface="Calibri"/>
                <a:ea typeface="Calibri"/>
                <a:cs typeface="Calibri"/>
                <a:sym typeface="Calibri"/>
              </a:rPr>
              <a:t>Open channel river velocity profiles were used to approximate the local river velocity. A free body diagram of the weight was used to calculate tubing tension, drag force, and angle. This information was used to estimate the displacement from the georeferenced data point.</a:t>
            </a:r>
          </a:p>
        </p:txBody>
      </p:sp>
      <p:pic>
        <p:nvPicPr>
          <p:cNvPr id="120" name="Shape 120"/>
          <p:cNvPicPr preferRelativeResize="0"/>
          <p:nvPr/>
        </p:nvPicPr>
        <p:blipFill rotWithShape="1">
          <a:blip r:embed="rId9">
            <a:alphaModFix/>
          </a:blip>
          <a:srcRect l="1516" r="18828" b="2517"/>
          <a:stretch/>
        </p:blipFill>
        <p:spPr>
          <a:xfrm>
            <a:off x="36728400" y="3493741"/>
            <a:ext cx="5550176" cy="5040658"/>
          </a:xfrm>
          <a:prstGeom prst="rect">
            <a:avLst/>
          </a:prstGeom>
          <a:noFill/>
          <a:ln w="57150" cap="flat">
            <a:solidFill>
              <a:srgbClr val="366092"/>
            </a:solidFill>
            <a:prstDash val="solid"/>
            <a:round/>
            <a:headEnd type="none" w="med" len="med"/>
            <a:tailEnd type="none" w="med" len="med"/>
          </a:ln>
        </p:spPr>
      </p:pic>
      <p:pic>
        <p:nvPicPr>
          <p:cNvPr id="121" name="Shape 121"/>
          <p:cNvPicPr preferRelativeResize="0"/>
          <p:nvPr/>
        </p:nvPicPr>
        <p:blipFill rotWithShape="1">
          <a:blip r:embed="rId10">
            <a:alphaModFix/>
          </a:blip>
          <a:srcRect/>
          <a:stretch/>
        </p:blipFill>
        <p:spPr>
          <a:xfrm>
            <a:off x="22170884" y="4122464"/>
            <a:ext cx="3945839" cy="4439069"/>
          </a:xfrm>
          <a:prstGeom prst="rect">
            <a:avLst/>
          </a:prstGeom>
          <a:noFill/>
          <a:ln w="57150" cap="flat">
            <a:solidFill>
              <a:srgbClr val="366092"/>
            </a:solidFill>
            <a:prstDash val="solid"/>
            <a:round/>
            <a:headEnd type="none" w="med" len="med"/>
            <a:tailEnd type="none" w="med" len="med"/>
          </a:ln>
        </p:spPr>
      </p:pic>
      <p:pic>
        <p:nvPicPr>
          <p:cNvPr id="122" name="Shape 122"/>
          <p:cNvPicPr preferRelativeResize="0"/>
          <p:nvPr/>
        </p:nvPicPr>
        <p:blipFill rotWithShape="1">
          <a:blip r:embed="rId11">
            <a:alphaModFix/>
          </a:blip>
          <a:srcRect/>
          <a:stretch/>
        </p:blipFill>
        <p:spPr>
          <a:xfrm>
            <a:off x="32775218" y="18288000"/>
            <a:ext cx="9081429" cy="6286499"/>
          </a:xfrm>
          <a:prstGeom prst="rect">
            <a:avLst/>
          </a:prstGeom>
          <a:noFill/>
          <a:ln w="57150" cap="flat">
            <a:solidFill>
              <a:srgbClr val="366092"/>
            </a:solidFill>
            <a:prstDash val="solid"/>
            <a:round/>
            <a:headEnd type="none" w="med" len="med"/>
            <a:tailEnd type="none" w="med" len="med"/>
          </a:ln>
        </p:spPr>
      </p:pic>
      <p:pic>
        <p:nvPicPr>
          <p:cNvPr id="123" name="Shape 123"/>
          <p:cNvPicPr preferRelativeResize="0"/>
          <p:nvPr/>
        </p:nvPicPr>
        <p:blipFill rotWithShape="1">
          <a:blip r:embed="rId12">
            <a:alphaModFix/>
          </a:blip>
          <a:srcRect/>
          <a:stretch/>
        </p:blipFill>
        <p:spPr>
          <a:xfrm>
            <a:off x="32927612" y="23636875"/>
            <a:ext cx="4430399" cy="657299"/>
          </a:xfrm>
          <a:prstGeom prst="rect">
            <a:avLst/>
          </a:prstGeom>
          <a:noFill/>
          <a:ln>
            <a:noFill/>
          </a:ln>
        </p:spPr>
      </p:pic>
      <p:pic>
        <p:nvPicPr>
          <p:cNvPr id="124" name="Shape 124"/>
          <p:cNvPicPr preferRelativeResize="0"/>
          <p:nvPr/>
        </p:nvPicPr>
        <p:blipFill rotWithShape="1">
          <a:blip r:embed="rId13">
            <a:alphaModFix/>
          </a:blip>
          <a:srcRect r="5630" b="4090"/>
          <a:stretch/>
        </p:blipFill>
        <p:spPr>
          <a:xfrm>
            <a:off x="32787387" y="24765000"/>
            <a:ext cx="9076231" cy="6312239"/>
          </a:xfrm>
          <a:prstGeom prst="rect">
            <a:avLst/>
          </a:prstGeom>
          <a:noFill/>
          <a:ln w="57150" cap="flat">
            <a:solidFill>
              <a:srgbClr val="366092"/>
            </a:solidFill>
            <a:prstDash val="solid"/>
            <a:round/>
            <a:headEnd type="none" w="med" len="med"/>
            <a:tailEnd type="none" w="med" len="med"/>
          </a:ln>
        </p:spPr>
      </p:pic>
      <p:sp>
        <p:nvSpPr>
          <p:cNvPr id="125" name="Shape 125"/>
          <p:cNvSpPr/>
          <p:nvPr/>
        </p:nvSpPr>
        <p:spPr>
          <a:xfrm>
            <a:off x="35835928" y="10522306"/>
            <a:ext cx="2251822" cy="1860617"/>
          </a:xfrm>
          <a:prstGeom prst="flowChartDecision">
            <a:avLst/>
          </a:prstGeom>
          <a:solidFill>
            <a:schemeClr val="accent1"/>
          </a:solidFill>
          <a:ln w="25400" cap="flat">
            <a:solidFill>
              <a:srgbClr val="395E8A"/>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1800" b="1" i="0" u="none" strike="noStrike" cap="none" baseline="0">
                <a:solidFill>
                  <a:schemeClr val="lt1"/>
                </a:solidFill>
                <a:latin typeface="Calibri"/>
                <a:ea typeface="Calibri"/>
                <a:cs typeface="Calibri"/>
                <a:sym typeface="Calibri"/>
              </a:rPr>
              <a:t>Is the power switch engaged?</a:t>
            </a:r>
          </a:p>
        </p:txBody>
      </p:sp>
      <p:cxnSp>
        <p:nvCxnSpPr>
          <p:cNvPr id="126" name="Shape 126"/>
          <p:cNvCxnSpPr>
            <a:endCxn id="125" idx="1"/>
          </p:cNvCxnSpPr>
          <p:nvPr/>
        </p:nvCxnSpPr>
        <p:spPr>
          <a:xfrm rot="10800000" flipH="1">
            <a:off x="35050228" y="11452615"/>
            <a:ext cx="785700" cy="6300"/>
          </a:xfrm>
          <a:prstGeom prst="straightConnector1">
            <a:avLst/>
          </a:prstGeom>
          <a:solidFill>
            <a:srgbClr val="E7E6E6"/>
          </a:solidFill>
          <a:ln w="38100" cap="flat">
            <a:solidFill>
              <a:schemeClr val="lt1"/>
            </a:solidFill>
            <a:prstDash val="solid"/>
            <a:miter/>
            <a:headEnd type="none" w="med" len="med"/>
            <a:tailEnd type="triangle" w="lg" len="lg"/>
          </a:ln>
        </p:spPr>
      </p:cxnSp>
      <p:cxnSp>
        <p:nvCxnSpPr>
          <p:cNvPr id="127" name="Shape 127"/>
          <p:cNvCxnSpPr>
            <a:stCxn id="125" idx="2"/>
          </p:cNvCxnSpPr>
          <p:nvPr/>
        </p:nvCxnSpPr>
        <p:spPr>
          <a:xfrm>
            <a:off x="36961839" y="12382924"/>
            <a:ext cx="300" cy="485700"/>
          </a:xfrm>
          <a:prstGeom prst="straightConnector1">
            <a:avLst/>
          </a:prstGeom>
          <a:solidFill>
            <a:srgbClr val="E7E6E6"/>
          </a:solidFill>
          <a:ln w="38100" cap="flat">
            <a:solidFill>
              <a:schemeClr val="lt1"/>
            </a:solidFill>
            <a:prstDash val="solid"/>
            <a:miter/>
            <a:headEnd type="none" w="med" len="med"/>
            <a:tailEnd type="triangle" w="lg" len="lg"/>
          </a:ln>
        </p:spPr>
      </p:cxnSp>
      <p:cxnSp>
        <p:nvCxnSpPr>
          <p:cNvPr id="128" name="Shape 128"/>
          <p:cNvCxnSpPr/>
          <p:nvPr/>
        </p:nvCxnSpPr>
        <p:spPr>
          <a:xfrm rot="10800000" flipH="1">
            <a:off x="38033325" y="14871756"/>
            <a:ext cx="1131108" cy="225368"/>
          </a:xfrm>
          <a:prstGeom prst="straightConnector1">
            <a:avLst/>
          </a:prstGeom>
          <a:solidFill>
            <a:srgbClr val="E7E6E6"/>
          </a:solidFill>
          <a:ln w="57150" cap="flat">
            <a:solidFill>
              <a:srgbClr val="C4E0B2"/>
            </a:solidFill>
            <a:prstDash val="solid"/>
            <a:miter/>
            <a:headEnd type="none" w="med" len="med"/>
            <a:tailEnd type="none" w="med" len="med"/>
          </a:ln>
        </p:spPr>
      </p:cxnSp>
      <p:cxnSp>
        <p:nvCxnSpPr>
          <p:cNvPr id="129" name="Shape 129"/>
          <p:cNvCxnSpPr/>
          <p:nvPr/>
        </p:nvCxnSpPr>
        <p:spPr>
          <a:xfrm rot="10800000" flipH="1">
            <a:off x="38085950" y="15368277"/>
            <a:ext cx="1073947" cy="1243"/>
          </a:xfrm>
          <a:prstGeom prst="straightConnector1">
            <a:avLst/>
          </a:prstGeom>
          <a:solidFill>
            <a:srgbClr val="E7E6E6"/>
          </a:solidFill>
          <a:ln w="57150" cap="flat">
            <a:solidFill>
              <a:srgbClr val="C4E0B2"/>
            </a:solidFill>
            <a:prstDash val="solid"/>
            <a:miter/>
            <a:headEnd type="none" w="med" len="med"/>
            <a:tailEnd type="none" w="med" len="med"/>
          </a:ln>
        </p:spPr>
      </p:cxnSp>
      <p:cxnSp>
        <p:nvCxnSpPr>
          <p:cNvPr id="130" name="Shape 130"/>
          <p:cNvCxnSpPr/>
          <p:nvPr/>
        </p:nvCxnSpPr>
        <p:spPr>
          <a:xfrm>
            <a:off x="38090475" y="15573375"/>
            <a:ext cx="1069423" cy="526162"/>
          </a:xfrm>
          <a:prstGeom prst="straightConnector1">
            <a:avLst/>
          </a:prstGeom>
          <a:solidFill>
            <a:srgbClr val="E7E6E6"/>
          </a:solidFill>
          <a:ln w="57150" cap="flat">
            <a:solidFill>
              <a:srgbClr val="C4E0B2"/>
            </a:solidFill>
            <a:prstDash val="solid"/>
            <a:miter/>
            <a:headEnd type="none" w="med" len="med"/>
            <a:tailEnd type="none" w="med" len="med"/>
          </a:ln>
        </p:spPr>
      </p:cxnSp>
      <p:cxnSp>
        <p:nvCxnSpPr>
          <p:cNvPr id="131" name="Shape 131"/>
          <p:cNvCxnSpPr/>
          <p:nvPr/>
        </p:nvCxnSpPr>
        <p:spPr>
          <a:xfrm rot="10800000" flipH="1">
            <a:off x="37976175" y="12946284"/>
            <a:ext cx="1201775" cy="274415"/>
          </a:xfrm>
          <a:prstGeom prst="straightConnector1">
            <a:avLst/>
          </a:prstGeom>
          <a:solidFill>
            <a:srgbClr val="E7E6E6"/>
          </a:solidFill>
          <a:ln w="57150" cap="flat">
            <a:solidFill>
              <a:srgbClr val="9CC2E5"/>
            </a:solidFill>
            <a:prstDash val="solid"/>
            <a:miter/>
            <a:headEnd type="none" w="med" len="med"/>
            <a:tailEnd type="none" w="med" len="med"/>
          </a:ln>
        </p:spPr>
      </p:cxnSp>
      <p:cxnSp>
        <p:nvCxnSpPr>
          <p:cNvPr id="132" name="Shape 132"/>
          <p:cNvCxnSpPr/>
          <p:nvPr/>
        </p:nvCxnSpPr>
        <p:spPr>
          <a:xfrm rot="10800000" flipH="1">
            <a:off x="38085225" y="13451334"/>
            <a:ext cx="1082747" cy="10207"/>
          </a:xfrm>
          <a:prstGeom prst="straightConnector1">
            <a:avLst/>
          </a:prstGeom>
          <a:solidFill>
            <a:srgbClr val="E7E6E6"/>
          </a:solidFill>
          <a:ln w="57150" cap="flat">
            <a:solidFill>
              <a:srgbClr val="9CC2E5"/>
            </a:solidFill>
            <a:prstDash val="solid"/>
            <a:miter/>
            <a:headEnd type="none" w="med" len="med"/>
            <a:tailEnd type="none" w="med" len="med"/>
          </a:ln>
        </p:spPr>
      </p:cxnSp>
      <p:cxnSp>
        <p:nvCxnSpPr>
          <p:cNvPr id="133" name="Shape 133"/>
          <p:cNvCxnSpPr/>
          <p:nvPr/>
        </p:nvCxnSpPr>
        <p:spPr>
          <a:xfrm>
            <a:off x="38042850" y="13687425"/>
            <a:ext cx="1125120" cy="430794"/>
          </a:xfrm>
          <a:prstGeom prst="straightConnector1">
            <a:avLst/>
          </a:prstGeom>
          <a:solidFill>
            <a:srgbClr val="E7E6E6"/>
          </a:solidFill>
          <a:ln w="57150" cap="flat">
            <a:solidFill>
              <a:srgbClr val="9CC2E5"/>
            </a:solidFill>
            <a:prstDash val="solid"/>
            <a:miter/>
            <a:headEnd type="none" w="med" len="med"/>
            <a:tailEnd type="none" w="med" len="med"/>
          </a:ln>
        </p:spPr>
      </p:cxnSp>
      <p:cxnSp>
        <p:nvCxnSpPr>
          <p:cNvPr id="134" name="Shape 134"/>
          <p:cNvCxnSpPr>
            <a:stCxn id="125" idx="3"/>
          </p:cNvCxnSpPr>
          <p:nvPr/>
        </p:nvCxnSpPr>
        <p:spPr>
          <a:xfrm rot="10800000" flipH="1">
            <a:off x="38087750" y="11443615"/>
            <a:ext cx="1073100" cy="9000"/>
          </a:xfrm>
          <a:prstGeom prst="straightConnector1">
            <a:avLst/>
          </a:prstGeom>
          <a:solidFill>
            <a:srgbClr val="E7E6E6"/>
          </a:solidFill>
          <a:ln w="38100" cap="flat">
            <a:solidFill>
              <a:schemeClr val="lt1"/>
            </a:solidFill>
            <a:prstDash val="solid"/>
            <a:miter/>
            <a:headEnd type="none" w="med" len="med"/>
            <a:tailEnd type="triangle" w="lg" len="lg"/>
          </a:ln>
        </p:spPr>
      </p:cxnSp>
      <p:cxnSp>
        <p:nvCxnSpPr>
          <p:cNvPr id="135" name="Shape 135"/>
          <p:cNvCxnSpPr/>
          <p:nvPr/>
        </p:nvCxnSpPr>
        <p:spPr>
          <a:xfrm rot="10800000">
            <a:off x="40402268" y="10290672"/>
            <a:ext cx="0" cy="906192"/>
          </a:xfrm>
          <a:prstGeom prst="straightConnector1">
            <a:avLst/>
          </a:prstGeom>
          <a:solidFill>
            <a:srgbClr val="E7E6E6"/>
          </a:solidFill>
          <a:ln w="38100" cap="flat">
            <a:solidFill>
              <a:schemeClr val="lt1"/>
            </a:solidFill>
            <a:prstDash val="solid"/>
            <a:miter/>
            <a:headEnd type="none" w="med" len="med"/>
            <a:tailEnd type="triangle" w="lg" len="lg"/>
          </a:ln>
        </p:spPr>
      </p:cxnSp>
      <p:cxnSp>
        <p:nvCxnSpPr>
          <p:cNvPr id="136" name="Shape 136"/>
          <p:cNvCxnSpPr/>
          <p:nvPr/>
        </p:nvCxnSpPr>
        <p:spPr>
          <a:xfrm rot="10800000" flipH="1">
            <a:off x="35366325" y="10311492"/>
            <a:ext cx="5043715" cy="4082"/>
          </a:xfrm>
          <a:prstGeom prst="straightConnector1">
            <a:avLst/>
          </a:prstGeom>
          <a:solidFill>
            <a:srgbClr val="E7E6E6"/>
          </a:solidFill>
          <a:ln w="57150" cap="flat">
            <a:solidFill>
              <a:schemeClr val="lt1"/>
            </a:solidFill>
            <a:prstDash val="solid"/>
            <a:miter/>
            <a:headEnd type="none" w="med" len="med"/>
            <a:tailEnd type="none" w="med" len="med"/>
          </a:ln>
        </p:spPr>
      </p:cxnSp>
      <p:cxnSp>
        <p:nvCxnSpPr>
          <p:cNvPr id="137" name="Shape 137"/>
          <p:cNvCxnSpPr/>
          <p:nvPr/>
        </p:nvCxnSpPr>
        <p:spPr>
          <a:xfrm>
            <a:off x="35366325" y="10296525"/>
            <a:ext cx="2677" cy="1150302"/>
          </a:xfrm>
          <a:prstGeom prst="straightConnector1">
            <a:avLst/>
          </a:prstGeom>
          <a:solidFill>
            <a:srgbClr val="E7E6E6"/>
          </a:solidFill>
          <a:ln w="38100" cap="flat">
            <a:solidFill>
              <a:schemeClr val="lt1"/>
            </a:solidFill>
            <a:prstDash val="solid"/>
            <a:miter/>
            <a:headEnd type="none" w="med" len="med"/>
            <a:tailEnd type="triangle" w="lg" len="lg"/>
          </a:ln>
        </p:spPr>
      </p:cxnSp>
      <p:cxnSp>
        <p:nvCxnSpPr>
          <p:cNvPr id="139" name="Shape 139"/>
          <p:cNvCxnSpPr/>
          <p:nvPr/>
        </p:nvCxnSpPr>
        <p:spPr>
          <a:xfrm>
            <a:off x="35374537" y="11491614"/>
            <a:ext cx="58463" cy="3900786"/>
          </a:xfrm>
          <a:prstGeom prst="straightConnector1">
            <a:avLst/>
          </a:prstGeom>
          <a:solidFill>
            <a:srgbClr val="E7E6E6"/>
          </a:solidFill>
          <a:ln w="38100" cap="flat">
            <a:solidFill>
              <a:schemeClr val="lt1"/>
            </a:solidFill>
            <a:prstDash val="solid"/>
            <a:miter/>
            <a:headEnd type="triangle" w="lg" len="lg"/>
            <a:tailEnd type="none" w="med" len="med"/>
          </a:ln>
        </p:spPr>
      </p:cxnSp>
      <p:cxnSp>
        <p:nvCxnSpPr>
          <p:cNvPr id="140" name="Shape 140"/>
          <p:cNvCxnSpPr/>
          <p:nvPr/>
        </p:nvCxnSpPr>
        <p:spPr>
          <a:xfrm>
            <a:off x="36962212" y="14054507"/>
            <a:ext cx="725" cy="714801"/>
          </a:xfrm>
          <a:prstGeom prst="straightConnector1">
            <a:avLst/>
          </a:prstGeom>
          <a:solidFill>
            <a:srgbClr val="E7E6E6"/>
          </a:solidFill>
          <a:ln w="38100" cap="flat">
            <a:solidFill>
              <a:schemeClr val="lt1"/>
            </a:solidFill>
            <a:prstDash val="solid"/>
            <a:miter/>
            <a:headEnd type="none" w="med" len="med"/>
            <a:tailEnd type="triangle" w="lg" len="lg"/>
          </a:ln>
        </p:spPr>
      </p:cxnSp>
      <p:sp>
        <p:nvSpPr>
          <p:cNvPr id="141" name="Shape 141"/>
          <p:cNvSpPr/>
          <p:nvPr/>
        </p:nvSpPr>
        <p:spPr>
          <a:xfrm>
            <a:off x="2175484" y="31181871"/>
            <a:ext cx="7231467" cy="307777"/>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1400" b="1" i="0" u="none" strike="noStrike" cap="none" baseline="0">
                <a:solidFill>
                  <a:schemeClr val="lt1"/>
                </a:solidFill>
                <a:latin typeface="Calibri"/>
                <a:ea typeface="Calibri"/>
                <a:cs typeface="Calibri"/>
                <a:sym typeface="Calibri"/>
              </a:rPr>
              <a:t>All of the electrical components are securely housed inside a box and strapped in to the canoe.</a:t>
            </a:r>
          </a:p>
        </p:txBody>
      </p:sp>
      <p:sp>
        <p:nvSpPr>
          <p:cNvPr id="142" name="Shape 142"/>
          <p:cNvSpPr/>
          <p:nvPr/>
        </p:nvSpPr>
        <p:spPr>
          <a:xfrm>
            <a:off x="37064481" y="8584928"/>
            <a:ext cx="4958408" cy="307777"/>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1400" b="1" i="0" u="none" strike="noStrike" cap="none" baseline="0">
                <a:solidFill>
                  <a:schemeClr val="lt1"/>
                </a:solidFill>
                <a:latin typeface="Calibri"/>
                <a:ea typeface="Calibri"/>
                <a:cs typeface="Calibri"/>
                <a:sym typeface="Calibri"/>
              </a:rPr>
              <a:t>The tubing is attached to a weight to limit layback and sideback.</a:t>
            </a:r>
          </a:p>
        </p:txBody>
      </p:sp>
      <p:sp>
        <p:nvSpPr>
          <p:cNvPr id="143" name="Shape 143"/>
          <p:cNvSpPr/>
          <p:nvPr/>
        </p:nvSpPr>
        <p:spPr>
          <a:xfrm>
            <a:off x="22132353" y="8601290"/>
            <a:ext cx="4009431" cy="307777"/>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1400" b="1" i="0" u="none" strike="noStrike" cap="none" baseline="0">
                <a:solidFill>
                  <a:schemeClr val="lt1"/>
                </a:solidFill>
                <a:latin typeface="Calibri"/>
                <a:ea typeface="Calibri"/>
                <a:cs typeface="Calibri"/>
                <a:sym typeface="Calibri"/>
              </a:rPr>
              <a:t>This is an FBD of all the forces acting on the weight.</a:t>
            </a:r>
          </a:p>
        </p:txBody>
      </p:sp>
      <p:pic>
        <p:nvPicPr>
          <p:cNvPr id="144" name="Shape 144"/>
          <p:cNvPicPr preferRelativeResize="0"/>
          <p:nvPr/>
        </p:nvPicPr>
        <p:blipFill rotWithShape="1">
          <a:blip r:embed="rId14">
            <a:alphaModFix/>
          </a:blip>
          <a:srcRect/>
          <a:stretch/>
        </p:blipFill>
        <p:spPr>
          <a:xfrm>
            <a:off x="22334150" y="18999850"/>
            <a:ext cx="9879399" cy="6584300"/>
          </a:xfrm>
          <a:prstGeom prst="rect">
            <a:avLst/>
          </a:prstGeom>
          <a:noFill/>
          <a:ln w="57150" cap="flat">
            <a:solidFill>
              <a:srgbClr val="366092"/>
            </a:solidFill>
            <a:prstDash val="solid"/>
            <a:round/>
            <a:headEnd type="none" w="med" len="med"/>
            <a:tailEnd type="none" w="med" len="med"/>
          </a:ln>
        </p:spPr>
      </p:pic>
      <p:sp>
        <p:nvSpPr>
          <p:cNvPr id="145" name="Shape 145"/>
          <p:cNvSpPr/>
          <p:nvPr/>
        </p:nvSpPr>
        <p:spPr>
          <a:xfrm>
            <a:off x="34241365" y="31126553"/>
            <a:ext cx="6184706" cy="307777"/>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1400" b="1" i="0" u="none" strike="noStrike" cap="none" baseline="0">
                <a:solidFill>
                  <a:schemeClr val="lt1"/>
                </a:solidFill>
                <a:latin typeface="Calibri"/>
                <a:ea typeface="Calibri"/>
                <a:cs typeface="Calibri"/>
                <a:sym typeface="Calibri"/>
              </a:rPr>
              <a:t>The data presented here was collected on the Tennessee River near UT’s campus.</a:t>
            </a:r>
          </a:p>
        </p:txBody>
      </p:sp>
      <p:sp>
        <p:nvSpPr>
          <p:cNvPr id="146" name="Shape 146"/>
          <p:cNvSpPr/>
          <p:nvPr/>
        </p:nvSpPr>
        <p:spPr>
          <a:xfrm>
            <a:off x="35839925" y="14769309"/>
            <a:ext cx="2246025" cy="1200420"/>
          </a:xfrm>
          <a:prstGeom prst="flowChartProcess">
            <a:avLst/>
          </a:prstGeom>
          <a:solidFill>
            <a:schemeClr val="accent1"/>
          </a:solidFill>
          <a:ln w="25400" cap="flat">
            <a:solidFill>
              <a:srgbClr val="395E8A"/>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2000" b="1" i="0" u="none" strike="noStrike" cap="none" baseline="0">
                <a:solidFill>
                  <a:schemeClr val="lt1"/>
                </a:solidFill>
                <a:latin typeface="Calibri"/>
                <a:ea typeface="Calibri"/>
                <a:cs typeface="Calibri"/>
                <a:sym typeface="Calibri"/>
              </a:rPr>
              <a:t>Analyze Water in Flow Cell, Purge Next Line</a:t>
            </a:r>
          </a:p>
        </p:txBody>
      </p:sp>
      <p:sp>
        <p:nvSpPr>
          <p:cNvPr id="147" name="Shape 147"/>
          <p:cNvSpPr/>
          <p:nvPr/>
        </p:nvSpPr>
        <p:spPr>
          <a:xfrm>
            <a:off x="35839200" y="12868575"/>
            <a:ext cx="2246025" cy="1185933"/>
          </a:xfrm>
          <a:prstGeom prst="flowChartProcess">
            <a:avLst/>
          </a:prstGeom>
          <a:solidFill>
            <a:schemeClr val="accent1"/>
          </a:solidFill>
          <a:ln w="25400" cap="flat">
            <a:solidFill>
              <a:srgbClr val="395E8A"/>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2000" b="1" i="0" u="none" strike="noStrike" cap="none" baseline="0">
                <a:solidFill>
                  <a:schemeClr val="lt1"/>
                </a:solidFill>
                <a:latin typeface="Calibri"/>
                <a:ea typeface="Calibri"/>
                <a:cs typeface="Calibri"/>
                <a:sym typeface="Calibri"/>
              </a:rPr>
              <a:t>Purge Flow Cell with New Water</a:t>
            </a:r>
          </a:p>
        </p:txBody>
      </p:sp>
      <p:sp>
        <p:nvSpPr>
          <p:cNvPr id="148" name="Shape 148"/>
          <p:cNvSpPr/>
          <p:nvPr/>
        </p:nvSpPr>
        <p:spPr>
          <a:xfrm>
            <a:off x="33041168" y="10989342"/>
            <a:ext cx="2009168" cy="939161"/>
          </a:xfrm>
          <a:prstGeom prst="roundRect">
            <a:avLst>
              <a:gd name="adj" fmla="val 16667"/>
            </a:avLst>
          </a:prstGeom>
          <a:solidFill>
            <a:schemeClr val="accent1"/>
          </a:solidFill>
          <a:ln w="25400" cap="flat">
            <a:solidFill>
              <a:srgbClr val="395E8A"/>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2400" b="1" i="0" u="none" strike="noStrike" cap="none" baseline="0">
                <a:solidFill>
                  <a:schemeClr val="lt1"/>
                </a:solidFill>
                <a:latin typeface="Calibri"/>
                <a:ea typeface="Calibri"/>
                <a:cs typeface="Calibri"/>
                <a:sym typeface="Calibri"/>
              </a:rPr>
              <a:t>Initialize Program</a:t>
            </a:r>
          </a:p>
        </p:txBody>
      </p:sp>
      <p:sp>
        <p:nvSpPr>
          <p:cNvPr id="149" name="Shape 149"/>
          <p:cNvSpPr/>
          <p:nvPr/>
        </p:nvSpPr>
        <p:spPr>
          <a:xfrm>
            <a:off x="39160706" y="11196864"/>
            <a:ext cx="2483124" cy="493483"/>
          </a:xfrm>
          <a:prstGeom prst="flowChartProcess">
            <a:avLst/>
          </a:prstGeom>
          <a:solidFill>
            <a:schemeClr val="accent1"/>
          </a:solidFill>
          <a:ln w="25400" cap="flat">
            <a:solidFill>
              <a:srgbClr val="395E8A"/>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1800" b="1" i="0" u="none" strike="noStrike" cap="none" baseline="0">
                <a:solidFill>
                  <a:schemeClr val="lt1"/>
                </a:solidFill>
                <a:latin typeface="Calibri"/>
                <a:ea typeface="Calibri"/>
                <a:cs typeface="Calibri"/>
                <a:sym typeface="Calibri"/>
              </a:rPr>
              <a:t>Pause – Flash LED</a:t>
            </a:r>
          </a:p>
        </p:txBody>
      </p:sp>
      <p:sp>
        <p:nvSpPr>
          <p:cNvPr id="150" name="Shape 150"/>
          <p:cNvSpPr/>
          <p:nvPr/>
        </p:nvSpPr>
        <p:spPr>
          <a:xfrm>
            <a:off x="39177950" y="12721310"/>
            <a:ext cx="2598700" cy="449946"/>
          </a:xfrm>
          <a:prstGeom prst="flowChartDocument">
            <a:avLst/>
          </a:prstGeom>
          <a:solidFill>
            <a:schemeClr val="accent1"/>
          </a:solidFill>
          <a:ln w="25400" cap="flat">
            <a:solidFill>
              <a:srgbClr val="395E8A"/>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1800" b="1" i="0" u="none" strike="noStrike" cap="none" baseline="0">
                <a:solidFill>
                  <a:schemeClr val="lt1"/>
                </a:solidFill>
                <a:latin typeface="Calibri"/>
                <a:ea typeface="Calibri"/>
                <a:cs typeface="Calibri"/>
                <a:sym typeface="Calibri"/>
              </a:rPr>
              <a:t>Record valve status</a:t>
            </a:r>
          </a:p>
        </p:txBody>
      </p:sp>
      <p:sp>
        <p:nvSpPr>
          <p:cNvPr id="151" name="Shape 151"/>
          <p:cNvSpPr/>
          <p:nvPr/>
        </p:nvSpPr>
        <p:spPr>
          <a:xfrm>
            <a:off x="39167971" y="13287370"/>
            <a:ext cx="2627727" cy="327928"/>
          </a:xfrm>
          <a:prstGeom prst="flowChartProcess">
            <a:avLst/>
          </a:prstGeom>
          <a:solidFill>
            <a:schemeClr val="accent1"/>
          </a:solidFill>
          <a:ln w="25400" cap="flat">
            <a:solidFill>
              <a:srgbClr val="395E8A"/>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1800" b="1" i="0" u="none" strike="noStrike" cap="none" baseline="0">
                <a:solidFill>
                  <a:schemeClr val="lt1"/>
                </a:solidFill>
                <a:latin typeface="Calibri"/>
                <a:ea typeface="Calibri"/>
                <a:cs typeface="Calibri"/>
                <a:sym typeface="Calibri"/>
              </a:rPr>
              <a:t>Turn LED’s on/off</a:t>
            </a:r>
          </a:p>
        </p:txBody>
      </p:sp>
      <p:sp>
        <p:nvSpPr>
          <p:cNvPr id="152" name="Shape 152"/>
          <p:cNvSpPr/>
          <p:nvPr/>
        </p:nvSpPr>
        <p:spPr>
          <a:xfrm>
            <a:off x="39167971" y="13711723"/>
            <a:ext cx="2637252" cy="812991"/>
          </a:xfrm>
          <a:prstGeom prst="flowChartProcess">
            <a:avLst/>
          </a:prstGeom>
          <a:solidFill>
            <a:schemeClr val="accent1"/>
          </a:solidFill>
          <a:ln w="25400" cap="flat">
            <a:solidFill>
              <a:srgbClr val="395E8A"/>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1800" b="1" i="0" u="none" strike="noStrike" cap="none" baseline="0">
                <a:solidFill>
                  <a:schemeClr val="lt1"/>
                </a:solidFill>
                <a:latin typeface="Calibri"/>
                <a:ea typeface="Calibri"/>
                <a:cs typeface="Calibri"/>
                <a:sym typeface="Calibri"/>
              </a:rPr>
              <a:t>Flow Cell Valve Open</a:t>
            </a:r>
          </a:p>
          <a:p>
            <a:pPr marL="0" marR="0" lvl="0" indent="0" algn="ctr" rtl="0">
              <a:lnSpc>
                <a:spcPct val="100000"/>
              </a:lnSpc>
              <a:spcBef>
                <a:spcPts val="0"/>
              </a:spcBef>
              <a:spcAft>
                <a:spcPts val="0"/>
              </a:spcAft>
              <a:buClr>
                <a:schemeClr val="lt1"/>
              </a:buClr>
              <a:buSzPct val="25000"/>
              <a:buFont typeface="Calibri"/>
              <a:buNone/>
            </a:pPr>
            <a:r>
              <a:rPr lang="en-US" sz="1800" b="1" i="0" u="none" strike="noStrike" cap="none" baseline="0">
                <a:solidFill>
                  <a:schemeClr val="lt1"/>
                </a:solidFill>
                <a:latin typeface="Calibri"/>
                <a:ea typeface="Calibri"/>
                <a:cs typeface="Calibri"/>
                <a:sym typeface="Calibri"/>
              </a:rPr>
              <a:t>River Purge Valve Closed</a:t>
            </a:r>
          </a:p>
        </p:txBody>
      </p:sp>
      <p:sp>
        <p:nvSpPr>
          <p:cNvPr id="153" name="Shape 153"/>
          <p:cNvSpPr/>
          <p:nvPr/>
        </p:nvSpPr>
        <p:spPr>
          <a:xfrm>
            <a:off x="39164434" y="14660903"/>
            <a:ext cx="2650315" cy="421706"/>
          </a:xfrm>
          <a:prstGeom prst="flowChartDocument">
            <a:avLst/>
          </a:prstGeom>
          <a:solidFill>
            <a:schemeClr val="accent1"/>
          </a:solidFill>
          <a:ln w="25400" cap="flat">
            <a:solidFill>
              <a:srgbClr val="395E8A"/>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1800" b="1" i="0" u="none" strike="noStrike" cap="none" baseline="0">
                <a:solidFill>
                  <a:schemeClr val="lt1"/>
                </a:solidFill>
                <a:latin typeface="Calibri"/>
                <a:ea typeface="Calibri"/>
                <a:cs typeface="Calibri"/>
                <a:sym typeface="Calibri"/>
              </a:rPr>
              <a:t>Record valve status</a:t>
            </a:r>
          </a:p>
        </p:txBody>
      </p:sp>
      <p:sp>
        <p:nvSpPr>
          <p:cNvPr id="154" name="Shape 154"/>
          <p:cNvSpPr/>
          <p:nvPr/>
        </p:nvSpPr>
        <p:spPr>
          <a:xfrm>
            <a:off x="39159896" y="15199465"/>
            <a:ext cx="2645326" cy="337623"/>
          </a:xfrm>
          <a:prstGeom prst="flowChartProcess">
            <a:avLst/>
          </a:prstGeom>
          <a:solidFill>
            <a:schemeClr val="accent1"/>
          </a:solidFill>
          <a:ln w="25400" cap="flat">
            <a:solidFill>
              <a:srgbClr val="395E8A"/>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1800" b="1" i="0" u="none" strike="noStrike" cap="none" baseline="0">
                <a:solidFill>
                  <a:schemeClr val="lt1"/>
                </a:solidFill>
                <a:latin typeface="Calibri"/>
                <a:ea typeface="Calibri"/>
                <a:cs typeface="Calibri"/>
                <a:sym typeface="Calibri"/>
              </a:rPr>
              <a:t>Turn LED’s on/off</a:t>
            </a:r>
          </a:p>
        </p:txBody>
      </p:sp>
      <p:sp>
        <p:nvSpPr>
          <p:cNvPr id="155" name="Shape 155"/>
          <p:cNvSpPr/>
          <p:nvPr/>
        </p:nvSpPr>
        <p:spPr>
          <a:xfrm>
            <a:off x="39159896" y="15651881"/>
            <a:ext cx="2654850" cy="895311"/>
          </a:xfrm>
          <a:prstGeom prst="flowChartProcess">
            <a:avLst/>
          </a:prstGeom>
          <a:solidFill>
            <a:schemeClr val="accent1"/>
          </a:solidFill>
          <a:ln w="25400" cap="flat">
            <a:solidFill>
              <a:srgbClr val="395E8A"/>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1800" b="1" i="0" u="none" strike="noStrike" cap="none" baseline="0">
                <a:solidFill>
                  <a:schemeClr val="lt1"/>
                </a:solidFill>
                <a:latin typeface="Calibri"/>
                <a:ea typeface="Calibri"/>
                <a:cs typeface="Calibri"/>
                <a:sym typeface="Calibri"/>
              </a:rPr>
              <a:t>Flow Cell Valve Open</a:t>
            </a:r>
          </a:p>
          <a:p>
            <a:pPr marL="0" marR="0" lvl="0" indent="0" algn="ctr" rtl="0">
              <a:lnSpc>
                <a:spcPct val="100000"/>
              </a:lnSpc>
              <a:spcBef>
                <a:spcPts val="0"/>
              </a:spcBef>
              <a:spcAft>
                <a:spcPts val="0"/>
              </a:spcAft>
              <a:buClr>
                <a:schemeClr val="lt1"/>
              </a:buClr>
              <a:buSzPct val="25000"/>
              <a:buFont typeface="Calibri"/>
              <a:buNone/>
            </a:pPr>
            <a:r>
              <a:rPr lang="en-US" sz="1800" b="1" i="0" u="none" strike="noStrike" cap="none" baseline="0">
                <a:solidFill>
                  <a:schemeClr val="lt1"/>
                </a:solidFill>
                <a:latin typeface="Calibri"/>
                <a:ea typeface="Calibri"/>
                <a:cs typeface="Calibri"/>
                <a:sym typeface="Calibri"/>
              </a:rPr>
              <a:t>River Purge Valve Closed</a:t>
            </a:r>
          </a:p>
        </p:txBody>
      </p:sp>
      <p:pic>
        <p:nvPicPr>
          <p:cNvPr id="156" name="Shape 156"/>
          <p:cNvPicPr preferRelativeResize="0"/>
          <p:nvPr/>
        </p:nvPicPr>
        <p:blipFill rotWithShape="1">
          <a:blip r:embed="rId15">
            <a:alphaModFix/>
          </a:blip>
          <a:srcRect l="10105" t="2073" r="6425" b="3857"/>
          <a:stretch/>
        </p:blipFill>
        <p:spPr>
          <a:xfrm>
            <a:off x="11601450" y="19739114"/>
            <a:ext cx="9505949" cy="11847207"/>
          </a:xfrm>
          <a:prstGeom prst="roundRect">
            <a:avLst>
              <a:gd name="adj" fmla="val 5533"/>
            </a:avLst>
          </a:prstGeom>
          <a:solidFill>
            <a:srgbClr val="EEEEEE"/>
          </a:solidFill>
          <a:ln>
            <a:noFill/>
          </a:ln>
        </p:spPr>
      </p:pic>
      <p:sp>
        <p:nvSpPr>
          <p:cNvPr id="157" name="Shape 157"/>
          <p:cNvSpPr/>
          <p:nvPr/>
        </p:nvSpPr>
        <p:spPr>
          <a:xfrm>
            <a:off x="12385371" y="20361979"/>
            <a:ext cx="1730678" cy="897821"/>
          </a:xfrm>
          <a:prstGeom prst="roundRect">
            <a:avLst>
              <a:gd name="adj" fmla="val 16667"/>
            </a:avLst>
          </a:prstGeom>
          <a:solidFill>
            <a:schemeClr val="accent1"/>
          </a:solidFill>
          <a:ln w="57150" cap="flat">
            <a:solidFill>
              <a:srgbClr val="36609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2400" b="1" i="0" u="none" strike="noStrike" cap="none" baseline="0">
                <a:solidFill>
                  <a:schemeClr val="lt1"/>
                </a:solidFill>
                <a:latin typeface="Calibri"/>
                <a:ea typeface="Calibri"/>
                <a:cs typeface="Calibri"/>
                <a:sym typeface="Calibri"/>
              </a:rPr>
              <a:t>Purge to river</a:t>
            </a:r>
          </a:p>
        </p:txBody>
      </p:sp>
      <p:sp>
        <p:nvSpPr>
          <p:cNvPr id="158" name="Shape 158"/>
          <p:cNvSpPr/>
          <p:nvPr/>
        </p:nvSpPr>
        <p:spPr>
          <a:xfrm>
            <a:off x="18062270" y="23028979"/>
            <a:ext cx="2492678" cy="1050220"/>
          </a:xfrm>
          <a:prstGeom prst="roundRect">
            <a:avLst>
              <a:gd name="adj" fmla="val 16667"/>
            </a:avLst>
          </a:prstGeom>
          <a:solidFill>
            <a:schemeClr val="accent1"/>
          </a:solidFill>
          <a:ln w="57150" cap="flat">
            <a:solidFill>
              <a:srgbClr val="36609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2400" b="1" i="0" u="none" strike="noStrike" cap="none" baseline="0">
                <a:solidFill>
                  <a:schemeClr val="lt1"/>
                </a:solidFill>
                <a:latin typeface="Calibri"/>
                <a:ea typeface="Calibri"/>
                <a:cs typeface="Calibri"/>
                <a:sym typeface="Calibri"/>
              </a:rPr>
              <a:t>Discharge to river</a:t>
            </a:r>
          </a:p>
        </p:txBody>
      </p:sp>
      <p:sp>
        <p:nvSpPr>
          <p:cNvPr id="159" name="Shape 159"/>
          <p:cNvSpPr/>
          <p:nvPr/>
        </p:nvSpPr>
        <p:spPr>
          <a:xfrm>
            <a:off x="13052121" y="25810279"/>
            <a:ext cx="1063928" cy="631121"/>
          </a:xfrm>
          <a:prstGeom prst="roundRect">
            <a:avLst>
              <a:gd name="adj" fmla="val 16667"/>
            </a:avLst>
          </a:prstGeom>
          <a:solidFill>
            <a:schemeClr val="accent1"/>
          </a:solidFill>
          <a:ln w="57150" cap="flat">
            <a:solidFill>
              <a:srgbClr val="36609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2400" b="1" i="0" u="none" strike="noStrike" cap="none" baseline="0">
                <a:solidFill>
                  <a:schemeClr val="lt1"/>
                </a:solidFill>
                <a:latin typeface="Calibri"/>
                <a:ea typeface="Calibri"/>
                <a:cs typeface="Calibri"/>
                <a:sym typeface="Calibri"/>
              </a:rPr>
              <a:t>Pump</a:t>
            </a:r>
          </a:p>
        </p:txBody>
      </p:sp>
      <p:sp>
        <p:nvSpPr>
          <p:cNvPr id="160" name="Shape 160"/>
          <p:cNvSpPr/>
          <p:nvPr/>
        </p:nvSpPr>
        <p:spPr>
          <a:xfrm>
            <a:off x="17624120" y="28305828"/>
            <a:ext cx="2511729" cy="1259770"/>
          </a:xfrm>
          <a:prstGeom prst="roundRect">
            <a:avLst>
              <a:gd name="adj" fmla="val 16667"/>
            </a:avLst>
          </a:prstGeom>
          <a:solidFill>
            <a:schemeClr val="accent1"/>
          </a:solidFill>
          <a:ln w="57150" cap="flat">
            <a:solidFill>
              <a:srgbClr val="36609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2400" b="1" i="0" u="none" strike="noStrike" cap="none" baseline="0">
                <a:solidFill>
                  <a:schemeClr val="lt1"/>
                </a:solidFill>
                <a:latin typeface="Calibri"/>
                <a:ea typeface="Calibri"/>
                <a:cs typeface="Calibri"/>
                <a:sym typeface="Calibri"/>
              </a:rPr>
              <a:t>5x electrically actuated solenoid valves</a:t>
            </a:r>
          </a:p>
        </p:txBody>
      </p:sp>
      <p:sp>
        <p:nvSpPr>
          <p:cNvPr id="161" name="Shape 161"/>
          <p:cNvSpPr/>
          <p:nvPr/>
        </p:nvSpPr>
        <p:spPr>
          <a:xfrm>
            <a:off x="12633021" y="30725178"/>
            <a:ext cx="1063928" cy="631121"/>
          </a:xfrm>
          <a:prstGeom prst="roundRect">
            <a:avLst>
              <a:gd name="adj" fmla="val 16667"/>
            </a:avLst>
          </a:prstGeom>
          <a:solidFill>
            <a:schemeClr val="accent1"/>
          </a:solidFill>
          <a:ln w="57150" cap="flat">
            <a:solidFill>
              <a:srgbClr val="36609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2400" b="1" i="0" u="none" strike="noStrike" cap="none" baseline="0">
                <a:solidFill>
                  <a:schemeClr val="lt1"/>
                </a:solidFill>
                <a:latin typeface="Calibri"/>
                <a:ea typeface="Calibri"/>
                <a:cs typeface="Calibri"/>
                <a:sym typeface="Calibri"/>
              </a:rPr>
              <a:t>Deep</a:t>
            </a:r>
          </a:p>
        </p:txBody>
      </p:sp>
      <p:sp>
        <p:nvSpPr>
          <p:cNvPr id="162" name="Shape 162"/>
          <p:cNvSpPr/>
          <p:nvPr/>
        </p:nvSpPr>
        <p:spPr>
          <a:xfrm>
            <a:off x="14309420" y="30420378"/>
            <a:ext cx="1483029" cy="707321"/>
          </a:xfrm>
          <a:prstGeom prst="roundRect">
            <a:avLst>
              <a:gd name="adj" fmla="val 16667"/>
            </a:avLst>
          </a:prstGeom>
          <a:solidFill>
            <a:schemeClr val="accent1"/>
          </a:solidFill>
          <a:ln w="57150" cap="flat">
            <a:solidFill>
              <a:srgbClr val="36609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2400" b="1" i="0" u="none" strike="noStrike" cap="none" baseline="0">
                <a:solidFill>
                  <a:schemeClr val="lt1"/>
                </a:solidFill>
                <a:latin typeface="Calibri"/>
                <a:ea typeface="Calibri"/>
                <a:cs typeface="Calibri"/>
                <a:sym typeface="Calibri"/>
              </a:rPr>
              <a:t>Medium</a:t>
            </a:r>
          </a:p>
        </p:txBody>
      </p:sp>
      <p:sp>
        <p:nvSpPr>
          <p:cNvPr id="163" name="Shape 163"/>
          <p:cNvSpPr/>
          <p:nvPr/>
        </p:nvSpPr>
        <p:spPr>
          <a:xfrm>
            <a:off x="16404920" y="30058428"/>
            <a:ext cx="1483029" cy="707321"/>
          </a:xfrm>
          <a:prstGeom prst="roundRect">
            <a:avLst>
              <a:gd name="adj" fmla="val 16667"/>
            </a:avLst>
          </a:prstGeom>
          <a:solidFill>
            <a:schemeClr val="accent1"/>
          </a:solidFill>
          <a:ln w="57150" cap="flat">
            <a:solidFill>
              <a:srgbClr val="36609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2400" b="1" i="0" u="none" strike="noStrike" cap="none" baseline="0">
                <a:solidFill>
                  <a:schemeClr val="lt1"/>
                </a:solidFill>
                <a:latin typeface="Calibri"/>
                <a:ea typeface="Calibri"/>
                <a:cs typeface="Calibri"/>
                <a:sym typeface="Calibri"/>
              </a:rPr>
              <a:t>Shallow</a:t>
            </a:r>
          </a:p>
        </p:txBody>
      </p:sp>
      <p:sp>
        <p:nvSpPr>
          <p:cNvPr id="164" name="Shape 164"/>
          <p:cNvSpPr/>
          <p:nvPr/>
        </p:nvSpPr>
        <p:spPr>
          <a:xfrm>
            <a:off x="17490770" y="24972079"/>
            <a:ext cx="930579" cy="1431221"/>
          </a:xfrm>
          <a:prstGeom prst="roundRect">
            <a:avLst>
              <a:gd name="adj" fmla="val 16667"/>
            </a:avLst>
          </a:prstGeom>
          <a:solidFill>
            <a:schemeClr val="accent1"/>
          </a:solidFill>
          <a:ln w="57150" cap="flat">
            <a:solidFill>
              <a:srgbClr val="36609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2400" b="1" i="0" u="none" strike="noStrike" cap="none" baseline="0">
                <a:solidFill>
                  <a:schemeClr val="lt1"/>
                </a:solidFill>
                <a:latin typeface="Calibri"/>
                <a:ea typeface="Calibri"/>
                <a:cs typeface="Calibri"/>
                <a:sym typeface="Calibri"/>
              </a:rPr>
              <a:t>YSI flow cell</a:t>
            </a:r>
          </a:p>
        </p:txBody>
      </p:sp>
      <p:sp>
        <p:nvSpPr>
          <p:cNvPr id="165" name="Shape 165"/>
          <p:cNvSpPr txBox="1"/>
          <p:nvPr/>
        </p:nvSpPr>
        <p:spPr>
          <a:xfrm>
            <a:off x="38023800" y="11089912"/>
            <a:ext cx="600600" cy="337499"/>
          </a:xfrm>
          <a:prstGeom prst="rect">
            <a:avLst/>
          </a:prstGeom>
          <a:noFill/>
          <a:ln>
            <a:noFill/>
          </a:ln>
        </p:spPr>
        <p:txBody>
          <a:bodyPr lIns="91425" tIns="91425" rIns="91425" bIns="91425" anchor="t" anchorCtr="0">
            <a:noAutofit/>
          </a:bodyPr>
          <a:lstStyle/>
          <a:p>
            <a:pPr>
              <a:spcBef>
                <a:spcPts val="0"/>
              </a:spcBef>
              <a:buNone/>
            </a:pPr>
            <a:r>
              <a:rPr lang="en-US" b="1" dirty="0">
                <a:solidFill>
                  <a:schemeClr val="lt1"/>
                </a:solidFill>
              </a:rPr>
              <a:t>No</a:t>
            </a:r>
          </a:p>
        </p:txBody>
      </p:sp>
      <p:sp>
        <p:nvSpPr>
          <p:cNvPr id="166" name="Shape 166"/>
          <p:cNvSpPr txBox="1"/>
          <p:nvPr/>
        </p:nvSpPr>
        <p:spPr>
          <a:xfrm>
            <a:off x="36966000" y="12268200"/>
            <a:ext cx="600600" cy="337499"/>
          </a:xfrm>
          <a:prstGeom prst="rect">
            <a:avLst/>
          </a:prstGeom>
          <a:noFill/>
          <a:ln>
            <a:noFill/>
          </a:ln>
        </p:spPr>
        <p:txBody>
          <a:bodyPr lIns="91425" tIns="91425" rIns="91425" bIns="91425" anchor="t" anchorCtr="0">
            <a:noAutofit/>
          </a:bodyPr>
          <a:lstStyle/>
          <a:p>
            <a:pPr lvl="0" rtl="0">
              <a:spcBef>
                <a:spcPts val="0"/>
              </a:spcBef>
              <a:buNone/>
            </a:pPr>
            <a:r>
              <a:rPr lang="en-US" b="1" dirty="0">
                <a:solidFill>
                  <a:schemeClr val="lt1"/>
                </a:solidFill>
              </a:rPr>
              <a:t>Yes</a:t>
            </a:r>
          </a:p>
        </p:txBody>
      </p:sp>
      <p:pic>
        <p:nvPicPr>
          <p:cNvPr id="167" name="Shape 167"/>
          <p:cNvPicPr preferRelativeResize="0"/>
          <p:nvPr/>
        </p:nvPicPr>
        <p:blipFill>
          <a:blip r:embed="rId16">
            <a:alphaModFix/>
          </a:blip>
          <a:stretch>
            <a:fillRect/>
          </a:stretch>
        </p:blipFill>
        <p:spPr>
          <a:xfrm>
            <a:off x="22522900" y="24667262"/>
            <a:ext cx="3295650" cy="657225"/>
          </a:xfrm>
          <a:prstGeom prst="rect">
            <a:avLst/>
          </a:prstGeom>
          <a:noFill/>
          <a:ln>
            <a:noFill/>
          </a:ln>
        </p:spPr>
      </p:pic>
      <p:cxnSp>
        <p:nvCxnSpPr>
          <p:cNvPr id="172" name="Shape 127"/>
          <p:cNvCxnSpPr>
            <a:stCxn id="146" idx="1"/>
          </p:cNvCxnSpPr>
          <p:nvPr/>
        </p:nvCxnSpPr>
        <p:spPr>
          <a:xfrm flipH="1">
            <a:off x="35433000" y="15369519"/>
            <a:ext cx="406925" cy="22881"/>
          </a:xfrm>
          <a:prstGeom prst="straightConnector1">
            <a:avLst/>
          </a:prstGeom>
          <a:solidFill>
            <a:srgbClr val="E7E6E6"/>
          </a:solidFill>
          <a:ln w="38100" cap="flat">
            <a:solidFill>
              <a:schemeClr val="lt1"/>
            </a:solidFill>
            <a:prstDash val="solid"/>
            <a:miter/>
            <a:headEnd type="none" w="med" len="med"/>
            <a:tailEnd type="triangle" w="lg" len="lg"/>
          </a:ln>
        </p:spPr>
      </p:cxnSp>
    </p:spTree>
  </p:cSld>
  <p:clrMapOvr>
    <a:masterClrMapping/>
  </p:clrMapOvr>
  <p:transition spd="slow">
    <p:cut/>
  </p:transition>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862</Words>
  <Application>Microsoft Office PowerPoint</Application>
  <PresentationFormat>Custom</PresentationFormat>
  <Paragraphs>68</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Alex</dc:creator>
  <cp:lastModifiedBy>Alex</cp:lastModifiedBy>
  <cp:revision>3</cp:revision>
  <dcterms:modified xsi:type="dcterms:W3CDTF">2015-04-13T03:18:26Z</dcterms:modified>
</cp:coreProperties>
</file>