
<file path=[Content_Types].xml><?xml version="1.0" encoding="utf-8"?>
<Types xmlns="http://schemas.openxmlformats.org/package/2006/content-types">
  <Default Extension="xml" ContentType="application/xml"/>
  <Default Extension="jpg" ContentType="image/jpeg"/>
  <Default Extension="jpeg" ContentType="image/jpeg"/>
  <Default Extension="rels" ContentType="application/vnd.openxmlformats-package.relationships+xml"/>
  <Default Extension="wdp" ContentType="image/vnd.ms-photo"/>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43891200" cy="32918400"/>
  <p:notesSz cx="9271000" cy="7010400"/>
  <p:custDataLst>
    <p:tags r:id="rId6"/>
  </p:custDataLst>
  <p:defaultTextStyle>
    <a:defPPr>
      <a:defRPr lang="en-US"/>
    </a:defPPr>
    <a:lvl1pPr marL="0" algn="l" defTabSz="4389028" rtl="0" eaLnBrk="1" latinLnBrk="0" hangingPunct="1">
      <a:defRPr sz="8700" kern="1200">
        <a:solidFill>
          <a:schemeClr val="tx1"/>
        </a:solidFill>
        <a:latin typeface="+mn-lt"/>
        <a:ea typeface="+mn-ea"/>
        <a:cs typeface="+mn-cs"/>
      </a:defRPr>
    </a:lvl1pPr>
    <a:lvl2pPr marL="2194514" algn="l" defTabSz="4389028" rtl="0" eaLnBrk="1" latinLnBrk="0" hangingPunct="1">
      <a:defRPr sz="8700" kern="1200">
        <a:solidFill>
          <a:schemeClr val="tx1"/>
        </a:solidFill>
        <a:latin typeface="+mn-lt"/>
        <a:ea typeface="+mn-ea"/>
        <a:cs typeface="+mn-cs"/>
      </a:defRPr>
    </a:lvl2pPr>
    <a:lvl3pPr marL="4389028" algn="l" defTabSz="4389028" rtl="0" eaLnBrk="1" latinLnBrk="0" hangingPunct="1">
      <a:defRPr sz="8700" kern="1200">
        <a:solidFill>
          <a:schemeClr val="tx1"/>
        </a:solidFill>
        <a:latin typeface="+mn-lt"/>
        <a:ea typeface="+mn-ea"/>
        <a:cs typeface="+mn-cs"/>
      </a:defRPr>
    </a:lvl3pPr>
    <a:lvl4pPr marL="6583543" algn="l" defTabSz="4389028" rtl="0" eaLnBrk="1" latinLnBrk="0" hangingPunct="1">
      <a:defRPr sz="8700" kern="1200">
        <a:solidFill>
          <a:schemeClr val="tx1"/>
        </a:solidFill>
        <a:latin typeface="+mn-lt"/>
        <a:ea typeface="+mn-ea"/>
        <a:cs typeface="+mn-cs"/>
      </a:defRPr>
    </a:lvl4pPr>
    <a:lvl5pPr marL="8778057" algn="l" defTabSz="4389028" rtl="0" eaLnBrk="1" latinLnBrk="0" hangingPunct="1">
      <a:defRPr sz="8700" kern="1200">
        <a:solidFill>
          <a:schemeClr val="tx1"/>
        </a:solidFill>
        <a:latin typeface="+mn-lt"/>
        <a:ea typeface="+mn-ea"/>
        <a:cs typeface="+mn-cs"/>
      </a:defRPr>
    </a:lvl5pPr>
    <a:lvl6pPr marL="10972571" algn="l" defTabSz="4389028" rtl="0" eaLnBrk="1" latinLnBrk="0" hangingPunct="1">
      <a:defRPr sz="8700" kern="1200">
        <a:solidFill>
          <a:schemeClr val="tx1"/>
        </a:solidFill>
        <a:latin typeface="+mn-lt"/>
        <a:ea typeface="+mn-ea"/>
        <a:cs typeface="+mn-cs"/>
      </a:defRPr>
    </a:lvl6pPr>
    <a:lvl7pPr marL="13167085" algn="l" defTabSz="4389028" rtl="0" eaLnBrk="1" latinLnBrk="0" hangingPunct="1">
      <a:defRPr sz="8700" kern="1200">
        <a:solidFill>
          <a:schemeClr val="tx1"/>
        </a:solidFill>
        <a:latin typeface="+mn-lt"/>
        <a:ea typeface="+mn-ea"/>
        <a:cs typeface="+mn-cs"/>
      </a:defRPr>
    </a:lvl7pPr>
    <a:lvl8pPr marL="15361599" algn="l" defTabSz="4389028" rtl="0" eaLnBrk="1" latinLnBrk="0" hangingPunct="1">
      <a:defRPr sz="8700" kern="1200">
        <a:solidFill>
          <a:schemeClr val="tx1"/>
        </a:solidFill>
        <a:latin typeface="+mn-lt"/>
        <a:ea typeface="+mn-ea"/>
        <a:cs typeface="+mn-cs"/>
      </a:defRPr>
    </a:lvl8pPr>
    <a:lvl9pPr marL="17556114" algn="l" defTabSz="4389028" rtl="0" eaLnBrk="1" latinLnBrk="0" hangingPunct="1">
      <a:defRPr sz="87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B1D7"/>
    <a:srgbClr val="E46C0A"/>
    <a:srgbClr val="10253F"/>
    <a:srgbClr val="215968"/>
    <a:srgbClr val="403152"/>
    <a:srgbClr val="1E1C11"/>
    <a:srgbClr val="984807"/>
    <a:srgbClr val="953735"/>
    <a:srgbClr val="4F6228"/>
    <a:srgbClr val="C9F1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8488" autoAdjust="0"/>
  </p:normalViewPr>
  <p:slideViewPr>
    <p:cSldViewPr>
      <p:cViewPr>
        <p:scale>
          <a:sx n="14" d="100"/>
          <a:sy n="14" d="100"/>
        </p:scale>
        <p:origin x="-1704" y="-336"/>
      </p:cViewPr>
      <p:guideLst>
        <p:guide orient="horz" pos="10368"/>
        <p:guide pos="13824"/>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handoutMaster" Target="handoutMasters/handoutMaster1.xml"/><Relationship Id="rId5" Type="http://schemas.openxmlformats.org/officeDocument/2006/relationships/printerSettings" Target="printerSettings/printerSettings1.bin"/><Relationship Id="rId6" Type="http://schemas.openxmlformats.org/officeDocument/2006/relationships/tags" Target="tags/tag1.xml"/><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7BF3C2-2093-814E-8C31-379D9CC44551}" type="doc">
      <dgm:prSet loTypeId="urn:microsoft.com/office/officeart/2008/layout/RadialCluster" loCatId="" qsTypeId="urn:microsoft.com/office/officeart/2005/8/quickstyle/simple4" qsCatId="simple" csTypeId="urn:microsoft.com/office/officeart/2005/8/colors/accent1_2" csCatId="accent1" phldr="1"/>
      <dgm:spPr/>
      <dgm:t>
        <a:bodyPr/>
        <a:lstStyle/>
        <a:p>
          <a:endParaRPr lang="en-US"/>
        </a:p>
      </dgm:t>
    </dgm:pt>
    <dgm:pt modelId="{978B697E-24B7-E04F-AED6-30169DE40414}">
      <dgm:prSet phldrT="[Text]" custT="1"/>
      <dgm:spPr/>
      <dgm:t>
        <a:bodyPr/>
        <a:lstStyle/>
        <a:p>
          <a:r>
            <a:rPr lang="en-US" sz="6600" dirty="0" smtClean="0"/>
            <a:t>Office Layout</a:t>
          </a:r>
          <a:endParaRPr lang="en-US" sz="6600" dirty="0"/>
        </a:p>
      </dgm:t>
    </dgm:pt>
    <dgm:pt modelId="{ED419B2E-CAE5-554A-9A09-38190E4327BB}" type="parTrans" cxnId="{139863BA-CDDE-A841-B7E7-74357D1D311E}">
      <dgm:prSet/>
      <dgm:spPr/>
      <dgm:t>
        <a:bodyPr/>
        <a:lstStyle/>
        <a:p>
          <a:endParaRPr lang="en-US"/>
        </a:p>
      </dgm:t>
    </dgm:pt>
    <dgm:pt modelId="{D996E0B3-E10F-D54A-A613-7F0DED3494C8}" type="sibTrans" cxnId="{139863BA-CDDE-A841-B7E7-74357D1D311E}">
      <dgm:prSet/>
      <dgm:spPr/>
      <dgm:t>
        <a:bodyPr/>
        <a:lstStyle/>
        <a:p>
          <a:endParaRPr lang="en-US"/>
        </a:p>
      </dgm:t>
    </dgm:pt>
    <dgm:pt modelId="{326D1871-0FB0-A142-AB55-6C570C234E74}">
      <dgm:prSet phldrT="[Text]" custT="1"/>
      <dgm:spPr/>
      <dgm:t>
        <a:bodyPr/>
        <a:lstStyle/>
        <a:p>
          <a:r>
            <a:rPr lang="en-US" sz="4400" dirty="0" smtClean="0"/>
            <a:t>Open</a:t>
          </a:r>
          <a:endParaRPr lang="en-US" sz="3800" dirty="0"/>
        </a:p>
      </dgm:t>
    </dgm:pt>
    <dgm:pt modelId="{003E08FA-9379-D047-963F-2D8120BA5BCE}" type="parTrans" cxnId="{3C958A70-4E41-5A40-BA4F-1525FA571919}">
      <dgm:prSet/>
      <dgm:spPr>
        <a:ln w="57150" cmpd="sng">
          <a:solidFill>
            <a:schemeClr val="accent1">
              <a:lumMod val="20000"/>
              <a:lumOff val="80000"/>
            </a:schemeClr>
          </a:solidFill>
        </a:ln>
      </dgm:spPr>
      <dgm:t>
        <a:bodyPr/>
        <a:lstStyle/>
        <a:p>
          <a:endParaRPr lang="en-US"/>
        </a:p>
      </dgm:t>
    </dgm:pt>
    <dgm:pt modelId="{AC3DDBAC-B2DE-D44A-844A-D6CD7D7BE415}" type="sibTrans" cxnId="{3C958A70-4E41-5A40-BA4F-1525FA571919}">
      <dgm:prSet/>
      <dgm:spPr/>
      <dgm:t>
        <a:bodyPr/>
        <a:lstStyle/>
        <a:p>
          <a:endParaRPr lang="en-US"/>
        </a:p>
      </dgm:t>
    </dgm:pt>
    <dgm:pt modelId="{7CF17FAD-F290-094D-9437-A553A780B957}">
      <dgm:prSet phldrT="[Text]" custT="1"/>
      <dgm:spPr/>
      <dgm:t>
        <a:bodyPr/>
        <a:lstStyle/>
        <a:p>
          <a:r>
            <a:rPr lang="en-US" sz="4400" dirty="0" smtClean="0"/>
            <a:t>Partially Open</a:t>
          </a:r>
          <a:endParaRPr lang="en-US" sz="4400" dirty="0"/>
        </a:p>
      </dgm:t>
    </dgm:pt>
    <dgm:pt modelId="{0E7FDF80-CA05-244B-9DD3-9F855F229D52}" type="parTrans" cxnId="{8045B8B2-3A71-7242-91AA-2D57520D54B8}">
      <dgm:prSet/>
      <dgm:spPr>
        <a:ln w="57150" cmpd="sng">
          <a:solidFill>
            <a:schemeClr val="accent1">
              <a:lumMod val="20000"/>
              <a:lumOff val="80000"/>
            </a:schemeClr>
          </a:solidFill>
        </a:ln>
      </dgm:spPr>
      <dgm:t>
        <a:bodyPr/>
        <a:lstStyle/>
        <a:p>
          <a:endParaRPr lang="en-US"/>
        </a:p>
      </dgm:t>
    </dgm:pt>
    <dgm:pt modelId="{E2548EC5-F1B7-B84C-BD1D-B0534EB1C1B1}" type="sibTrans" cxnId="{8045B8B2-3A71-7242-91AA-2D57520D54B8}">
      <dgm:prSet/>
      <dgm:spPr/>
      <dgm:t>
        <a:bodyPr/>
        <a:lstStyle/>
        <a:p>
          <a:endParaRPr lang="en-US"/>
        </a:p>
      </dgm:t>
    </dgm:pt>
    <dgm:pt modelId="{65313166-C568-B84F-BE3C-59026A735AF0}">
      <dgm:prSet phldrT="[Text]" custT="1"/>
      <dgm:spPr/>
      <dgm:t>
        <a:bodyPr/>
        <a:lstStyle/>
        <a:p>
          <a:r>
            <a:rPr lang="en-US" sz="4400" dirty="0" smtClean="0"/>
            <a:t>Shared</a:t>
          </a:r>
          <a:endParaRPr lang="en-US" sz="3800" dirty="0"/>
        </a:p>
      </dgm:t>
    </dgm:pt>
    <dgm:pt modelId="{8042A950-4D7E-2148-9F47-C08140DB05CF}" type="parTrans" cxnId="{35787C74-ECD7-6048-A307-8BD2CCF5E80A}">
      <dgm:prSet/>
      <dgm:spPr>
        <a:ln w="57150" cmpd="sng">
          <a:solidFill>
            <a:schemeClr val="accent1">
              <a:lumMod val="20000"/>
              <a:lumOff val="80000"/>
            </a:schemeClr>
          </a:solidFill>
        </a:ln>
      </dgm:spPr>
      <dgm:t>
        <a:bodyPr/>
        <a:lstStyle/>
        <a:p>
          <a:endParaRPr lang="en-US"/>
        </a:p>
      </dgm:t>
    </dgm:pt>
    <dgm:pt modelId="{82690193-DF45-BA40-AC25-B1ED540041BB}" type="sibTrans" cxnId="{35787C74-ECD7-6048-A307-8BD2CCF5E80A}">
      <dgm:prSet/>
      <dgm:spPr/>
      <dgm:t>
        <a:bodyPr/>
        <a:lstStyle/>
        <a:p>
          <a:endParaRPr lang="en-US"/>
        </a:p>
      </dgm:t>
    </dgm:pt>
    <dgm:pt modelId="{68E7A6C0-0C11-2E4C-BFC3-2197FC97FEC7}">
      <dgm:prSet phldrT="[Text]" custT="1"/>
      <dgm:spPr/>
      <dgm:t>
        <a:bodyPr/>
        <a:lstStyle/>
        <a:p>
          <a:r>
            <a:rPr lang="en-US" sz="4400" dirty="0" smtClean="0"/>
            <a:t>Closed</a:t>
          </a:r>
          <a:endParaRPr lang="en-US" sz="3800" dirty="0"/>
        </a:p>
      </dgm:t>
    </dgm:pt>
    <dgm:pt modelId="{61B0B947-36D4-C440-A7C1-5124928C912C}" type="parTrans" cxnId="{F055B82B-E078-784C-9C53-3EFEC858E629}">
      <dgm:prSet/>
      <dgm:spPr>
        <a:ln w="57150" cmpd="sng">
          <a:solidFill>
            <a:schemeClr val="accent1">
              <a:lumMod val="20000"/>
              <a:lumOff val="80000"/>
            </a:schemeClr>
          </a:solidFill>
        </a:ln>
      </dgm:spPr>
      <dgm:t>
        <a:bodyPr/>
        <a:lstStyle/>
        <a:p>
          <a:endParaRPr lang="en-US"/>
        </a:p>
      </dgm:t>
    </dgm:pt>
    <dgm:pt modelId="{3A5056CE-4F80-6A4F-8975-5639963F31EA}" type="sibTrans" cxnId="{F055B82B-E078-784C-9C53-3EFEC858E629}">
      <dgm:prSet/>
      <dgm:spPr/>
      <dgm:t>
        <a:bodyPr/>
        <a:lstStyle/>
        <a:p>
          <a:endParaRPr lang="en-US"/>
        </a:p>
      </dgm:t>
    </dgm:pt>
    <dgm:pt modelId="{A21B0D16-4ECC-7D4D-8FD5-077BE5441E20}" type="pres">
      <dgm:prSet presAssocID="{027BF3C2-2093-814E-8C31-379D9CC44551}" presName="Name0" presStyleCnt="0">
        <dgm:presLayoutVars>
          <dgm:chMax val="1"/>
          <dgm:chPref val="1"/>
          <dgm:dir/>
          <dgm:animOne val="branch"/>
          <dgm:animLvl val="lvl"/>
        </dgm:presLayoutVars>
      </dgm:prSet>
      <dgm:spPr/>
      <dgm:t>
        <a:bodyPr/>
        <a:lstStyle/>
        <a:p>
          <a:endParaRPr lang="en-US"/>
        </a:p>
      </dgm:t>
    </dgm:pt>
    <dgm:pt modelId="{7EA4A956-794C-0D49-9035-FD983B389DA3}" type="pres">
      <dgm:prSet presAssocID="{978B697E-24B7-E04F-AED6-30169DE40414}" presName="singleCycle" presStyleCnt="0"/>
      <dgm:spPr/>
    </dgm:pt>
    <dgm:pt modelId="{58E91F2F-5703-844E-A9BF-13664ED40FD4}" type="pres">
      <dgm:prSet presAssocID="{978B697E-24B7-E04F-AED6-30169DE40414}" presName="singleCenter" presStyleLbl="node1" presStyleIdx="0" presStyleCnt="5">
        <dgm:presLayoutVars>
          <dgm:chMax val="7"/>
          <dgm:chPref val="7"/>
        </dgm:presLayoutVars>
      </dgm:prSet>
      <dgm:spPr/>
      <dgm:t>
        <a:bodyPr/>
        <a:lstStyle/>
        <a:p>
          <a:endParaRPr lang="en-US"/>
        </a:p>
      </dgm:t>
    </dgm:pt>
    <dgm:pt modelId="{1D61E1A5-F1E3-F642-A2BA-49DC23B94A3C}" type="pres">
      <dgm:prSet presAssocID="{003E08FA-9379-D047-963F-2D8120BA5BCE}" presName="Name56" presStyleLbl="parChTrans1D2" presStyleIdx="0" presStyleCnt="4"/>
      <dgm:spPr/>
      <dgm:t>
        <a:bodyPr/>
        <a:lstStyle/>
        <a:p>
          <a:endParaRPr lang="en-US"/>
        </a:p>
      </dgm:t>
    </dgm:pt>
    <dgm:pt modelId="{77FB1D1D-58CF-BA48-BF57-FFEF840E2753}" type="pres">
      <dgm:prSet presAssocID="{326D1871-0FB0-A142-AB55-6C570C234E74}" presName="text0" presStyleLbl="node1" presStyleIdx="1" presStyleCnt="5">
        <dgm:presLayoutVars>
          <dgm:bulletEnabled val="1"/>
        </dgm:presLayoutVars>
      </dgm:prSet>
      <dgm:spPr/>
      <dgm:t>
        <a:bodyPr/>
        <a:lstStyle/>
        <a:p>
          <a:endParaRPr lang="en-US"/>
        </a:p>
      </dgm:t>
    </dgm:pt>
    <dgm:pt modelId="{AF7864F0-E371-C142-88B3-DD9D13C436D2}" type="pres">
      <dgm:prSet presAssocID="{0E7FDF80-CA05-244B-9DD3-9F855F229D52}" presName="Name56" presStyleLbl="parChTrans1D2" presStyleIdx="1" presStyleCnt="4"/>
      <dgm:spPr/>
      <dgm:t>
        <a:bodyPr/>
        <a:lstStyle/>
        <a:p>
          <a:endParaRPr lang="en-US"/>
        </a:p>
      </dgm:t>
    </dgm:pt>
    <dgm:pt modelId="{DB6E0A19-3146-5942-8CFB-8D4B745ADE9A}" type="pres">
      <dgm:prSet presAssocID="{7CF17FAD-F290-094D-9437-A553A780B957}" presName="text0" presStyleLbl="node1" presStyleIdx="2" presStyleCnt="5">
        <dgm:presLayoutVars>
          <dgm:bulletEnabled val="1"/>
        </dgm:presLayoutVars>
      </dgm:prSet>
      <dgm:spPr/>
      <dgm:t>
        <a:bodyPr/>
        <a:lstStyle/>
        <a:p>
          <a:endParaRPr lang="en-US"/>
        </a:p>
      </dgm:t>
    </dgm:pt>
    <dgm:pt modelId="{C4E6CFEA-229B-CF46-B86A-C640D94A4FFF}" type="pres">
      <dgm:prSet presAssocID="{8042A950-4D7E-2148-9F47-C08140DB05CF}" presName="Name56" presStyleLbl="parChTrans1D2" presStyleIdx="2" presStyleCnt="4"/>
      <dgm:spPr/>
      <dgm:t>
        <a:bodyPr/>
        <a:lstStyle/>
        <a:p>
          <a:endParaRPr lang="en-US"/>
        </a:p>
      </dgm:t>
    </dgm:pt>
    <dgm:pt modelId="{419EFE73-8548-DE44-90E1-FAFA758317A7}" type="pres">
      <dgm:prSet presAssocID="{65313166-C568-B84F-BE3C-59026A735AF0}" presName="text0" presStyleLbl="node1" presStyleIdx="3" presStyleCnt="5">
        <dgm:presLayoutVars>
          <dgm:bulletEnabled val="1"/>
        </dgm:presLayoutVars>
      </dgm:prSet>
      <dgm:spPr/>
      <dgm:t>
        <a:bodyPr/>
        <a:lstStyle/>
        <a:p>
          <a:endParaRPr lang="en-US"/>
        </a:p>
      </dgm:t>
    </dgm:pt>
    <dgm:pt modelId="{58872BF1-D218-BB40-A6B9-1EAA77A1C53B}" type="pres">
      <dgm:prSet presAssocID="{61B0B947-36D4-C440-A7C1-5124928C912C}" presName="Name56" presStyleLbl="parChTrans1D2" presStyleIdx="3" presStyleCnt="4"/>
      <dgm:spPr/>
      <dgm:t>
        <a:bodyPr/>
        <a:lstStyle/>
        <a:p>
          <a:endParaRPr lang="en-US"/>
        </a:p>
      </dgm:t>
    </dgm:pt>
    <dgm:pt modelId="{7F0C70FC-1BFD-4345-807D-0860B67D1458}" type="pres">
      <dgm:prSet presAssocID="{68E7A6C0-0C11-2E4C-BFC3-2197FC97FEC7}" presName="text0" presStyleLbl="node1" presStyleIdx="4" presStyleCnt="5">
        <dgm:presLayoutVars>
          <dgm:bulletEnabled val="1"/>
        </dgm:presLayoutVars>
      </dgm:prSet>
      <dgm:spPr/>
      <dgm:t>
        <a:bodyPr/>
        <a:lstStyle/>
        <a:p>
          <a:endParaRPr lang="en-US"/>
        </a:p>
      </dgm:t>
    </dgm:pt>
  </dgm:ptLst>
  <dgm:cxnLst>
    <dgm:cxn modelId="{24E14C92-367D-AA4B-A80C-86BE5B97D161}" type="presOf" srcId="{978B697E-24B7-E04F-AED6-30169DE40414}" destId="{58E91F2F-5703-844E-A9BF-13664ED40FD4}" srcOrd="0" destOrd="0" presId="urn:microsoft.com/office/officeart/2008/layout/RadialCluster"/>
    <dgm:cxn modelId="{8045B8B2-3A71-7242-91AA-2D57520D54B8}" srcId="{978B697E-24B7-E04F-AED6-30169DE40414}" destId="{7CF17FAD-F290-094D-9437-A553A780B957}" srcOrd="1" destOrd="0" parTransId="{0E7FDF80-CA05-244B-9DD3-9F855F229D52}" sibTransId="{E2548EC5-F1B7-B84C-BD1D-B0534EB1C1B1}"/>
    <dgm:cxn modelId="{DAD981F1-696C-C34D-B9D2-B137307139F2}" type="presOf" srcId="{0E7FDF80-CA05-244B-9DD3-9F855F229D52}" destId="{AF7864F0-E371-C142-88B3-DD9D13C436D2}" srcOrd="0" destOrd="0" presId="urn:microsoft.com/office/officeart/2008/layout/RadialCluster"/>
    <dgm:cxn modelId="{35787C74-ECD7-6048-A307-8BD2CCF5E80A}" srcId="{978B697E-24B7-E04F-AED6-30169DE40414}" destId="{65313166-C568-B84F-BE3C-59026A735AF0}" srcOrd="2" destOrd="0" parTransId="{8042A950-4D7E-2148-9F47-C08140DB05CF}" sibTransId="{82690193-DF45-BA40-AC25-B1ED540041BB}"/>
    <dgm:cxn modelId="{BD48A134-7717-3440-AF4B-35E00E4859C2}" type="presOf" srcId="{68E7A6C0-0C11-2E4C-BFC3-2197FC97FEC7}" destId="{7F0C70FC-1BFD-4345-807D-0860B67D1458}" srcOrd="0" destOrd="0" presId="urn:microsoft.com/office/officeart/2008/layout/RadialCluster"/>
    <dgm:cxn modelId="{877DD012-96D3-C247-A613-C5747F76AC29}" type="presOf" srcId="{003E08FA-9379-D047-963F-2D8120BA5BCE}" destId="{1D61E1A5-F1E3-F642-A2BA-49DC23B94A3C}" srcOrd="0" destOrd="0" presId="urn:microsoft.com/office/officeart/2008/layout/RadialCluster"/>
    <dgm:cxn modelId="{139863BA-CDDE-A841-B7E7-74357D1D311E}" srcId="{027BF3C2-2093-814E-8C31-379D9CC44551}" destId="{978B697E-24B7-E04F-AED6-30169DE40414}" srcOrd="0" destOrd="0" parTransId="{ED419B2E-CAE5-554A-9A09-38190E4327BB}" sibTransId="{D996E0B3-E10F-D54A-A613-7F0DED3494C8}"/>
    <dgm:cxn modelId="{7B5767A8-8352-E644-A57D-A67DB0BFA8C9}" type="presOf" srcId="{326D1871-0FB0-A142-AB55-6C570C234E74}" destId="{77FB1D1D-58CF-BA48-BF57-FFEF840E2753}" srcOrd="0" destOrd="0" presId="urn:microsoft.com/office/officeart/2008/layout/RadialCluster"/>
    <dgm:cxn modelId="{ABE4EBFD-4799-4C41-8046-0631FE34280D}" type="presOf" srcId="{61B0B947-36D4-C440-A7C1-5124928C912C}" destId="{58872BF1-D218-BB40-A6B9-1EAA77A1C53B}" srcOrd="0" destOrd="0" presId="urn:microsoft.com/office/officeart/2008/layout/RadialCluster"/>
    <dgm:cxn modelId="{F055B82B-E078-784C-9C53-3EFEC858E629}" srcId="{978B697E-24B7-E04F-AED6-30169DE40414}" destId="{68E7A6C0-0C11-2E4C-BFC3-2197FC97FEC7}" srcOrd="3" destOrd="0" parTransId="{61B0B947-36D4-C440-A7C1-5124928C912C}" sibTransId="{3A5056CE-4F80-6A4F-8975-5639963F31EA}"/>
    <dgm:cxn modelId="{B5AFF4C1-AC2D-5242-9CA5-6E1DEBEC3571}" type="presOf" srcId="{027BF3C2-2093-814E-8C31-379D9CC44551}" destId="{A21B0D16-4ECC-7D4D-8FD5-077BE5441E20}" srcOrd="0" destOrd="0" presId="urn:microsoft.com/office/officeart/2008/layout/RadialCluster"/>
    <dgm:cxn modelId="{1F8C956B-CF20-DE47-8B9E-E9CAF7F68869}" type="presOf" srcId="{7CF17FAD-F290-094D-9437-A553A780B957}" destId="{DB6E0A19-3146-5942-8CFB-8D4B745ADE9A}" srcOrd="0" destOrd="0" presId="urn:microsoft.com/office/officeart/2008/layout/RadialCluster"/>
    <dgm:cxn modelId="{3C958A70-4E41-5A40-BA4F-1525FA571919}" srcId="{978B697E-24B7-E04F-AED6-30169DE40414}" destId="{326D1871-0FB0-A142-AB55-6C570C234E74}" srcOrd="0" destOrd="0" parTransId="{003E08FA-9379-D047-963F-2D8120BA5BCE}" sibTransId="{AC3DDBAC-B2DE-D44A-844A-D6CD7D7BE415}"/>
    <dgm:cxn modelId="{1A1F3187-F383-ED47-942D-1E2F0B0F2CB7}" type="presOf" srcId="{65313166-C568-B84F-BE3C-59026A735AF0}" destId="{419EFE73-8548-DE44-90E1-FAFA758317A7}" srcOrd="0" destOrd="0" presId="urn:microsoft.com/office/officeart/2008/layout/RadialCluster"/>
    <dgm:cxn modelId="{89F7E458-B244-DD48-A8CA-31BD6753AF83}" type="presOf" srcId="{8042A950-4D7E-2148-9F47-C08140DB05CF}" destId="{C4E6CFEA-229B-CF46-B86A-C640D94A4FFF}" srcOrd="0" destOrd="0" presId="urn:microsoft.com/office/officeart/2008/layout/RadialCluster"/>
    <dgm:cxn modelId="{E9AD0B48-1EBF-DF46-8F81-D31EB4C59762}" type="presParOf" srcId="{A21B0D16-4ECC-7D4D-8FD5-077BE5441E20}" destId="{7EA4A956-794C-0D49-9035-FD983B389DA3}" srcOrd="0" destOrd="0" presId="urn:microsoft.com/office/officeart/2008/layout/RadialCluster"/>
    <dgm:cxn modelId="{1A9B99A5-D229-754F-AACB-E25AB3BE2D81}" type="presParOf" srcId="{7EA4A956-794C-0D49-9035-FD983B389DA3}" destId="{58E91F2F-5703-844E-A9BF-13664ED40FD4}" srcOrd="0" destOrd="0" presId="urn:microsoft.com/office/officeart/2008/layout/RadialCluster"/>
    <dgm:cxn modelId="{7C6034D2-D654-C44C-93EC-2BD1C4EAE536}" type="presParOf" srcId="{7EA4A956-794C-0D49-9035-FD983B389DA3}" destId="{1D61E1A5-F1E3-F642-A2BA-49DC23B94A3C}" srcOrd="1" destOrd="0" presId="urn:microsoft.com/office/officeart/2008/layout/RadialCluster"/>
    <dgm:cxn modelId="{B4F3758E-E65D-5A40-9DDF-D85895F23858}" type="presParOf" srcId="{7EA4A956-794C-0D49-9035-FD983B389DA3}" destId="{77FB1D1D-58CF-BA48-BF57-FFEF840E2753}" srcOrd="2" destOrd="0" presId="urn:microsoft.com/office/officeart/2008/layout/RadialCluster"/>
    <dgm:cxn modelId="{14646484-3792-7A4F-912E-01F28920FCE4}" type="presParOf" srcId="{7EA4A956-794C-0D49-9035-FD983B389DA3}" destId="{AF7864F0-E371-C142-88B3-DD9D13C436D2}" srcOrd="3" destOrd="0" presId="urn:microsoft.com/office/officeart/2008/layout/RadialCluster"/>
    <dgm:cxn modelId="{55B8CF1D-F08D-924A-A21E-FE01939ADA24}" type="presParOf" srcId="{7EA4A956-794C-0D49-9035-FD983B389DA3}" destId="{DB6E0A19-3146-5942-8CFB-8D4B745ADE9A}" srcOrd="4" destOrd="0" presId="urn:microsoft.com/office/officeart/2008/layout/RadialCluster"/>
    <dgm:cxn modelId="{F2FA447C-0772-7443-A4CD-F4AF60704E28}" type="presParOf" srcId="{7EA4A956-794C-0D49-9035-FD983B389DA3}" destId="{C4E6CFEA-229B-CF46-B86A-C640D94A4FFF}" srcOrd="5" destOrd="0" presId="urn:microsoft.com/office/officeart/2008/layout/RadialCluster"/>
    <dgm:cxn modelId="{556D6C94-1046-7B4B-8566-24BE9A5F7D75}" type="presParOf" srcId="{7EA4A956-794C-0D49-9035-FD983B389DA3}" destId="{419EFE73-8548-DE44-90E1-FAFA758317A7}" srcOrd="6" destOrd="0" presId="urn:microsoft.com/office/officeart/2008/layout/RadialCluster"/>
    <dgm:cxn modelId="{AC1E5C35-DEB4-5E49-9266-0BDE10608EA8}" type="presParOf" srcId="{7EA4A956-794C-0D49-9035-FD983B389DA3}" destId="{58872BF1-D218-BB40-A6B9-1EAA77A1C53B}" srcOrd="7" destOrd="0" presId="urn:microsoft.com/office/officeart/2008/layout/RadialCluster"/>
    <dgm:cxn modelId="{51558B91-640C-E34D-8AE3-C54D12F0B254}" type="presParOf" srcId="{7EA4A956-794C-0D49-9035-FD983B389DA3}" destId="{7F0C70FC-1BFD-4345-807D-0860B67D1458}" srcOrd="8" destOrd="0" presId="urn:microsoft.com/office/officeart/2008/layout/RadialCluster"/>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E91F2F-5703-844E-A9BF-13664ED40FD4}">
      <dsp:nvSpPr>
        <dsp:cNvPr id="0" name=""/>
        <dsp:cNvSpPr/>
      </dsp:nvSpPr>
      <dsp:spPr>
        <a:xfrm>
          <a:off x="5482589" y="4453890"/>
          <a:ext cx="3817620" cy="381762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2933700">
            <a:lnSpc>
              <a:spcPct val="90000"/>
            </a:lnSpc>
            <a:spcBef>
              <a:spcPct val="0"/>
            </a:spcBef>
            <a:spcAft>
              <a:spcPct val="35000"/>
            </a:spcAft>
          </a:pPr>
          <a:r>
            <a:rPr lang="en-US" sz="6600" kern="1200" dirty="0" smtClean="0"/>
            <a:t>Office Layout</a:t>
          </a:r>
          <a:endParaRPr lang="en-US" sz="6600" kern="1200" dirty="0"/>
        </a:p>
      </dsp:txBody>
      <dsp:txXfrm>
        <a:off x="5668950" y="4640251"/>
        <a:ext cx="3444898" cy="3444898"/>
      </dsp:txXfrm>
    </dsp:sp>
    <dsp:sp modelId="{1D61E1A5-F1E3-F642-A2BA-49DC23B94A3C}">
      <dsp:nvSpPr>
        <dsp:cNvPr id="0" name=""/>
        <dsp:cNvSpPr/>
      </dsp:nvSpPr>
      <dsp:spPr>
        <a:xfrm rot="16200000">
          <a:off x="6443904" y="3506394"/>
          <a:ext cx="1894991" cy="0"/>
        </a:xfrm>
        <a:custGeom>
          <a:avLst/>
          <a:gdLst/>
          <a:ahLst/>
          <a:cxnLst/>
          <a:rect l="0" t="0" r="0" b="0"/>
          <a:pathLst>
            <a:path>
              <a:moveTo>
                <a:pt x="0" y="0"/>
              </a:moveTo>
              <a:lnTo>
                <a:pt x="1894991" y="0"/>
              </a:lnTo>
            </a:path>
          </a:pathLst>
        </a:custGeom>
        <a:noFill/>
        <a:ln w="57150" cap="flat" cmpd="sng" algn="ctr">
          <a:solidFill>
            <a:schemeClr val="accent1">
              <a:lumMod val="20000"/>
              <a:lumOff val="80000"/>
            </a:schemeClr>
          </a:solidFill>
          <a:prstDash val="solid"/>
        </a:ln>
        <a:effectLst/>
      </dsp:spPr>
      <dsp:style>
        <a:lnRef idx="1">
          <a:scrgbClr r="0" g="0" b="0"/>
        </a:lnRef>
        <a:fillRef idx="0">
          <a:scrgbClr r="0" g="0" b="0"/>
        </a:fillRef>
        <a:effectRef idx="0">
          <a:scrgbClr r="0" g="0" b="0"/>
        </a:effectRef>
        <a:fontRef idx="minor"/>
      </dsp:style>
    </dsp:sp>
    <dsp:sp modelId="{77FB1D1D-58CF-BA48-BF57-FFEF840E2753}">
      <dsp:nvSpPr>
        <dsp:cNvPr id="0" name=""/>
        <dsp:cNvSpPr/>
      </dsp:nvSpPr>
      <dsp:spPr>
        <a:xfrm>
          <a:off x="6112497" y="1093"/>
          <a:ext cx="2557805" cy="255780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Open</a:t>
          </a:r>
          <a:endParaRPr lang="en-US" sz="3800" kern="1200" dirty="0"/>
        </a:p>
      </dsp:txBody>
      <dsp:txXfrm>
        <a:off x="6237359" y="125955"/>
        <a:ext cx="2308081" cy="2308081"/>
      </dsp:txXfrm>
    </dsp:sp>
    <dsp:sp modelId="{AF7864F0-E371-C142-88B3-DD9D13C436D2}">
      <dsp:nvSpPr>
        <dsp:cNvPr id="0" name=""/>
        <dsp:cNvSpPr/>
      </dsp:nvSpPr>
      <dsp:spPr>
        <a:xfrm>
          <a:off x="9300209" y="6362700"/>
          <a:ext cx="1894991" cy="0"/>
        </a:xfrm>
        <a:custGeom>
          <a:avLst/>
          <a:gdLst/>
          <a:ahLst/>
          <a:cxnLst/>
          <a:rect l="0" t="0" r="0" b="0"/>
          <a:pathLst>
            <a:path>
              <a:moveTo>
                <a:pt x="0" y="0"/>
              </a:moveTo>
              <a:lnTo>
                <a:pt x="1894991" y="0"/>
              </a:lnTo>
            </a:path>
          </a:pathLst>
        </a:custGeom>
        <a:noFill/>
        <a:ln w="57150" cap="flat" cmpd="sng" algn="ctr">
          <a:solidFill>
            <a:schemeClr val="accent1">
              <a:lumMod val="20000"/>
              <a:lumOff val="80000"/>
            </a:schemeClr>
          </a:solidFill>
          <a:prstDash val="solid"/>
        </a:ln>
        <a:effectLst/>
      </dsp:spPr>
      <dsp:style>
        <a:lnRef idx="1">
          <a:scrgbClr r="0" g="0" b="0"/>
        </a:lnRef>
        <a:fillRef idx="0">
          <a:scrgbClr r="0" g="0" b="0"/>
        </a:fillRef>
        <a:effectRef idx="0">
          <a:scrgbClr r="0" g="0" b="0"/>
        </a:effectRef>
        <a:fontRef idx="minor"/>
      </dsp:style>
    </dsp:sp>
    <dsp:sp modelId="{DB6E0A19-3146-5942-8CFB-8D4B745ADE9A}">
      <dsp:nvSpPr>
        <dsp:cNvPr id="0" name=""/>
        <dsp:cNvSpPr/>
      </dsp:nvSpPr>
      <dsp:spPr>
        <a:xfrm>
          <a:off x="11195201" y="5083797"/>
          <a:ext cx="2557805" cy="255780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Partially Open</a:t>
          </a:r>
          <a:endParaRPr lang="en-US" sz="4400" kern="1200" dirty="0"/>
        </a:p>
      </dsp:txBody>
      <dsp:txXfrm>
        <a:off x="11320063" y="5208659"/>
        <a:ext cx="2308081" cy="2308081"/>
      </dsp:txXfrm>
    </dsp:sp>
    <dsp:sp modelId="{C4E6CFEA-229B-CF46-B86A-C640D94A4FFF}">
      <dsp:nvSpPr>
        <dsp:cNvPr id="0" name=""/>
        <dsp:cNvSpPr/>
      </dsp:nvSpPr>
      <dsp:spPr>
        <a:xfrm rot="5400000">
          <a:off x="6443904" y="9219005"/>
          <a:ext cx="1894991" cy="0"/>
        </a:xfrm>
        <a:custGeom>
          <a:avLst/>
          <a:gdLst/>
          <a:ahLst/>
          <a:cxnLst/>
          <a:rect l="0" t="0" r="0" b="0"/>
          <a:pathLst>
            <a:path>
              <a:moveTo>
                <a:pt x="0" y="0"/>
              </a:moveTo>
              <a:lnTo>
                <a:pt x="1894991" y="0"/>
              </a:lnTo>
            </a:path>
          </a:pathLst>
        </a:custGeom>
        <a:noFill/>
        <a:ln w="57150" cap="flat" cmpd="sng" algn="ctr">
          <a:solidFill>
            <a:schemeClr val="accent1">
              <a:lumMod val="20000"/>
              <a:lumOff val="80000"/>
            </a:schemeClr>
          </a:solidFill>
          <a:prstDash val="solid"/>
        </a:ln>
        <a:effectLst/>
      </dsp:spPr>
      <dsp:style>
        <a:lnRef idx="1">
          <a:scrgbClr r="0" g="0" b="0"/>
        </a:lnRef>
        <a:fillRef idx="0">
          <a:scrgbClr r="0" g="0" b="0"/>
        </a:fillRef>
        <a:effectRef idx="0">
          <a:scrgbClr r="0" g="0" b="0"/>
        </a:effectRef>
        <a:fontRef idx="minor"/>
      </dsp:style>
    </dsp:sp>
    <dsp:sp modelId="{419EFE73-8548-DE44-90E1-FAFA758317A7}">
      <dsp:nvSpPr>
        <dsp:cNvPr id="0" name=""/>
        <dsp:cNvSpPr/>
      </dsp:nvSpPr>
      <dsp:spPr>
        <a:xfrm>
          <a:off x="6112497" y="10166501"/>
          <a:ext cx="2557805" cy="255780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Shared</a:t>
          </a:r>
          <a:endParaRPr lang="en-US" sz="3800" kern="1200" dirty="0"/>
        </a:p>
      </dsp:txBody>
      <dsp:txXfrm>
        <a:off x="6237359" y="10291363"/>
        <a:ext cx="2308081" cy="2308081"/>
      </dsp:txXfrm>
    </dsp:sp>
    <dsp:sp modelId="{58872BF1-D218-BB40-A6B9-1EAA77A1C53B}">
      <dsp:nvSpPr>
        <dsp:cNvPr id="0" name=""/>
        <dsp:cNvSpPr/>
      </dsp:nvSpPr>
      <dsp:spPr>
        <a:xfrm rot="10800000">
          <a:off x="3587598" y="6362700"/>
          <a:ext cx="1894991" cy="0"/>
        </a:xfrm>
        <a:custGeom>
          <a:avLst/>
          <a:gdLst/>
          <a:ahLst/>
          <a:cxnLst/>
          <a:rect l="0" t="0" r="0" b="0"/>
          <a:pathLst>
            <a:path>
              <a:moveTo>
                <a:pt x="0" y="0"/>
              </a:moveTo>
              <a:lnTo>
                <a:pt x="1894991" y="0"/>
              </a:lnTo>
            </a:path>
          </a:pathLst>
        </a:custGeom>
        <a:noFill/>
        <a:ln w="57150" cap="flat" cmpd="sng" algn="ctr">
          <a:solidFill>
            <a:schemeClr val="accent1">
              <a:lumMod val="20000"/>
              <a:lumOff val="80000"/>
            </a:schemeClr>
          </a:solidFill>
          <a:prstDash val="solid"/>
        </a:ln>
        <a:effectLst/>
      </dsp:spPr>
      <dsp:style>
        <a:lnRef idx="1">
          <a:scrgbClr r="0" g="0" b="0"/>
        </a:lnRef>
        <a:fillRef idx="0">
          <a:scrgbClr r="0" g="0" b="0"/>
        </a:fillRef>
        <a:effectRef idx="0">
          <a:scrgbClr r="0" g="0" b="0"/>
        </a:effectRef>
        <a:fontRef idx="minor"/>
      </dsp:style>
    </dsp:sp>
    <dsp:sp modelId="{7F0C70FC-1BFD-4345-807D-0860B67D1458}">
      <dsp:nvSpPr>
        <dsp:cNvPr id="0" name=""/>
        <dsp:cNvSpPr/>
      </dsp:nvSpPr>
      <dsp:spPr>
        <a:xfrm>
          <a:off x="1029793" y="5083797"/>
          <a:ext cx="2557805" cy="255780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Closed</a:t>
          </a:r>
          <a:endParaRPr lang="en-US" sz="3800" kern="1200" dirty="0"/>
        </a:p>
      </dsp:txBody>
      <dsp:txXfrm>
        <a:off x="1154655" y="5208659"/>
        <a:ext cx="2308081" cy="2308081"/>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17433" cy="350520"/>
          </a:xfrm>
          <a:prstGeom prst="rect">
            <a:avLst/>
          </a:prstGeom>
        </p:spPr>
        <p:txBody>
          <a:bodyPr vert="horz" lIns="93031" tIns="46516" rIns="93031" bIns="46516" rtlCol="0"/>
          <a:lstStyle>
            <a:defPPr>
              <a:defRPr kern="1200" smtId="4294967295"/>
            </a:defPPr>
            <a:lvl1pPr algn="l">
              <a:defRPr sz="1200"/>
            </a:lvl1pPr>
          </a:lstStyle>
          <a:p>
            <a:endParaRPr lang="en-US"/>
          </a:p>
        </p:txBody>
      </p:sp>
      <p:sp>
        <p:nvSpPr>
          <p:cNvPr id="3" name="Date Placeholder 2"/>
          <p:cNvSpPr>
            <a:spLocks noGrp="1"/>
          </p:cNvSpPr>
          <p:nvPr>
            <p:ph type="dt" sz="quarter" idx="1"/>
          </p:nvPr>
        </p:nvSpPr>
        <p:spPr>
          <a:xfrm>
            <a:off x="5251421" y="0"/>
            <a:ext cx="4017433" cy="350520"/>
          </a:xfrm>
          <a:prstGeom prst="rect">
            <a:avLst/>
          </a:prstGeom>
        </p:spPr>
        <p:txBody>
          <a:bodyPr vert="horz" lIns="93031" tIns="46516" rIns="93031" bIns="46516" rtlCol="0"/>
          <a:lstStyle>
            <a:defPPr>
              <a:defRPr kern="1200" smtId="4294967295"/>
            </a:defPPr>
            <a:lvl1pPr algn="r">
              <a:defRPr sz="1200"/>
            </a:lvl1pPr>
          </a:lstStyle>
          <a:p>
            <a:fld id="{9281E4DE-EB0E-4FB2-BE29-FC865D9A50FC}" type="datetimeFigureOut">
              <a:rPr lang="en-US" smtClean="0"/>
              <a:t>4/10/17</a:t>
            </a:fld>
            <a:endParaRPr lang="en-US"/>
          </a:p>
        </p:txBody>
      </p:sp>
      <p:sp>
        <p:nvSpPr>
          <p:cNvPr id="4" name="Footer Placeholder 3"/>
          <p:cNvSpPr>
            <a:spLocks noGrp="1"/>
          </p:cNvSpPr>
          <p:nvPr>
            <p:ph type="ftr" sz="quarter" idx="2"/>
          </p:nvPr>
        </p:nvSpPr>
        <p:spPr>
          <a:xfrm>
            <a:off x="0" y="6658664"/>
            <a:ext cx="4017433" cy="350520"/>
          </a:xfrm>
          <a:prstGeom prst="rect">
            <a:avLst/>
          </a:prstGeom>
        </p:spPr>
        <p:txBody>
          <a:bodyPr vert="horz" lIns="93031" tIns="46516" rIns="93031" bIns="46516" rtlCol="0" anchor="b"/>
          <a:lstStyle>
            <a:defPPr>
              <a:defRPr kern="1200" smtId="4294967295"/>
            </a:defPPr>
            <a:lvl1pPr algn="l">
              <a:defRPr sz="1200"/>
            </a:lvl1pPr>
          </a:lstStyle>
          <a:p>
            <a:endParaRPr lang="en-US"/>
          </a:p>
        </p:txBody>
      </p:sp>
      <p:sp>
        <p:nvSpPr>
          <p:cNvPr id="5" name="Slide Number Placeholder 4"/>
          <p:cNvSpPr>
            <a:spLocks noGrp="1"/>
          </p:cNvSpPr>
          <p:nvPr>
            <p:ph type="sldNum" sz="quarter" idx="3"/>
          </p:nvPr>
        </p:nvSpPr>
        <p:spPr>
          <a:xfrm>
            <a:off x="5251421" y="6658664"/>
            <a:ext cx="4017433" cy="350520"/>
          </a:xfrm>
          <a:prstGeom prst="rect">
            <a:avLst/>
          </a:prstGeom>
        </p:spPr>
        <p:txBody>
          <a:bodyPr vert="horz" lIns="93031" tIns="46516" rIns="93031" bIns="46516" rtlCol="0" anchor="b"/>
          <a:lstStyle>
            <a:defPPr>
              <a:defRPr kern="1200" smtId="4294967295"/>
            </a:defPPr>
            <a:lvl1pPr algn="r">
              <a:defRPr sz="1200"/>
            </a:lvl1pPr>
          </a:lstStyle>
          <a:p>
            <a:fld id="{DE247C12-2C6F-4F8F-A764-8CB2FE9A43B8}" type="slidenum">
              <a:rPr lang="en-US" smtClean="0"/>
              <a:t>‹#›</a:t>
            </a:fld>
            <a:endParaRPr lang="en-US"/>
          </a:p>
        </p:txBody>
      </p:sp>
    </p:spTree>
    <p:extLst>
      <p:ext uri="{BB962C8B-B14F-4D97-AF65-F5344CB8AC3E}">
        <p14:creationId xmlns:p14="http://schemas.microsoft.com/office/powerpoint/2010/main" val="8467912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17963" cy="3508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251450" y="0"/>
            <a:ext cx="4017963" cy="350838"/>
          </a:xfrm>
          <a:prstGeom prst="rect">
            <a:avLst/>
          </a:prstGeom>
        </p:spPr>
        <p:txBody>
          <a:bodyPr vert="horz" lIns="91440" tIns="45720" rIns="91440" bIns="45720" rtlCol="0"/>
          <a:lstStyle>
            <a:lvl1pPr algn="r">
              <a:defRPr sz="1200"/>
            </a:lvl1pPr>
          </a:lstStyle>
          <a:p>
            <a:fld id="{B87DFB1B-4A63-0443-955C-9E0426FA0DAA}" type="datetimeFigureOut">
              <a:rPr lang="en-US" smtClean="0"/>
              <a:t>4/10/17</a:t>
            </a:fld>
            <a:endParaRPr lang="en-US"/>
          </a:p>
        </p:txBody>
      </p:sp>
      <p:sp>
        <p:nvSpPr>
          <p:cNvPr id="4" name="Slide Image Placeholder 3"/>
          <p:cNvSpPr>
            <a:spLocks noGrp="1" noRot="1" noChangeAspect="1"/>
          </p:cNvSpPr>
          <p:nvPr>
            <p:ph type="sldImg" idx="2"/>
          </p:nvPr>
        </p:nvSpPr>
        <p:spPr>
          <a:xfrm>
            <a:off x="2882900" y="525463"/>
            <a:ext cx="3505200" cy="2628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27100" y="3330575"/>
            <a:ext cx="7416800" cy="31543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57975"/>
            <a:ext cx="4017963" cy="3508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251450" y="6657975"/>
            <a:ext cx="4017963" cy="350838"/>
          </a:xfrm>
          <a:prstGeom prst="rect">
            <a:avLst/>
          </a:prstGeom>
        </p:spPr>
        <p:txBody>
          <a:bodyPr vert="horz" lIns="91440" tIns="45720" rIns="91440" bIns="45720" rtlCol="0" anchor="b"/>
          <a:lstStyle>
            <a:lvl1pPr algn="r">
              <a:defRPr sz="1200"/>
            </a:lvl1pPr>
          </a:lstStyle>
          <a:p>
            <a:fld id="{8F85BE88-FA73-D24A-849E-F8A27CEA5D99}" type="slidenum">
              <a:rPr lang="en-US" smtClean="0"/>
              <a:t>‹#›</a:t>
            </a:fld>
            <a:endParaRPr lang="en-US"/>
          </a:p>
        </p:txBody>
      </p:sp>
    </p:spTree>
    <p:extLst>
      <p:ext uri="{BB962C8B-B14F-4D97-AF65-F5344CB8AC3E}">
        <p14:creationId xmlns:p14="http://schemas.microsoft.com/office/powerpoint/2010/main" val="311158666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85BE88-FA73-D24A-849E-F8A27CEA5D99}" type="slidenum">
              <a:rPr lang="en-US" smtClean="0"/>
              <a:t>1</a:t>
            </a:fld>
            <a:endParaRPr lang="en-US"/>
          </a:p>
        </p:txBody>
      </p:sp>
    </p:spTree>
    <p:extLst>
      <p:ext uri="{BB962C8B-B14F-4D97-AF65-F5344CB8AC3E}">
        <p14:creationId xmlns:p14="http://schemas.microsoft.com/office/powerpoint/2010/main" val="547267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1041401" y="571500"/>
            <a:ext cx="32037868" cy="2857500"/>
          </a:xfrm>
        </p:spPr>
        <p:txBody>
          <a:bodyPr/>
          <a:lstStyle>
            <a:defPPr>
              <a:defRPr kern="1200" smtId="4294967295"/>
            </a:defPPr>
            <a:lvl1pPr marL="0" indent="0">
              <a:buNone/>
              <a:defRPr sz="13400"/>
            </a:lvl1pPr>
          </a:lstStyle>
          <a:p>
            <a:pPr algn="ctr"/>
            <a:r>
              <a:rPr lang="en-US" sz="6700" b="1" i="1" smtClean="0">
                <a:solidFill>
                  <a:schemeClr val="bg1"/>
                </a:solidFill>
                <a:effectLst>
                  <a:outerShdw blurRad="38100" dist="38100" dir="2700000" algn="tl">
                    <a:srgbClr val="000000">
                      <a:alpha val="43137"/>
                    </a:srgbClr>
                  </a:outerShdw>
                </a:effectLst>
                <a:cs typeface="Arial" pitchFamily="34" charset="0"/>
              </a:rPr>
              <a:t>This is a Scientific Poster Template created by Graphicsland &amp; MakeSigns.com </a:t>
            </a:r>
            <a:br>
              <a:rPr lang="en-US" sz="6700" b="1" i="1" smtClean="0">
                <a:solidFill>
                  <a:schemeClr val="bg1"/>
                </a:solidFill>
                <a:effectLst>
                  <a:outerShdw blurRad="38100" dist="38100" dir="2700000" algn="tl">
                    <a:srgbClr val="000000">
                      <a:alpha val="43137"/>
                    </a:srgbClr>
                  </a:outerShdw>
                </a:effectLst>
                <a:cs typeface="Arial" pitchFamily="34" charset="0"/>
              </a:rPr>
            </a:br>
            <a:r>
              <a:rPr lang="en-US" sz="6700" b="1" i="1" smtClean="0">
                <a:solidFill>
                  <a:schemeClr val="bg1"/>
                </a:solidFill>
                <a:effectLst>
                  <a:outerShdw blurRad="38100" dist="38100" dir="2700000" algn="tl">
                    <a:srgbClr val="000000">
                      <a:alpha val="43137"/>
                    </a:srgbClr>
                  </a:outerShdw>
                </a:effectLst>
                <a:cs typeface="Arial" pitchFamily="34" charset="0"/>
              </a:rPr>
              <a:t>Your poster title would go on these lines</a:t>
            </a:r>
            <a:endParaRPr lang="en-US" sz="6700" b="1" i="1">
              <a:solidFill>
                <a:schemeClr val="bg1"/>
              </a:solidFill>
              <a:effectLst>
                <a:outerShdw blurRad="38100" dist="38100" dir="2700000" algn="tl">
                  <a:srgbClr val="000000">
                    <a:alpha val="43137"/>
                  </a:srgbClr>
                </a:outerShdw>
              </a:effectLst>
              <a:cs typeface="Arial" pitchFamily="34" charset="0"/>
            </a:endParaRPr>
          </a:p>
        </p:txBody>
      </p:sp>
      <p:sp>
        <p:nvSpPr>
          <p:cNvPr id="12" name="Text Placeholder 11"/>
          <p:cNvSpPr>
            <a:spLocks noGrp="1"/>
          </p:cNvSpPr>
          <p:nvPr>
            <p:ph type="body" sz="quarter" idx="11" hasCustomPrompt="1"/>
          </p:nvPr>
        </p:nvSpPr>
        <p:spPr>
          <a:xfrm>
            <a:off x="1041401" y="3886200"/>
            <a:ext cx="32037868" cy="1828800"/>
          </a:xfrm>
        </p:spPr>
        <p:txBody>
          <a:bodyPr/>
          <a:lstStyle>
            <a:defPPr>
              <a:defRPr kern="1200" smtId="4294967295"/>
            </a:defPPr>
            <a:lvl1pPr marL="0" indent="0">
              <a:buNone/>
              <a:defRPr sz="13400"/>
            </a:lvl1pPr>
          </a:lstStyle>
          <a:p>
            <a:pPr algn="ctr"/>
            <a:r>
              <a:rPr lang="en-US" sz="4500" smtClean="0">
                <a:solidFill>
                  <a:schemeClr val="bg1"/>
                </a:solidFill>
                <a:cs typeface="Arial" pitchFamily="34" charset="0"/>
              </a:rPr>
              <a:t>Author Name, RN</a:t>
            </a:r>
            <a:r>
              <a:rPr lang="en-US" sz="4500" baseline="30000" smtClean="0">
                <a:solidFill>
                  <a:schemeClr val="bg1"/>
                </a:solidFill>
                <a:cs typeface="Arial" pitchFamily="34" charset="0"/>
              </a:rPr>
              <a:t>1</a:t>
            </a:r>
            <a:r>
              <a:rPr lang="en-US" sz="4500" smtClean="0">
                <a:solidFill>
                  <a:schemeClr val="bg1"/>
                </a:solidFill>
                <a:cs typeface="Arial" pitchFamily="34" charset="0"/>
              </a:rPr>
              <a:t>; Author Name, Ph.D</a:t>
            </a:r>
            <a:r>
              <a:rPr lang="en-US" sz="4500" baseline="30000" smtClean="0">
                <a:solidFill>
                  <a:schemeClr val="bg1"/>
                </a:solidFill>
                <a:cs typeface="Arial" pitchFamily="34" charset="0"/>
              </a:rPr>
              <a:t>2</a:t>
            </a:r>
            <a:r>
              <a:rPr lang="en-US" sz="4500" smtClean="0">
                <a:solidFill>
                  <a:schemeClr val="bg1"/>
                </a:solidFill>
                <a:cs typeface="Arial" pitchFamily="34" charset="0"/>
              </a:rPr>
              <a:t>, Author Name, RN</a:t>
            </a:r>
            <a:r>
              <a:rPr lang="en-US" sz="4500" baseline="30000" smtClean="0">
                <a:solidFill>
                  <a:schemeClr val="bg1"/>
                </a:solidFill>
                <a:cs typeface="Arial" pitchFamily="34" charset="0"/>
              </a:rPr>
              <a:t>2,3</a:t>
            </a:r>
            <a:r>
              <a:rPr lang="en-US" sz="4500" smtClean="0">
                <a:solidFill>
                  <a:schemeClr val="bg1"/>
                </a:solidFill>
                <a:cs typeface="Arial" pitchFamily="34" charset="0"/>
              </a:rPr>
              <a:t>; Author Name, Ph.D</a:t>
            </a:r>
            <a:r>
              <a:rPr lang="en-US" sz="4500" baseline="30000" smtClean="0">
                <a:solidFill>
                  <a:schemeClr val="bg1"/>
                </a:solidFill>
                <a:cs typeface="Arial" pitchFamily="34" charset="0"/>
              </a:rPr>
              <a:t>1,4</a:t>
            </a:r>
            <a:r>
              <a:rPr lang="en-US" sz="4500" smtClean="0">
                <a:solidFill>
                  <a:schemeClr val="bg1"/>
                </a:solidFill>
                <a:cs typeface="Arial" pitchFamily="34" charset="0"/>
              </a:rPr>
              <a:t> </a:t>
            </a:r>
            <a:br>
              <a:rPr lang="en-US" sz="4500" smtClean="0">
                <a:solidFill>
                  <a:schemeClr val="bg1"/>
                </a:solidFill>
                <a:cs typeface="Arial" pitchFamily="34" charset="0"/>
              </a:rPr>
            </a:br>
            <a:r>
              <a:rPr lang="en-US" sz="4500" baseline="30000" smtClean="0">
                <a:solidFill>
                  <a:schemeClr val="bg1"/>
                </a:solidFill>
                <a:cs typeface="Arial" pitchFamily="34" charset="0"/>
              </a:rPr>
              <a:t>1</a:t>
            </a:r>
            <a:r>
              <a:rPr lang="en-US" sz="4500" smtClean="0">
                <a:solidFill>
                  <a:schemeClr val="bg1"/>
                </a:solidFill>
                <a:cs typeface="Arial" pitchFamily="34" charset="0"/>
              </a:rPr>
              <a:t>Name of University, City, State; </a:t>
            </a:r>
            <a:r>
              <a:rPr lang="en-US" sz="4500" baseline="30000" smtClean="0">
                <a:solidFill>
                  <a:schemeClr val="bg1"/>
                </a:solidFill>
                <a:cs typeface="Arial" pitchFamily="34" charset="0"/>
              </a:rPr>
              <a:t>2</a:t>
            </a:r>
            <a:r>
              <a:rPr lang="en-US" sz="4500" smtClean="0">
                <a:solidFill>
                  <a:schemeClr val="bg1"/>
                </a:solidFill>
                <a:cs typeface="Arial" pitchFamily="34" charset="0"/>
              </a:rPr>
              <a:t>Name of University, City, State; </a:t>
            </a:r>
            <a:r>
              <a:rPr lang="en-US" sz="4500" baseline="30000" smtClean="0">
                <a:solidFill>
                  <a:schemeClr val="bg1"/>
                </a:solidFill>
                <a:cs typeface="Arial" pitchFamily="34" charset="0"/>
              </a:rPr>
              <a:t>3</a:t>
            </a:r>
            <a:r>
              <a:rPr lang="en-US" sz="4500" smtClean="0">
                <a:solidFill>
                  <a:schemeClr val="bg1"/>
                </a:solidFill>
                <a:cs typeface="Arial" pitchFamily="34" charset="0"/>
              </a:rPr>
              <a:t>Name of University, City, State; </a:t>
            </a:r>
            <a:r>
              <a:rPr lang="en-US" sz="4500" baseline="30000" smtClean="0">
                <a:solidFill>
                  <a:schemeClr val="bg1"/>
                </a:solidFill>
                <a:cs typeface="Arial" pitchFamily="34" charset="0"/>
              </a:rPr>
              <a:t>4</a:t>
            </a:r>
            <a:r>
              <a:rPr lang="en-US" sz="4500" smtClean="0">
                <a:solidFill>
                  <a:schemeClr val="bg1"/>
                </a:solidFill>
                <a:cs typeface="Arial" pitchFamily="34" charset="0"/>
              </a:rPr>
              <a:t>Name of University, City, State; </a:t>
            </a:r>
            <a:endParaRPr lang="en-US" sz="4500">
              <a:solidFill>
                <a:schemeClr val="bg1"/>
              </a:solidFill>
              <a:cs typeface="Arial" pitchFamily="34" charset="0"/>
            </a:endParaRPr>
          </a:p>
        </p:txBody>
      </p:sp>
    </p:spTree>
    <p:extLst>
      <p:ext uri="{BB962C8B-B14F-4D97-AF65-F5344CB8AC3E}">
        <p14:creationId xmlns:p14="http://schemas.microsoft.com/office/powerpoint/2010/main" val="80420080"/>
      </p:ext>
    </p:extLst>
  </p:cSld>
  <p:clrMapOvr>
    <a:masterClrMapping/>
  </p:clrMapOvr>
  <p:transition xmlns:p14="http://schemas.microsoft.com/office/powerpoint/2010/mai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defPPr>
              <a:defRPr kern="1200" smtId="4294967295"/>
            </a:def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defPPr>
              <a:defRPr kern="1200" smtId="4294967295"/>
            </a:defPPr>
          </a:lstStyle>
          <a:p>
            <a:fld id="{F8E1F909-3568-40F5-8205-05484158C88C}" type="datetimeFigureOut">
              <a:rPr lang="en-US" smtClean="0"/>
              <a:t>4/10/17</a:t>
            </a:fld>
            <a:endParaRPr lang="en-US"/>
          </a:p>
        </p:txBody>
      </p:sp>
      <p:sp>
        <p:nvSpPr>
          <p:cNvPr id="5" name="Footer Placeholder 4"/>
          <p:cNvSpPr>
            <a:spLocks noGrp="1"/>
          </p:cNvSpPr>
          <p:nvPr>
            <p:ph type="ftr" sz="quarter" idx="11"/>
          </p:nvPr>
        </p:nvSpPr>
        <p:spPr/>
        <p:txBody>
          <a:bodyPr/>
          <a:lstStyle>
            <a:defPPr>
              <a:defRPr kern="1200" smtId="4294967295"/>
            </a:defPPr>
          </a:lstStyle>
          <a:p>
            <a:endParaRPr lang="en-US"/>
          </a:p>
        </p:txBody>
      </p:sp>
      <p:sp>
        <p:nvSpPr>
          <p:cNvPr id="6" name="Slide Number Placeholder 5"/>
          <p:cNvSpPr>
            <a:spLocks noGrp="1"/>
          </p:cNvSpPr>
          <p:nvPr>
            <p:ph type="sldNum" sz="quarter" idx="12"/>
          </p:nvPr>
        </p:nvSpPr>
        <p:spPr/>
        <p:txBody>
          <a:bodyPr/>
          <a:lstStyle>
            <a:defPPr>
              <a:defRPr kern="1200" smtId="4294967295"/>
            </a:defPPr>
          </a:lstStyle>
          <a:p>
            <a:fld id="{5A40D005-FB29-4DA1-AF6A-7002CDC49E30}" type="slidenum">
              <a:rPr lang="en-US" smtClean="0"/>
              <a:t>‹#›</a:t>
            </a:fld>
            <a:endParaRPr lang="en-US"/>
          </a:p>
        </p:txBody>
      </p:sp>
    </p:spTree>
    <p:extLst>
      <p:ext uri="{BB962C8B-B14F-4D97-AF65-F5344CB8AC3E}">
        <p14:creationId xmlns:p14="http://schemas.microsoft.com/office/powerpoint/2010/main" val="256646121"/>
      </p:ext>
    </p:extLst>
  </p:cSld>
  <p:clrMapOvr>
    <a:masterClrMapping/>
  </p:clrMapOvr>
  <p:transition xmlns:p14="http://schemas.microsoft.com/office/powerpoint/2010/mai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4559085" y="4221484"/>
            <a:ext cx="35547303" cy="89877900"/>
          </a:xfrm>
        </p:spPr>
        <p:txBody>
          <a:bodyPr vert="eaVert"/>
          <a:lstStyle>
            <a:defPPr>
              <a:defRPr kern="1200" smtId="4294967295"/>
            </a:defPPr>
          </a:lstStyle>
          <a:p>
            <a:r>
              <a:rPr lang="en-US" smtClean="0"/>
              <a:t>Click to edit Master title style</a:t>
            </a:r>
            <a:endParaRPr lang="en-US"/>
          </a:p>
        </p:txBody>
      </p:sp>
      <p:sp>
        <p:nvSpPr>
          <p:cNvPr id="3" name="Vertical Text Placeholder 2"/>
          <p:cNvSpPr>
            <a:spLocks noGrp="1"/>
          </p:cNvSpPr>
          <p:nvPr>
            <p:ph type="body" orient="vert" idx="1"/>
          </p:nvPr>
        </p:nvSpPr>
        <p:spPr>
          <a:xfrm>
            <a:off x="7901947" y="4221484"/>
            <a:ext cx="105925615" cy="89877900"/>
          </a:xfrm>
        </p:spPr>
        <p:txBody>
          <a:bodyPr vert="eaVert"/>
          <a:lstStyle>
            <a:defPPr>
              <a:defRPr kern="1200" smtId="4294967295"/>
            </a:def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defPPr>
              <a:defRPr kern="1200" smtId="4294967295"/>
            </a:defPPr>
          </a:lstStyle>
          <a:p>
            <a:fld id="{F8E1F909-3568-40F5-8205-05484158C88C}" type="datetimeFigureOut">
              <a:rPr lang="en-US" smtClean="0"/>
              <a:t>4/10/17</a:t>
            </a:fld>
            <a:endParaRPr lang="en-US"/>
          </a:p>
        </p:txBody>
      </p:sp>
      <p:sp>
        <p:nvSpPr>
          <p:cNvPr id="5" name="Footer Placeholder 4"/>
          <p:cNvSpPr>
            <a:spLocks noGrp="1"/>
          </p:cNvSpPr>
          <p:nvPr>
            <p:ph type="ftr" sz="quarter" idx="11"/>
          </p:nvPr>
        </p:nvSpPr>
        <p:spPr/>
        <p:txBody>
          <a:bodyPr/>
          <a:lstStyle>
            <a:defPPr>
              <a:defRPr kern="1200" smtId="4294967295"/>
            </a:defPPr>
          </a:lstStyle>
          <a:p>
            <a:endParaRPr lang="en-US"/>
          </a:p>
        </p:txBody>
      </p:sp>
      <p:sp>
        <p:nvSpPr>
          <p:cNvPr id="6" name="Slide Number Placeholder 5"/>
          <p:cNvSpPr>
            <a:spLocks noGrp="1"/>
          </p:cNvSpPr>
          <p:nvPr>
            <p:ph type="sldNum" sz="quarter" idx="12"/>
          </p:nvPr>
        </p:nvSpPr>
        <p:spPr/>
        <p:txBody>
          <a:bodyPr/>
          <a:lstStyle>
            <a:defPPr>
              <a:defRPr kern="1200" smtId="4294967295"/>
            </a:defPPr>
          </a:lstStyle>
          <a:p>
            <a:fld id="{5A40D005-FB29-4DA1-AF6A-7002CDC49E30}" type="slidenum">
              <a:rPr lang="en-US" smtClean="0"/>
              <a:t>‹#›</a:t>
            </a:fld>
            <a:endParaRPr lang="en-US"/>
          </a:p>
        </p:txBody>
      </p:sp>
    </p:spTree>
    <p:extLst>
      <p:ext uri="{BB962C8B-B14F-4D97-AF65-F5344CB8AC3E}">
        <p14:creationId xmlns:p14="http://schemas.microsoft.com/office/powerpoint/2010/main" val="2634695376"/>
      </p:ext>
    </p:extLst>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smtClean="0"/>
              <a:t>Click to edit Master title style</a:t>
            </a:r>
            <a:endParaRPr lang="en-US"/>
          </a:p>
        </p:txBody>
      </p:sp>
      <p:sp>
        <p:nvSpPr>
          <p:cNvPr id="3" name="Content Placeholder 2"/>
          <p:cNvSpPr>
            <a:spLocks noGrp="1"/>
          </p:cNvSpPr>
          <p:nvPr>
            <p:ph idx="1"/>
          </p:nvPr>
        </p:nvSpPr>
        <p:spPr/>
        <p:txBody>
          <a:bodyPr/>
          <a:lstStyle>
            <a:defPPr>
              <a:defRPr kern="1200" smtId="4294967295"/>
            </a:def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defPPr>
              <a:defRPr kern="1200" smtId="4294967295"/>
            </a:defPPr>
          </a:lstStyle>
          <a:p>
            <a:fld id="{F8E1F909-3568-40F5-8205-05484158C88C}" type="datetimeFigureOut">
              <a:rPr lang="en-US" smtClean="0"/>
              <a:t>4/10/17</a:t>
            </a:fld>
            <a:endParaRPr lang="en-US"/>
          </a:p>
        </p:txBody>
      </p:sp>
      <p:sp>
        <p:nvSpPr>
          <p:cNvPr id="5" name="Footer Placeholder 4"/>
          <p:cNvSpPr>
            <a:spLocks noGrp="1"/>
          </p:cNvSpPr>
          <p:nvPr>
            <p:ph type="ftr" sz="quarter" idx="11"/>
          </p:nvPr>
        </p:nvSpPr>
        <p:spPr/>
        <p:txBody>
          <a:bodyPr/>
          <a:lstStyle>
            <a:defPPr>
              <a:defRPr kern="1200" smtId="4294967295"/>
            </a:defPPr>
          </a:lstStyle>
          <a:p>
            <a:endParaRPr lang="en-US"/>
          </a:p>
        </p:txBody>
      </p:sp>
      <p:sp>
        <p:nvSpPr>
          <p:cNvPr id="6" name="Slide Number Placeholder 5"/>
          <p:cNvSpPr>
            <a:spLocks noGrp="1"/>
          </p:cNvSpPr>
          <p:nvPr>
            <p:ph type="sldNum" sz="quarter" idx="12"/>
          </p:nvPr>
        </p:nvSpPr>
        <p:spPr/>
        <p:txBody>
          <a:bodyPr/>
          <a:lstStyle>
            <a:defPPr>
              <a:defRPr kern="1200" smtId="4294967295"/>
            </a:defPPr>
          </a:lstStyle>
          <a:p>
            <a:fld id="{5A40D005-FB29-4DA1-AF6A-7002CDC49E30}" type="slidenum">
              <a:rPr lang="en-US" smtClean="0"/>
              <a:t>‹#›</a:t>
            </a:fld>
            <a:endParaRPr lang="en-US"/>
          </a:p>
        </p:txBody>
      </p:sp>
    </p:spTree>
    <p:extLst>
      <p:ext uri="{BB962C8B-B14F-4D97-AF65-F5344CB8AC3E}">
        <p14:creationId xmlns:p14="http://schemas.microsoft.com/office/powerpoint/2010/main" val="2394413000"/>
      </p:ext>
    </p:extLst>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3" y="21153123"/>
            <a:ext cx="37307521" cy="6537960"/>
          </a:xfrm>
        </p:spPr>
        <p:txBody>
          <a:bodyPr anchor="t"/>
          <a:lstStyle>
            <a:defPPr>
              <a:defRPr kern="1200" smtId="4294967295"/>
            </a:defPPr>
            <a:lvl1pPr algn="l">
              <a:defRPr sz="19200" b="1" cap="all"/>
            </a:lvl1pPr>
          </a:lstStyle>
          <a:p>
            <a:r>
              <a:rPr lang="en-US" smtClean="0"/>
              <a:t>Click to edit Master title style</a:t>
            </a:r>
            <a:endParaRPr lang="en-US"/>
          </a:p>
        </p:txBody>
      </p:sp>
      <p:sp>
        <p:nvSpPr>
          <p:cNvPr id="3" name="Text Placeholder 2"/>
          <p:cNvSpPr>
            <a:spLocks noGrp="1"/>
          </p:cNvSpPr>
          <p:nvPr>
            <p:ph type="body" idx="1"/>
          </p:nvPr>
        </p:nvSpPr>
        <p:spPr>
          <a:xfrm>
            <a:off x="3467103" y="13952227"/>
            <a:ext cx="37307521" cy="7200897"/>
          </a:xfrm>
        </p:spPr>
        <p:txBody>
          <a:bodyPr anchor="b"/>
          <a:lstStyle>
            <a:defPPr>
              <a:defRPr kern="1200" smtId="4294967295"/>
            </a:defPPr>
            <a:lvl1pPr marL="0" indent="0">
              <a:buNone/>
              <a:defRPr sz="9700">
                <a:solidFill>
                  <a:schemeClr val="tx1">
                    <a:tint val="75000"/>
                  </a:schemeClr>
                </a:solidFill>
              </a:defRPr>
            </a:lvl1pPr>
            <a:lvl2pPr marL="2194514" indent="0">
              <a:buNone/>
              <a:defRPr sz="8700">
                <a:solidFill>
                  <a:schemeClr val="tx1">
                    <a:tint val="75000"/>
                  </a:schemeClr>
                </a:solidFill>
              </a:defRPr>
            </a:lvl2pPr>
            <a:lvl3pPr marL="4389028" indent="0">
              <a:buNone/>
              <a:defRPr sz="7700">
                <a:solidFill>
                  <a:schemeClr val="tx1">
                    <a:tint val="75000"/>
                  </a:schemeClr>
                </a:solidFill>
              </a:defRPr>
            </a:lvl3pPr>
            <a:lvl4pPr marL="6583543" indent="0">
              <a:buNone/>
              <a:defRPr sz="6700">
                <a:solidFill>
                  <a:schemeClr val="tx1">
                    <a:tint val="75000"/>
                  </a:schemeClr>
                </a:solidFill>
              </a:defRPr>
            </a:lvl4pPr>
            <a:lvl5pPr marL="8778057" indent="0">
              <a:buNone/>
              <a:defRPr sz="6700">
                <a:solidFill>
                  <a:schemeClr val="tx1">
                    <a:tint val="75000"/>
                  </a:schemeClr>
                </a:solidFill>
              </a:defRPr>
            </a:lvl5pPr>
            <a:lvl6pPr marL="10972571" indent="0">
              <a:buNone/>
              <a:defRPr sz="6700">
                <a:solidFill>
                  <a:schemeClr val="tx1">
                    <a:tint val="75000"/>
                  </a:schemeClr>
                </a:solidFill>
              </a:defRPr>
            </a:lvl6pPr>
            <a:lvl7pPr marL="13167085" indent="0">
              <a:buNone/>
              <a:defRPr sz="6700">
                <a:solidFill>
                  <a:schemeClr val="tx1">
                    <a:tint val="75000"/>
                  </a:schemeClr>
                </a:solidFill>
              </a:defRPr>
            </a:lvl7pPr>
            <a:lvl8pPr marL="15361599" indent="0">
              <a:buNone/>
              <a:defRPr sz="6700">
                <a:solidFill>
                  <a:schemeClr val="tx1">
                    <a:tint val="75000"/>
                  </a:schemeClr>
                </a:solidFill>
              </a:defRPr>
            </a:lvl8pPr>
            <a:lvl9pPr marL="17556114" indent="0">
              <a:buNone/>
              <a:defRPr sz="6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defPPr>
              <a:defRPr kern="1200" smtId="4294967295"/>
            </a:defPPr>
          </a:lstStyle>
          <a:p>
            <a:fld id="{F8E1F909-3568-40F5-8205-05484158C88C}" type="datetimeFigureOut">
              <a:rPr lang="en-US" smtClean="0"/>
              <a:t>4/10/17</a:t>
            </a:fld>
            <a:endParaRPr lang="en-US"/>
          </a:p>
        </p:txBody>
      </p:sp>
      <p:sp>
        <p:nvSpPr>
          <p:cNvPr id="5" name="Footer Placeholder 4"/>
          <p:cNvSpPr>
            <a:spLocks noGrp="1"/>
          </p:cNvSpPr>
          <p:nvPr>
            <p:ph type="ftr" sz="quarter" idx="11"/>
          </p:nvPr>
        </p:nvSpPr>
        <p:spPr/>
        <p:txBody>
          <a:bodyPr/>
          <a:lstStyle>
            <a:defPPr>
              <a:defRPr kern="1200" smtId="4294967295"/>
            </a:defPPr>
          </a:lstStyle>
          <a:p>
            <a:endParaRPr lang="en-US"/>
          </a:p>
        </p:txBody>
      </p:sp>
      <p:sp>
        <p:nvSpPr>
          <p:cNvPr id="6" name="Slide Number Placeholder 5"/>
          <p:cNvSpPr>
            <a:spLocks noGrp="1"/>
          </p:cNvSpPr>
          <p:nvPr>
            <p:ph type="sldNum" sz="quarter" idx="12"/>
          </p:nvPr>
        </p:nvSpPr>
        <p:spPr/>
        <p:txBody>
          <a:bodyPr/>
          <a:lstStyle>
            <a:defPPr>
              <a:defRPr kern="1200" smtId="4294967295"/>
            </a:defPPr>
          </a:lstStyle>
          <a:p>
            <a:fld id="{5A40D005-FB29-4DA1-AF6A-7002CDC49E30}" type="slidenum">
              <a:rPr lang="en-US" smtClean="0"/>
              <a:t>‹#›</a:t>
            </a:fld>
            <a:endParaRPr lang="en-US"/>
          </a:p>
        </p:txBody>
      </p:sp>
    </p:spTree>
    <p:extLst>
      <p:ext uri="{BB962C8B-B14F-4D97-AF65-F5344CB8AC3E}">
        <p14:creationId xmlns:p14="http://schemas.microsoft.com/office/powerpoint/2010/main" val="3752968356"/>
      </p:ext>
    </p:extLst>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smtClean="0"/>
              <a:t>Click to edit Master title style</a:t>
            </a:r>
            <a:endParaRPr lang="en-US"/>
          </a:p>
        </p:txBody>
      </p:sp>
      <p:sp>
        <p:nvSpPr>
          <p:cNvPr id="3" name="Content Placeholder 2"/>
          <p:cNvSpPr>
            <a:spLocks noGrp="1"/>
          </p:cNvSpPr>
          <p:nvPr>
            <p:ph sz="half" idx="1"/>
          </p:nvPr>
        </p:nvSpPr>
        <p:spPr>
          <a:xfrm>
            <a:off x="7901944" y="24582124"/>
            <a:ext cx="70736458" cy="69517264"/>
          </a:xfrm>
        </p:spPr>
        <p:txBody>
          <a:bodyPr/>
          <a:lstStyle>
            <a:defPPr>
              <a:defRPr kern="1200" smtId="4294967295"/>
            </a:defPPr>
            <a:lvl1pPr>
              <a:defRPr sz="13400"/>
            </a:lvl1pPr>
            <a:lvl2pPr>
              <a:defRPr sz="11500"/>
            </a:lvl2pPr>
            <a:lvl3pPr>
              <a:defRPr sz="9700"/>
            </a:lvl3pPr>
            <a:lvl4pPr>
              <a:defRPr sz="8700"/>
            </a:lvl4pPr>
            <a:lvl5pPr>
              <a:defRPr sz="8700"/>
            </a:lvl5pPr>
            <a:lvl6pPr>
              <a:defRPr sz="8700"/>
            </a:lvl6pPr>
            <a:lvl7pPr>
              <a:defRPr sz="8700"/>
            </a:lvl7pPr>
            <a:lvl8pPr>
              <a:defRPr sz="8700"/>
            </a:lvl8pPr>
            <a:lvl9pPr>
              <a:defRPr sz="8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79369921" y="24582124"/>
            <a:ext cx="70736464" cy="69517264"/>
          </a:xfrm>
        </p:spPr>
        <p:txBody>
          <a:bodyPr/>
          <a:lstStyle>
            <a:defPPr>
              <a:defRPr kern="1200" smtId="4294967295"/>
            </a:defPPr>
            <a:lvl1pPr>
              <a:defRPr sz="13400"/>
            </a:lvl1pPr>
            <a:lvl2pPr>
              <a:defRPr sz="11500"/>
            </a:lvl2pPr>
            <a:lvl3pPr>
              <a:defRPr sz="9700"/>
            </a:lvl3pPr>
            <a:lvl4pPr>
              <a:defRPr sz="8700"/>
            </a:lvl4pPr>
            <a:lvl5pPr>
              <a:defRPr sz="8700"/>
            </a:lvl5pPr>
            <a:lvl6pPr>
              <a:defRPr sz="8700"/>
            </a:lvl6pPr>
            <a:lvl7pPr>
              <a:defRPr sz="8700"/>
            </a:lvl7pPr>
            <a:lvl8pPr>
              <a:defRPr sz="8700"/>
            </a:lvl8pPr>
            <a:lvl9pPr>
              <a:defRPr sz="8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defPPr>
              <a:defRPr kern="1200" smtId="4294967295"/>
            </a:defPPr>
          </a:lstStyle>
          <a:p>
            <a:fld id="{F8E1F909-3568-40F5-8205-05484158C88C}" type="datetimeFigureOut">
              <a:rPr lang="en-US" smtClean="0"/>
              <a:t>4/10/17</a:t>
            </a:fld>
            <a:endParaRPr lang="en-US"/>
          </a:p>
        </p:txBody>
      </p:sp>
      <p:sp>
        <p:nvSpPr>
          <p:cNvPr id="6" name="Footer Placeholder 5"/>
          <p:cNvSpPr>
            <a:spLocks noGrp="1"/>
          </p:cNvSpPr>
          <p:nvPr>
            <p:ph type="ftr" sz="quarter" idx="11"/>
          </p:nvPr>
        </p:nvSpPr>
        <p:spPr/>
        <p:txBody>
          <a:bodyPr/>
          <a:lstStyle>
            <a:defPPr>
              <a:defRPr kern="1200" smtId="4294967295"/>
            </a:defPPr>
          </a:lstStyle>
          <a:p>
            <a:endParaRPr lang="en-US"/>
          </a:p>
        </p:txBody>
      </p:sp>
      <p:sp>
        <p:nvSpPr>
          <p:cNvPr id="7" name="Slide Number Placeholder 6"/>
          <p:cNvSpPr>
            <a:spLocks noGrp="1"/>
          </p:cNvSpPr>
          <p:nvPr>
            <p:ph type="sldNum" sz="quarter" idx="12"/>
          </p:nvPr>
        </p:nvSpPr>
        <p:spPr/>
        <p:txBody>
          <a:bodyPr/>
          <a:lstStyle>
            <a:defPPr>
              <a:defRPr kern="1200" smtId="4294967295"/>
            </a:defPPr>
          </a:lstStyle>
          <a:p>
            <a:fld id="{5A40D005-FB29-4DA1-AF6A-7002CDC49E30}" type="slidenum">
              <a:rPr lang="en-US" smtClean="0"/>
              <a:t>‹#›</a:t>
            </a:fld>
            <a:endParaRPr lang="en-US"/>
          </a:p>
        </p:txBody>
      </p:sp>
    </p:spTree>
    <p:extLst>
      <p:ext uri="{BB962C8B-B14F-4D97-AF65-F5344CB8AC3E}">
        <p14:creationId xmlns:p14="http://schemas.microsoft.com/office/powerpoint/2010/main" val="2017245142"/>
      </p:ext>
    </p:extLst>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3"/>
            <a:ext cx="39502079" cy="5486400"/>
          </a:xfrm>
        </p:spPr>
        <p:txBody>
          <a:bodyPr/>
          <a:lstStyle>
            <a:defPPr>
              <a:defRPr kern="1200" smtId="4294967295"/>
            </a:defPPr>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4562" y="7368545"/>
            <a:ext cx="19392903" cy="3070857"/>
          </a:xfrm>
        </p:spPr>
        <p:txBody>
          <a:bodyPr anchor="b"/>
          <a:lstStyle>
            <a:defPPr>
              <a:defRPr kern="1200" smtId="4294967295"/>
            </a:defPPr>
            <a:lvl1pPr marL="0" indent="0">
              <a:buNone/>
              <a:defRPr sz="11500" b="1"/>
            </a:lvl1pPr>
            <a:lvl2pPr marL="2194514" indent="0">
              <a:buNone/>
              <a:defRPr sz="9700" b="1"/>
            </a:lvl2pPr>
            <a:lvl3pPr marL="4389028" indent="0">
              <a:buNone/>
              <a:defRPr sz="8700" b="1"/>
            </a:lvl3pPr>
            <a:lvl4pPr marL="6583543" indent="0">
              <a:buNone/>
              <a:defRPr sz="7700" b="1"/>
            </a:lvl4pPr>
            <a:lvl5pPr marL="8778057" indent="0">
              <a:buNone/>
              <a:defRPr sz="7700" b="1"/>
            </a:lvl5pPr>
            <a:lvl6pPr marL="10972571" indent="0">
              <a:buNone/>
              <a:defRPr sz="7700" b="1"/>
            </a:lvl6pPr>
            <a:lvl7pPr marL="13167085" indent="0">
              <a:buNone/>
              <a:defRPr sz="7700" b="1"/>
            </a:lvl7pPr>
            <a:lvl8pPr marL="15361599" indent="0">
              <a:buNone/>
              <a:defRPr sz="7700" b="1"/>
            </a:lvl8pPr>
            <a:lvl9pPr marL="17556114" indent="0">
              <a:buNone/>
              <a:defRPr sz="7700" b="1"/>
            </a:lvl9pPr>
          </a:lstStyle>
          <a:p>
            <a:pPr lvl="0"/>
            <a:r>
              <a:rPr lang="en-US" smtClean="0"/>
              <a:t>Click to edit Master text styles</a:t>
            </a:r>
          </a:p>
        </p:txBody>
      </p:sp>
      <p:sp>
        <p:nvSpPr>
          <p:cNvPr id="4" name="Content Placeholder 3"/>
          <p:cNvSpPr>
            <a:spLocks noGrp="1"/>
          </p:cNvSpPr>
          <p:nvPr>
            <p:ph sz="half" idx="2"/>
          </p:nvPr>
        </p:nvSpPr>
        <p:spPr>
          <a:xfrm>
            <a:off x="2194562" y="10439402"/>
            <a:ext cx="19392903" cy="18966183"/>
          </a:xfrm>
        </p:spPr>
        <p:txBody>
          <a:bodyPr/>
          <a:lstStyle>
            <a:defPPr>
              <a:defRPr kern="1200" smtId="4294967295"/>
            </a:defPPr>
            <a:lvl1pPr>
              <a:defRPr sz="11500"/>
            </a:lvl1pPr>
            <a:lvl2pPr>
              <a:defRPr sz="9700"/>
            </a:lvl2pPr>
            <a:lvl3pPr>
              <a:defRPr sz="8700"/>
            </a:lvl3pPr>
            <a:lvl4pPr>
              <a:defRPr sz="7700"/>
            </a:lvl4pPr>
            <a:lvl5pPr>
              <a:defRPr sz="7700"/>
            </a:lvl5pPr>
            <a:lvl6pPr>
              <a:defRPr sz="7700"/>
            </a:lvl6pPr>
            <a:lvl7pPr>
              <a:defRPr sz="7700"/>
            </a:lvl7pPr>
            <a:lvl8pPr>
              <a:defRPr sz="7700"/>
            </a:lvl8pPr>
            <a:lvl9pPr>
              <a:defRPr sz="7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6123" y="7368545"/>
            <a:ext cx="19400520" cy="3070857"/>
          </a:xfrm>
        </p:spPr>
        <p:txBody>
          <a:bodyPr anchor="b"/>
          <a:lstStyle>
            <a:defPPr>
              <a:defRPr kern="1200" smtId="4294967295"/>
            </a:defPPr>
            <a:lvl1pPr marL="0" indent="0">
              <a:buNone/>
              <a:defRPr sz="11500" b="1"/>
            </a:lvl1pPr>
            <a:lvl2pPr marL="2194514" indent="0">
              <a:buNone/>
              <a:defRPr sz="9700" b="1"/>
            </a:lvl2pPr>
            <a:lvl3pPr marL="4389028" indent="0">
              <a:buNone/>
              <a:defRPr sz="8700" b="1"/>
            </a:lvl3pPr>
            <a:lvl4pPr marL="6583543" indent="0">
              <a:buNone/>
              <a:defRPr sz="7700" b="1"/>
            </a:lvl4pPr>
            <a:lvl5pPr marL="8778057" indent="0">
              <a:buNone/>
              <a:defRPr sz="7700" b="1"/>
            </a:lvl5pPr>
            <a:lvl6pPr marL="10972571" indent="0">
              <a:buNone/>
              <a:defRPr sz="7700" b="1"/>
            </a:lvl6pPr>
            <a:lvl7pPr marL="13167085" indent="0">
              <a:buNone/>
              <a:defRPr sz="7700" b="1"/>
            </a:lvl7pPr>
            <a:lvl8pPr marL="15361599" indent="0">
              <a:buNone/>
              <a:defRPr sz="7700" b="1"/>
            </a:lvl8pPr>
            <a:lvl9pPr marL="17556114" indent="0">
              <a:buNone/>
              <a:defRPr sz="7700" b="1"/>
            </a:lvl9pPr>
          </a:lstStyle>
          <a:p>
            <a:pPr lvl="0"/>
            <a:r>
              <a:rPr lang="en-US" smtClean="0"/>
              <a:t>Click to edit Master text styles</a:t>
            </a:r>
          </a:p>
        </p:txBody>
      </p:sp>
      <p:sp>
        <p:nvSpPr>
          <p:cNvPr id="6" name="Content Placeholder 5"/>
          <p:cNvSpPr>
            <a:spLocks noGrp="1"/>
          </p:cNvSpPr>
          <p:nvPr>
            <p:ph sz="quarter" idx="4"/>
          </p:nvPr>
        </p:nvSpPr>
        <p:spPr>
          <a:xfrm>
            <a:off x="22296123" y="10439402"/>
            <a:ext cx="19400520" cy="18966183"/>
          </a:xfrm>
        </p:spPr>
        <p:txBody>
          <a:bodyPr/>
          <a:lstStyle>
            <a:defPPr>
              <a:defRPr kern="1200" smtId="4294967295"/>
            </a:defPPr>
            <a:lvl1pPr>
              <a:defRPr sz="11500"/>
            </a:lvl1pPr>
            <a:lvl2pPr>
              <a:defRPr sz="9700"/>
            </a:lvl2pPr>
            <a:lvl3pPr>
              <a:defRPr sz="8700"/>
            </a:lvl3pPr>
            <a:lvl4pPr>
              <a:defRPr sz="7700"/>
            </a:lvl4pPr>
            <a:lvl5pPr>
              <a:defRPr sz="7700"/>
            </a:lvl5pPr>
            <a:lvl6pPr>
              <a:defRPr sz="7700"/>
            </a:lvl6pPr>
            <a:lvl7pPr>
              <a:defRPr sz="7700"/>
            </a:lvl7pPr>
            <a:lvl8pPr>
              <a:defRPr sz="7700"/>
            </a:lvl8pPr>
            <a:lvl9pPr>
              <a:defRPr sz="7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defPPr>
              <a:defRPr kern="1200" smtId="4294967295"/>
            </a:defPPr>
          </a:lstStyle>
          <a:p>
            <a:fld id="{F8E1F909-3568-40F5-8205-05484158C88C}" type="datetimeFigureOut">
              <a:rPr lang="en-US" smtClean="0"/>
              <a:t>4/10/17</a:t>
            </a:fld>
            <a:endParaRPr lang="en-US"/>
          </a:p>
        </p:txBody>
      </p:sp>
      <p:sp>
        <p:nvSpPr>
          <p:cNvPr id="8" name="Footer Placeholder 7"/>
          <p:cNvSpPr>
            <a:spLocks noGrp="1"/>
          </p:cNvSpPr>
          <p:nvPr>
            <p:ph type="ftr" sz="quarter" idx="11"/>
          </p:nvPr>
        </p:nvSpPr>
        <p:spPr/>
        <p:txBody>
          <a:bodyPr/>
          <a:lstStyle>
            <a:defPPr>
              <a:defRPr kern="1200" smtId="4294967295"/>
            </a:defPPr>
          </a:lstStyle>
          <a:p>
            <a:endParaRPr lang="en-US"/>
          </a:p>
        </p:txBody>
      </p:sp>
      <p:sp>
        <p:nvSpPr>
          <p:cNvPr id="9" name="Slide Number Placeholder 8"/>
          <p:cNvSpPr>
            <a:spLocks noGrp="1"/>
          </p:cNvSpPr>
          <p:nvPr>
            <p:ph type="sldNum" sz="quarter" idx="12"/>
          </p:nvPr>
        </p:nvSpPr>
        <p:spPr/>
        <p:txBody>
          <a:bodyPr/>
          <a:lstStyle>
            <a:defPPr>
              <a:defRPr kern="1200" smtId="4294967295"/>
            </a:defPPr>
          </a:lstStyle>
          <a:p>
            <a:fld id="{5A40D005-FB29-4DA1-AF6A-7002CDC49E30}" type="slidenum">
              <a:rPr lang="en-US" smtClean="0"/>
              <a:t>‹#›</a:t>
            </a:fld>
            <a:endParaRPr lang="en-US"/>
          </a:p>
        </p:txBody>
      </p:sp>
    </p:spTree>
    <p:extLst>
      <p:ext uri="{BB962C8B-B14F-4D97-AF65-F5344CB8AC3E}">
        <p14:creationId xmlns:p14="http://schemas.microsoft.com/office/powerpoint/2010/main" val="3947019482"/>
      </p:ext>
    </p:extLst>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smtClean="0"/>
              <a:t>Click to edit Master title style</a:t>
            </a:r>
            <a:endParaRPr lang="en-US"/>
          </a:p>
        </p:txBody>
      </p:sp>
      <p:sp>
        <p:nvSpPr>
          <p:cNvPr id="3" name="Date Placeholder 2"/>
          <p:cNvSpPr>
            <a:spLocks noGrp="1"/>
          </p:cNvSpPr>
          <p:nvPr>
            <p:ph type="dt" sz="half" idx="10"/>
          </p:nvPr>
        </p:nvSpPr>
        <p:spPr/>
        <p:txBody>
          <a:bodyPr/>
          <a:lstStyle>
            <a:defPPr>
              <a:defRPr kern="1200" smtId="4294967295"/>
            </a:defPPr>
          </a:lstStyle>
          <a:p>
            <a:fld id="{F8E1F909-3568-40F5-8205-05484158C88C}" type="datetimeFigureOut">
              <a:rPr lang="en-US" smtClean="0"/>
              <a:t>4/10/17</a:t>
            </a:fld>
            <a:endParaRPr lang="en-US"/>
          </a:p>
        </p:txBody>
      </p:sp>
      <p:sp>
        <p:nvSpPr>
          <p:cNvPr id="4" name="Footer Placeholder 3"/>
          <p:cNvSpPr>
            <a:spLocks noGrp="1"/>
          </p:cNvSpPr>
          <p:nvPr>
            <p:ph type="ftr" sz="quarter" idx="11"/>
          </p:nvPr>
        </p:nvSpPr>
        <p:spPr/>
        <p:txBody>
          <a:bodyPr/>
          <a:lstStyle>
            <a:defPPr>
              <a:defRPr kern="1200" smtId="4294967295"/>
            </a:defPPr>
          </a:lstStyle>
          <a:p>
            <a:endParaRPr lang="en-US"/>
          </a:p>
        </p:txBody>
      </p:sp>
      <p:sp>
        <p:nvSpPr>
          <p:cNvPr id="5" name="Slide Number Placeholder 4"/>
          <p:cNvSpPr>
            <a:spLocks noGrp="1"/>
          </p:cNvSpPr>
          <p:nvPr>
            <p:ph type="sldNum" sz="quarter" idx="12"/>
          </p:nvPr>
        </p:nvSpPr>
        <p:spPr/>
        <p:txBody>
          <a:bodyPr/>
          <a:lstStyle>
            <a:defPPr>
              <a:defRPr kern="1200" smtId="4294967295"/>
            </a:defPPr>
          </a:lstStyle>
          <a:p>
            <a:fld id="{5A40D005-FB29-4DA1-AF6A-7002CDC49E30}" type="slidenum">
              <a:rPr lang="en-US" smtClean="0"/>
              <a:t>‹#›</a:t>
            </a:fld>
            <a:endParaRPr lang="en-US"/>
          </a:p>
        </p:txBody>
      </p:sp>
    </p:spTree>
    <p:extLst>
      <p:ext uri="{BB962C8B-B14F-4D97-AF65-F5344CB8AC3E}">
        <p14:creationId xmlns:p14="http://schemas.microsoft.com/office/powerpoint/2010/main" val="366342321"/>
      </p:ext>
    </p:extLst>
  </p:cSld>
  <p:clrMapOvr>
    <a:masterClrMapping/>
  </p:clrMapOvr>
  <p:transition xmlns:p14="http://schemas.microsoft.com/office/powerpoint/2010/mai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defPPr>
              <a:defRPr kern="1200" smtId="4294967295"/>
            </a:defPPr>
          </a:lstStyle>
          <a:p>
            <a:fld id="{F8E1F909-3568-40F5-8205-05484158C88C}" type="datetimeFigureOut">
              <a:rPr lang="en-US" smtClean="0"/>
              <a:t>4/10/17</a:t>
            </a:fld>
            <a:endParaRPr lang="en-US"/>
          </a:p>
        </p:txBody>
      </p:sp>
      <p:sp>
        <p:nvSpPr>
          <p:cNvPr id="3" name="Footer Placeholder 2"/>
          <p:cNvSpPr>
            <a:spLocks noGrp="1"/>
          </p:cNvSpPr>
          <p:nvPr>
            <p:ph type="ftr" sz="quarter" idx="11"/>
          </p:nvPr>
        </p:nvSpPr>
        <p:spPr/>
        <p:txBody>
          <a:bodyPr/>
          <a:lstStyle>
            <a:defPPr>
              <a:defRPr kern="1200" smtId="4294967295"/>
            </a:defPPr>
          </a:lstStyle>
          <a:p>
            <a:endParaRPr lang="en-US"/>
          </a:p>
        </p:txBody>
      </p:sp>
      <p:sp>
        <p:nvSpPr>
          <p:cNvPr id="4" name="Slide Number Placeholder 3"/>
          <p:cNvSpPr>
            <a:spLocks noGrp="1"/>
          </p:cNvSpPr>
          <p:nvPr>
            <p:ph type="sldNum" sz="quarter" idx="12"/>
          </p:nvPr>
        </p:nvSpPr>
        <p:spPr/>
        <p:txBody>
          <a:bodyPr/>
          <a:lstStyle>
            <a:defPPr>
              <a:defRPr kern="1200" smtId="4294967295"/>
            </a:defPPr>
          </a:lstStyle>
          <a:p>
            <a:fld id="{5A40D005-FB29-4DA1-AF6A-7002CDC49E30}" type="slidenum">
              <a:rPr lang="en-US" smtClean="0"/>
              <a:t>‹#›</a:t>
            </a:fld>
            <a:endParaRPr lang="en-US"/>
          </a:p>
        </p:txBody>
      </p:sp>
    </p:spTree>
    <p:extLst>
      <p:ext uri="{BB962C8B-B14F-4D97-AF65-F5344CB8AC3E}">
        <p14:creationId xmlns:p14="http://schemas.microsoft.com/office/powerpoint/2010/main" val="2860914929"/>
      </p:ext>
    </p:extLst>
  </p:cSld>
  <p:clrMapOvr>
    <a:masterClrMapping/>
  </p:clrMapOvr>
  <p:transition xmlns:p14="http://schemas.microsoft.com/office/powerpoint/2010/mai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4" y="1310640"/>
            <a:ext cx="14439903" cy="5577840"/>
          </a:xfrm>
        </p:spPr>
        <p:txBody>
          <a:bodyPr anchor="b"/>
          <a:lstStyle>
            <a:defPPr>
              <a:defRPr kern="1200" smtId="4294967295"/>
            </a:defPPr>
            <a:lvl1pPr algn="l">
              <a:defRPr sz="9700" b="1"/>
            </a:lvl1pPr>
          </a:lstStyle>
          <a:p>
            <a:r>
              <a:rPr lang="en-US" smtClean="0"/>
              <a:t>Click to edit Master title style</a:t>
            </a:r>
            <a:endParaRPr lang="en-US"/>
          </a:p>
        </p:txBody>
      </p:sp>
      <p:sp>
        <p:nvSpPr>
          <p:cNvPr id="3" name="Content Placeholder 2"/>
          <p:cNvSpPr>
            <a:spLocks noGrp="1"/>
          </p:cNvSpPr>
          <p:nvPr>
            <p:ph idx="1"/>
          </p:nvPr>
        </p:nvSpPr>
        <p:spPr>
          <a:xfrm>
            <a:off x="17160239" y="1310643"/>
            <a:ext cx="24536400" cy="28094942"/>
          </a:xfrm>
        </p:spPr>
        <p:txBody>
          <a:bodyPr/>
          <a:lstStyle>
            <a:defPPr>
              <a:defRPr kern="1200" smtId="4294967295"/>
            </a:defPPr>
            <a:lvl1pPr>
              <a:defRPr sz="15400"/>
            </a:lvl1pPr>
            <a:lvl2pPr>
              <a:defRPr sz="13400"/>
            </a:lvl2pPr>
            <a:lvl3pPr>
              <a:defRPr sz="11500"/>
            </a:lvl3pPr>
            <a:lvl4pPr>
              <a:defRPr sz="9700"/>
            </a:lvl4pPr>
            <a:lvl5pPr>
              <a:defRPr sz="9700"/>
            </a:lvl5pPr>
            <a:lvl6pPr>
              <a:defRPr sz="9700"/>
            </a:lvl6pPr>
            <a:lvl7pPr>
              <a:defRPr sz="9700"/>
            </a:lvl7pPr>
            <a:lvl8pPr>
              <a:defRPr sz="9700"/>
            </a:lvl8pPr>
            <a:lvl9pPr>
              <a:defRPr sz="9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4564" y="6888483"/>
            <a:ext cx="14439903" cy="22517103"/>
          </a:xfrm>
        </p:spPr>
        <p:txBody>
          <a:bodyPr/>
          <a:lstStyle>
            <a:defPPr>
              <a:defRPr kern="1200" smtId="4294967295"/>
            </a:defPPr>
            <a:lvl1pPr marL="0" indent="0">
              <a:buNone/>
              <a:defRPr sz="6700"/>
            </a:lvl1pPr>
            <a:lvl2pPr marL="2194514" indent="0">
              <a:buNone/>
              <a:defRPr sz="5700"/>
            </a:lvl2pPr>
            <a:lvl3pPr marL="4389028" indent="0">
              <a:buNone/>
              <a:defRPr sz="4800"/>
            </a:lvl3pPr>
            <a:lvl4pPr marL="6583543" indent="0">
              <a:buNone/>
              <a:defRPr sz="4300"/>
            </a:lvl4pPr>
            <a:lvl5pPr marL="8778057" indent="0">
              <a:buNone/>
              <a:defRPr sz="4300"/>
            </a:lvl5pPr>
            <a:lvl6pPr marL="10972571" indent="0">
              <a:buNone/>
              <a:defRPr sz="4300"/>
            </a:lvl6pPr>
            <a:lvl7pPr marL="13167085" indent="0">
              <a:buNone/>
              <a:defRPr sz="4300"/>
            </a:lvl7pPr>
            <a:lvl8pPr marL="15361599" indent="0">
              <a:buNone/>
              <a:defRPr sz="4300"/>
            </a:lvl8pPr>
            <a:lvl9pPr marL="17556114" indent="0">
              <a:buNone/>
              <a:defRPr sz="4300"/>
            </a:lvl9pPr>
          </a:lstStyle>
          <a:p>
            <a:pPr lvl="0"/>
            <a:r>
              <a:rPr lang="en-US" smtClean="0"/>
              <a:t>Click to edit Master text styles</a:t>
            </a:r>
          </a:p>
        </p:txBody>
      </p:sp>
      <p:sp>
        <p:nvSpPr>
          <p:cNvPr id="5" name="Date Placeholder 4"/>
          <p:cNvSpPr>
            <a:spLocks noGrp="1"/>
          </p:cNvSpPr>
          <p:nvPr>
            <p:ph type="dt" sz="half" idx="10"/>
          </p:nvPr>
        </p:nvSpPr>
        <p:spPr/>
        <p:txBody>
          <a:bodyPr/>
          <a:lstStyle>
            <a:defPPr>
              <a:defRPr kern="1200" smtId="4294967295"/>
            </a:defPPr>
          </a:lstStyle>
          <a:p>
            <a:fld id="{F8E1F909-3568-40F5-8205-05484158C88C}" type="datetimeFigureOut">
              <a:rPr lang="en-US" smtClean="0"/>
              <a:t>4/10/17</a:t>
            </a:fld>
            <a:endParaRPr lang="en-US"/>
          </a:p>
        </p:txBody>
      </p:sp>
      <p:sp>
        <p:nvSpPr>
          <p:cNvPr id="6" name="Footer Placeholder 5"/>
          <p:cNvSpPr>
            <a:spLocks noGrp="1"/>
          </p:cNvSpPr>
          <p:nvPr>
            <p:ph type="ftr" sz="quarter" idx="11"/>
          </p:nvPr>
        </p:nvSpPr>
        <p:spPr/>
        <p:txBody>
          <a:bodyPr/>
          <a:lstStyle>
            <a:defPPr>
              <a:defRPr kern="1200" smtId="4294967295"/>
            </a:defPPr>
          </a:lstStyle>
          <a:p>
            <a:endParaRPr lang="en-US"/>
          </a:p>
        </p:txBody>
      </p:sp>
      <p:sp>
        <p:nvSpPr>
          <p:cNvPr id="7" name="Slide Number Placeholder 6"/>
          <p:cNvSpPr>
            <a:spLocks noGrp="1"/>
          </p:cNvSpPr>
          <p:nvPr>
            <p:ph type="sldNum" sz="quarter" idx="12"/>
          </p:nvPr>
        </p:nvSpPr>
        <p:spPr/>
        <p:txBody>
          <a:bodyPr/>
          <a:lstStyle>
            <a:defPPr>
              <a:defRPr kern="1200" smtId="4294967295"/>
            </a:defPPr>
          </a:lstStyle>
          <a:p>
            <a:fld id="{5A40D005-FB29-4DA1-AF6A-7002CDC49E30}" type="slidenum">
              <a:rPr lang="en-US" smtClean="0"/>
              <a:t>‹#›</a:t>
            </a:fld>
            <a:endParaRPr lang="en-US"/>
          </a:p>
        </p:txBody>
      </p:sp>
    </p:spTree>
    <p:extLst>
      <p:ext uri="{BB962C8B-B14F-4D97-AF65-F5344CB8AC3E}">
        <p14:creationId xmlns:p14="http://schemas.microsoft.com/office/powerpoint/2010/main" val="833310565"/>
      </p:ext>
    </p:extLst>
  </p:cSld>
  <p:clrMapOvr>
    <a:masterClrMapping/>
  </p:clrMapOvr>
  <p:transition xmlns:p14="http://schemas.microsoft.com/office/powerpoint/2010/mai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3" y="23042882"/>
            <a:ext cx="26334721" cy="2720343"/>
          </a:xfrm>
        </p:spPr>
        <p:txBody>
          <a:bodyPr anchor="b"/>
          <a:lstStyle>
            <a:defPPr>
              <a:defRPr kern="1200" smtId="4294967295"/>
            </a:defPPr>
            <a:lvl1pPr algn="l">
              <a:defRPr sz="9700" b="1"/>
            </a:lvl1pPr>
          </a:lstStyle>
          <a:p>
            <a:r>
              <a:rPr lang="en-US" smtClean="0"/>
              <a:t>Click to edit Master title style</a:t>
            </a:r>
            <a:endParaRPr lang="en-US"/>
          </a:p>
        </p:txBody>
      </p:sp>
      <p:sp>
        <p:nvSpPr>
          <p:cNvPr id="3" name="Picture Placeholder 2"/>
          <p:cNvSpPr>
            <a:spLocks noGrp="1"/>
          </p:cNvSpPr>
          <p:nvPr>
            <p:ph type="pic" idx="1"/>
          </p:nvPr>
        </p:nvSpPr>
        <p:spPr>
          <a:xfrm>
            <a:off x="8602983" y="2941320"/>
            <a:ext cx="26334721" cy="19751039"/>
          </a:xfrm>
        </p:spPr>
        <p:txBody>
          <a:bodyPr/>
          <a:lstStyle>
            <a:defPPr>
              <a:defRPr kern="1200" smtId="4294967295"/>
            </a:defPPr>
            <a:lvl1pPr marL="0" indent="0">
              <a:buNone/>
              <a:defRPr sz="15400"/>
            </a:lvl1pPr>
            <a:lvl2pPr marL="2194514" indent="0">
              <a:buNone/>
              <a:defRPr sz="13400"/>
            </a:lvl2pPr>
            <a:lvl3pPr marL="4389028" indent="0">
              <a:buNone/>
              <a:defRPr sz="11500"/>
            </a:lvl3pPr>
            <a:lvl4pPr marL="6583543" indent="0">
              <a:buNone/>
              <a:defRPr sz="9700"/>
            </a:lvl4pPr>
            <a:lvl5pPr marL="8778057" indent="0">
              <a:buNone/>
              <a:defRPr sz="9700"/>
            </a:lvl5pPr>
            <a:lvl6pPr marL="10972571" indent="0">
              <a:buNone/>
              <a:defRPr sz="9700"/>
            </a:lvl6pPr>
            <a:lvl7pPr marL="13167085" indent="0">
              <a:buNone/>
              <a:defRPr sz="9700"/>
            </a:lvl7pPr>
            <a:lvl8pPr marL="15361599" indent="0">
              <a:buNone/>
              <a:defRPr sz="9700"/>
            </a:lvl8pPr>
            <a:lvl9pPr marL="17556114" indent="0">
              <a:buNone/>
              <a:defRPr sz="9700"/>
            </a:lvl9pPr>
          </a:lstStyle>
          <a:p>
            <a:endParaRPr lang="en-US"/>
          </a:p>
        </p:txBody>
      </p:sp>
      <p:sp>
        <p:nvSpPr>
          <p:cNvPr id="4" name="Text Placeholder 3"/>
          <p:cNvSpPr>
            <a:spLocks noGrp="1"/>
          </p:cNvSpPr>
          <p:nvPr>
            <p:ph type="body" sz="half" idx="2"/>
          </p:nvPr>
        </p:nvSpPr>
        <p:spPr>
          <a:xfrm>
            <a:off x="8602983" y="25763224"/>
            <a:ext cx="26334721" cy="3863337"/>
          </a:xfrm>
        </p:spPr>
        <p:txBody>
          <a:bodyPr/>
          <a:lstStyle>
            <a:defPPr>
              <a:defRPr kern="1200" smtId="4294967295"/>
            </a:defPPr>
            <a:lvl1pPr marL="0" indent="0">
              <a:buNone/>
              <a:defRPr sz="6700"/>
            </a:lvl1pPr>
            <a:lvl2pPr marL="2194514" indent="0">
              <a:buNone/>
              <a:defRPr sz="5700"/>
            </a:lvl2pPr>
            <a:lvl3pPr marL="4389028" indent="0">
              <a:buNone/>
              <a:defRPr sz="4800"/>
            </a:lvl3pPr>
            <a:lvl4pPr marL="6583543" indent="0">
              <a:buNone/>
              <a:defRPr sz="4300"/>
            </a:lvl4pPr>
            <a:lvl5pPr marL="8778057" indent="0">
              <a:buNone/>
              <a:defRPr sz="4300"/>
            </a:lvl5pPr>
            <a:lvl6pPr marL="10972571" indent="0">
              <a:buNone/>
              <a:defRPr sz="4300"/>
            </a:lvl6pPr>
            <a:lvl7pPr marL="13167085" indent="0">
              <a:buNone/>
              <a:defRPr sz="4300"/>
            </a:lvl7pPr>
            <a:lvl8pPr marL="15361599" indent="0">
              <a:buNone/>
              <a:defRPr sz="4300"/>
            </a:lvl8pPr>
            <a:lvl9pPr marL="17556114" indent="0">
              <a:buNone/>
              <a:defRPr sz="4300"/>
            </a:lvl9pPr>
          </a:lstStyle>
          <a:p>
            <a:pPr lvl="0"/>
            <a:r>
              <a:rPr lang="en-US" smtClean="0"/>
              <a:t>Click to edit Master text styles</a:t>
            </a:r>
          </a:p>
        </p:txBody>
      </p:sp>
      <p:sp>
        <p:nvSpPr>
          <p:cNvPr id="5" name="Date Placeholder 4"/>
          <p:cNvSpPr>
            <a:spLocks noGrp="1"/>
          </p:cNvSpPr>
          <p:nvPr>
            <p:ph type="dt" sz="half" idx="10"/>
          </p:nvPr>
        </p:nvSpPr>
        <p:spPr/>
        <p:txBody>
          <a:bodyPr/>
          <a:lstStyle>
            <a:defPPr>
              <a:defRPr kern="1200" smtId="4294967295"/>
            </a:defPPr>
          </a:lstStyle>
          <a:p>
            <a:fld id="{F8E1F909-3568-40F5-8205-05484158C88C}" type="datetimeFigureOut">
              <a:rPr lang="en-US" smtClean="0"/>
              <a:t>4/10/17</a:t>
            </a:fld>
            <a:endParaRPr lang="en-US"/>
          </a:p>
        </p:txBody>
      </p:sp>
      <p:sp>
        <p:nvSpPr>
          <p:cNvPr id="6" name="Footer Placeholder 5"/>
          <p:cNvSpPr>
            <a:spLocks noGrp="1"/>
          </p:cNvSpPr>
          <p:nvPr>
            <p:ph type="ftr" sz="quarter" idx="11"/>
          </p:nvPr>
        </p:nvSpPr>
        <p:spPr/>
        <p:txBody>
          <a:bodyPr/>
          <a:lstStyle>
            <a:defPPr>
              <a:defRPr kern="1200" smtId="4294967295"/>
            </a:defPPr>
          </a:lstStyle>
          <a:p>
            <a:endParaRPr lang="en-US"/>
          </a:p>
        </p:txBody>
      </p:sp>
      <p:sp>
        <p:nvSpPr>
          <p:cNvPr id="7" name="Slide Number Placeholder 6"/>
          <p:cNvSpPr>
            <a:spLocks noGrp="1"/>
          </p:cNvSpPr>
          <p:nvPr>
            <p:ph type="sldNum" sz="quarter" idx="12"/>
          </p:nvPr>
        </p:nvSpPr>
        <p:spPr/>
        <p:txBody>
          <a:bodyPr/>
          <a:lstStyle>
            <a:defPPr>
              <a:defRPr kern="1200" smtId="4294967295"/>
            </a:defPPr>
          </a:lstStyle>
          <a:p>
            <a:fld id="{5A40D005-FB29-4DA1-AF6A-7002CDC49E30}" type="slidenum">
              <a:rPr lang="en-US" smtClean="0"/>
              <a:t>‹#›</a:t>
            </a:fld>
            <a:endParaRPr lang="en-US"/>
          </a:p>
        </p:txBody>
      </p:sp>
    </p:spTree>
    <p:extLst>
      <p:ext uri="{BB962C8B-B14F-4D97-AF65-F5344CB8AC3E}">
        <p14:creationId xmlns:p14="http://schemas.microsoft.com/office/powerpoint/2010/main" val="1806995791"/>
      </p:ext>
    </p:extLst>
  </p:cSld>
  <p:clrMapOvr>
    <a:masterClrMapping/>
  </p:clrMapOvr>
  <p:transition xmlns:p14="http://schemas.microsoft.com/office/powerpoint/2010/mai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3"/>
            <a:ext cx="39502079" cy="5486400"/>
          </a:xfrm>
          <a:prstGeom prst="rect">
            <a:avLst/>
          </a:prstGeom>
        </p:spPr>
        <p:txBody>
          <a:bodyPr vert="horz" lIns="438903" tIns="219451" rIns="438903" bIns="219451" rtlCol="0" anchor="ctr">
            <a:normAutofit/>
          </a:bodyPr>
          <a:lstStyle>
            <a:defPPr>
              <a:defRPr kern="1200" smtId="4294967295"/>
            </a:defPPr>
          </a:lstStyle>
          <a:p>
            <a:r>
              <a:rPr lang="en-US" smtClean="0"/>
              <a:t>Click to edit Master title style</a:t>
            </a:r>
            <a:endParaRPr lang="en-US"/>
          </a:p>
        </p:txBody>
      </p:sp>
      <p:sp>
        <p:nvSpPr>
          <p:cNvPr id="3" name="Text Placeholder 2"/>
          <p:cNvSpPr>
            <a:spLocks noGrp="1"/>
          </p:cNvSpPr>
          <p:nvPr>
            <p:ph type="body" idx="1"/>
          </p:nvPr>
        </p:nvSpPr>
        <p:spPr>
          <a:xfrm>
            <a:off x="2194560" y="7680964"/>
            <a:ext cx="39502079" cy="21724623"/>
          </a:xfrm>
          <a:prstGeom prst="rect">
            <a:avLst/>
          </a:prstGeom>
        </p:spPr>
        <p:txBody>
          <a:bodyPr vert="horz" lIns="438903" tIns="219451" rIns="438903" bIns="219451" rtlCol="0">
            <a:normAutofit/>
          </a:bodyPr>
          <a:lstStyle>
            <a:defPPr>
              <a:defRPr kern="1200" smtId="4294967295"/>
            </a:def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194560" y="30510482"/>
            <a:ext cx="10241280" cy="1752600"/>
          </a:xfrm>
          <a:prstGeom prst="rect">
            <a:avLst/>
          </a:prstGeom>
        </p:spPr>
        <p:txBody>
          <a:bodyPr vert="horz" lIns="438903" tIns="219451" rIns="438903" bIns="219451" rtlCol="0" anchor="ctr"/>
          <a:lstStyle>
            <a:defPPr>
              <a:defRPr kern="1200" smtId="4294967295"/>
            </a:defPPr>
            <a:lvl1pPr algn="l">
              <a:defRPr sz="5700">
                <a:solidFill>
                  <a:schemeClr val="tx1">
                    <a:tint val="75000"/>
                  </a:schemeClr>
                </a:solidFill>
              </a:defRPr>
            </a:lvl1pPr>
          </a:lstStyle>
          <a:p>
            <a:fld id="{F8E1F909-3568-40F5-8205-05484158C88C}" type="datetimeFigureOut">
              <a:rPr lang="en-US" smtClean="0"/>
              <a:t>4/10/17</a:t>
            </a:fld>
            <a:endParaRPr lang="en-US"/>
          </a:p>
        </p:txBody>
      </p:sp>
      <p:sp>
        <p:nvSpPr>
          <p:cNvPr id="5" name="Footer Placeholder 4"/>
          <p:cNvSpPr>
            <a:spLocks noGrp="1"/>
          </p:cNvSpPr>
          <p:nvPr>
            <p:ph type="ftr" sz="quarter" idx="3"/>
          </p:nvPr>
        </p:nvSpPr>
        <p:spPr>
          <a:xfrm>
            <a:off x="14996161" y="30510482"/>
            <a:ext cx="13898880" cy="1752600"/>
          </a:xfrm>
          <a:prstGeom prst="rect">
            <a:avLst/>
          </a:prstGeom>
        </p:spPr>
        <p:txBody>
          <a:bodyPr vert="horz" lIns="438903" tIns="219451" rIns="438903" bIns="219451" rtlCol="0" anchor="ctr"/>
          <a:lstStyle>
            <a:defPPr>
              <a:defRPr kern="1200" smtId="4294967295"/>
            </a:defPPr>
            <a:lvl1pPr algn="ctr">
              <a:defRPr sz="57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455361" y="30510482"/>
            <a:ext cx="10241280" cy="1752600"/>
          </a:xfrm>
          <a:prstGeom prst="rect">
            <a:avLst/>
          </a:prstGeom>
        </p:spPr>
        <p:txBody>
          <a:bodyPr vert="horz" lIns="438903" tIns="219451" rIns="438903" bIns="219451" rtlCol="0" anchor="ctr"/>
          <a:lstStyle>
            <a:defPPr>
              <a:defRPr kern="1200" smtId="4294967295"/>
            </a:defPPr>
            <a:lvl1pPr algn="r">
              <a:defRPr sz="5700">
                <a:solidFill>
                  <a:schemeClr val="tx1">
                    <a:tint val="75000"/>
                  </a:schemeClr>
                </a:solidFill>
              </a:defRPr>
            </a:lvl1pPr>
          </a:lstStyle>
          <a:p>
            <a:fld id="{5A40D005-FB29-4DA1-AF6A-7002CDC49E30}" type="slidenum">
              <a:rPr lang="en-US" smtClean="0"/>
              <a:t>‹#›</a:t>
            </a:fld>
            <a:endParaRPr lang="en-US"/>
          </a:p>
        </p:txBody>
      </p:sp>
      <p:pic>
        <p:nvPicPr>
          <p:cNvPr id="7" name="New picture"/>
          <p:cNvPicPr/>
          <p:nvPr/>
        </p:nvPicPr>
        <p:blipFill dpi="0">
          <a:blip r:embed="rId13"/>
          <a:stretch>
            <a:fillRect/>
          </a:stretch>
        </p:blipFill>
        <p:spPr>
          <a:xfrm rot="16200000">
            <a:off x="-9245600" y="16459200"/>
            <a:ext cx="15367000" cy="1562100"/>
          </a:xfrm>
          <a:prstGeom prst="rect">
            <a:avLst/>
          </a:prstGeom>
        </p:spPr>
      </p:pic>
      <p:pic>
        <p:nvPicPr>
          <p:cNvPr id="8" name="New picture"/>
          <p:cNvPicPr/>
          <p:nvPr/>
        </p:nvPicPr>
        <p:blipFill dpi="0">
          <a:blip r:embed="rId13"/>
          <a:stretch>
            <a:fillRect/>
          </a:stretch>
        </p:blipFill>
        <p:spPr>
          <a:xfrm rot="5400000">
            <a:off x="37769800" y="16459200"/>
            <a:ext cx="15367000" cy="1562100"/>
          </a:xfrm>
          <a:prstGeom prst="rect">
            <a:avLst/>
          </a:prstGeom>
        </p:spPr>
      </p:pic>
      <p:pic>
        <p:nvPicPr>
          <p:cNvPr id="9" name="New picture"/>
          <p:cNvPicPr/>
          <p:nvPr/>
        </p:nvPicPr>
        <p:blipFill dpi="0">
          <a:blip r:embed="rId14"/>
          <a:stretch>
            <a:fillRect/>
          </a:stretch>
        </p:blipFill>
        <p:spPr>
          <a:xfrm>
            <a:off x="57150" y="33426400"/>
            <a:ext cx="43776900" cy="2019300"/>
          </a:xfrm>
          <a:prstGeom prst="rect">
            <a:avLst/>
          </a:prstGeom>
        </p:spPr>
      </p:pic>
      <p:sp>
        <p:nvSpPr>
          <p:cNvPr id="10" name="New shape"/>
          <p:cNvSpPr/>
          <p:nvPr/>
        </p:nvSpPr>
        <p:spPr>
          <a:xfrm>
            <a:off x="57150" y="33997900"/>
            <a:ext cx="219456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l"/>
            <a:r>
              <a:rPr sz="6360" smtId="4294967295">
                <a:solidFill>
                  <a:srgbClr val="808080"/>
                </a:solidFill>
              </a:rPr>
              <a:t>Template ID: neonboxes  Size: 36x48</a:t>
            </a:r>
          </a:p>
        </p:txBody>
      </p:sp>
    </p:spTree>
    <p:extLst>
      <p:ext uri="{BB962C8B-B14F-4D97-AF65-F5344CB8AC3E}">
        <p14:creationId xmlns:p14="http://schemas.microsoft.com/office/powerpoint/2010/main" val="1521613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xmlns:p14="http://schemas.microsoft.com/office/powerpoint/2010/main"/>
  <p:txStyles>
    <p:titleStyle>
      <a:defPPr>
        <a:defRPr kern="1200" smtId="4294967295"/>
      </a:defPPr>
      <a:lvl1pPr algn="ctr" defTabSz="4389028" rtl="0" eaLnBrk="1" latinLnBrk="0" hangingPunct="1">
        <a:spcBef>
          <a:spcPct val="0"/>
        </a:spcBef>
        <a:buNone/>
        <a:defRPr sz="21100" kern="1200">
          <a:solidFill>
            <a:schemeClr val="tx1"/>
          </a:solidFill>
          <a:latin typeface="+mj-lt"/>
          <a:ea typeface="+mj-ea"/>
          <a:cs typeface="+mj-cs"/>
        </a:defRPr>
      </a:lvl1pPr>
    </p:titleStyle>
    <p:bodyStyle>
      <a:defPPr>
        <a:defRPr kern="1200" smtId="4294967295"/>
      </a:defPPr>
      <a:lvl1pPr marL="1645886" indent="-1645886" algn="l" defTabSz="4389028"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p:bodyStyle>
    <p:otherStyle>
      <a:defPPr>
        <a:defRPr lang="en-US"/>
      </a:defPPr>
      <a:lvl1pPr marL="0" algn="l" defTabSz="4389028" rtl="0" eaLnBrk="1" latinLnBrk="0" hangingPunct="1">
        <a:defRPr sz="8700" kern="1200">
          <a:solidFill>
            <a:schemeClr val="tx1"/>
          </a:solidFill>
          <a:latin typeface="+mn-lt"/>
          <a:ea typeface="+mn-ea"/>
          <a:cs typeface="+mn-cs"/>
        </a:defRPr>
      </a:lvl1pPr>
      <a:lvl2pPr marL="2194514" algn="l" defTabSz="4389028" rtl="0" eaLnBrk="1" latinLnBrk="0" hangingPunct="1">
        <a:defRPr sz="8700" kern="1200">
          <a:solidFill>
            <a:schemeClr val="tx1"/>
          </a:solidFill>
          <a:latin typeface="+mn-lt"/>
          <a:ea typeface="+mn-ea"/>
          <a:cs typeface="+mn-cs"/>
        </a:defRPr>
      </a:lvl2pPr>
      <a:lvl3pPr marL="4389028" algn="l" defTabSz="4389028" rtl="0" eaLnBrk="1" latinLnBrk="0" hangingPunct="1">
        <a:defRPr sz="8700" kern="1200">
          <a:solidFill>
            <a:schemeClr val="tx1"/>
          </a:solidFill>
          <a:latin typeface="+mn-lt"/>
          <a:ea typeface="+mn-ea"/>
          <a:cs typeface="+mn-cs"/>
        </a:defRPr>
      </a:lvl3pPr>
      <a:lvl4pPr marL="6583543" algn="l" defTabSz="4389028" rtl="0" eaLnBrk="1" latinLnBrk="0" hangingPunct="1">
        <a:defRPr sz="8700" kern="1200">
          <a:solidFill>
            <a:schemeClr val="tx1"/>
          </a:solidFill>
          <a:latin typeface="+mn-lt"/>
          <a:ea typeface="+mn-ea"/>
          <a:cs typeface="+mn-cs"/>
        </a:defRPr>
      </a:lvl4pPr>
      <a:lvl5pPr marL="8778057" algn="l" defTabSz="4389028" rtl="0" eaLnBrk="1" latinLnBrk="0" hangingPunct="1">
        <a:defRPr sz="8700" kern="1200">
          <a:solidFill>
            <a:schemeClr val="tx1"/>
          </a:solidFill>
          <a:latin typeface="+mn-lt"/>
          <a:ea typeface="+mn-ea"/>
          <a:cs typeface="+mn-cs"/>
        </a:defRPr>
      </a:lvl5pPr>
      <a:lvl6pPr marL="10972571" algn="l" defTabSz="4389028" rtl="0" eaLnBrk="1" latinLnBrk="0" hangingPunct="1">
        <a:defRPr sz="8700" kern="1200">
          <a:solidFill>
            <a:schemeClr val="tx1"/>
          </a:solidFill>
          <a:latin typeface="+mn-lt"/>
          <a:ea typeface="+mn-ea"/>
          <a:cs typeface="+mn-cs"/>
        </a:defRPr>
      </a:lvl6pPr>
      <a:lvl7pPr marL="13167085" algn="l" defTabSz="4389028" rtl="0" eaLnBrk="1" latinLnBrk="0" hangingPunct="1">
        <a:defRPr sz="8700" kern="1200">
          <a:solidFill>
            <a:schemeClr val="tx1"/>
          </a:solidFill>
          <a:latin typeface="+mn-lt"/>
          <a:ea typeface="+mn-ea"/>
          <a:cs typeface="+mn-cs"/>
        </a:defRPr>
      </a:lvl7pPr>
      <a:lvl8pPr marL="15361599" algn="l" defTabSz="4389028" rtl="0" eaLnBrk="1" latinLnBrk="0" hangingPunct="1">
        <a:defRPr sz="8700" kern="1200">
          <a:solidFill>
            <a:schemeClr val="tx1"/>
          </a:solidFill>
          <a:latin typeface="+mn-lt"/>
          <a:ea typeface="+mn-ea"/>
          <a:cs typeface="+mn-cs"/>
        </a:defRPr>
      </a:lvl8pPr>
      <a:lvl9pPr marL="17556114" algn="l" defTabSz="4389028" rtl="0" eaLnBrk="1" latinLnBrk="0" hangingPunct="1">
        <a:defRPr sz="8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4.png"/><Relationship Id="rId12" Type="http://schemas.openxmlformats.org/officeDocument/2006/relationships/image" Target="../media/image5.jpg"/><Relationship Id="rId13" Type="http://schemas.openxmlformats.org/officeDocument/2006/relationships/image" Target="../media/image6.jpg"/><Relationship Id="rId14" Type="http://schemas.openxmlformats.org/officeDocument/2006/relationships/image" Target="../media/image7.gif"/><Relationship Id="rId15" Type="http://schemas.openxmlformats.org/officeDocument/2006/relationships/image" Target="../media/image8.png"/><Relationship Id="rId16" Type="http://schemas.microsoft.com/office/2007/relationships/hdphoto" Target="../media/hdphoto3.wdp"/><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microsoft.com/office/2007/relationships/hdphoto" Target="../media/hdphoto1.wdp"/><Relationship Id="rId5" Type="http://schemas.microsoft.com/office/2007/relationships/hdphoto" Target="../media/hdphoto2.wdp"/><Relationship Id="rId6" Type="http://schemas.openxmlformats.org/officeDocument/2006/relationships/diagramData" Target="../diagrams/data1.xml"/><Relationship Id="rId7" Type="http://schemas.openxmlformats.org/officeDocument/2006/relationships/diagramLayout" Target="../diagrams/layout1.xml"/><Relationship Id="rId8" Type="http://schemas.openxmlformats.org/officeDocument/2006/relationships/diagramQuickStyle" Target="../diagrams/quickStyle1.xml"/><Relationship Id="rId9" Type="http://schemas.openxmlformats.org/officeDocument/2006/relationships/diagramColors" Target="../diagrams/colors1.xml"/><Relationship Id="rId10"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650" y="0"/>
            <a:ext cx="43892850" cy="32918400"/>
            <a:chOff x="-1648" y="0"/>
            <a:chExt cx="49379250" cy="32918400"/>
          </a:xfrm>
          <a:solidFill>
            <a:schemeClr val="bg1">
              <a:lumMod val="85000"/>
            </a:schemeClr>
          </a:solidFill>
        </p:grpSpPr>
        <p:sp>
          <p:nvSpPr>
            <p:cNvPr id="73" name="Rectangle 72"/>
            <p:cNvSpPr/>
            <p:nvPr/>
          </p:nvSpPr>
          <p:spPr>
            <a:xfrm>
              <a:off x="-1648" y="0"/>
              <a:ext cx="49379250" cy="3291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11500"/>
            </a:p>
          </p:txBody>
        </p:sp>
        <p:sp>
          <p:nvSpPr>
            <p:cNvPr id="74" name="Rounded Rectangle 73"/>
            <p:cNvSpPr/>
            <p:nvPr/>
          </p:nvSpPr>
          <p:spPr>
            <a:xfrm>
              <a:off x="10504356" y="5410200"/>
              <a:ext cx="28367239" cy="26620589"/>
            </a:xfrm>
            <a:prstGeom prst="roundRect">
              <a:avLst>
                <a:gd name="adj" fmla="val 4189"/>
              </a:avLst>
            </a:prstGeom>
            <a:solidFill>
              <a:schemeClr val="tx2">
                <a:lumMod val="7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11500"/>
            </a:p>
          </p:txBody>
        </p:sp>
        <p:sp>
          <p:nvSpPr>
            <p:cNvPr id="75" name="Rounded Rectangle 74"/>
            <p:cNvSpPr/>
            <p:nvPr/>
          </p:nvSpPr>
          <p:spPr>
            <a:xfrm>
              <a:off x="897040" y="533400"/>
              <a:ext cx="47583728" cy="4419600"/>
            </a:xfrm>
            <a:prstGeom prst="roundRect">
              <a:avLst/>
            </a:prstGeom>
            <a:solidFill>
              <a:schemeClr val="tx2">
                <a:lumMod val="20000"/>
                <a:lumOff val="8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11500"/>
            </a:p>
          </p:txBody>
        </p:sp>
        <p:sp>
          <p:nvSpPr>
            <p:cNvPr id="76" name="Rounded Rectangle 75"/>
            <p:cNvSpPr/>
            <p:nvPr/>
          </p:nvSpPr>
          <p:spPr>
            <a:xfrm>
              <a:off x="863149" y="5410201"/>
              <a:ext cx="9253728" cy="13183611"/>
            </a:xfrm>
            <a:prstGeom prst="roundRect">
              <a:avLst>
                <a:gd name="adj" fmla="val 11729"/>
              </a:avLst>
            </a:prstGeom>
            <a:solidFill>
              <a:schemeClr val="tx2">
                <a:lumMod val="40000"/>
                <a:lumOff val="6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11500"/>
            </a:p>
          </p:txBody>
        </p:sp>
        <p:sp>
          <p:nvSpPr>
            <p:cNvPr id="77" name="Rounded Rectangle 76"/>
            <p:cNvSpPr/>
            <p:nvPr/>
          </p:nvSpPr>
          <p:spPr>
            <a:xfrm>
              <a:off x="863149" y="19136230"/>
              <a:ext cx="9253728" cy="6238370"/>
            </a:xfrm>
            <a:prstGeom prst="roundRect">
              <a:avLst>
                <a:gd name="adj" fmla="val 11729"/>
              </a:avLst>
            </a:prstGeom>
            <a:solidFill>
              <a:schemeClr val="tx2">
                <a:lumMod val="60000"/>
                <a:lumOff val="4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11500"/>
            </a:p>
          </p:txBody>
        </p:sp>
        <p:sp>
          <p:nvSpPr>
            <p:cNvPr id="79" name="Rounded Rectangle 78"/>
            <p:cNvSpPr/>
            <p:nvPr/>
          </p:nvSpPr>
          <p:spPr>
            <a:xfrm>
              <a:off x="39519268" y="22098000"/>
              <a:ext cx="9258261" cy="9906000"/>
            </a:xfrm>
            <a:prstGeom prst="roundRect">
              <a:avLst>
                <a:gd name="adj" fmla="val 11729"/>
              </a:avLst>
            </a:prstGeom>
            <a:solidFill>
              <a:srgbClr val="C6D9F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11500"/>
            </a:p>
          </p:txBody>
        </p:sp>
        <p:sp>
          <p:nvSpPr>
            <p:cNvPr id="84" name="TextBox 83"/>
            <p:cNvSpPr txBox="1"/>
            <p:nvPr/>
          </p:nvSpPr>
          <p:spPr>
            <a:xfrm>
              <a:off x="1457525" y="5562600"/>
              <a:ext cx="8020750" cy="1107996"/>
            </a:xfrm>
            <a:prstGeom prst="rect">
              <a:avLst/>
            </a:prstGeom>
            <a:noFill/>
          </p:spPr>
          <p:txBody>
            <a:bodyPr wrap="square" rtlCol="0">
              <a:spAutoFit/>
            </a:bodyPr>
            <a:lstStyle>
              <a:defPPr>
                <a:defRPr kern="1200" smtId="4294967295"/>
              </a:defPPr>
            </a:lstStyle>
            <a:p>
              <a:pPr algn="ctr"/>
              <a:r>
                <a:rPr lang="en-US" sz="6600" b="1" i="1" dirty="0" smtClean="0">
                  <a:solidFill>
                    <a:srgbClr val="17375E"/>
                  </a:solidFill>
                  <a:effectLst>
                    <a:outerShdw blurRad="38100" dist="38100" dir="2700000" algn="tl">
                      <a:srgbClr val="000000">
                        <a:alpha val="43137"/>
                      </a:srgbClr>
                    </a:outerShdw>
                  </a:effectLst>
                  <a:cs typeface="Arial" pitchFamily="34" charset="0"/>
                </a:rPr>
                <a:t>Abstract</a:t>
              </a:r>
              <a:endParaRPr lang="en-US" sz="6600" b="1" i="1" dirty="0">
                <a:solidFill>
                  <a:srgbClr val="17375E"/>
                </a:solidFill>
                <a:effectLst>
                  <a:outerShdw blurRad="38100" dist="38100" dir="2700000" algn="tl">
                    <a:srgbClr val="000000">
                      <a:alpha val="43137"/>
                    </a:srgbClr>
                  </a:outerShdw>
                </a:effectLst>
                <a:cs typeface="Arial" pitchFamily="34" charset="0"/>
              </a:endParaRPr>
            </a:p>
          </p:txBody>
        </p:sp>
        <p:sp>
          <p:nvSpPr>
            <p:cNvPr id="85" name="TextBox 84"/>
            <p:cNvSpPr txBox="1"/>
            <p:nvPr/>
          </p:nvSpPr>
          <p:spPr>
            <a:xfrm>
              <a:off x="1286076" y="6644866"/>
              <a:ext cx="8458200" cy="11172289"/>
            </a:xfrm>
            <a:prstGeom prst="rect">
              <a:avLst/>
            </a:prstGeom>
            <a:noFill/>
          </p:spPr>
          <p:txBody>
            <a:bodyPr wrap="square" rtlCol="0">
              <a:spAutoFit/>
            </a:bodyPr>
            <a:lstStyle>
              <a:defPPr>
                <a:defRPr kern="1200" smtId="4294967295"/>
              </a:defPPr>
            </a:lstStyle>
            <a:p>
              <a:pPr algn="ctr"/>
              <a:r>
                <a:rPr lang="en-US" sz="4000" dirty="0" smtClean="0">
                  <a:solidFill>
                    <a:srgbClr val="17375E"/>
                  </a:solidFill>
                  <a:cs typeface="Arial" pitchFamily="34" charset="0"/>
                </a:rPr>
                <a:t>With an increase in focus on company culture over the past few years, thousands of companies are spending millions of dollars to renovate their office buildings. These investments are occurring with no research that proves that certain office layouts benefit employees more than others. Research in this area could not only save companies millions of dollars, but it could lead to an overall increase in employee wellness and reactions</a:t>
              </a:r>
              <a:r>
                <a:rPr lang="en-US" sz="4000" dirty="0">
                  <a:solidFill>
                    <a:srgbClr val="17375E"/>
                  </a:solidFill>
                  <a:cs typeface="Arial" pitchFamily="34" charset="0"/>
                </a:rPr>
                <a:t>. </a:t>
              </a:r>
              <a:r>
                <a:rPr lang="en-US" sz="4000" dirty="0" smtClean="0">
                  <a:solidFill>
                    <a:srgbClr val="17375E"/>
                  </a:solidFill>
                  <a:cs typeface="Arial" pitchFamily="34" charset="0"/>
                </a:rPr>
                <a:t>The objective </a:t>
              </a:r>
              <a:r>
                <a:rPr lang="en-US" sz="4000" dirty="0">
                  <a:solidFill>
                    <a:srgbClr val="17375E"/>
                  </a:solidFill>
                  <a:cs typeface="Arial" pitchFamily="34" charset="0"/>
                </a:rPr>
                <a:t>of this study </a:t>
              </a:r>
              <a:r>
                <a:rPr lang="en-US" sz="4000" dirty="0" smtClean="0">
                  <a:solidFill>
                    <a:srgbClr val="17375E"/>
                  </a:solidFill>
                  <a:cs typeface="Arial" pitchFamily="34" charset="0"/>
                </a:rPr>
                <a:t>is </a:t>
              </a:r>
              <a:r>
                <a:rPr lang="en-US" sz="4000" dirty="0">
                  <a:solidFill>
                    <a:srgbClr val="17375E"/>
                  </a:solidFill>
                  <a:cs typeface="Arial" pitchFamily="34" charset="0"/>
                </a:rPr>
                <a:t>to find a </a:t>
              </a:r>
              <a:r>
                <a:rPr lang="en-US" sz="4000" dirty="0" smtClean="0">
                  <a:solidFill>
                    <a:srgbClr val="17375E"/>
                  </a:solidFill>
                  <a:cs typeface="Arial" pitchFamily="34" charset="0"/>
                </a:rPr>
                <a:t>correlation between </a:t>
              </a:r>
              <a:r>
                <a:rPr lang="en-US" sz="4000" dirty="0">
                  <a:solidFill>
                    <a:srgbClr val="17375E"/>
                  </a:solidFill>
                  <a:cs typeface="Arial" pitchFamily="34" charset="0"/>
                </a:rPr>
                <a:t>the physical layout of work </a:t>
              </a:r>
              <a:r>
                <a:rPr lang="en-US" sz="4000" dirty="0" smtClean="0">
                  <a:solidFill>
                    <a:srgbClr val="17375E"/>
                  </a:solidFill>
                  <a:cs typeface="Arial" pitchFamily="34" charset="0"/>
                </a:rPr>
                <a:t>and </a:t>
              </a:r>
              <a:r>
                <a:rPr lang="en-US" sz="4000" dirty="0">
                  <a:solidFill>
                    <a:srgbClr val="17375E"/>
                  </a:solidFill>
                  <a:cs typeface="Arial" pitchFamily="34" charset="0"/>
                </a:rPr>
                <a:t>employee wellness and </a:t>
              </a:r>
              <a:r>
                <a:rPr lang="en-US" sz="4000" dirty="0" smtClean="0">
                  <a:solidFill>
                    <a:srgbClr val="17375E"/>
                  </a:solidFill>
                  <a:cs typeface="Arial" pitchFamily="34" charset="0"/>
                </a:rPr>
                <a:t>reactions. </a:t>
              </a:r>
              <a:endParaRPr lang="en-US" sz="4000" dirty="0">
                <a:solidFill>
                  <a:srgbClr val="17375E"/>
                </a:solidFill>
                <a:cs typeface="Arial" pitchFamily="34" charset="0"/>
              </a:endParaRPr>
            </a:p>
          </p:txBody>
        </p:sp>
        <p:sp>
          <p:nvSpPr>
            <p:cNvPr id="86" name="TextBox 85"/>
            <p:cNvSpPr txBox="1"/>
            <p:nvPr/>
          </p:nvSpPr>
          <p:spPr>
            <a:xfrm>
              <a:off x="1371800" y="19188755"/>
              <a:ext cx="7972392" cy="1107996"/>
            </a:xfrm>
            <a:prstGeom prst="rect">
              <a:avLst/>
            </a:prstGeom>
            <a:noFill/>
          </p:spPr>
          <p:txBody>
            <a:bodyPr wrap="square" rtlCol="0">
              <a:spAutoFit/>
            </a:bodyPr>
            <a:lstStyle>
              <a:defPPr>
                <a:defRPr kern="1200" smtId="4294967295"/>
              </a:defPPr>
            </a:lstStyle>
            <a:p>
              <a:pPr algn="ctr"/>
              <a:r>
                <a:rPr lang="en-US" sz="6600" b="1" i="1" dirty="0" smtClean="0">
                  <a:solidFill>
                    <a:srgbClr val="17375E"/>
                  </a:solidFill>
                  <a:effectLst>
                    <a:outerShdw blurRad="38100" dist="38100" dir="2700000" algn="tl">
                      <a:srgbClr val="000000">
                        <a:alpha val="43137"/>
                      </a:srgbClr>
                    </a:outerShdw>
                  </a:effectLst>
                  <a:cs typeface="Arial" pitchFamily="34" charset="0"/>
                </a:rPr>
                <a:t>Introduction</a:t>
              </a:r>
              <a:endParaRPr lang="en-US" sz="6600" b="1" i="1" dirty="0">
                <a:solidFill>
                  <a:srgbClr val="17375E"/>
                </a:solidFill>
                <a:effectLst>
                  <a:outerShdw blurRad="38100" dist="38100" dir="2700000" algn="tl">
                    <a:srgbClr val="000000">
                      <a:alpha val="43137"/>
                    </a:srgbClr>
                  </a:outerShdw>
                </a:effectLst>
                <a:cs typeface="Arial" pitchFamily="34" charset="0"/>
              </a:endParaRPr>
            </a:p>
          </p:txBody>
        </p:sp>
        <p:sp>
          <p:nvSpPr>
            <p:cNvPr id="87" name="TextBox 86"/>
            <p:cNvSpPr txBox="1"/>
            <p:nvPr/>
          </p:nvSpPr>
          <p:spPr>
            <a:xfrm>
              <a:off x="1139572" y="20225000"/>
              <a:ext cx="8458200" cy="5016758"/>
            </a:xfrm>
            <a:prstGeom prst="rect">
              <a:avLst/>
            </a:prstGeom>
            <a:noFill/>
          </p:spPr>
          <p:txBody>
            <a:bodyPr wrap="square" rtlCol="0">
              <a:spAutoFit/>
            </a:bodyPr>
            <a:lstStyle>
              <a:defPPr>
                <a:defRPr kern="1200" smtId="4294967295"/>
              </a:defPPr>
            </a:lstStyle>
            <a:p>
              <a:pPr algn="ctr"/>
              <a:r>
                <a:rPr lang="en-US" sz="4000" dirty="0" smtClean="0">
                  <a:solidFill>
                    <a:srgbClr val="17375E"/>
                  </a:solidFill>
                  <a:cs typeface="Arial" pitchFamily="34" charset="0"/>
                </a:rPr>
                <a:t>The current research on this topic attempts to recognize the impact of office layout on employee wellness and reactions. This research includes companies in various industries and employees with various personalities and values within their work life.</a:t>
              </a:r>
            </a:p>
          </p:txBody>
        </p:sp>
      </p:grpSp>
      <p:sp>
        <p:nvSpPr>
          <p:cNvPr id="94" name="Text Placeholder 2"/>
          <p:cNvSpPr>
            <a:spLocks noGrp="1"/>
          </p:cNvSpPr>
          <p:nvPr>
            <p:ph type="body" sz="quarter" idx="10"/>
          </p:nvPr>
        </p:nvSpPr>
        <p:spPr>
          <a:xfrm>
            <a:off x="2563903" y="533400"/>
            <a:ext cx="38736498" cy="2857500"/>
          </a:xfrm>
        </p:spPr>
        <p:txBody>
          <a:bodyPr>
            <a:normAutofit fontScale="85000" lnSpcReduction="20000"/>
          </a:bodyPr>
          <a:lstStyle>
            <a:defPPr>
              <a:defRPr kern="1200" smtId="4294967295"/>
            </a:defPPr>
          </a:lstStyle>
          <a:p>
            <a:pPr algn="ctr"/>
            <a:r>
              <a:rPr lang="en-US" sz="12400" b="1" i="1" dirty="0" smtClean="0">
                <a:solidFill>
                  <a:schemeClr val="tx2">
                    <a:lumMod val="75000"/>
                  </a:schemeClr>
                </a:solidFill>
                <a:effectLst>
                  <a:outerShdw blurRad="38100" dist="38100" dir="2700000" algn="tl">
                    <a:srgbClr val="000000">
                      <a:alpha val="43137"/>
                    </a:srgbClr>
                  </a:outerShdw>
                </a:effectLst>
              </a:rPr>
              <a:t>Is Changing Your Layout Worth The Payout?</a:t>
            </a:r>
          </a:p>
          <a:p>
            <a:pPr algn="ctr"/>
            <a:r>
              <a:rPr lang="en-US" sz="7800" b="1" i="1" dirty="0" smtClean="0">
                <a:solidFill>
                  <a:schemeClr val="tx2">
                    <a:lumMod val="75000"/>
                  </a:schemeClr>
                </a:solidFill>
                <a:effectLst>
                  <a:outerShdw blurRad="38100" dist="38100" dir="2700000" algn="tl">
                    <a:srgbClr val="000000">
                      <a:alpha val="43137"/>
                    </a:srgbClr>
                  </a:outerShdw>
                </a:effectLst>
              </a:rPr>
              <a:t>The Impact of Office Layout on Employee Wellness and Reactions</a:t>
            </a:r>
            <a:endParaRPr lang="en-US" sz="7800" b="1" i="1" dirty="0">
              <a:solidFill>
                <a:schemeClr val="tx2">
                  <a:lumMod val="75000"/>
                </a:schemeClr>
              </a:solidFill>
              <a:effectLst>
                <a:outerShdw blurRad="38100" dist="38100" dir="2700000" algn="tl">
                  <a:srgbClr val="000000">
                    <a:alpha val="43137"/>
                  </a:srgbClr>
                </a:outerShdw>
              </a:effectLst>
            </a:endParaRPr>
          </a:p>
        </p:txBody>
      </p:sp>
      <p:sp>
        <p:nvSpPr>
          <p:cNvPr id="95" name="Text Placeholder 3"/>
          <p:cNvSpPr>
            <a:spLocks noGrp="1"/>
          </p:cNvSpPr>
          <p:nvPr>
            <p:ph type="body" sz="quarter" idx="11"/>
          </p:nvPr>
        </p:nvSpPr>
        <p:spPr>
          <a:xfrm>
            <a:off x="2667000" y="2895600"/>
            <a:ext cx="38736498" cy="1828800"/>
          </a:xfrm>
        </p:spPr>
        <p:txBody>
          <a:bodyPr>
            <a:noAutofit/>
          </a:bodyPr>
          <a:lstStyle>
            <a:defPPr>
              <a:defRPr kern="1200" smtId="4294967295"/>
            </a:defPPr>
          </a:lstStyle>
          <a:p>
            <a:pPr algn="ctr"/>
            <a:r>
              <a:rPr lang="en-US" sz="8800" dirty="0" smtClean="0">
                <a:solidFill>
                  <a:srgbClr val="17375E"/>
                </a:solidFill>
              </a:rPr>
              <a:t>Samantha Steichen</a:t>
            </a:r>
          </a:p>
        </p:txBody>
      </p:sp>
      <p:pic>
        <p:nvPicPr>
          <p:cNvPr id="3" name="Picture 2" descr="globalleadershipscholars.png"/>
          <p:cNvPicPr>
            <a:picLocks noChangeAspect="1"/>
          </p:cNvPicPr>
          <p:nvPr/>
        </p:nvPicPr>
        <p:blipFill>
          <a:blip r:embed="rId3">
            <a:extLst>
              <a:ext uri="{BEBA8EAE-BF5A-486C-A8C5-ECC9F3942E4B}">
                <a14:imgProps xmlns:a14="http://schemas.microsoft.com/office/drawing/2010/main">
                  <a14:imgLayer r:embed="rId4">
                    <a14:imgEffect>
                      <a14:backgroundRemoval t="0" b="100000" l="464" r="99884">
                        <a14:foregroundMark x1="33643" y1="46972" x2="33643" y2="46972"/>
                        <a14:foregroundMark x1="53248" y1="69908" x2="53248" y2="69908"/>
                        <a14:foregroundMark x1="50232" y1="30917" x2="50232" y2="30917"/>
                        <a14:backgroundMark x1="31787" y1="38440" x2="31787" y2="38440"/>
                      </a14:backgroundRemoval>
                    </a14:imgEffect>
                  </a14:imgLayer>
                </a14:imgProps>
              </a:ext>
              <a:ext uri="{28A0092B-C50C-407E-A947-70E740481C1C}">
                <a14:useLocalDpi xmlns:a14="http://schemas.microsoft.com/office/drawing/2010/main" val="0"/>
              </a:ext>
            </a:extLst>
          </a:blip>
          <a:stretch>
            <a:fillRect/>
          </a:stretch>
        </p:blipFill>
        <p:spPr>
          <a:xfrm>
            <a:off x="4876800" y="457200"/>
            <a:ext cx="4343400" cy="4343400"/>
          </a:xfrm>
          <a:prstGeom prst="rect">
            <a:avLst/>
          </a:prstGeom>
        </p:spPr>
      </p:pic>
      <p:pic>
        <p:nvPicPr>
          <p:cNvPr id="28" name="Picture 27" descr="globalleadershipscholars.png"/>
          <p:cNvPicPr>
            <a:picLocks noChangeAspect="1"/>
          </p:cNvPicPr>
          <p:nvPr/>
        </p:nvPicPr>
        <p:blipFill>
          <a:blip r:embed="rId3">
            <a:extLst>
              <a:ext uri="{BEBA8EAE-BF5A-486C-A8C5-ECC9F3942E4B}">
                <a14:imgProps xmlns:a14="http://schemas.microsoft.com/office/drawing/2010/main">
                  <a14:imgLayer r:embed="rId5">
                    <a14:imgEffect>
                      <a14:backgroundRemoval t="0" b="100000" l="464" r="99884">
                        <a14:foregroundMark x1="33643" y1="46972" x2="33643" y2="46972"/>
                        <a14:foregroundMark x1="53248" y1="69908" x2="53248" y2="69908"/>
                        <a14:foregroundMark x1="50232" y1="30917" x2="50232" y2="30917"/>
                        <a14:backgroundMark x1="31787" y1="38440" x2="31787" y2="38440"/>
                      </a14:backgroundRemoval>
                    </a14:imgEffect>
                  </a14:imgLayer>
                </a14:imgProps>
              </a:ext>
              <a:ext uri="{28A0092B-C50C-407E-A947-70E740481C1C}">
                <a14:useLocalDpi xmlns:a14="http://schemas.microsoft.com/office/drawing/2010/main" val="0"/>
              </a:ext>
            </a:extLst>
          </a:blip>
          <a:stretch>
            <a:fillRect/>
          </a:stretch>
        </p:blipFill>
        <p:spPr>
          <a:xfrm>
            <a:off x="34594800" y="457200"/>
            <a:ext cx="4343400" cy="4343400"/>
          </a:xfrm>
          <a:prstGeom prst="rect">
            <a:avLst/>
          </a:prstGeom>
        </p:spPr>
      </p:pic>
      <p:sp>
        <p:nvSpPr>
          <p:cNvPr id="42" name="Rounded Rectangle 41"/>
          <p:cNvSpPr/>
          <p:nvPr/>
        </p:nvSpPr>
        <p:spPr>
          <a:xfrm>
            <a:off x="35052000" y="5181600"/>
            <a:ext cx="8225570" cy="9753600"/>
          </a:xfrm>
          <a:prstGeom prst="roundRect">
            <a:avLst>
              <a:gd name="adj" fmla="val 11729"/>
            </a:avLst>
          </a:prstGeom>
          <a:solidFill>
            <a:schemeClr val="tx2">
              <a:lumMod val="40000"/>
              <a:lumOff val="6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11500"/>
          </a:p>
        </p:txBody>
      </p:sp>
      <p:sp>
        <p:nvSpPr>
          <p:cNvPr id="40" name="TextBox 39"/>
          <p:cNvSpPr txBox="1"/>
          <p:nvPr/>
        </p:nvSpPr>
        <p:spPr>
          <a:xfrm>
            <a:off x="35774204" y="22021800"/>
            <a:ext cx="6973996" cy="1107996"/>
          </a:xfrm>
          <a:prstGeom prst="rect">
            <a:avLst/>
          </a:prstGeom>
          <a:noFill/>
        </p:spPr>
        <p:txBody>
          <a:bodyPr wrap="square" rtlCol="0">
            <a:spAutoFit/>
          </a:bodyPr>
          <a:lstStyle>
            <a:defPPr>
              <a:defRPr kern="1200" smtId="4294967295"/>
            </a:defPPr>
          </a:lstStyle>
          <a:p>
            <a:pPr algn="ctr"/>
            <a:r>
              <a:rPr lang="en-US" sz="6600" b="1" i="1" dirty="0" smtClean="0">
                <a:solidFill>
                  <a:srgbClr val="17375E"/>
                </a:solidFill>
                <a:effectLst>
                  <a:outerShdw blurRad="38100" dist="38100" dir="2700000" algn="tl">
                    <a:srgbClr val="000000">
                      <a:alpha val="43137"/>
                    </a:srgbClr>
                  </a:outerShdw>
                </a:effectLst>
                <a:cs typeface="Arial" pitchFamily="34" charset="0"/>
              </a:rPr>
              <a:t>References</a:t>
            </a:r>
            <a:endParaRPr lang="en-US" sz="6600" b="1" i="1" dirty="0">
              <a:solidFill>
                <a:srgbClr val="17375E"/>
              </a:solidFill>
              <a:effectLst>
                <a:outerShdw blurRad="38100" dist="38100" dir="2700000" algn="tl">
                  <a:srgbClr val="000000">
                    <a:alpha val="43137"/>
                  </a:srgbClr>
                </a:outerShdw>
              </a:effectLst>
              <a:cs typeface="Arial" pitchFamily="34" charset="0"/>
            </a:endParaRPr>
          </a:p>
        </p:txBody>
      </p:sp>
      <p:sp>
        <p:nvSpPr>
          <p:cNvPr id="41" name="TextBox 40"/>
          <p:cNvSpPr txBox="1"/>
          <p:nvPr/>
        </p:nvSpPr>
        <p:spPr>
          <a:xfrm>
            <a:off x="35509200" y="23088600"/>
            <a:ext cx="7696200" cy="9879627"/>
          </a:xfrm>
          <a:prstGeom prst="rect">
            <a:avLst/>
          </a:prstGeom>
          <a:noFill/>
        </p:spPr>
        <p:txBody>
          <a:bodyPr wrap="square" rtlCol="0">
            <a:spAutoFit/>
          </a:bodyPr>
          <a:lstStyle>
            <a:defPPr>
              <a:defRPr kern="1200" smtId="4294967295"/>
            </a:defPPr>
          </a:lstStyle>
          <a:p>
            <a:pPr marL="285750" indent="-285750">
              <a:buFont typeface="Arial"/>
              <a:buChar char="•"/>
            </a:pPr>
            <a:r>
              <a:rPr lang="en-US" sz="1800" dirty="0" err="1"/>
              <a:t>Ajis</a:t>
            </a:r>
            <a:r>
              <a:rPr lang="en-US" sz="1800" dirty="0"/>
              <a:t>, </a:t>
            </a:r>
            <a:r>
              <a:rPr lang="en-US" sz="1800" dirty="0" err="1"/>
              <a:t>Azizah</a:t>
            </a:r>
            <a:r>
              <a:rPr lang="en-US" sz="1800" dirty="0"/>
              <a:t> </a:t>
            </a:r>
            <a:r>
              <a:rPr lang="en-US" sz="1800" dirty="0" err="1"/>
              <a:t>Md</a:t>
            </a:r>
            <a:r>
              <a:rPr lang="en-US" sz="1800" dirty="0"/>
              <a:t>, Shin </a:t>
            </a:r>
            <a:r>
              <a:rPr lang="en-US" sz="1800" dirty="0" err="1"/>
              <a:t>Muramatsu</a:t>
            </a:r>
            <a:r>
              <a:rPr lang="en-US" sz="1800" dirty="0"/>
              <a:t>, and </a:t>
            </a:r>
            <a:r>
              <a:rPr lang="en-US" sz="1800" dirty="0" err="1"/>
              <a:t>Ryusuke</a:t>
            </a:r>
            <a:r>
              <a:rPr lang="en-US" sz="1800" dirty="0"/>
              <a:t> Naka. "Comparative Study of Small Office Layout Based on Amount of Communication and Knowledge Creation Behavior." Applied Mechanics and Materials 773-774 (2015): 789-93. Web.</a:t>
            </a:r>
          </a:p>
          <a:p>
            <a:pPr marL="285750" indent="-285750">
              <a:buFont typeface="Arial"/>
              <a:buChar char="•"/>
            </a:pPr>
            <a:r>
              <a:rPr lang="en-US" sz="1800" dirty="0"/>
              <a:t>Carroll, A. B. (2006, July 29). Trust is the key when rating great workplaces. Retrieved from http://</a:t>
            </a:r>
            <a:r>
              <a:rPr lang="en-US" sz="1800" dirty="0" err="1"/>
              <a:t>onlineathens.com</a:t>
            </a:r>
            <a:r>
              <a:rPr lang="en-US" sz="1800" dirty="0"/>
              <a:t>/stories/073006/business_20060730047.shtml</a:t>
            </a:r>
          </a:p>
          <a:p>
            <a:pPr marL="285750" indent="-285750">
              <a:buFont typeface="Arial"/>
              <a:buChar char="•"/>
            </a:pPr>
            <a:r>
              <a:rPr lang="en-US" sz="1800" dirty="0"/>
              <a:t>Gilbert, J. (2011). The </a:t>
            </a:r>
            <a:r>
              <a:rPr lang="en-US" sz="1800" dirty="0" err="1"/>
              <a:t>millennials</a:t>
            </a:r>
            <a:r>
              <a:rPr lang="en-US" sz="1800" dirty="0"/>
              <a:t>: A new generation of employees, a new set of engagement policies. </a:t>
            </a:r>
            <a:r>
              <a:rPr lang="en-US" sz="1800" i="1" dirty="0"/>
              <a:t>Ivey Business Journal</a:t>
            </a:r>
            <a:r>
              <a:rPr lang="en-US" sz="1800" dirty="0"/>
              <a:t>, 75(5), 26-28. </a:t>
            </a:r>
          </a:p>
          <a:p>
            <a:pPr marL="285750" indent="-285750">
              <a:buFont typeface="Arial"/>
              <a:buChar char="•"/>
            </a:pPr>
            <a:r>
              <a:rPr lang="en-US" sz="1800" dirty="0" err="1"/>
              <a:t>Goldgehn</a:t>
            </a:r>
            <a:r>
              <a:rPr lang="en-US" sz="1800" dirty="0"/>
              <a:t>, L. A. (2004) Generation Who, What, Y? What You Need to Know about Generation Y. </a:t>
            </a:r>
            <a:r>
              <a:rPr lang="en-US" sz="1800" i="1" dirty="0"/>
              <a:t>International Journal of Educational Advancement, </a:t>
            </a:r>
            <a:r>
              <a:rPr lang="en-US" sz="1800" dirty="0"/>
              <a:t>v5 n1 p24-24.</a:t>
            </a:r>
          </a:p>
          <a:p>
            <a:pPr marL="285750" indent="-285750">
              <a:buFont typeface="Arial"/>
              <a:buChar char="•"/>
            </a:pPr>
            <a:r>
              <a:rPr lang="en-US" sz="1800" dirty="0" err="1"/>
              <a:t>Huyler</a:t>
            </a:r>
            <a:r>
              <a:rPr lang="en-US" sz="1800" dirty="0"/>
              <a:t>, </a:t>
            </a:r>
            <a:r>
              <a:rPr lang="en-US" sz="1800" dirty="0" err="1"/>
              <a:t>Debaro</a:t>
            </a:r>
            <a:r>
              <a:rPr lang="en-US" sz="1800" dirty="0"/>
              <a:t>, </a:t>
            </a:r>
            <a:r>
              <a:rPr lang="en-US" sz="1800" dirty="0" err="1"/>
              <a:t>Yselande</a:t>
            </a:r>
            <a:r>
              <a:rPr lang="en-US" sz="1800" dirty="0"/>
              <a:t> Pierre, Wei Ding, and </a:t>
            </a:r>
            <a:r>
              <a:rPr lang="en-US" sz="1800" dirty="0" err="1"/>
              <a:t>Adly</a:t>
            </a:r>
            <a:r>
              <a:rPr lang="en-US" sz="1800" dirty="0"/>
              <a:t> </a:t>
            </a:r>
            <a:r>
              <a:rPr lang="en-US" sz="1800" dirty="0" err="1"/>
              <a:t>Norelus</a:t>
            </a:r>
            <a:r>
              <a:rPr lang="en-US" sz="1800" dirty="0"/>
              <a:t>. "</a:t>
            </a:r>
            <a:r>
              <a:rPr lang="en-US" sz="1800" dirty="0" err="1"/>
              <a:t>Millennials</a:t>
            </a:r>
            <a:r>
              <a:rPr lang="en-US" sz="1800" dirty="0"/>
              <a:t> in the Workplace: Positioning Companies for Future Success." (2015): n. </a:t>
            </a:r>
            <a:r>
              <a:rPr lang="en-US" sz="1800" dirty="0" err="1"/>
              <a:t>pag</a:t>
            </a:r>
            <a:r>
              <a:rPr lang="en-US" sz="1800" dirty="0"/>
              <a:t>. Web. 16 Jan. 2017.</a:t>
            </a:r>
          </a:p>
          <a:p>
            <a:pPr marL="285750" indent="-285750">
              <a:buFont typeface="Arial"/>
              <a:buChar char="•"/>
            </a:pPr>
            <a:r>
              <a:rPr lang="en-US" sz="1800" dirty="0"/>
              <a:t>Kim, </a:t>
            </a:r>
            <a:r>
              <a:rPr lang="en-US" sz="1800" dirty="0" err="1"/>
              <a:t>Jungsoo</a:t>
            </a:r>
            <a:r>
              <a:rPr lang="en-US" sz="1800" dirty="0"/>
              <a:t>, and Richard De Dear. "Workspace Satisfaction: The Privacy-communication Trade-off </a:t>
            </a:r>
            <a:r>
              <a:rPr lang="en-US" sz="1800" dirty="0" err="1"/>
              <a:t>InÂ</a:t>
            </a:r>
            <a:r>
              <a:rPr lang="en-US" sz="1800" dirty="0"/>
              <a:t> open-plan Offices." </a:t>
            </a:r>
            <a:r>
              <a:rPr lang="en-US" sz="1800" i="1" dirty="0"/>
              <a:t>Journal of Environmental Psychology </a:t>
            </a:r>
            <a:r>
              <a:rPr lang="en-US" sz="1800" dirty="0"/>
              <a:t>36 (2013): 18-26. Web.</a:t>
            </a:r>
          </a:p>
          <a:p>
            <a:pPr marL="285750" indent="-285750">
              <a:buFont typeface="Arial"/>
              <a:buChar char="•"/>
            </a:pPr>
            <a:r>
              <a:rPr lang="en-US" sz="1800" dirty="0" err="1"/>
              <a:t>Levenson</a:t>
            </a:r>
            <a:r>
              <a:rPr lang="en-US" sz="1800" dirty="0"/>
              <a:t>, A. (2010). </a:t>
            </a:r>
            <a:r>
              <a:rPr lang="en-US" sz="1800" dirty="0" err="1"/>
              <a:t>Millennials</a:t>
            </a:r>
            <a:r>
              <a:rPr lang="en-US" sz="1800" dirty="0"/>
              <a:t> and the world of work: An economist’s perspective. </a:t>
            </a:r>
            <a:r>
              <a:rPr lang="en-US" sz="1800" i="1" dirty="0"/>
              <a:t>Journal of Business and Psychology</a:t>
            </a:r>
            <a:r>
              <a:rPr lang="en-US" sz="1800" dirty="0"/>
              <a:t>, 25(2), 257.</a:t>
            </a:r>
          </a:p>
          <a:p>
            <a:pPr marL="285750" indent="-285750">
              <a:buFont typeface="Arial"/>
              <a:buChar char="•"/>
            </a:pPr>
            <a:r>
              <a:rPr lang="en-US" sz="1800" dirty="0"/>
              <a:t>Mishra, Karen, Lois Boynton, and </a:t>
            </a:r>
            <a:r>
              <a:rPr lang="en-US" sz="1800" dirty="0" err="1"/>
              <a:t>Aneil</a:t>
            </a:r>
            <a:r>
              <a:rPr lang="en-US" sz="1800" dirty="0"/>
              <a:t> Mishra. "Driving Employee Engagement." International Journal of Business Communication 51.2 (2014): 183-202. Web.</a:t>
            </a:r>
          </a:p>
          <a:p>
            <a:pPr marL="285750" indent="-285750">
              <a:buFont typeface="Arial"/>
              <a:buChar char="•"/>
            </a:pPr>
            <a:r>
              <a:rPr lang="en-US" sz="1800" dirty="0"/>
              <a:t>Mitchell-</a:t>
            </a:r>
            <a:r>
              <a:rPr lang="en-US" sz="1800" dirty="0" err="1"/>
              <a:t>Ketzes</a:t>
            </a:r>
            <a:r>
              <a:rPr lang="en-US" sz="1800" dirty="0"/>
              <a:t>, Susan. "</a:t>
            </a:r>
            <a:r>
              <a:rPr lang="en-US" sz="1800" dirty="0" err="1"/>
              <a:t>Optimising</a:t>
            </a:r>
            <a:r>
              <a:rPr lang="en-US" sz="1800" dirty="0"/>
              <a:t> Business Performance through Innovative Workplace Strategies." Journal of Facilities Management 2.3 (2003): 258-75. Web.</a:t>
            </a:r>
          </a:p>
          <a:p>
            <a:pPr marL="285750" indent="-285750">
              <a:buFont typeface="Arial"/>
              <a:buChar char="•"/>
            </a:pPr>
            <a:r>
              <a:rPr lang="en-US" sz="1800" dirty="0"/>
              <a:t>Olson, </a:t>
            </a:r>
            <a:r>
              <a:rPr lang="en-US" sz="1800" dirty="0" err="1"/>
              <a:t>Branka</a:t>
            </a:r>
            <a:r>
              <a:rPr lang="en-US" sz="1800" dirty="0"/>
              <a:t>. "Knowledge Workspace Design Problem Definition: Assimilative Coherence Effects on Project Outcomes." </a:t>
            </a:r>
            <a:r>
              <a:rPr lang="en-US" sz="1800" i="1" dirty="0"/>
              <a:t>SSRN Electronic Journal</a:t>
            </a:r>
            <a:r>
              <a:rPr lang="en-US" sz="1800" dirty="0"/>
              <a:t> (2016): n. </a:t>
            </a:r>
            <a:r>
              <a:rPr lang="en-US" sz="1800" dirty="0" err="1"/>
              <a:t>pag</a:t>
            </a:r>
            <a:r>
              <a:rPr lang="en-US" sz="1800" dirty="0"/>
              <a:t>. Web.</a:t>
            </a:r>
          </a:p>
          <a:p>
            <a:pPr marL="285750" indent="-285750">
              <a:buFont typeface="Arial"/>
              <a:buChar char="•"/>
            </a:pPr>
            <a:r>
              <a:rPr lang="en-US" sz="1800" dirty="0" err="1"/>
              <a:t>Schullery</a:t>
            </a:r>
            <a:r>
              <a:rPr lang="en-US" sz="1800" dirty="0"/>
              <a:t>, N. M. (2013). Workplace engagement and generational differences in values. </a:t>
            </a:r>
            <a:r>
              <a:rPr lang="en-US" sz="1800" i="1" dirty="0"/>
              <a:t>Business Communication Quarterly</a:t>
            </a:r>
            <a:r>
              <a:rPr lang="en-US" sz="1800" dirty="0"/>
              <a:t>, 76(2), 252.</a:t>
            </a:r>
          </a:p>
          <a:p>
            <a:pPr marL="571500" indent="-571500">
              <a:buFont typeface="Arial"/>
              <a:buChar char="•"/>
            </a:pPr>
            <a:r>
              <a:rPr lang="en-US" sz="1800" i="1" dirty="0" err="1" smtClean="0"/>
              <a:t>Annu</a:t>
            </a:r>
            <a:r>
              <a:rPr lang="en-US" sz="1800" i="1" dirty="0"/>
              <a:t>. Rev. Psychol.</a:t>
            </a:r>
            <a:r>
              <a:rPr lang="en-US" sz="1800" dirty="0"/>
              <a:t> 47.1 (1996): 485-512. Web.</a:t>
            </a:r>
            <a:endParaRPr lang="en-US" sz="1800" dirty="0" smtClean="0"/>
          </a:p>
          <a:p>
            <a:pPr marL="571500" indent="-571500">
              <a:buFont typeface="Arial"/>
              <a:buChar char="•"/>
            </a:pPr>
            <a:endParaRPr lang="en-US" sz="2400" dirty="0"/>
          </a:p>
          <a:p>
            <a:pPr marL="742950" indent="-742950">
              <a:buFont typeface="+mj-lt"/>
              <a:buAutoNum type="arabicPeriod"/>
            </a:pPr>
            <a:endParaRPr lang="en-US" sz="3600" dirty="0">
              <a:solidFill>
                <a:schemeClr val="tx2">
                  <a:lumMod val="50000"/>
                </a:schemeClr>
              </a:solidFill>
              <a:cs typeface="Arial" pitchFamily="34" charset="0"/>
            </a:endParaRPr>
          </a:p>
        </p:txBody>
      </p:sp>
      <p:sp>
        <p:nvSpPr>
          <p:cNvPr id="43" name="TextBox 42"/>
          <p:cNvSpPr txBox="1"/>
          <p:nvPr/>
        </p:nvSpPr>
        <p:spPr>
          <a:xfrm>
            <a:off x="35128200" y="6172200"/>
            <a:ext cx="8077199" cy="8710077"/>
          </a:xfrm>
          <a:prstGeom prst="rect">
            <a:avLst/>
          </a:prstGeom>
          <a:noFill/>
        </p:spPr>
        <p:txBody>
          <a:bodyPr wrap="square" rtlCol="0">
            <a:spAutoFit/>
          </a:bodyPr>
          <a:lstStyle>
            <a:defPPr>
              <a:defRPr kern="1200" smtId="4294967295"/>
            </a:defPPr>
          </a:lstStyle>
          <a:p>
            <a:pPr marL="571500" indent="-571500">
              <a:buFont typeface="Wingdings" charset="2"/>
              <a:buChar char="Ø"/>
            </a:pPr>
            <a:r>
              <a:rPr lang="en-US" sz="4000" dirty="0" smtClean="0">
                <a:solidFill>
                  <a:schemeClr val="tx2">
                    <a:lumMod val="50000"/>
                  </a:schemeClr>
                </a:solidFill>
                <a:cs typeface="Arial" pitchFamily="34" charset="0"/>
              </a:rPr>
              <a:t>Survey/Mixed Method Investigation</a:t>
            </a:r>
          </a:p>
          <a:p>
            <a:pPr marL="571500" indent="-571500">
              <a:buFont typeface="Wingdings" charset="2"/>
              <a:buChar char="Ø"/>
            </a:pPr>
            <a:r>
              <a:rPr lang="en-US" sz="4000" dirty="0" smtClean="0">
                <a:solidFill>
                  <a:schemeClr val="tx2">
                    <a:lumMod val="50000"/>
                  </a:schemeClr>
                </a:solidFill>
                <a:cs typeface="Arial" pitchFamily="34" charset="0"/>
              </a:rPr>
              <a:t>Target Group: adults above 18 who have full time jobs </a:t>
            </a:r>
            <a:r>
              <a:rPr lang="en-US" sz="4000" dirty="0" smtClean="0">
                <a:solidFill>
                  <a:schemeClr val="tx2">
                    <a:lumMod val="50000"/>
                  </a:schemeClr>
                </a:solidFill>
                <a:cs typeface="Arial" pitchFamily="34" charset="0"/>
              </a:rPr>
              <a:t>(30</a:t>
            </a:r>
            <a:r>
              <a:rPr lang="en-US" sz="4000" dirty="0" smtClean="0">
                <a:solidFill>
                  <a:schemeClr val="tx2">
                    <a:lumMod val="50000"/>
                  </a:schemeClr>
                </a:solidFill>
                <a:cs typeface="Arial" pitchFamily="34" charset="0"/>
              </a:rPr>
              <a:t>+ hours)</a:t>
            </a:r>
          </a:p>
          <a:p>
            <a:pPr marL="571500" indent="-571500">
              <a:buFont typeface="Wingdings" charset="2"/>
              <a:buChar char="Ø"/>
            </a:pPr>
            <a:r>
              <a:rPr lang="en-US" sz="4000" dirty="0" smtClean="0">
                <a:solidFill>
                  <a:schemeClr val="tx2">
                    <a:lumMod val="50000"/>
                  </a:schemeClr>
                </a:solidFill>
                <a:cs typeface="Arial" pitchFamily="34" charset="0"/>
              </a:rPr>
              <a:t>Testing to find if there are differences in employee attitudes based on </a:t>
            </a:r>
            <a:r>
              <a:rPr lang="en-US" sz="4000" dirty="0" smtClean="0">
                <a:solidFill>
                  <a:schemeClr val="tx2">
                    <a:lumMod val="50000"/>
                  </a:schemeClr>
                </a:solidFill>
                <a:cs typeface="Arial" pitchFamily="34" charset="0"/>
              </a:rPr>
              <a:t>level of office privacy</a:t>
            </a:r>
            <a:endParaRPr lang="en-US" sz="4000" dirty="0" smtClean="0">
              <a:solidFill>
                <a:schemeClr val="tx2">
                  <a:lumMod val="50000"/>
                </a:schemeClr>
              </a:solidFill>
              <a:cs typeface="Arial" pitchFamily="34" charset="0"/>
            </a:endParaRPr>
          </a:p>
          <a:p>
            <a:pPr marL="571500" indent="-571500">
              <a:buFont typeface="Wingdings" charset="2"/>
              <a:buChar char="Ø"/>
            </a:pPr>
            <a:r>
              <a:rPr lang="en-US" sz="4000" dirty="0" smtClean="0">
                <a:solidFill>
                  <a:schemeClr val="tx2">
                    <a:lumMod val="50000"/>
                  </a:schemeClr>
                </a:solidFill>
                <a:cs typeface="Arial" pitchFamily="34" charset="0"/>
              </a:rPr>
              <a:t>Breaking </a:t>
            </a:r>
            <a:r>
              <a:rPr lang="en-US" sz="4000" dirty="0" smtClean="0">
                <a:solidFill>
                  <a:schemeClr val="tx2">
                    <a:lumMod val="50000"/>
                  </a:schemeClr>
                </a:solidFill>
                <a:cs typeface="Arial" pitchFamily="34" charset="0"/>
              </a:rPr>
              <a:t>study </a:t>
            </a:r>
            <a:r>
              <a:rPr lang="en-US" sz="4000" dirty="0" smtClean="0">
                <a:solidFill>
                  <a:schemeClr val="tx2">
                    <a:lumMod val="50000"/>
                  </a:schemeClr>
                </a:solidFill>
                <a:cs typeface="Arial" pitchFamily="34" charset="0"/>
              </a:rPr>
              <a:t>into 5 parts</a:t>
            </a:r>
            <a:r>
              <a:rPr lang="en-US" sz="4000" dirty="0" smtClean="0">
                <a:solidFill>
                  <a:schemeClr val="tx2">
                    <a:lumMod val="50000"/>
                  </a:schemeClr>
                </a:solidFill>
                <a:cs typeface="Arial" pitchFamily="34" charset="0"/>
              </a:rPr>
              <a:t>:</a:t>
            </a:r>
          </a:p>
          <a:p>
            <a:pPr marL="2766014" lvl="1" indent="-571500">
              <a:buFont typeface="Wingdings" charset="2"/>
              <a:buChar char="Ø"/>
            </a:pPr>
            <a:r>
              <a:rPr lang="en-US" sz="4000" dirty="0" smtClean="0">
                <a:solidFill>
                  <a:schemeClr val="tx2">
                    <a:lumMod val="50000"/>
                  </a:schemeClr>
                </a:solidFill>
                <a:cs typeface="Arial" pitchFamily="34" charset="0"/>
              </a:rPr>
              <a:t>Office Privacy</a:t>
            </a:r>
            <a:endParaRPr lang="en-US" sz="4000" dirty="0" smtClean="0">
              <a:solidFill>
                <a:schemeClr val="tx2">
                  <a:lumMod val="50000"/>
                </a:schemeClr>
              </a:solidFill>
              <a:cs typeface="Arial" pitchFamily="34" charset="0"/>
            </a:endParaRPr>
          </a:p>
          <a:p>
            <a:pPr marL="2766014" lvl="1" indent="-571500">
              <a:buFont typeface="Wingdings" charset="2"/>
              <a:buChar char="Ø"/>
            </a:pPr>
            <a:r>
              <a:rPr lang="en-US" sz="4000" dirty="0" smtClean="0">
                <a:solidFill>
                  <a:schemeClr val="tx2">
                    <a:lumMod val="50000"/>
                  </a:schemeClr>
                </a:solidFill>
                <a:cs typeface="Arial" pitchFamily="34" charset="0"/>
              </a:rPr>
              <a:t>Workspace </a:t>
            </a:r>
            <a:r>
              <a:rPr lang="en-US" sz="4000" dirty="0" smtClean="0">
                <a:solidFill>
                  <a:schemeClr val="tx2">
                    <a:lumMod val="50000"/>
                  </a:schemeClr>
                </a:solidFill>
                <a:cs typeface="Arial" pitchFamily="34" charset="0"/>
              </a:rPr>
              <a:t>Collaboration</a:t>
            </a:r>
            <a:endParaRPr lang="en-US" sz="4000" dirty="0" smtClean="0">
              <a:solidFill>
                <a:schemeClr val="tx2">
                  <a:lumMod val="50000"/>
                </a:schemeClr>
              </a:solidFill>
              <a:cs typeface="Arial" pitchFamily="34" charset="0"/>
            </a:endParaRPr>
          </a:p>
          <a:p>
            <a:pPr marL="2766014" lvl="1" indent="-571500">
              <a:buFont typeface="Wingdings" charset="2"/>
              <a:buChar char="Ø"/>
            </a:pPr>
            <a:r>
              <a:rPr lang="en-US" sz="4000" dirty="0" smtClean="0">
                <a:solidFill>
                  <a:schemeClr val="tx2">
                    <a:lumMod val="50000"/>
                  </a:schemeClr>
                </a:solidFill>
                <a:cs typeface="Arial" pitchFamily="34" charset="0"/>
              </a:rPr>
              <a:t>Workspace Stress</a:t>
            </a:r>
            <a:endParaRPr lang="en-US" sz="4000" dirty="0" smtClean="0">
              <a:solidFill>
                <a:schemeClr val="tx2">
                  <a:lumMod val="50000"/>
                </a:schemeClr>
              </a:solidFill>
              <a:cs typeface="Arial" pitchFamily="34" charset="0"/>
            </a:endParaRPr>
          </a:p>
          <a:p>
            <a:pPr marL="2766014" lvl="1" indent="-571500">
              <a:buFont typeface="Wingdings" charset="2"/>
              <a:buChar char="Ø"/>
            </a:pPr>
            <a:r>
              <a:rPr lang="en-US" sz="4000" dirty="0" smtClean="0">
                <a:solidFill>
                  <a:schemeClr val="tx2">
                    <a:lumMod val="50000"/>
                  </a:schemeClr>
                </a:solidFill>
                <a:cs typeface="Arial" pitchFamily="34" charset="0"/>
              </a:rPr>
              <a:t>Creativity</a:t>
            </a:r>
            <a:endParaRPr lang="en-US" sz="4000" dirty="0" smtClean="0">
              <a:solidFill>
                <a:schemeClr val="tx2">
                  <a:lumMod val="50000"/>
                </a:schemeClr>
              </a:solidFill>
              <a:cs typeface="Arial" pitchFamily="34" charset="0"/>
            </a:endParaRPr>
          </a:p>
          <a:p>
            <a:pPr marL="2766014" lvl="1" indent="-571500">
              <a:buFont typeface="Wingdings" charset="2"/>
              <a:buChar char="Ø"/>
            </a:pPr>
            <a:r>
              <a:rPr lang="en-US" sz="4000" dirty="0" smtClean="0">
                <a:solidFill>
                  <a:schemeClr val="tx2">
                    <a:lumMod val="50000"/>
                  </a:schemeClr>
                </a:solidFill>
                <a:cs typeface="Arial" pitchFamily="34" charset="0"/>
              </a:rPr>
              <a:t>Work Tension</a:t>
            </a:r>
            <a:endParaRPr lang="en-US" sz="4000" dirty="0" smtClean="0">
              <a:solidFill>
                <a:schemeClr val="tx2">
                  <a:lumMod val="50000"/>
                </a:schemeClr>
              </a:solidFill>
              <a:cs typeface="Arial" pitchFamily="34" charset="0"/>
            </a:endParaRPr>
          </a:p>
        </p:txBody>
      </p:sp>
      <p:sp>
        <p:nvSpPr>
          <p:cNvPr id="44" name="TextBox 43"/>
          <p:cNvSpPr txBox="1"/>
          <p:nvPr/>
        </p:nvSpPr>
        <p:spPr>
          <a:xfrm>
            <a:off x="35774204" y="5105400"/>
            <a:ext cx="6973996" cy="1107996"/>
          </a:xfrm>
          <a:prstGeom prst="rect">
            <a:avLst/>
          </a:prstGeom>
          <a:noFill/>
        </p:spPr>
        <p:txBody>
          <a:bodyPr wrap="square" rtlCol="0">
            <a:spAutoFit/>
          </a:bodyPr>
          <a:lstStyle>
            <a:defPPr>
              <a:defRPr kern="1200" smtId="4294967295"/>
            </a:defPPr>
          </a:lstStyle>
          <a:p>
            <a:pPr algn="ctr"/>
            <a:r>
              <a:rPr lang="en-US" sz="6600" b="1" i="1" dirty="0">
                <a:solidFill>
                  <a:srgbClr val="17375E"/>
                </a:solidFill>
                <a:effectLst>
                  <a:outerShdw blurRad="38100" dist="38100" dir="2700000" algn="tl">
                    <a:srgbClr val="000000">
                      <a:alpha val="43137"/>
                    </a:srgbClr>
                  </a:outerShdw>
                </a:effectLst>
                <a:cs typeface="Arial" pitchFamily="34" charset="0"/>
              </a:rPr>
              <a:t>Methodology</a:t>
            </a:r>
          </a:p>
        </p:txBody>
      </p:sp>
      <p:sp>
        <p:nvSpPr>
          <p:cNvPr id="45" name="Rounded Rectangle 44"/>
          <p:cNvSpPr/>
          <p:nvPr/>
        </p:nvSpPr>
        <p:spPr>
          <a:xfrm>
            <a:off x="791202" y="25984200"/>
            <a:ext cx="8229600" cy="2286000"/>
          </a:xfrm>
          <a:prstGeom prst="roundRect">
            <a:avLst>
              <a:gd name="adj" fmla="val 11729"/>
            </a:avLst>
          </a:prstGeom>
          <a:solidFill>
            <a:schemeClr val="tx2">
              <a:lumMod val="20000"/>
              <a:lumOff val="8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11500"/>
          </a:p>
        </p:txBody>
      </p:sp>
      <p:sp>
        <p:nvSpPr>
          <p:cNvPr id="6" name="Rectangle 5"/>
          <p:cNvSpPr/>
          <p:nvPr/>
        </p:nvSpPr>
        <p:spPr>
          <a:xfrm>
            <a:off x="1404691" y="25908000"/>
            <a:ext cx="6952106" cy="1107996"/>
          </a:xfrm>
          <a:prstGeom prst="rect">
            <a:avLst/>
          </a:prstGeom>
        </p:spPr>
        <p:txBody>
          <a:bodyPr wrap="none">
            <a:spAutoFit/>
          </a:bodyPr>
          <a:lstStyle/>
          <a:p>
            <a:pPr algn="ctr"/>
            <a:r>
              <a:rPr lang="en-US" sz="6600" b="1" i="1" dirty="0" smtClean="0">
                <a:solidFill>
                  <a:srgbClr val="17375E"/>
                </a:solidFill>
                <a:effectLst>
                  <a:outerShdw blurRad="38100" dist="38100" dir="2700000" algn="tl">
                    <a:srgbClr val="000000">
                      <a:alpha val="43137"/>
                    </a:srgbClr>
                  </a:outerShdw>
                </a:effectLst>
                <a:cs typeface="Arial" pitchFamily="34" charset="0"/>
              </a:rPr>
              <a:t>Acknowledgement</a:t>
            </a:r>
            <a:endParaRPr lang="en-US" sz="6600" b="1" i="1" dirty="0">
              <a:solidFill>
                <a:srgbClr val="17375E"/>
              </a:solidFill>
              <a:effectLst>
                <a:outerShdw blurRad="38100" dist="38100" dir="2700000" algn="tl">
                  <a:srgbClr val="000000">
                    <a:alpha val="43137"/>
                  </a:srgbClr>
                </a:outerShdw>
              </a:effectLst>
              <a:cs typeface="Arial" pitchFamily="34" charset="0"/>
            </a:endParaRPr>
          </a:p>
        </p:txBody>
      </p:sp>
      <p:sp>
        <p:nvSpPr>
          <p:cNvPr id="47" name="TextBox 46"/>
          <p:cNvSpPr txBox="1"/>
          <p:nvPr/>
        </p:nvSpPr>
        <p:spPr>
          <a:xfrm>
            <a:off x="1019802" y="27127200"/>
            <a:ext cx="7696200" cy="707886"/>
          </a:xfrm>
          <a:prstGeom prst="rect">
            <a:avLst/>
          </a:prstGeom>
          <a:noFill/>
        </p:spPr>
        <p:txBody>
          <a:bodyPr wrap="square" rtlCol="0">
            <a:spAutoFit/>
          </a:bodyPr>
          <a:lstStyle/>
          <a:p>
            <a:pPr algn="ctr"/>
            <a:r>
              <a:rPr lang="en-US" sz="4000" dirty="0" smtClean="0">
                <a:solidFill>
                  <a:schemeClr val="tx2">
                    <a:lumMod val="75000"/>
                  </a:schemeClr>
                </a:solidFill>
                <a:cs typeface="Arial" pitchFamily="34" charset="0"/>
              </a:rPr>
              <a:t>Thesis Advisor: Dr. Tim </a:t>
            </a:r>
            <a:r>
              <a:rPr lang="en-US" sz="4000" dirty="0" err="1" smtClean="0">
                <a:solidFill>
                  <a:schemeClr val="tx2">
                    <a:lumMod val="75000"/>
                  </a:schemeClr>
                </a:solidFill>
                <a:cs typeface="Arial" pitchFamily="34" charset="0"/>
              </a:rPr>
              <a:t>Munyon</a:t>
            </a:r>
            <a:endParaRPr lang="en-US" sz="4000" dirty="0">
              <a:solidFill>
                <a:schemeClr val="tx2">
                  <a:lumMod val="75000"/>
                </a:schemeClr>
              </a:solidFill>
            </a:endParaRPr>
          </a:p>
        </p:txBody>
      </p:sp>
      <p:sp>
        <p:nvSpPr>
          <p:cNvPr id="48" name="Rounded Rectangle 47"/>
          <p:cNvSpPr/>
          <p:nvPr/>
        </p:nvSpPr>
        <p:spPr>
          <a:xfrm>
            <a:off x="762000" y="28956000"/>
            <a:ext cx="8229600" cy="2667000"/>
          </a:xfrm>
          <a:prstGeom prst="roundRect">
            <a:avLst>
              <a:gd name="adj" fmla="val 11729"/>
            </a:avLst>
          </a:prstGeom>
          <a:solidFill>
            <a:schemeClr val="tx2">
              <a:lumMod val="20000"/>
              <a:lumOff val="8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11500"/>
          </a:p>
        </p:txBody>
      </p:sp>
      <p:sp>
        <p:nvSpPr>
          <p:cNvPr id="49" name="Rectangle 48"/>
          <p:cNvSpPr/>
          <p:nvPr/>
        </p:nvSpPr>
        <p:spPr>
          <a:xfrm>
            <a:off x="1189998" y="28879800"/>
            <a:ext cx="7496802" cy="1107996"/>
          </a:xfrm>
          <a:prstGeom prst="rect">
            <a:avLst/>
          </a:prstGeom>
        </p:spPr>
        <p:txBody>
          <a:bodyPr wrap="none">
            <a:spAutoFit/>
          </a:bodyPr>
          <a:lstStyle/>
          <a:p>
            <a:pPr algn="ctr"/>
            <a:r>
              <a:rPr lang="en-US" sz="6600" b="1" i="1" dirty="0" smtClean="0">
                <a:solidFill>
                  <a:srgbClr val="17375E"/>
                </a:solidFill>
                <a:effectLst>
                  <a:outerShdw blurRad="38100" dist="38100" dir="2700000" algn="tl">
                    <a:srgbClr val="000000">
                      <a:alpha val="43137"/>
                    </a:srgbClr>
                  </a:outerShdw>
                </a:effectLst>
                <a:cs typeface="Arial" pitchFamily="34" charset="0"/>
              </a:rPr>
              <a:t>Contact Information</a:t>
            </a:r>
            <a:endParaRPr lang="en-US" sz="6600" b="1" i="1" dirty="0">
              <a:solidFill>
                <a:srgbClr val="17375E"/>
              </a:solidFill>
              <a:effectLst>
                <a:outerShdw blurRad="38100" dist="38100" dir="2700000" algn="tl">
                  <a:srgbClr val="000000">
                    <a:alpha val="43137"/>
                  </a:srgbClr>
                </a:outerShdw>
              </a:effectLst>
              <a:cs typeface="Arial" pitchFamily="34" charset="0"/>
            </a:endParaRPr>
          </a:p>
        </p:txBody>
      </p:sp>
      <p:sp>
        <p:nvSpPr>
          <p:cNvPr id="50" name="TextBox 49"/>
          <p:cNvSpPr txBox="1"/>
          <p:nvPr/>
        </p:nvSpPr>
        <p:spPr>
          <a:xfrm>
            <a:off x="685800" y="29994761"/>
            <a:ext cx="8305800" cy="1323439"/>
          </a:xfrm>
          <a:prstGeom prst="rect">
            <a:avLst/>
          </a:prstGeom>
          <a:noFill/>
        </p:spPr>
        <p:txBody>
          <a:bodyPr wrap="square" rtlCol="0">
            <a:spAutoFit/>
          </a:bodyPr>
          <a:lstStyle/>
          <a:p>
            <a:pPr algn="ctr"/>
            <a:r>
              <a:rPr lang="en-US" sz="4000" dirty="0" smtClean="0">
                <a:solidFill>
                  <a:schemeClr val="tx2">
                    <a:lumMod val="75000"/>
                  </a:schemeClr>
                </a:solidFill>
                <a:cs typeface="Arial" pitchFamily="34" charset="0"/>
              </a:rPr>
              <a:t>Samantha Steichen</a:t>
            </a:r>
            <a:endParaRPr lang="en-US" sz="4000" dirty="0" smtClean="0">
              <a:solidFill>
                <a:schemeClr val="tx2">
                  <a:lumMod val="75000"/>
                </a:schemeClr>
              </a:solidFill>
              <a:cs typeface="Arial" pitchFamily="34" charset="0"/>
            </a:endParaRPr>
          </a:p>
          <a:p>
            <a:pPr algn="ctr"/>
            <a:r>
              <a:rPr lang="en-US" sz="4000" dirty="0" err="1" smtClean="0">
                <a:solidFill>
                  <a:schemeClr val="tx2">
                    <a:lumMod val="75000"/>
                  </a:schemeClr>
                </a:solidFill>
                <a:cs typeface="Arial" pitchFamily="34" charset="0"/>
              </a:rPr>
              <a:t>ssteiche@vols.utk.edu</a:t>
            </a:r>
            <a:endParaRPr lang="en-US" sz="4000" dirty="0">
              <a:solidFill>
                <a:schemeClr val="tx2">
                  <a:lumMod val="75000"/>
                </a:schemeClr>
              </a:solidFill>
            </a:endParaRPr>
          </a:p>
        </p:txBody>
      </p:sp>
      <p:graphicFrame>
        <p:nvGraphicFramePr>
          <p:cNvPr id="33" name="Diagram 32"/>
          <p:cNvGraphicFramePr/>
          <p:nvPr>
            <p:extLst>
              <p:ext uri="{D42A27DB-BD31-4B8C-83A1-F6EECF244321}">
                <p14:modId xmlns:p14="http://schemas.microsoft.com/office/powerpoint/2010/main" val="3772990952"/>
              </p:ext>
            </p:extLst>
          </p:nvPr>
        </p:nvGraphicFramePr>
        <p:xfrm>
          <a:off x="8534400" y="5715000"/>
          <a:ext cx="14782800" cy="127254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51" name="Picture 50" descr="cafbf55f-4fd7-492d-a44c-0e82498e6f53.png"/>
          <p:cNvPicPr>
            <a:picLocks noChangeAspect="1"/>
          </p:cNvPicPr>
          <p:nvPr/>
        </p:nvPicPr>
        <p:blipFill rotWithShape="1">
          <a:blip r:embed="rId11">
            <a:extLst>
              <a:ext uri="{28A0092B-C50C-407E-A947-70E740481C1C}">
                <a14:useLocalDpi xmlns:a14="http://schemas.microsoft.com/office/drawing/2010/main" val="0"/>
              </a:ext>
            </a:extLst>
          </a:blip>
          <a:srcRect l="3544" t="8289" r="2210" b="7620"/>
          <a:stretch/>
        </p:blipFill>
        <p:spPr>
          <a:xfrm>
            <a:off x="22631400" y="6096000"/>
            <a:ext cx="5638800" cy="5072278"/>
          </a:xfrm>
          <a:prstGeom prst="rect">
            <a:avLst/>
          </a:prstGeom>
        </p:spPr>
      </p:pic>
      <p:pic>
        <p:nvPicPr>
          <p:cNvPr id="52" name="Picture 51" descr="office-image-1.jpg"/>
          <p:cNvPicPr>
            <a:picLocks noChangeAspect="1"/>
          </p:cNvPicPr>
          <p:nvPr/>
        </p:nvPicPr>
        <p:blipFill rotWithShape="1">
          <a:blip r:embed="rId12">
            <a:extLst>
              <a:ext uri="{28A0092B-C50C-407E-A947-70E740481C1C}">
                <a14:useLocalDpi xmlns:a14="http://schemas.microsoft.com/office/drawing/2010/main" val="0"/>
              </a:ext>
            </a:extLst>
          </a:blip>
          <a:srcRect l="4759" r="11630" b="7267"/>
          <a:stretch/>
        </p:blipFill>
        <p:spPr>
          <a:xfrm>
            <a:off x="28575000" y="6096000"/>
            <a:ext cx="5562600" cy="5029200"/>
          </a:xfrm>
          <a:prstGeom prst="rect">
            <a:avLst/>
          </a:prstGeom>
        </p:spPr>
      </p:pic>
      <p:pic>
        <p:nvPicPr>
          <p:cNvPr id="53" name="Picture 52" descr="2713339c60efe4735d3fc5f5bd67eab3.jp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2631400" y="11353800"/>
            <a:ext cx="5638800" cy="4724400"/>
          </a:xfrm>
          <a:prstGeom prst="rect">
            <a:avLst/>
          </a:prstGeom>
        </p:spPr>
      </p:pic>
      <p:pic>
        <p:nvPicPr>
          <p:cNvPr id="54" name="Picture 53" descr="clawofficeplan2009.gif"/>
          <p:cNvPicPr>
            <a:picLocks noChangeAspect="1"/>
          </p:cNvPicPr>
          <p:nvPr/>
        </p:nvPicPr>
        <p:blipFill rotWithShape="1">
          <a:blip r:embed="rId14">
            <a:extLst>
              <a:ext uri="{28A0092B-C50C-407E-A947-70E740481C1C}">
                <a14:useLocalDpi xmlns:a14="http://schemas.microsoft.com/office/drawing/2010/main" val="0"/>
              </a:ext>
            </a:extLst>
          </a:blip>
          <a:srcRect l="27534" r="1" b="20303"/>
          <a:stretch/>
        </p:blipFill>
        <p:spPr>
          <a:xfrm>
            <a:off x="28575000" y="11353800"/>
            <a:ext cx="5562600" cy="4724400"/>
          </a:xfrm>
          <a:prstGeom prst="rect">
            <a:avLst/>
          </a:prstGeom>
        </p:spPr>
      </p:pic>
      <p:sp>
        <p:nvSpPr>
          <p:cNvPr id="57" name="Down Arrow Callout 56"/>
          <p:cNvSpPr/>
          <p:nvPr/>
        </p:nvSpPr>
        <p:spPr>
          <a:xfrm>
            <a:off x="11125200" y="19812000"/>
            <a:ext cx="9601200" cy="2895600"/>
          </a:xfrm>
          <a:prstGeom prst="downArrowCallou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TextBox 59"/>
          <p:cNvSpPr txBox="1"/>
          <p:nvPr/>
        </p:nvSpPr>
        <p:spPr>
          <a:xfrm>
            <a:off x="11277600" y="19842540"/>
            <a:ext cx="9296400" cy="1569660"/>
          </a:xfrm>
          <a:prstGeom prst="rect">
            <a:avLst/>
          </a:prstGeom>
          <a:noFill/>
        </p:spPr>
        <p:txBody>
          <a:bodyPr wrap="square" rtlCol="0">
            <a:spAutoFit/>
          </a:bodyPr>
          <a:lstStyle/>
          <a:p>
            <a:pPr algn="ctr"/>
            <a:r>
              <a:rPr lang="en-US" sz="9600" b="1" i="1" dirty="0" smtClean="0">
                <a:solidFill>
                  <a:schemeClr val="accent1">
                    <a:lumMod val="75000"/>
                  </a:schemeClr>
                </a:solidFill>
              </a:rPr>
              <a:t>Hypotheses</a:t>
            </a:r>
            <a:endParaRPr lang="en-US" sz="11500" b="1" i="1" dirty="0">
              <a:solidFill>
                <a:schemeClr val="accent1">
                  <a:lumMod val="75000"/>
                </a:schemeClr>
              </a:solidFill>
            </a:endParaRPr>
          </a:p>
        </p:txBody>
      </p:sp>
      <p:grpSp>
        <p:nvGrpSpPr>
          <p:cNvPr id="4" name="Group 3"/>
          <p:cNvGrpSpPr/>
          <p:nvPr/>
        </p:nvGrpSpPr>
        <p:grpSpPr>
          <a:xfrm>
            <a:off x="9906000" y="22860000"/>
            <a:ext cx="12344400" cy="3276600"/>
            <a:chOff x="21869400" y="20574000"/>
            <a:chExt cx="12344400" cy="3276600"/>
          </a:xfrm>
        </p:grpSpPr>
        <p:sp>
          <p:nvSpPr>
            <p:cNvPr id="61" name="Rectangle 60"/>
            <p:cNvSpPr/>
            <p:nvPr/>
          </p:nvSpPr>
          <p:spPr>
            <a:xfrm>
              <a:off x="21869400" y="20574000"/>
              <a:ext cx="12344400" cy="3276600"/>
            </a:xfrm>
            <a:prstGeom prst="rect">
              <a:avLst/>
            </a:prstGeom>
            <a:solidFill>
              <a:srgbClr val="DCE6F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0" name="TextBox 99"/>
            <p:cNvSpPr txBox="1"/>
            <p:nvPr/>
          </p:nvSpPr>
          <p:spPr>
            <a:xfrm>
              <a:off x="21869400" y="20960477"/>
              <a:ext cx="12192000" cy="2585323"/>
            </a:xfrm>
            <a:prstGeom prst="rect">
              <a:avLst/>
            </a:prstGeom>
            <a:noFill/>
          </p:spPr>
          <p:txBody>
            <a:bodyPr wrap="square" rtlCol="0">
              <a:spAutoFit/>
            </a:bodyPr>
            <a:lstStyle>
              <a:defPPr>
                <a:defRPr kern="1200" smtId="4294967295"/>
              </a:defPPr>
            </a:lstStyle>
            <a:p>
              <a:pPr algn="ctr"/>
              <a:r>
                <a:rPr lang="en-US" sz="5400" b="1" dirty="0">
                  <a:solidFill>
                    <a:srgbClr val="376092"/>
                  </a:solidFill>
                  <a:cs typeface="Arial" pitchFamily="34" charset="0"/>
                </a:rPr>
                <a:t>H1</a:t>
              </a:r>
              <a:r>
                <a:rPr lang="en-US" sz="5400" b="1" dirty="0">
                  <a:solidFill>
                    <a:srgbClr val="376092"/>
                  </a:solidFill>
                  <a:cs typeface="Arial" pitchFamily="34" charset="0"/>
                </a:rPr>
                <a:t>: </a:t>
              </a:r>
              <a:r>
                <a:rPr lang="en-US" sz="5400" i="1" dirty="0">
                  <a:solidFill>
                    <a:srgbClr val="376092"/>
                  </a:solidFill>
                  <a:cs typeface="Arial" pitchFamily="34" charset="0"/>
                </a:rPr>
                <a:t>Office privacy is negatively related to work tension through the influence of workspace stress</a:t>
              </a:r>
            </a:p>
          </p:txBody>
        </p:sp>
      </p:grpSp>
      <p:sp>
        <p:nvSpPr>
          <p:cNvPr id="101" name="Rectangle 100"/>
          <p:cNvSpPr/>
          <p:nvPr/>
        </p:nvSpPr>
        <p:spPr>
          <a:xfrm>
            <a:off x="10058400" y="26822400"/>
            <a:ext cx="12344400" cy="3276600"/>
          </a:xfrm>
          <a:prstGeom prst="rect">
            <a:avLst/>
          </a:prstGeom>
          <a:solidFill>
            <a:srgbClr val="DCE6F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400" b="1" i="1" dirty="0" smtClean="0">
                <a:solidFill>
                  <a:schemeClr val="accent1">
                    <a:lumMod val="75000"/>
                  </a:schemeClr>
                </a:solidFill>
              </a:rPr>
              <a:t>H2</a:t>
            </a:r>
            <a:r>
              <a:rPr lang="en-US" sz="5400" b="1" i="1" dirty="0">
                <a:solidFill>
                  <a:schemeClr val="accent1">
                    <a:lumMod val="75000"/>
                  </a:schemeClr>
                </a:solidFill>
              </a:rPr>
              <a:t>: </a:t>
            </a:r>
            <a:r>
              <a:rPr lang="en-US" sz="5400" i="1" dirty="0">
                <a:solidFill>
                  <a:schemeClr val="accent1">
                    <a:lumMod val="75000"/>
                  </a:schemeClr>
                </a:solidFill>
              </a:rPr>
              <a:t>Office privacy is negatively related to creativity through the influence of workspace collaboration</a:t>
            </a:r>
            <a:endParaRPr lang="en-US" sz="5400" dirty="0">
              <a:solidFill>
                <a:schemeClr val="accent1">
                  <a:lumMod val="75000"/>
                </a:schemeClr>
              </a:solidFill>
            </a:endParaRPr>
          </a:p>
        </p:txBody>
      </p:sp>
      <p:sp>
        <p:nvSpPr>
          <p:cNvPr id="72" name="Rectangle 71"/>
          <p:cNvSpPr/>
          <p:nvPr/>
        </p:nvSpPr>
        <p:spPr>
          <a:xfrm>
            <a:off x="24003000" y="17987344"/>
            <a:ext cx="9448800" cy="12801600"/>
          </a:xfrm>
          <a:prstGeom prst="rect">
            <a:avLst/>
          </a:prstGeom>
          <a:solidFill>
            <a:srgbClr val="DCE6F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Explosion 2 54"/>
          <p:cNvSpPr/>
          <p:nvPr/>
        </p:nvSpPr>
        <p:spPr>
          <a:xfrm rot="197325">
            <a:off x="25146000" y="25073944"/>
            <a:ext cx="7993565" cy="5867400"/>
          </a:xfrm>
          <a:prstGeom prst="irregularSeal2">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n-US" sz="6600" dirty="0" smtClean="0"/>
              <a:t> WORK    TENSION</a:t>
            </a:r>
            <a:endParaRPr lang="en-US" sz="5400" dirty="0"/>
          </a:p>
        </p:txBody>
      </p:sp>
      <p:pic>
        <p:nvPicPr>
          <p:cNvPr id="63" name="Picture 62" descr="Screen Shot 2017-04-05 at 9.52.32 AM.png"/>
          <p:cNvPicPr>
            <a:picLocks noChangeAspect="1"/>
          </p:cNvPicPr>
          <p:nvPr/>
        </p:nvPicPr>
        <p:blipFill>
          <a:blip r:embed="rId15">
            <a:extLst>
              <a:ext uri="{BEBA8EAE-BF5A-486C-A8C5-ECC9F3942E4B}">
                <a14:imgProps xmlns:a14="http://schemas.microsoft.com/office/drawing/2010/main">
                  <a14:imgLayer r:embed="rId16">
                    <a14:imgEffect>
                      <a14:backgroundRemoval t="5067" b="89978" l="3422" r="96305">
                        <a14:foregroundMark x1="46807" y1="35245" x2="46807" y2="35245"/>
                        <a14:foregroundMark x1="48038" y1="8463" x2="48038" y2="8463"/>
                        <a14:foregroundMark x1="44297" y1="34521" x2="44297" y2="34521"/>
                        <a14:foregroundMark x1="8759" y1="52283" x2="8759" y2="52283"/>
                        <a14:foregroundMark x1="8120" y1="57517" x2="8120" y2="57517"/>
                        <a14:foregroundMark x1="9672" y1="55290" x2="9672" y2="55290"/>
                        <a14:foregroundMark x1="9991" y1="58686" x2="9991" y2="58686"/>
                        <a14:foregroundMark x1="52372" y1="67762" x2="52372" y2="67762"/>
                        <a14:foregroundMark x1="50821" y1="84744" x2="50821" y2="84744"/>
                        <a14:foregroundMark x1="87911" y1="56013" x2="87911" y2="56013"/>
                        <a14:foregroundMark x1="86679" y1="43597" x2="86679" y2="43597"/>
                        <a14:foregroundMark x1="51414" y1="12249" x2="51414" y2="12249"/>
                        <a14:foregroundMark x1="73084" y1="31514" x2="73084" y2="31514"/>
                        <a14:foregroundMark x1="82345" y1="39421" x2="82345" y2="39421"/>
                        <a14:foregroundMark x1="77418" y1="34521" x2="77418" y2="34521"/>
                        <a14:backgroundMark x1="49589" y1="34911" x2="49589" y2="34911"/>
                        <a14:backgroundMark x1="70620" y1="46604" x2="70620" y2="46604"/>
                      </a14:backgroundRemoval>
                    </a14:imgEffect>
                    <a14:imgEffect>
                      <a14:colorTemperature colorTemp="4700"/>
                    </a14:imgEffect>
                  </a14:imgLayer>
                </a14:imgProps>
              </a:ext>
              <a:ext uri="{28A0092B-C50C-407E-A947-70E740481C1C}">
                <a14:useLocalDpi xmlns:a14="http://schemas.microsoft.com/office/drawing/2010/main" val="0"/>
              </a:ext>
            </a:extLst>
          </a:blip>
          <a:stretch>
            <a:fillRect/>
          </a:stretch>
        </p:blipFill>
        <p:spPr>
          <a:xfrm rot="5400000">
            <a:off x="25547981" y="22195181"/>
            <a:ext cx="5825437" cy="3733800"/>
          </a:xfrm>
          <a:prstGeom prst="rect">
            <a:avLst/>
          </a:prstGeom>
        </p:spPr>
      </p:pic>
      <p:sp>
        <p:nvSpPr>
          <p:cNvPr id="69" name="Rectangle 68"/>
          <p:cNvSpPr/>
          <p:nvPr/>
        </p:nvSpPr>
        <p:spPr>
          <a:xfrm>
            <a:off x="24765000" y="18673147"/>
            <a:ext cx="7772400" cy="2971797"/>
          </a:xfrm>
          <a:prstGeom prst="rect">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Decrease in Office Privacy</a:t>
            </a:r>
            <a:endParaRPr lang="en-US" dirty="0"/>
          </a:p>
        </p:txBody>
      </p:sp>
      <p:sp>
        <p:nvSpPr>
          <p:cNvPr id="89" name="Rounded Rectangle 88"/>
          <p:cNvSpPr/>
          <p:nvPr/>
        </p:nvSpPr>
        <p:spPr>
          <a:xfrm>
            <a:off x="35052000" y="15163800"/>
            <a:ext cx="8225570" cy="6705600"/>
          </a:xfrm>
          <a:prstGeom prst="roundRect">
            <a:avLst>
              <a:gd name="adj" fmla="val 11729"/>
            </a:avLst>
          </a:prstGeom>
          <a:solidFill>
            <a:schemeClr val="tx2">
              <a:lumMod val="60000"/>
              <a:lumOff val="4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11500"/>
          </a:p>
        </p:txBody>
      </p:sp>
      <p:sp>
        <p:nvSpPr>
          <p:cNvPr id="90" name="TextBox 89"/>
          <p:cNvSpPr txBox="1"/>
          <p:nvPr/>
        </p:nvSpPr>
        <p:spPr>
          <a:xfrm>
            <a:off x="35585400" y="15316200"/>
            <a:ext cx="7086600" cy="1107996"/>
          </a:xfrm>
          <a:prstGeom prst="rect">
            <a:avLst/>
          </a:prstGeom>
          <a:noFill/>
        </p:spPr>
        <p:txBody>
          <a:bodyPr wrap="square" rtlCol="0">
            <a:spAutoFit/>
          </a:bodyPr>
          <a:lstStyle>
            <a:defPPr>
              <a:defRPr kern="1200" smtId="4294967295"/>
            </a:defPPr>
          </a:lstStyle>
          <a:p>
            <a:pPr algn="ctr"/>
            <a:r>
              <a:rPr lang="en-US" sz="6600" b="1" i="1" dirty="0" smtClean="0">
                <a:solidFill>
                  <a:srgbClr val="17375E"/>
                </a:solidFill>
                <a:effectLst>
                  <a:outerShdw blurRad="38100" dist="38100" dir="2700000" algn="tl">
                    <a:srgbClr val="000000">
                      <a:alpha val="43137"/>
                    </a:srgbClr>
                  </a:outerShdw>
                </a:effectLst>
                <a:cs typeface="Arial" pitchFamily="34" charset="0"/>
              </a:rPr>
              <a:t>Conclusion</a:t>
            </a:r>
            <a:endParaRPr lang="en-US" sz="6600" b="1" i="1" dirty="0">
              <a:solidFill>
                <a:srgbClr val="17375E"/>
              </a:solidFill>
              <a:effectLst>
                <a:outerShdw blurRad="38100" dist="38100" dir="2700000" algn="tl">
                  <a:srgbClr val="000000">
                    <a:alpha val="43137"/>
                  </a:srgbClr>
                </a:outerShdw>
              </a:effectLst>
              <a:cs typeface="Arial" pitchFamily="34" charset="0"/>
            </a:endParaRPr>
          </a:p>
        </p:txBody>
      </p:sp>
      <p:sp>
        <p:nvSpPr>
          <p:cNvPr id="91" name="TextBox 90"/>
          <p:cNvSpPr txBox="1"/>
          <p:nvPr/>
        </p:nvSpPr>
        <p:spPr>
          <a:xfrm>
            <a:off x="35433000" y="16230600"/>
            <a:ext cx="7518431" cy="5632311"/>
          </a:xfrm>
          <a:prstGeom prst="rect">
            <a:avLst/>
          </a:prstGeom>
          <a:noFill/>
        </p:spPr>
        <p:txBody>
          <a:bodyPr wrap="square" rtlCol="0">
            <a:spAutoFit/>
          </a:bodyPr>
          <a:lstStyle>
            <a:defPPr>
              <a:defRPr kern="1200" smtId="4294967295"/>
            </a:defPPr>
          </a:lstStyle>
          <a:p>
            <a:pPr algn="ctr"/>
            <a:r>
              <a:rPr lang="en-US" sz="4000" dirty="0" smtClean="0">
                <a:solidFill>
                  <a:srgbClr val="17375E"/>
                </a:solidFill>
                <a:cs typeface="Arial" pitchFamily="34" charset="0"/>
              </a:rPr>
              <a:t>If corporations think changing their office layout is worth the cost savings, employees need to be given the option of increasing their time spent working from home. This is due to the fact that </a:t>
            </a:r>
            <a:r>
              <a:rPr lang="en-US" sz="4000" dirty="0">
                <a:solidFill>
                  <a:srgbClr val="17375E"/>
                </a:solidFill>
                <a:cs typeface="Arial" pitchFamily="34" charset="0"/>
              </a:rPr>
              <a:t>t</a:t>
            </a:r>
            <a:r>
              <a:rPr lang="en-US" sz="4000" dirty="0" smtClean="0">
                <a:solidFill>
                  <a:srgbClr val="17375E"/>
                </a:solidFill>
                <a:cs typeface="Arial" pitchFamily="34" charset="0"/>
              </a:rPr>
              <a:t>he more time employees spend at home, the less workspace stress &amp; tension they have.</a:t>
            </a:r>
            <a:endParaRPr lang="en-US" sz="4000" dirty="0" smtClean="0">
              <a:solidFill>
                <a:srgbClr val="17375E"/>
              </a:solidFill>
              <a:cs typeface="Arial" pitchFamily="34" charset="0"/>
            </a:endParaRPr>
          </a:p>
        </p:txBody>
      </p:sp>
      <p:sp>
        <p:nvSpPr>
          <p:cNvPr id="92" name="TextBox 91"/>
          <p:cNvSpPr txBox="1"/>
          <p:nvPr/>
        </p:nvSpPr>
        <p:spPr>
          <a:xfrm>
            <a:off x="26746200" y="21653242"/>
            <a:ext cx="3460619" cy="5016758"/>
          </a:xfrm>
          <a:prstGeom prst="rect">
            <a:avLst/>
          </a:prstGeom>
          <a:noFill/>
        </p:spPr>
        <p:txBody>
          <a:bodyPr wrap="square" rtlCol="0">
            <a:spAutoFit/>
          </a:bodyPr>
          <a:lstStyle/>
          <a:p>
            <a:pPr algn="ctr"/>
            <a:r>
              <a:rPr lang="en-US" sz="2000" dirty="0" smtClean="0">
                <a:solidFill>
                  <a:schemeClr val="tx2"/>
                </a:solidFill>
              </a:rPr>
              <a:t>W</a:t>
            </a:r>
          </a:p>
          <a:p>
            <a:pPr algn="ctr"/>
            <a:r>
              <a:rPr lang="en-US" sz="2000" dirty="0" smtClean="0">
                <a:solidFill>
                  <a:schemeClr val="tx2"/>
                </a:solidFill>
              </a:rPr>
              <a:t>O</a:t>
            </a:r>
          </a:p>
          <a:p>
            <a:pPr algn="ctr"/>
            <a:r>
              <a:rPr lang="en-US" sz="2000" dirty="0" smtClean="0">
                <a:solidFill>
                  <a:schemeClr val="tx2"/>
                </a:solidFill>
              </a:rPr>
              <a:t>R</a:t>
            </a:r>
          </a:p>
          <a:p>
            <a:pPr algn="ctr"/>
            <a:r>
              <a:rPr lang="en-US" sz="2000" dirty="0" smtClean="0">
                <a:solidFill>
                  <a:schemeClr val="tx2"/>
                </a:solidFill>
              </a:rPr>
              <a:t>K</a:t>
            </a:r>
          </a:p>
          <a:p>
            <a:pPr algn="ctr"/>
            <a:r>
              <a:rPr lang="en-US" sz="2000" dirty="0" smtClean="0">
                <a:solidFill>
                  <a:schemeClr val="tx2"/>
                </a:solidFill>
              </a:rPr>
              <a:t>S</a:t>
            </a:r>
          </a:p>
          <a:p>
            <a:pPr algn="ctr"/>
            <a:r>
              <a:rPr lang="en-US" sz="2000" dirty="0" smtClean="0">
                <a:solidFill>
                  <a:schemeClr val="tx2"/>
                </a:solidFill>
              </a:rPr>
              <a:t>P</a:t>
            </a:r>
          </a:p>
          <a:p>
            <a:pPr algn="ctr"/>
            <a:r>
              <a:rPr lang="en-US" sz="2000" dirty="0" smtClean="0">
                <a:solidFill>
                  <a:schemeClr val="tx2"/>
                </a:solidFill>
              </a:rPr>
              <a:t>A</a:t>
            </a:r>
          </a:p>
          <a:p>
            <a:pPr algn="ctr"/>
            <a:r>
              <a:rPr lang="en-US" sz="2000" dirty="0" smtClean="0">
                <a:solidFill>
                  <a:schemeClr val="tx2"/>
                </a:solidFill>
              </a:rPr>
              <a:t>C</a:t>
            </a:r>
          </a:p>
          <a:p>
            <a:pPr algn="ctr"/>
            <a:r>
              <a:rPr lang="en-US" sz="2000" dirty="0" smtClean="0">
                <a:solidFill>
                  <a:schemeClr val="tx2"/>
                </a:solidFill>
              </a:rPr>
              <a:t>E</a:t>
            </a:r>
          </a:p>
          <a:p>
            <a:pPr algn="ctr"/>
            <a:r>
              <a:rPr lang="en-US" sz="2000" dirty="0" smtClean="0">
                <a:solidFill>
                  <a:schemeClr val="tx2"/>
                </a:solidFill>
              </a:rPr>
              <a:t>S</a:t>
            </a:r>
          </a:p>
          <a:p>
            <a:pPr algn="ctr"/>
            <a:r>
              <a:rPr lang="en-US" sz="2000" dirty="0" smtClean="0">
                <a:solidFill>
                  <a:schemeClr val="tx2"/>
                </a:solidFill>
              </a:rPr>
              <a:t>T</a:t>
            </a:r>
          </a:p>
          <a:p>
            <a:pPr algn="ctr"/>
            <a:r>
              <a:rPr lang="en-US" sz="2000" dirty="0" smtClean="0">
                <a:solidFill>
                  <a:schemeClr val="tx2"/>
                </a:solidFill>
              </a:rPr>
              <a:t>R</a:t>
            </a:r>
          </a:p>
          <a:p>
            <a:pPr algn="ctr"/>
            <a:r>
              <a:rPr lang="en-US" sz="2000" dirty="0" smtClean="0">
                <a:solidFill>
                  <a:schemeClr val="tx2"/>
                </a:solidFill>
              </a:rPr>
              <a:t>E</a:t>
            </a:r>
          </a:p>
          <a:p>
            <a:pPr algn="ctr"/>
            <a:r>
              <a:rPr lang="en-US" sz="2000" dirty="0" smtClean="0">
                <a:solidFill>
                  <a:schemeClr val="tx2"/>
                </a:solidFill>
              </a:rPr>
              <a:t>S</a:t>
            </a:r>
          </a:p>
          <a:p>
            <a:pPr algn="ctr"/>
            <a:r>
              <a:rPr lang="en-US" sz="2000" dirty="0">
                <a:solidFill>
                  <a:schemeClr val="tx2"/>
                </a:solidFill>
              </a:rPr>
              <a:t>S</a:t>
            </a:r>
            <a:endParaRPr lang="en-US" sz="2000" dirty="0" smtClean="0">
              <a:solidFill>
                <a:schemeClr val="tx2"/>
              </a:solidFill>
            </a:endParaRPr>
          </a:p>
          <a:p>
            <a:pPr algn="ctr"/>
            <a:endParaRPr lang="en-US" sz="2000" dirty="0">
              <a:solidFill>
                <a:schemeClr val="tx2"/>
              </a:solidFill>
            </a:endParaRPr>
          </a:p>
        </p:txBody>
      </p:sp>
    </p:spTree>
    <p:extLst>
      <p:ext uri="{BB962C8B-B14F-4D97-AF65-F5344CB8AC3E}">
        <p14:creationId xmlns:p14="http://schemas.microsoft.com/office/powerpoint/2010/main" val="1270404738"/>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fade">
                                      <p:cBhvr>
                                        <p:cTn id="12" dur="1000"/>
                                        <p:tgtEl>
                                          <p:spTgt spid="63"/>
                                        </p:tgtEl>
                                      </p:cBhvr>
                                    </p:animEffect>
                                    <p:anim calcmode="lin" valueType="num">
                                      <p:cBhvr>
                                        <p:cTn id="13" dur="1000" fill="hold"/>
                                        <p:tgtEl>
                                          <p:spTgt spid="63"/>
                                        </p:tgtEl>
                                        <p:attrNameLst>
                                          <p:attrName>ppt_x</p:attrName>
                                        </p:attrNameLst>
                                      </p:cBhvr>
                                      <p:tavLst>
                                        <p:tav tm="0">
                                          <p:val>
                                            <p:strVal val="#ppt_x"/>
                                          </p:val>
                                        </p:tav>
                                        <p:tav tm="100000">
                                          <p:val>
                                            <p:strVal val="#ppt_x"/>
                                          </p:val>
                                        </p:tav>
                                      </p:tavLst>
                                    </p:anim>
                                    <p:anim calcmode="lin" valueType="num">
                                      <p:cBhvr>
                                        <p:cTn id="14"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2"/>
                                        </p:tgtEl>
                                        <p:attrNameLst>
                                          <p:attrName>style.visibility</p:attrName>
                                        </p:attrNameLst>
                                      </p:cBhvr>
                                      <p:to>
                                        <p:strVal val="visible"/>
                                      </p:to>
                                    </p:set>
                                    <p:animEffect transition="in" filter="fade">
                                      <p:cBhvr>
                                        <p:cTn id="19" dur="1000"/>
                                        <p:tgtEl>
                                          <p:spTgt spid="92"/>
                                        </p:tgtEl>
                                      </p:cBhvr>
                                    </p:animEffect>
                                    <p:anim calcmode="lin" valueType="num">
                                      <p:cBhvr>
                                        <p:cTn id="20" dur="1000" fill="hold"/>
                                        <p:tgtEl>
                                          <p:spTgt spid="92"/>
                                        </p:tgtEl>
                                        <p:attrNameLst>
                                          <p:attrName>ppt_x</p:attrName>
                                        </p:attrNameLst>
                                      </p:cBhvr>
                                      <p:tavLst>
                                        <p:tav tm="0">
                                          <p:val>
                                            <p:strVal val="#ppt_x"/>
                                          </p:val>
                                        </p:tav>
                                        <p:tav tm="100000">
                                          <p:val>
                                            <p:strVal val="#ppt_x"/>
                                          </p:val>
                                        </p:tav>
                                      </p:tavLst>
                                    </p:anim>
                                    <p:anim calcmode="lin" valueType="num">
                                      <p:cBhvr>
                                        <p:cTn id="21" dur="1000" fill="hold"/>
                                        <p:tgtEl>
                                          <p:spTgt spid="9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92" grpId="0"/>
    </p:bld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1.7601 Service Pack 1"/>
  <p:tag name="AS_RELEASE_DATE" val="2015.10.08"/>
  <p:tag name="AS_TITLE" val="Aspose.Slides for .NET 4.0"/>
  <p:tag name="AS_VERSION" val="15.8.1.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15057</TotalTime>
  <Words>563</Words>
  <Application>Microsoft Macintosh PowerPoint</Application>
  <PresentationFormat>Custom</PresentationFormat>
  <Paragraphs>63</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Manager/>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to create a scientific poster</dc:title>
  <dc:subject>Free Research Poster</dc:subject>
  <dc:creator>Graphicsland/MakeSigns.com</dc:creator>
  <cp:keywords>scientific, research, template, custom, poster, presentation, symposium, printing, powerpoint, create, design, example, sample, download</cp:keywords>
  <dc:description>Download our scientific poster templates at no cost to you and get one step closer to making a great research poster.</dc:description>
  <cp:lastModifiedBy>Samantha Steichen</cp:lastModifiedBy>
  <cp:revision>58</cp:revision>
  <cp:lastPrinted>2012-07-31T19:59:21Z</cp:lastPrinted>
  <dcterms:modified xsi:type="dcterms:W3CDTF">2017-04-12T01:04:05Z</dcterms:modified>
  <cp:category>research posters template</cp:category>
</cp:coreProperties>
</file>