
<file path=[Content_Types].xml><?xml version="1.0" encoding="utf-8"?>
<Types xmlns="http://schemas.openxmlformats.org/package/2006/content-types">
  <Default Extension="jpeg" ContentType="image/jpeg"/>
  <Override PartName="/docProps/core.xml" ContentType="application/vnd.openxmlformats-package.core-properties+xml"/>
  <Override PartName="/ppt/slideLayouts/slideLayout6.xml" ContentType="application/vnd.openxmlformats-officedocument.presentationml.slideLayout+xml"/>
  <Default Extension="rels" ContentType="application/vnd.openxmlformats-package.relationships+xml"/>
  <Override PartName="/ppt/slideLayouts/slideLayout8.xml" ContentType="application/vnd.openxmlformats-officedocument.presentationml.slideLayout+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theme/theme2.xml" ContentType="application/vnd.openxmlformats-officedocument.theme+xml"/>
  <Override PartName="/ppt/viewProps.xml" ContentType="application/vnd.openxmlformats-officedocument.presentationml.viewProps+xml"/>
  <Override PartName="/ppt/slideLayouts/slideLayout7.xml" ContentType="application/vnd.openxmlformats-officedocument.presentationml.slideLayout+xml"/>
  <Override PartName="/ppt/notesSlides/notesSlide1.xml" ContentType="application/vnd.openxmlformats-officedocument.presentationml.notesSlide+xml"/>
  <Default Extension="gif" ContentType="image/gif"/>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2.xml" ContentType="application/vnd.openxmlformats-officedocument.presentationml.slideLayout+xml"/>
  <Default Extension="bin" ContentType="application/vnd.openxmlformats-officedocument.presentationml.printerSettings"/>
  <Override PartName="/ppt/slides/slide1.xml" ContentType="application/vnd.openxmlformats-officedocument.presentationml.slide+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48" r:id="rId1"/>
  </p:sldMasterIdLst>
  <p:notesMasterIdLst>
    <p:notesMasterId r:id="rId3"/>
  </p:notesMasterIdLst>
  <p:sldIdLst>
    <p:sldId id="256" r:id="rId2"/>
  </p:sldIdLst>
  <p:sldSz cx="51206400" cy="25603200"/>
  <p:notesSz cx="7010400" cy="9296400"/>
  <p:defaultTextStyle>
    <a:defPPr>
      <a:defRPr lang="en-GB"/>
    </a:defPPr>
    <a:lvl1pPr algn="l" defTabSz="457200" rtl="0" eaLnBrk="0" fontAlgn="base" hangingPunct="0">
      <a:spcBef>
        <a:spcPct val="0"/>
      </a:spcBef>
      <a:spcAft>
        <a:spcPct val="0"/>
      </a:spcAft>
      <a:defRPr sz="2200" kern="1200">
        <a:solidFill>
          <a:schemeClr val="bg1"/>
        </a:solidFill>
        <a:latin typeface="Arial" charset="0"/>
        <a:ea typeface="+mn-ea"/>
        <a:cs typeface="+mn-cs"/>
      </a:defRPr>
    </a:lvl1pPr>
    <a:lvl2pPr marL="742950" indent="-285750" algn="l" defTabSz="457200" rtl="0" eaLnBrk="0" fontAlgn="base" hangingPunct="0">
      <a:spcBef>
        <a:spcPct val="0"/>
      </a:spcBef>
      <a:spcAft>
        <a:spcPct val="0"/>
      </a:spcAft>
      <a:defRPr sz="2200" kern="1200">
        <a:solidFill>
          <a:schemeClr val="bg1"/>
        </a:solidFill>
        <a:latin typeface="Arial" charset="0"/>
        <a:ea typeface="+mn-ea"/>
        <a:cs typeface="+mn-cs"/>
      </a:defRPr>
    </a:lvl2pPr>
    <a:lvl3pPr marL="1143000" indent="-228600" algn="l" defTabSz="457200" rtl="0" eaLnBrk="0" fontAlgn="base" hangingPunct="0">
      <a:spcBef>
        <a:spcPct val="0"/>
      </a:spcBef>
      <a:spcAft>
        <a:spcPct val="0"/>
      </a:spcAft>
      <a:defRPr sz="2200" kern="1200">
        <a:solidFill>
          <a:schemeClr val="bg1"/>
        </a:solidFill>
        <a:latin typeface="Arial" charset="0"/>
        <a:ea typeface="+mn-ea"/>
        <a:cs typeface="+mn-cs"/>
      </a:defRPr>
    </a:lvl3pPr>
    <a:lvl4pPr marL="1600200" indent="-228600" algn="l" defTabSz="457200" rtl="0" eaLnBrk="0" fontAlgn="base" hangingPunct="0">
      <a:spcBef>
        <a:spcPct val="0"/>
      </a:spcBef>
      <a:spcAft>
        <a:spcPct val="0"/>
      </a:spcAft>
      <a:defRPr sz="2200" kern="1200">
        <a:solidFill>
          <a:schemeClr val="bg1"/>
        </a:solidFill>
        <a:latin typeface="Arial" charset="0"/>
        <a:ea typeface="+mn-ea"/>
        <a:cs typeface="+mn-cs"/>
      </a:defRPr>
    </a:lvl4pPr>
    <a:lvl5pPr marL="2057400" indent="-228600" algn="l" defTabSz="457200" rtl="0" eaLnBrk="0" fontAlgn="base" hangingPunct="0">
      <a:spcBef>
        <a:spcPct val="0"/>
      </a:spcBef>
      <a:spcAft>
        <a:spcPct val="0"/>
      </a:spcAft>
      <a:defRPr sz="2200" kern="1200">
        <a:solidFill>
          <a:schemeClr val="bg1"/>
        </a:solidFill>
        <a:latin typeface="Arial" charset="0"/>
        <a:ea typeface="+mn-ea"/>
        <a:cs typeface="+mn-cs"/>
      </a:defRPr>
    </a:lvl5pPr>
    <a:lvl6pPr marL="2286000" algn="l" defTabSz="457200" rtl="0" eaLnBrk="1" latinLnBrk="0" hangingPunct="1">
      <a:defRPr sz="2200" kern="1200">
        <a:solidFill>
          <a:schemeClr val="bg1"/>
        </a:solidFill>
        <a:latin typeface="Arial" charset="0"/>
        <a:ea typeface="+mn-ea"/>
        <a:cs typeface="+mn-cs"/>
      </a:defRPr>
    </a:lvl6pPr>
    <a:lvl7pPr marL="2743200" algn="l" defTabSz="457200" rtl="0" eaLnBrk="1" latinLnBrk="0" hangingPunct="1">
      <a:defRPr sz="2200" kern="1200">
        <a:solidFill>
          <a:schemeClr val="bg1"/>
        </a:solidFill>
        <a:latin typeface="Arial" charset="0"/>
        <a:ea typeface="+mn-ea"/>
        <a:cs typeface="+mn-cs"/>
      </a:defRPr>
    </a:lvl7pPr>
    <a:lvl8pPr marL="3200400" algn="l" defTabSz="457200" rtl="0" eaLnBrk="1" latinLnBrk="0" hangingPunct="1">
      <a:defRPr sz="2200" kern="1200">
        <a:solidFill>
          <a:schemeClr val="bg1"/>
        </a:solidFill>
        <a:latin typeface="Arial" charset="0"/>
        <a:ea typeface="+mn-ea"/>
        <a:cs typeface="+mn-cs"/>
      </a:defRPr>
    </a:lvl8pPr>
    <a:lvl9pPr marL="3657600" algn="l" defTabSz="457200" rtl="0" eaLnBrk="1" latinLnBrk="0" hangingPunct="1">
      <a:defRPr sz="2200" kern="1200">
        <a:solidFill>
          <a:schemeClr val="bg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srgbClr val="FF0000"/>
    </p:penClr>
  </p:showPr>
  <p:clrMru>
    <a:srgbClr val="FFFFFF"/>
    <a:srgbClr val="853850"/>
    <a:srgbClr val="E82434"/>
    <a:srgbClr val="FFE8F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vertBarState="minimized" horzBarState="maximized">
    <p:restoredLeft sz="15620"/>
    <p:restoredTop sz="94660"/>
  </p:normalViewPr>
  <p:slideViewPr>
    <p:cSldViewPr>
      <p:cViewPr>
        <p:scale>
          <a:sx n="70" d="100"/>
          <a:sy n="70" d="100"/>
        </p:scale>
        <p:origin x="6456" y="-88"/>
      </p:cViewPr>
      <p:guideLst>
        <p:guide orient="horz" pos="1728"/>
        <p:guide pos="3431"/>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3380"/>
        <p:guide pos="1948"/>
      </p:guideLst>
    </p:cSldViewPr>
  </p:notes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050" name="AutoShape 1"/>
          <p:cNvSpPr>
            <a:spLocks noChangeArrowheads="1"/>
          </p:cNvSpPr>
          <p:nvPr/>
        </p:nvSpPr>
        <p:spPr bwMode="auto">
          <a:xfrm>
            <a:off x="0" y="0"/>
            <a:ext cx="7010400" cy="11804650"/>
          </a:xfrm>
          <a:prstGeom prst="roundRect">
            <a:avLst>
              <a:gd name="adj" fmla="val 19"/>
            </a:avLst>
          </a:prstGeom>
          <a:solidFill>
            <a:srgbClr val="FFFFFF"/>
          </a:solidFill>
          <a:ln w="9360" cap="sq">
            <a:noFill/>
            <a:miter lim="800000"/>
            <a:headEnd/>
            <a:tailEnd/>
          </a:ln>
        </p:spPr>
        <p:txBody>
          <a:bodyPr wrap="none" lIns="97468" tIns="48734" rIns="97468" bIns="48734" anchor="ctr">
            <a:prstTxWarp prst="textNoShape">
              <a:avLst/>
            </a:prstTxWarp>
          </a:bodyPr>
          <a:lstStyle/>
          <a:p>
            <a:pPr eaLnBrk="1">
              <a:lnSpc>
                <a:spcPct val="93000"/>
              </a:lnSpc>
              <a:buClr>
                <a:srgbClr val="000000"/>
              </a:buClr>
              <a:buSzPct val="100000"/>
              <a:buFont typeface="Times New Roman" charset="0"/>
              <a:buNone/>
              <a:defRPr/>
            </a:pPr>
            <a:endParaRPr lang="en-US" dirty="0"/>
          </a:p>
        </p:txBody>
      </p:sp>
      <p:sp>
        <p:nvSpPr>
          <p:cNvPr id="14339" name="Rectangle 2"/>
          <p:cNvSpPr>
            <a:spLocks noGrp="1" noRot="1" noChangeAspect="1" noChangeArrowheads="1"/>
          </p:cNvSpPr>
          <p:nvPr>
            <p:ph type="sldImg"/>
          </p:nvPr>
        </p:nvSpPr>
        <p:spPr bwMode="auto">
          <a:xfrm>
            <a:off x="-919163" y="895350"/>
            <a:ext cx="8845551" cy="4422775"/>
          </a:xfrm>
          <a:prstGeom prst="rect">
            <a:avLst/>
          </a:prstGeom>
          <a:noFill/>
          <a:ln w="9525">
            <a:noFill/>
            <a:round/>
            <a:headEnd/>
            <a:tailEnd/>
          </a:ln>
        </p:spPr>
      </p:sp>
      <p:sp>
        <p:nvSpPr>
          <p:cNvPr id="2" name="Rectangle 3"/>
          <p:cNvSpPr>
            <a:spLocks noGrp="1" noChangeArrowheads="1"/>
          </p:cNvSpPr>
          <p:nvPr>
            <p:ph type="body"/>
          </p:nvPr>
        </p:nvSpPr>
        <p:spPr bwMode="auto">
          <a:xfrm>
            <a:off x="701675" y="5605463"/>
            <a:ext cx="5605463" cy="5308600"/>
          </a:xfrm>
          <a:prstGeom prst="rect">
            <a:avLst/>
          </a:prstGeom>
          <a:noFill/>
          <a:ln>
            <a:noFill/>
          </a:ln>
          <a:effectLst/>
          <a:extLst/>
        </p:spPr>
        <p:txBody>
          <a:bodyPr vert="horz" wrap="square" lIns="0" tIns="0" rIns="0" bIns="0" numCol="1" anchor="t" anchorCtr="0" compatLnSpc="1">
            <a:prstTxWarp prst="textNoShape">
              <a:avLst/>
            </a:prstTxWarp>
          </a:bodyPr>
          <a:lstStyle/>
          <a:p>
            <a:pPr lvl="0"/>
            <a:endParaRPr lang="en-US" altLang="en-US" noProof="0" smtClean="0"/>
          </a:p>
        </p:txBody>
      </p:sp>
      <p:sp>
        <p:nvSpPr>
          <p:cNvPr id="2052" name="Rectangle 4"/>
          <p:cNvSpPr>
            <a:spLocks noGrp="1" noChangeArrowheads="1"/>
          </p:cNvSpPr>
          <p:nvPr>
            <p:ph type="hdr"/>
          </p:nvPr>
        </p:nvSpPr>
        <p:spPr bwMode="auto">
          <a:xfrm>
            <a:off x="0" y="0"/>
            <a:ext cx="3040063" cy="587375"/>
          </a:xfrm>
          <a:prstGeom prst="rect">
            <a:avLst/>
          </a:prstGeom>
          <a:noFill/>
          <a:ln>
            <a:noFill/>
          </a:ln>
          <a:effectLst/>
          <a:extLst/>
        </p:spPr>
        <p:txBody>
          <a:bodyPr vert="horz" wrap="square" lIns="0" tIns="0" rIns="0" bIns="0" numCol="1" anchor="t" anchorCtr="0" compatLnSpc="1">
            <a:prstTxWarp prst="textNoShape">
              <a:avLst/>
            </a:prstTxWarp>
          </a:bodyPr>
          <a:lstStyle>
            <a:lvl1pPr eaLnBrk="1">
              <a:lnSpc>
                <a:spcPct val="95000"/>
              </a:lnSpc>
              <a:buClrTx/>
              <a:buSzPct val="100000"/>
              <a:buFontTx/>
              <a:buNone/>
              <a:tabLst>
                <a:tab pos="0" algn="l"/>
                <a:tab pos="487338" algn="l"/>
                <a:tab pos="974676" algn="l"/>
                <a:tab pos="1462015" algn="l"/>
                <a:tab pos="1949353" algn="l"/>
                <a:tab pos="2436691" algn="l"/>
                <a:tab pos="2924029" algn="l"/>
                <a:tab pos="3411368" algn="l"/>
                <a:tab pos="3898706" algn="l"/>
                <a:tab pos="4386044" algn="l"/>
                <a:tab pos="4873382" algn="l"/>
                <a:tab pos="5360721" algn="l"/>
                <a:tab pos="5848059" algn="l"/>
                <a:tab pos="6335397" algn="l"/>
                <a:tab pos="6822735" algn="l"/>
                <a:tab pos="7310074" algn="l"/>
                <a:tab pos="7797412" algn="l"/>
                <a:tab pos="8284750" algn="l"/>
                <a:tab pos="8772089" algn="l"/>
                <a:tab pos="9259427" algn="l"/>
                <a:tab pos="9746765" algn="l"/>
              </a:tabLst>
              <a:defRPr sz="15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1pPr>
          </a:lstStyle>
          <a:p>
            <a:pPr>
              <a:defRPr/>
            </a:pPr>
            <a:endParaRPr lang="en-US" altLang="en-US" dirty="0"/>
          </a:p>
        </p:txBody>
      </p:sp>
      <p:sp>
        <p:nvSpPr>
          <p:cNvPr id="2053" name="Rectangle 5"/>
          <p:cNvSpPr>
            <a:spLocks noGrp="1" noChangeArrowheads="1"/>
          </p:cNvSpPr>
          <p:nvPr>
            <p:ph type="dt"/>
          </p:nvPr>
        </p:nvSpPr>
        <p:spPr bwMode="auto">
          <a:xfrm>
            <a:off x="3967163" y="0"/>
            <a:ext cx="3040062" cy="587375"/>
          </a:xfrm>
          <a:prstGeom prst="rect">
            <a:avLst/>
          </a:prstGeom>
          <a:noFill/>
          <a:ln>
            <a:noFill/>
          </a:ln>
          <a:effectLst/>
          <a:extLst/>
        </p:spPr>
        <p:txBody>
          <a:bodyPr vert="horz" wrap="square" lIns="0" tIns="0" rIns="0" bIns="0" numCol="1" anchor="t" anchorCtr="0" compatLnSpc="1">
            <a:prstTxWarp prst="textNoShape">
              <a:avLst/>
            </a:prstTxWarp>
          </a:bodyPr>
          <a:lstStyle>
            <a:lvl1pPr algn="r" eaLnBrk="1">
              <a:lnSpc>
                <a:spcPct val="95000"/>
              </a:lnSpc>
              <a:buClrTx/>
              <a:buSzPct val="100000"/>
              <a:buFontTx/>
              <a:buNone/>
              <a:tabLst>
                <a:tab pos="0" algn="l"/>
                <a:tab pos="487338" algn="l"/>
                <a:tab pos="974676" algn="l"/>
                <a:tab pos="1462015" algn="l"/>
                <a:tab pos="1949353" algn="l"/>
                <a:tab pos="2436691" algn="l"/>
                <a:tab pos="2924029" algn="l"/>
                <a:tab pos="3411368" algn="l"/>
                <a:tab pos="3898706" algn="l"/>
                <a:tab pos="4386044" algn="l"/>
                <a:tab pos="4873382" algn="l"/>
                <a:tab pos="5360721" algn="l"/>
                <a:tab pos="5848059" algn="l"/>
                <a:tab pos="6335397" algn="l"/>
                <a:tab pos="6822735" algn="l"/>
                <a:tab pos="7310074" algn="l"/>
                <a:tab pos="7797412" algn="l"/>
                <a:tab pos="8284750" algn="l"/>
                <a:tab pos="8772089" algn="l"/>
                <a:tab pos="9259427" algn="l"/>
                <a:tab pos="9746765" algn="l"/>
              </a:tabLst>
              <a:defRPr sz="15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1pPr>
          </a:lstStyle>
          <a:p>
            <a:pPr>
              <a:defRPr/>
            </a:pPr>
            <a:endParaRPr lang="en-US" altLang="en-US" dirty="0"/>
          </a:p>
        </p:txBody>
      </p:sp>
      <p:sp>
        <p:nvSpPr>
          <p:cNvPr id="2054" name="Rectangle 6"/>
          <p:cNvSpPr>
            <a:spLocks noGrp="1" noChangeArrowheads="1"/>
          </p:cNvSpPr>
          <p:nvPr>
            <p:ph type="ftr"/>
          </p:nvPr>
        </p:nvSpPr>
        <p:spPr bwMode="auto">
          <a:xfrm>
            <a:off x="0" y="11214100"/>
            <a:ext cx="3040063" cy="585788"/>
          </a:xfrm>
          <a:prstGeom prst="rect">
            <a:avLst/>
          </a:prstGeom>
          <a:noFill/>
          <a:ln>
            <a:noFill/>
          </a:ln>
          <a:effectLst/>
          <a:extLst/>
        </p:spPr>
        <p:txBody>
          <a:bodyPr vert="horz" wrap="square" lIns="0" tIns="0" rIns="0" bIns="0" numCol="1" anchor="b" anchorCtr="0" compatLnSpc="1">
            <a:prstTxWarp prst="textNoShape">
              <a:avLst/>
            </a:prstTxWarp>
          </a:bodyPr>
          <a:lstStyle>
            <a:lvl1pPr eaLnBrk="1">
              <a:lnSpc>
                <a:spcPct val="95000"/>
              </a:lnSpc>
              <a:buClrTx/>
              <a:buSzPct val="100000"/>
              <a:buFontTx/>
              <a:buNone/>
              <a:tabLst>
                <a:tab pos="0" algn="l"/>
                <a:tab pos="487338" algn="l"/>
                <a:tab pos="974676" algn="l"/>
                <a:tab pos="1462015" algn="l"/>
                <a:tab pos="1949353" algn="l"/>
                <a:tab pos="2436691" algn="l"/>
                <a:tab pos="2924029" algn="l"/>
                <a:tab pos="3411368" algn="l"/>
                <a:tab pos="3898706" algn="l"/>
                <a:tab pos="4386044" algn="l"/>
                <a:tab pos="4873382" algn="l"/>
                <a:tab pos="5360721" algn="l"/>
                <a:tab pos="5848059" algn="l"/>
                <a:tab pos="6335397" algn="l"/>
                <a:tab pos="6822735" algn="l"/>
                <a:tab pos="7310074" algn="l"/>
                <a:tab pos="7797412" algn="l"/>
                <a:tab pos="8284750" algn="l"/>
                <a:tab pos="8772089" algn="l"/>
                <a:tab pos="9259427" algn="l"/>
                <a:tab pos="9746765" algn="l"/>
              </a:tabLst>
              <a:defRPr sz="1500">
                <a:solidFill>
                  <a:srgbClr val="000000"/>
                </a:solidFill>
                <a:latin typeface="Times New Roman" panose="02020603050405020304" pitchFamily="18" charset="0"/>
                <a:ea typeface="Lucida Sans Unicode" panose="020B0602030504020204" pitchFamily="34" charset="0"/>
                <a:cs typeface="Lucida Sans Unicode" panose="020B0602030504020204" pitchFamily="34" charset="0"/>
              </a:defRPr>
            </a:lvl1pPr>
          </a:lstStyle>
          <a:p>
            <a:pPr>
              <a:defRPr/>
            </a:pPr>
            <a:endParaRPr lang="en-US" altLang="en-US" dirty="0"/>
          </a:p>
        </p:txBody>
      </p:sp>
      <p:sp>
        <p:nvSpPr>
          <p:cNvPr id="2055" name="Rectangle 7"/>
          <p:cNvSpPr>
            <a:spLocks noGrp="1" noChangeArrowheads="1"/>
          </p:cNvSpPr>
          <p:nvPr>
            <p:ph type="sldNum"/>
          </p:nvPr>
        </p:nvSpPr>
        <p:spPr bwMode="auto">
          <a:xfrm>
            <a:off x="3967163" y="11214100"/>
            <a:ext cx="3040062" cy="585788"/>
          </a:xfrm>
          <a:prstGeom prst="rect">
            <a:avLst/>
          </a:prstGeom>
          <a:noFill/>
          <a:ln>
            <a:noFill/>
          </a:ln>
          <a:effectLst/>
          <a:extLst/>
        </p:spPr>
        <p:txBody>
          <a:bodyPr vert="horz" wrap="square" lIns="0" tIns="0" rIns="0" bIns="0" numCol="1" anchor="b" anchorCtr="0" compatLnSpc="1">
            <a:prstTxWarp prst="textNoShape">
              <a:avLst/>
            </a:prstTxWarp>
          </a:bodyPr>
          <a:lstStyle>
            <a:lvl1pPr algn="r" eaLnBrk="1">
              <a:lnSpc>
                <a:spcPct val="95000"/>
              </a:lnSpc>
              <a:buSzPct val="100000"/>
              <a:tabLst>
                <a:tab pos="0" algn="l"/>
                <a:tab pos="485775" algn="l"/>
                <a:tab pos="973138" algn="l"/>
                <a:tab pos="1460500" algn="l"/>
                <a:tab pos="1947863" algn="l"/>
                <a:tab pos="2435225" algn="l"/>
                <a:tab pos="2922588" algn="l"/>
                <a:tab pos="3409950" algn="l"/>
                <a:tab pos="3897313" algn="l"/>
                <a:tab pos="4384675" algn="l"/>
                <a:tab pos="4872038" algn="l"/>
                <a:tab pos="5359400" algn="l"/>
                <a:tab pos="5846763" algn="l"/>
                <a:tab pos="6334125" algn="l"/>
                <a:tab pos="6821488" algn="l"/>
                <a:tab pos="7308850" algn="l"/>
                <a:tab pos="7796213" algn="l"/>
                <a:tab pos="8283575" algn="l"/>
                <a:tab pos="8770938" algn="l"/>
                <a:tab pos="9258300" algn="l"/>
                <a:tab pos="9745663" algn="l"/>
              </a:tabLst>
              <a:defRPr sz="1500">
                <a:solidFill>
                  <a:srgbClr val="000000"/>
                </a:solidFill>
                <a:latin typeface="Times New Roman" charset="0"/>
                <a:ea typeface="Lucida Sans Unicode" charset="0"/>
                <a:cs typeface="Lucida Sans Unicode" charset="0"/>
              </a:defRPr>
            </a:lvl1pPr>
          </a:lstStyle>
          <a:p>
            <a:pPr>
              <a:defRPr/>
            </a:pPr>
            <a:fld id="{B56E8C9E-62BE-A540-B538-162037F284BC}"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anose="02020603050405020304" pitchFamily="18" charset="0"/>
        <a:ea typeface="ＭＳ Ｐゴシック" charset="-128"/>
        <a:cs typeface="ＭＳ Ｐゴシック" charset="-128"/>
      </a:defRPr>
    </a:lvl1pPr>
    <a:lvl2pPr marL="37931725" indent="-37474525"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anose="02020603050405020304" pitchFamily="18" charset="0"/>
        <a:ea typeface="ＭＳ Ｐゴシック" charset="-128"/>
        <a:cs typeface="+mn-cs"/>
      </a:defRPr>
    </a:lvl2pPr>
    <a:lvl3pPr marL="11430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anose="02020603050405020304" pitchFamily="18" charset="0"/>
        <a:ea typeface="ＭＳ Ｐゴシック" charset="-128"/>
        <a:cs typeface="+mn-cs"/>
      </a:defRPr>
    </a:lvl3pPr>
    <a:lvl4pPr marL="16002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anose="02020603050405020304" pitchFamily="18" charset="0"/>
        <a:ea typeface="ＭＳ Ｐゴシック" charset="-128"/>
        <a:cs typeface="+mn-cs"/>
      </a:defRPr>
    </a:lvl4pPr>
    <a:lvl5pPr marL="20574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anose="02020603050405020304"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6386" name="Rectangle 7"/>
          <p:cNvSpPr>
            <a:spLocks noGrp="1" noChangeArrowheads="1"/>
          </p:cNvSpPr>
          <p:nvPr>
            <p:ph type="sldNum" sz="quarter"/>
          </p:nvPr>
        </p:nvSpPr>
        <p:spPr>
          <a:noFill/>
          <a:ln>
            <a:round/>
            <a:headEnd/>
            <a:tailEnd/>
          </a:ln>
        </p:spPr>
        <p:txBody>
          <a:bodyPr/>
          <a:lstStyle/>
          <a:p>
            <a:fld id="{6012C657-EFDF-CA4D-B0BF-3C5B5BDCDB0B}" type="slidenum">
              <a:rPr lang="en-US"/>
              <a:pPr/>
              <a:t>1</a:t>
            </a:fld>
            <a:endParaRPr lang="en-US" dirty="0"/>
          </a:p>
        </p:txBody>
      </p:sp>
      <p:sp>
        <p:nvSpPr>
          <p:cNvPr id="16387" name="Rectangle 1"/>
          <p:cNvSpPr>
            <a:spLocks noGrp="1" noRot="1" noChangeAspect="1" noChangeArrowheads="1" noTextEdit="1"/>
          </p:cNvSpPr>
          <p:nvPr>
            <p:ph type="sldImg"/>
          </p:nvPr>
        </p:nvSpPr>
        <p:spPr>
          <a:xfrm>
            <a:off x="-922338" y="895350"/>
            <a:ext cx="8855076" cy="4427538"/>
          </a:xfrm>
          <a:solidFill>
            <a:srgbClr val="FFFFFF"/>
          </a:solidFill>
          <a:ln>
            <a:solidFill>
              <a:srgbClr val="000000"/>
            </a:solidFill>
            <a:miter lim="800000"/>
          </a:ln>
        </p:spPr>
      </p:sp>
      <p:sp>
        <p:nvSpPr>
          <p:cNvPr id="16388" name="Rectangle 2"/>
          <p:cNvSpPr>
            <a:spLocks noGrp="1" noChangeArrowheads="1"/>
          </p:cNvSpPr>
          <p:nvPr>
            <p:ph type="body" idx="1"/>
          </p:nvPr>
        </p:nvSpPr>
        <p:spPr>
          <a:xfrm>
            <a:off x="701675" y="5605463"/>
            <a:ext cx="5608638" cy="5311775"/>
          </a:xfrm>
          <a:noFill/>
        </p:spPr>
        <p:txBody>
          <a:bodyPr wrap="none" anchor="ctr"/>
          <a:lstStyle/>
          <a:p>
            <a:endParaRPr lang="en-US" dirty="0">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189413"/>
            <a:ext cx="38404800" cy="8913812"/>
          </a:xfrm>
        </p:spPr>
        <p:txBody>
          <a:bodyPr/>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6400800" y="13447713"/>
            <a:ext cx="38404800" cy="61817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5" name="Rectangle 5"/>
          <p:cNvSpPr>
            <a:spLocks noGrp="1" noChangeArrowheads="1"/>
          </p:cNvSpPr>
          <p:nvPr>
            <p:ph type="sldNum" idx="11"/>
          </p:nvPr>
        </p:nvSpPr>
        <p:spPr>
          <a:ln/>
        </p:spPr>
        <p:txBody>
          <a:bodyPr/>
          <a:lstStyle>
            <a:lvl1pPr>
              <a:defRPr/>
            </a:lvl1pPr>
          </a:lstStyle>
          <a:p>
            <a:pPr>
              <a:defRPr/>
            </a:pPr>
            <a:fld id="{72781C80-DCF3-D945-8B47-D7A213A252F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5" name="Rectangle 5"/>
          <p:cNvSpPr>
            <a:spLocks noGrp="1" noChangeArrowheads="1"/>
          </p:cNvSpPr>
          <p:nvPr>
            <p:ph type="sldNum" idx="11"/>
          </p:nvPr>
        </p:nvSpPr>
        <p:spPr>
          <a:ln/>
        </p:spPr>
        <p:txBody>
          <a:bodyPr/>
          <a:lstStyle>
            <a:lvl1pPr>
              <a:defRPr/>
            </a:lvl1pPr>
          </a:lstStyle>
          <a:p>
            <a:pPr>
              <a:defRPr/>
            </a:pPr>
            <a:fld id="{1A248259-A776-F64E-A9CA-AC08C696033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94088" y="6383338"/>
            <a:ext cx="44165837" cy="106505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3494088" y="17133888"/>
            <a:ext cx="44165837" cy="56007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5" name="Rectangle 5"/>
          <p:cNvSpPr>
            <a:spLocks noGrp="1" noChangeArrowheads="1"/>
          </p:cNvSpPr>
          <p:nvPr>
            <p:ph type="sldNum" idx="11"/>
          </p:nvPr>
        </p:nvSpPr>
        <p:spPr>
          <a:ln/>
        </p:spPr>
        <p:txBody>
          <a:bodyPr/>
          <a:lstStyle>
            <a:lvl1pPr>
              <a:defRPr/>
            </a:lvl1pPr>
          </a:lstStyle>
          <a:p>
            <a:pPr>
              <a:defRPr/>
            </a:pPr>
            <a:fld id="{C38BFE25-6C72-BC40-8F38-0F9DB662236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60638" y="5991225"/>
            <a:ext cx="22964775" cy="16894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677813" y="5991225"/>
            <a:ext cx="22966362" cy="16894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6" name="Rectangle 5"/>
          <p:cNvSpPr>
            <a:spLocks noGrp="1" noChangeArrowheads="1"/>
          </p:cNvSpPr>
          <p:nvPr>
            <p:ph type="sldNum" idx="11"/>
          </p:nvPr>
        </p:nvSpPr>
        <p:spPr>
          <a:ln/>
        </p:spPr>
        <p:txBody>
          <a:bodyPr/>
          <a:lstStyle>
            <a:lvl1pPr>
              <a:defRPr/>
            </a:lvl1pPr>
          </a:lstStyle>
          <a:p>
            <a:pPr>
              <a:defRPr/>
            </a:pPr>
            <a:fld id="{B7E97348-8B48-AB46-98F6-C21BE0B9EDD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7425" y="1363663"/>
            <a:ext cx="44165838" cy="4948237"/>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3527425" y="6276975"/>
            <a:ext cx="21663025" cy="30749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527425" y="9351963"/>
            <a:ext cx="21663025" cy="1375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5923875" y="6276975"/>
            <a:ext cx="21769388" cy="30749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5923875" y="9351963"/>
            <a:ext cx="21769388" cy="1375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8" name="Rectangle 5"/>
          <p:cNvSpPr>
            <a:spLocks noGrp="1" noChangeArrowheads="1"/>
          </p:cNvSpPr>
          <p:nvPr>
            <p:ph type="sldNum" idx="11"/>
          </p:nvPr>
        </p:nvSpPr>
        <p:spPr>
          <a:ln/>
        </p:spPr>
        <p:txBody>
          <a:bodyPr/>
          <a:lstStyle>
            <a:lvl1pPr>
              <a:defRPr/>
            </a:lvl1pPr>
          </a:lstStyle>
          <a:p>
            <a:pPr>
              <a:defRPr/>
            </a:pPr>
            <a:fld id="{BC72A037-B699-AE49-8C7E-D7AA43B53AF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4" name="Rectangle 5"/>
          <p:cNvSpPr>
            <a:spLocks noGrp="1" noChangeArrowheads="1"/>
          </p:cNvSpPr>
          <p:nvPr>
            <p:ph type="sldNum" idx="11"/>
          </p:nvPr>
        </p:nvSpPr>
        <p:spPr>
          <a:ln/>
        </p:spPr>
        <p:txBody>
          <a:bodyPr/>
          <a:lstStyle>
            <a:lvl1pPr>
              <a:defRPr/>
            </a:lvl1pPr>
          </a:lstStyle>
          <a:p>
            <a:pPr>
              <a:defRPr/>
            </a:pPr>
            <a:fld id="{947DC690-AED5-B840-9AED-1E7475FEE7B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3" name="Rectangle 5"/>
          <p:cNvSpPr>
            <a:spLocks noGrp="1" noChangeArrowheads="1"/>
          </p:cNvSpPr>
          <p:nvPr>
            <p:ph type="sldNum" idx="11"/>
          </p:nvPr>
        </p:nvSpPr>
        <p:spPr>
          <a:ln/>
        </p:spPr>
        <p:txBody>
          <a:bodyPr/>
          <a:lstStyle>
            <a:lvl1pPr>
              <a:defRPr/>
            </a:lvl1pPr>
          </a:lstStyle>
          <a:p>
            <a:pPr>
              <a:defRPr/>
            </a:pPr>
            <a:fld id="{6F0914FD-8505-A94C-A52D-57ED8FBF1A7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425" y="1706563"/>
            <a:ext cx="16514763" cy="5973762"/>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21769388" y="3686175"/>
            <a:ext cx="25923875" cy="181943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527425" y="7680325"/>
            <a:ext cx="16514763" cy="142303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6" name="Rectangle 5"/>
          <p:cNvSpPr>
            <a:spLocks noGrp="1" noChangeArrowheads="1"/>
          </p:cNvSpPr>
          <p:nvPr>
            <p:ph type="sldNum" idx="11"/>
          </p:nvPr>
        </p:nvSpPr>
        <p:spPr>
          <a:ln/>
        </p:spPr>
        <p:txBody>
          <a:bodyPr/>
          <a:lstStyle>
            <a:lvl1pPr>
              <a:defRPr/>
            </a:lvl1pPr>
          </a:lstStyle>
          <a:p>
            <a:pPr>
              <a:defRPr/>
            </a:pPr>
            <a:fld id="{4331B35A-E4C1-E64E-AB1A-50F95FA0C2C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425" y="1706563"/>
            <a:ext cx="16514763" cy="5973762"/>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21769388" y="3686175"/>
            <a:ext cx="25923875" cy="181943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3527425" y="7680325"/>
            <a:ext cx="16514763" cy="142303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6" name="Rectangle 5"/>
          <p:cNvSpPr>
            <a:spLocks noGrp="1" noChangeArrowheads="1"/>
          </p:cNvSpPr>
          <p:nvPr>
            <p:ph type="sldNum" idx="11"/>
          </p:nvPr>
        </p:nvSpPr>
        <p:spPr>
          <a:ln/>
        </p:spPr>
        <p:txBody>
          <a:bodyPr/>
          <a:lstStyle>
            <a:lvl1pPr>
              <a:defRPr/>
            </a:lvl1pPr>
          </a:lstStyle>
          <a:p>
            <a:pPr>
              <a:defRPr/>
            </a:pPr>
            <a:fld id="{C550881E-3D37-8E48-8F7B-2C789463F572}"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5" name="Rectangle 5"/>
          <p:cNvSpPr>
            <a:spLocks noGrp="1" noChangeArrowheads="1"/>
          </p:cNvSpPr>
          <p:nvPr>
            <p:ph type="sldNum" idx="11"/>
          </p:nvPr>
        </p:nvSpPr>
        <p:spPr>
          <a:ln/>
        </p:spPr>
        <p:txBody>
          <a:bodyPr/>
          <a:lstStyle>
            <a:lvl1pPr>
              <a:defRPr/>
            </a:lvl1pPr>
          </a:lstStyle>
          <a:p>
            <a:pPr>
              <a:defRPr/>
            </a:pPr>
            <a:fld id="{E0D21FA9-0105-6640-B566-364251D48BD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3688" y="5991225"/>
            <a:ext cx="11520487" cy="168941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60638" y="5991225"/>
            <a:ext cx="34410650" cy="16894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5" name="Rectangle 5"/>
          <p:cNvSpPr>
            <a:spLocks noGrp="1" noChangeArrowheads="1"/>
          </p:cNvSpPr>
          <p:nvPr>
            <p:ph type="sldNum" idx="11"/>
          </p:nvPr>
        </p:nvSpPr>
        <p:spPr>
          <a:ln/>
        </p:spPr>
        <p:txBody>
          <a:bodyPr/>
          <a:lstStyle>
            <a:lvl1pPr>
              <a:defRPr/>
            </a:lvl1pPr>
          </a:lstStyle>
          <a:p>
            <a:pPr>
              <a:defRPr/>
            </a:pPr>
            <a:fld id="{05C3D698-0462-5C46-9EDA-C94E81E70389}"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367000" y="7332663"/>
            <a:ext cx="31994475" cy="9037637"/>
          </a:xfrm>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r>
              <a:rPr lang="en-US" altLang="en-US" dirty="0"/>
              <a:t>7/3/14</a:t>
            </a:r>
          </a:p>
        </p:txBody>
      </p:sp>
      <p:sp>
        <p:nvSpPr>
          <p:cNvPr id="4" name="Rectangle 5"/>
          <p:cNvSpPr>
            <a:spLocks noGrp="1" noChangeArrowheads="1"/>
          </p:cNvSpPr>
          <p:nvPr>
            <p:ph type="sldNum" idx="11"/>
          </p:nvPr>
        </p:nvSpPr>
        <p:spPr>
          <a:ln/>
        </p:spPr>
        <p:txBody>
          <a:bodyPr/>
          <a:lstStyle>
            <a:lvl1pPr>
              <a:defRPr/>
            </a:lvl1pPr>
          </a:lstStyle>
          <a:p>
            <a:pPr>
              <a:defRPr/>
            </a:pPr>
            <a:fld id="{6C79897A-BCC3-174E-9039-B2BECFDFD91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4"/>
          <a:srcRect/>
          <a:stretch>
            <a:fillRect/>
          </a:stretch>
        </p:blipFill>
        <p:spPr bwMode="auto">
          <a:xfrm>
            <a:off x="0" y="0"/>
            <a:ext cx="41427400" cy="25603200"/>
          </a:xfrm>
          <a:prstGeom prst="rect">
            <a:avLst/>
          </a:prstGeom>
          <a:noFill/>
          <a:ln w="9525">
            <a:noFill/>
            <a:round/>
            <a:headEnd/>
            <a:tailEnd/>
          </a:ln>
        </p:spPr>
      </p:pic>
      <p:sp>
        <p:nvSpPr>
          <p:cNvPr id="1027" name="Rectangle 2"/>
          <p:cNvSpPr>
            <a:spLocks noGrp="1" noChangeArrowheads="1"/>
          </p:cNvSpPr>
          <p:nvPr>
            <p:ph type="title"/>
          </p:nvPr>
        </p:nvSpPr>
        <p:spPr bwMode="auto">
          <a:xfrm>
            <a:off x="15367000" y="7332663"/>
            <a:ext cx="31994475" cy="9037637"/>
          </a:xfrm>
          <a:prstGeom prst="rect">
            <a:avLst/>
          </a:prstGeom>
          <a:noFill/>
          <a:ln w="9525">
            <a:noFill/>
            <a:round/>
            <a:headEnd/>
            <a:tailEnd/>
          </a:ln>
        </p:spPr>
        <p:txBody>
          <a:bodyPr vert="horz" wrap="square" lIns="111951" tIns="55976" rIns="111951" bIns="55976" numCol="1" anchor="b" anchorCtr="0" compatLnSpc="1">
            <a:prstTxWarp prst="textNoShape">
              <a:avLst/>
            </a:prstTxWarp>
          </a:bodyPr>
          <a:lstStyle/>
          <a:p>
            <a:pPr lvl="0"/>
            <a:r>
              <a:rPr lang="en-GB"/>
              <a:t>Click to edit the title text format</a:t>
            </a:r>
          </a:p>
        </p:txBody>
      </p:sp>
      <p:sp>
        <p:nvSpPr>
          <p:cNvPr id="2" name="Rectangle 3"/>
          <p:cNvSpPr>
            <a:spLocks noGrp="1" noChangeArrowheads="1"/>
          </p:cNvSpPr>
          <p:nvPr>
            <p:ph type="dt"/>
          </p:nvPr>
        </p:nvSpPr>
        <p:spPr bwMode="auto">
          <a:xfrm>
            <a:off x="37812663" y="21917025"/>
            <a:ext cx="6784975" cy="1406525"/>
          </a:xfrm>
          <a:prstGeom prst="rect">
            <a:avLst/>
          </a:prstGeom>
          <a:noFill/>
          <a:ln>
            <a:noFill/>
          </a:ln>
          <a:effectLst/>
          <a:extLst/>
        </p:spPr>
        <p:txBody>
          <a:bodyPr vert="horz" wrap="square" lIns="111951" tIns="55976" rIns="111951" bIns="55976" numCol="1" anchor="t" anchorCtr="0" compatLnSpc="1">
            <a:prstTxWarp prst="textNoShape">
              <a:avLst/>
            </a:prstTxWarp>
          </a:bodyPr>
          <a:lstStyle>
            <a:lvl1pPr eaLnBrk="1">
              <a:lnSpc>
                <a:spcPct val="93000"/>
              </a:lnSpc>
              <a:buSzPct val="100000"/>
              <a:defRPr>
                <a:solidFill>
                  <a:srgbClr val="000000"/>
                </a:solidFill>
                <a:latin typeface="Arial" panose="020B0604020202020204" pitchFamily="34" charset="0"/>
              </a:defRPr>
            </a:lvl1pPr>
          </a:lstStyle>
          <a:p>
            <a:pPr>
              <a:defRPr/>
            </a:pPr>
            <a:r>
              <a:rPr lang="en-US" altLang="en-US" dirty="0"/>
              <a:t>7/3/14</a:t>
            </a:r>
          </a:p>
        </p:txBody>
      </p:sp>
      <p:sp>
        <p:nvSpPr>
          <p:cNvPr id="1029" name="Text Box 4"/>
          <p:cNvSpPr txBox="1">
            <a:spLocks noChangeArrowheads="1"/>
          </p:cNvSpPr>
          <p:nvPr/>
        </p:nvSpPr>
        <p:spPr bwMode="auto">
          <a:xfrm>
            <a:off x="15367000" y="21917025"/>
            <a:ext cx="22018625" cy="1411288"/>
          </a:xfrm>
          <a:prstGeom prst="rect">
            <a:avLst/>
          </a:prstGeom>
          <a:noFill/>
          <a:ln w="9525">
            <a:noFill/>
            <a:round/>
            <a:headEnd/>
            <a:tailEnd/>
          </a:ln>
        </p:spPr>
        <p:txBody>
          <a:bodyPr wrap="none" anchor="ctr">
            <a:prstTxWarp prst="textNoShape">
              <a:avLst/>
            </a:prstTxWarp>
          </a:bodyPr>
          <a:lstStyle/>
          <a:p>
            <a:pPr eaLnBrk="1">
              <a:lnSpc>
                <a:spcPct val="93000"/>
              </a:lnSpc>
              <a:buClr>
                <a:srgbClr val="000000"/>
              </a:buClr>
              <a:buSzPct val="100000"/>
              <a:buFont typeface="Times New Roman" charset="0"/>
              <a:buNone/>
              <a:defRPr/>
            </a:pPr>
            <a:endParaRPr lang="en-US" dirty="0"/>
          </a:p>
        </p:txBody>
      </p:sp>
      <p:sp>
        <p:nvSpPr>
          <p:cNvPr id="3" name="Rectangle 5"/>
          <p:cNvSpPr>
            <a:spLocks noGrp="1" noChangeArrowheads="1"/>
          </p:cNvSpPr>
          <p:nvPr>
            <p:ph type="sldNum"/>
          </p:nvPr>
        </p:nvSpPr>
        <p:spPr bwMode="auto">
          <a:xfrm>
            <a:off x="45029438" y="21917025"/>
            <a:ext cx="2333625" cy="1406525"/>
          </a:xfrm>
          <a:prstGeom prst="rect">
            <a:avLst/>
          </a:prstGeom>
          <a:noFill/>
          <a:ln>
            <a:noFill/>
          </a:ln>
          <a:effectLst/>
          <a:extLst/>
        </p:spPr>
        <p:txBody>
          <a:bodyPr vert="horz" wrap="square" lIns="111951" tIns="55976" rIns="111951" bIns="55976" numCol="1" anchor="t" anchorCtr="0" compatLnSpc="1">
            <a:prstTxWarp prst="textNoShape">
              <a:avLst/>
            </a:prstTxWarp>
          </a:bodyPr>
          <a:lstStyle>
            <a:lvl1pPr eaLnBrk="1">
              <a:lnSpc>
                <a:spcPct val="93000"/>
              </a:lnSpc>
              <a:buSzPct val="100000"/>
              <a:defRPr>
                <a:solidFill>
                  <a:srgbClr val="000000"/>
                </a:solidFill>
              </a:defRPr>
            </a:lvl1pPr>
          </a:lstStyle>
          <a:p>
            <a:pPr>
              <a:defRPr/>
            </a:pPr>
            <a:fld id="{D86209E3-1896-754A-A86E-4DD57740FAAA}" type="slidenum">
              <a:rPr lang="en-US"/>
              <a:pPr>
                <a:defRPr/>
              </a:pPr>
              <a:t>‹#›</a:t>
            </a:fld>
            <a:endParaRPr lang="en-US" dirty="0"/>
          </a:p>
        </p:txBody>
      </p:sp>
      <p:sp>
        <p:nvSpPr>
          <p:cNvPr id="1031" name="Rectangle 6"/>
          <p:cNvSpPr>
            <a:spLocks noGrp="1" noChangeArrowheads="1"/>
          </p:cNvSpPr>
          <p:nvPr>
            <p:ph type="body" idx="1"/>
          </p:nvPr>
        </p:nvSpPr>
        <p:spPr bwMode="auto">
          <a:xfrm>
            <a:off x="2560638" y="5991225"/>
            <a:ext cx="46083537" cy="16894175"/>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algn="l" defTabSz="568325" rtl="0" eaLnBrk="0" fontAlgn="base" hangingPunct="0">
        <a:lnSpc>
          <a:spcPct val="93000"/>
        </a:lnSpc>
        <a:spcBef>
          <a:spcPct val="0"/>
        </a:spcBef>
        <a:spcAft>
          <a:spcPct val="0"/>
        </a:spcAft>
        <a:buClr>
          <a:srgbClr val="000000"/>
        </a:buClr>
        <a:buSzPct val="100000"/>
        <a:buFont typeface="Times New Roman" charset="0"/>
        <a:defRPr sz="10400" kern="1200">
          <a:solidFill>
            <a:srgbClr val="FFFFFF"/>
          </a:solidFill>
          <a:latin typeface="+mj-lt"/>
          <a:ea typeface="ＭＳ Ｐゴシック" charset="-128"/>
          <a:cs typeface="ＭＳ Ｐゴシック" charset="-128"/>
        </a:defRPr>
      </a:lvl1pPr>
      <a:lvl2pPr algn="l" defTabSz="568325" rtl="0" eaLnBrk="0" fontAlgn="base" hangingPunct="0">
        <a:lnSpc>
          <a:spcPct val="93000"/>
        </a:lnSpc>
        <a:spcBef>
          <a:spcPct val="0"/>
        </a:spcBef>
        <a:spcAft>
          <a:spcPct val="0"/>
        </a:spcAft>
        <a:buClr>
          <a:srgbClr val="000000"/>
        </a:buClr>
        <a:buSzPct val="100000"/>
        <a:buFont typeface="Times New Roman" charset="0"/>
        <a:defRPr sz="10400">
          <a:solidFill>
            <a:srgbClr val="FFFFFF"/>
          </a:solidFill>
          <a:latin typeface="Arial" panose="020B0604020202020204" pitchFamily="34" charset="0"/>
          <a:ea typeface="ＭＳ Ｐゴシック" charset="-128"/>
          <a:cs typeface="ＭＳ Ｐゴシック" charset="-128"/>
        </a:defRPr>
      </a:lvl2pPr>
      <a:lvl3pPr algn="l" defTabSz="568325" rtl="0" eaLnBrk="0" fontAlgn="base" hangingPunct="0">
        <a:lnSpc>
          <a:spcPct val="93000"/>
        </a:lnSpc>
        <a:spcBef>
          <a:spcPct val="0"/>
        </a:spcBef>
        <a:spcAft>
          <a:spcPct val="0"/>
        </a:spcAft>
        <a:buClr>
          <a:srgbClr val="000000"/>
        </a:buClr>
        <a:buSzPct val="100000"/>
        <a:buFont typeface="Times New Roman" charset="0"/>
        <a:defRPr sz="10400">
          <a:solidFill>
            <a:srgbClr val="FFFFFF"/>
          </a:solidFill>
          <a:latin typeface="Arial" panose="020B0604020202020204" pitchFamily="34" charset="0"/>
          <a:ea typeface="ＭＳ Ｐゴシック" charset="-128"/>
          <a:cs typeface="ＭＳ Ｐゴシック" charset="-128"/>
        </a:defRPr>
      </a:lvl3pPr>
      <a:lvl4pPr algn="l" defTabSz="568325" rtl="0" eaLnBrk="0" fontAlgn="base" hangingPunct="0">
        <a:lnSpc>
          <a:spcPct val="93000"/>
        </a:lnSpc>
        <a:spcBef>
          <a:spcPct val="0"/>
        </a:spcBef>
        <a:spcAft>
          <a:spcPct val="0"/>
        </a:spcAft>
        <a:buClr>
          <a:srgbClr val="000000"/>
        </a:buClr>
        <a:buSzPct val="100000"/>
        <a:buFont typeface="Times New Roman" charset="0"/>
        <a:defRPr sz="10400">
          <a:solidFill>
            <a:srgbClr val="FFFFFF"/>
          </a:solidFill>
          <a:latin typeface="Arial" panose="020B0604020202020204" pitchFamily="34" charset="0"/>
          <a:ea typeface="ＭＳ Ｐゴシック" charset="-128"/>
          <a:cs typeface="ＭＳ Ｐゴシック" charset="-128"/>
        </a:defRPr>
      </a:lvl4pPr>
      <a:lvl5pPr algn="l" defTabSz="568325" rtl="0" eaLnBrk="0" fontAlgn="base" hangingPunct="0">
        <a:lnSpc>
          <a:spcPct val="93000"/>
        </a:lnSpc>
        <a:spcBef>
          <a:spcPct val="0"/>
        </a:spcBef>
        <a:spcAft>
          <a:spcPct val="0"/>
        </a:spcAft>
        <a:buClr>
          <a:srgbClr val="000000"/>
        </a:buClr>
        <a:buSzPct val="100000"/>
        <a:buFont typeface="Times New Roman" charset="0"/>
        <a:defRPr sz="10400">
          <a:solidFill>
            <a:srgbClr val="FFFFFF"/>
          </a:solidFill>
          <a:latin typeface="Arial" panose="020B0604020202020204" pitchFamily="34" charset="0"/>
          <a:ea typeface="ＭＳ Ｐゴシック" charset="-128"/>
          <a:cs typeface="ＭＳ Ｐゴシック" charset="-128"/>
        </a:defRPr>
      </a:lvl5pPr>
      <a:lvl6pPr marL="3016250" indent="-284163" algn="l" defTabSz="568325" rtl="0" fontAlgn="base">
        <a:lnSpc>
          <a:spcPct val="93000"/>
        </a:lnSpc>
        <a:spcBef>
          <a:spcPct val="0"/>
        </a:spcBef>
        <a:spcAft>
          <a:spcPct val="0"/>
        </a:spcAft>
        <a:buClr>
          <a:srgbClr val="000000"/>
        </a:buClr>
        <a:buSzPct val="100000"/>
        <a:buFont typeface="Times New Roman" panose="02020603050405020304" pitchFamily="18" charset="0"/>
        <a:defRPr sz="10400">
          <a:solidFill>
            <a:srgbClr val="FFFFFF"/>
          </a:solidFill>
          <a:latin typeface="Arial" panose="020B0604020202020204" pitchFamily="34" charset="0"/>
        </a:defRPr>
      </a:lvl6pPr>
      <a:lvl7pPr marL="3473450" indent="-284163" algn="l" defTabSz="568325" rtl="0" fontAlgn="base">
        <a:lnSpc>
          <a:spcPct val="93000"/>
        </a:lnSpc>
        <a:spcBef>
          <a:spcPct val="0"/>
        </a:spcBef>
        <a:spcAft>
          <a:spcPct val="0"/>
        </a:spcAft>
        <a:buClr>
          <a:srgbClr val="000000"/>
        </a:buClr>
        <a:buSzPct val="100000"/>
        <a:buFont typeface="Times New Roman" panose="02020603050405020304" pitchFamily="18" charset="0"/>
        <a:defRPr sz="10400">
          <a:solidFill>
            <a:srgbClr val="FFFFFF"/>
          </a:solidFill>
          <a:latin typeface="Arial" panose="020B0604020202020204" pitchFamily="34" charset="0"/>
        </a:defRPr>
      </a:lvl7pPr>
      <a:lvl8pPr marL="3930650" indent="-284163" algn="l" defTabSz="568325" rtl="0" fontAlgn="base">
        <a:lnSpc>
          <a:spcPct val="93000"/>
        </a:lnSpc>
        <a:spcBef>
          <a:spcPct val="0"/>
        </a:spcBef>
        <a:spcAft>
          <a:spcPct val="0"/>
        </a:spcAft>
        <a:buClr>
          <a:srgbClr val="000000"/>
        </a:buClr>
        <a:buSzPct val="100000"/>
        <a:buFont typeface="Times New Roman" panose="02020603050405020304" pitchFamily="18" charset="0"/>
        <a:defRPr sz="10400">
          <a:solidFill>
            <a:srgbClr val="FFFFFF"/>
          </a:solidFill>
          <a:latin typeface="Arial" panose="020B0604020202020204" pitchFamily="34" charset="0"/>
        </a:defRPr>
      </a:lvl8pPr>
      <a:lvl9pPr marL="4387850" indent="-284163" algn="l" defTabSz="568325" rtl="0" fontAlgn="base">
        <a:lnSpc>
          <a:spcPct val="93000"/>
        </a:lnSpc>
        <a:spcBef>
          <a:spcPct val="0"/>
        </a:spcBef>
        <a:spcAft>
          <a:spcPct val="0"/>
        </a:spcAft>
        <a:buClr>
          <a:srgbClr val="000000"/>
        </a:buClr>
        <a:buSzPct val="100000"/>
        <a:buFont typeface="Times New Roman" panose="02020603050405020304" pitchFamily="18" charset="0"/>
        <a:defRPr sz="10400">
          <a:solidFill>
            <a:srgbClr val="FFFFFF"/>
          </a:solidFill>
          <a:latin typeface="Arial" panose="020B0604020202020204" pitchFamily="34" charset="0"/>
        </a:defRPr>
      </a:lvl9pPr>
    </p:titleStyle>
    <p:bodyStyle>
      <a:lvl1pPr marL="427038" indent="-427038" algn="l" defTabSz="568325" rtl="0" eaLnBrk="0" fontAlgn="base" hangingPunct="0">
        <a:lnSpc>
          <a:spcPct val="102000"/>
        </a:lnSpc>
        <a:spcBef>
          <a:spcPct val="0"/>
        </a:spcBef>
        <a:spcAft>
          <a:spcPts val="1775"/>
        </a:spcAft>
        <a:buClr>
          <a:srgbClr val="000000"/>
        </a:buClr>
        <a:buSzPct val="100000"/>
        <a:buFont typeface="Times New Roman" charset="0"/>
        <a:defRPr sz="10400" kern="1200">
          <a:solidFill>
            <a:srgbClr val="FFFFFF"/>
          </a:solidFill>
          <a:latin typeface="+mn-lt"/>
          <a:ea typeface="ＭＳ Ｐゴシック" charset="-128"/>
          <a:cs typeface="ＭＳ Ｐゴシック" charset="-128"/>
        </a:defRPr>
      </a:lvl1pPr>
      <a:lvl2pPr marL="923925" indent="-355600" algn="l" defTabSz="568325" rtl="0" eaLnBrk="0" fontAlgn="base" hangingPunct="0">
        <a:lnSpc>
          <a:spcPct val="102000"/>
        </a:lnSpc>
        <a:spcBef>
          <a:spcPct val="0"/>
        </a:spcBef>
        <a:spcAft>
          <a:spcPts val="1413"/>
        </a:spcAft>
        <a:buClr>
          <a:srgbClr val="000000"/>
        </a:buClr>
        <a:buSzPct val="100000"/>
        <a:buFont typeface="Times New Roman" charset="0"/>
        <a:defRPr sz="8100" kern="1200">
          <a:solidFill>
            <a:srgbClr val="FFFFFF"/>
          </a:solidFill>
          <a:latin typeface="+mn-lt"/>
          <a:ea typeface="ＭＳ Ｐゴシック" charset="-128"/>
          <a:cs typeface="+mn-cs"/>
        </a:defRPr>
      </a:lvl2pPr>
      <a:lvl3pPr marL="1422400" indent="-285750" algn="l" defTabSz="568325" rtl="0" eaLnBrk="0" fontAlgn="base" hangingPunct="0">
        <a:lnSpc>
          <a:spcPct val="102000"/>
        </a:lnSpc>
        <a:spcBef>
          <a:spcPct val="0"/>
        </a:spcBef>
        <a:spcAft>
          <a:spcPts val="1063"/>
        </a:spcAft>
        <a:buClr>
          <a:srgbClr val="000000"/>
        </a:buClr>
        <a:buSzPct val="100000"/>
        <a:buFont typeface="Times New Roman" charset="0"/>
        <a:defRPr sz="7000" kern="1200">
          <a:solidFill>
            <a:srgbClr val="FFFFFF"/>
          </a:solidFill>
          <a:latin typeface="+mn-lt"/>
          <a:ea typeface="ＭＳ Ｐゴシック" charset="-128"/>
          <a:cs typeface="+mn-cs"/>
        </a:defRPr>
      </a:lvl3pPr>
      <a:lvl4pPr marL="1990725" indent="-284163" algn="l" defTabSz="568325" rtl="0" eaLnBrk="0" fontAlgn="base" hangingPunct="0">
        <a:lnSpc>
          <a:spcPct val="102000"/>
        </a:lnSpc>
        <a:spcBef>
          <a:spcPct val="0"/>
        </a:spcBef>
        <a:spcAft>
          <a:spcPts val="713"/>
        </a:spcAft>
        <a:buClr>
          <a:srgbClr val="000000"/>
        </a:buClr>
        <a:buSzPct val="100000"/>
        <a:buFont typeface="Times New Roman" charset="0"/>
        <a:defRPr sz="7000" kern="1200">
          <a:solidFill>
            <a:srgbClr val="FFFFFF"/>
          </a:solidFill>
          <a:latin typeface="+mn-lt"/>
          <a:ea typeface="ＭＳ Ｐゴシック" charset="-128"/>
          <a:cs typeface="+mn-cs"/>
        </a:defRPr>
      </a:lvl4pPr>
      <a:lvl5pPr marL="2559050" indent="-284163" algn="l" defTabSz="568325" rtl="0" eaLnBrk="0" fontAlgn="base" hangingPunct="0">
        <a:lnSpc>
          <a:spcPct val="102000"/>
        </a:lnSpc>
        <a:spcBef>
          <a:spcPct val="0"/>
        </a:spcBef>
        <a:spcAft>
          <a:spcPts val="363"/>
        </a:spcAft>
        <a:buClr>
          <a:srgbClr val="000000"/>
        </a:buClr>
        <a:buSzPct val="100000"/>
        <a:buFont typeface="Times New Roman" charset="0"/>
        <a:defRPr sz="2500" kern="1200">
          <a:solidFill>
            <a:srgbClr val="FFFFFF"/>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png"/><Relationship Id="rId8" Type="http://schemas.openxmlformats.org/officeDocument/2006/relationships/image" Target="../media/image7.jpeg"/><Relationship Id="rId9" Type="http://schemas.openxmlformats.org/officeDocument/2006/relationships/image" Target="../media/image8.jpeg"/><Relationship Id="rId10" Type="http://schemas.openxmlformats.org/officeDocument/2006/relationships/image" Target="../media/image9.gif"/><Relationship Id="rId11" Type="http://schemas.openxmlformats.org/officeDocument/2006/relationships/image" Target="../media/image10.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 name="AutoShape 3"/>
          <p:cNvSpPr>
            <a:spLocks noChangeArrowheads="1"/>
          </p:cNvSpPr>
          <p:nvPr/>
        </p:nvSpPr>
        <p:spPr bwMode="auto">
          <a:xfrm>
            <a:off x="1884363" y="152400"/>
            <a:ext cx="46807437" cy="3429000"/>
          </a:xfrm>
          <a:prstGeom prst="roundRect">
            <a:avLst>
              <a:gd name="adj" fmla="val 16667"/>
            </a:avLst>
          </a:prstGeom>
          <a:solidFill>
            <a:srgbClr val="C0C0C0">
              <a:alpha val="74901"/>
            </a:srgbClr>
          </a:solidFill>
          <a:ln w="9525">
            <a:noFill/>
            <a:round/>
            <a:headEnd/>
            <a:tailEnd/>
          </a:ln>
        </p:spPr>
        <p:txBody>
          <a:bodyPr wrap="none" anchor="ctr">
            <a:prstTxWarp prst="textNoShape">
              <a:avLst/>
            </a:prstTxWarp>
          </a:bodyPr>
          <a:lstStyle/>
          <a:p>
            <a:pPr eaLnBrk="1">
              <a:lnSpc>
                <a:spcPct val="93000"/>
              </a:lnSpc>
              <a:buClr>
                <a:srgbClr val="000000"/>
              </a:buClr>
              <a:buSzPct val="100000"/>
              <a:buFont typeface="Times New Roman" charset="0"/>
              <a:buNone/>
            </a:pPr>
            <a:endParaRPr lang="en-US" dirty="0"/>
          </a:p>
        </p:txBody>
      </p:sp>
      <p:sp>
        <p:nvSpPr>
          <p:cNvPr id="28" name="AutoShape 3"/>
          <p:cNvSpPr>
            <a:spLocks noChangeArrowheads="1"/>
          </p:cNvSpPr>
          <p:nvPr/>
        </p:nvSpPr>
        <p:spPr bwMode="auto">
          <a:xfrm>
            <a:off x="969963" y="18143538"/>
            <a:ext cx="17613312" cy="7154862"/>
          </a:xfrm>
          <a:prstGeom prst="roundRect">
            <a:avLst>
              <a:gd name="adj" fmla="val 16667"/>
            </a:avLst>
          </a:prstGeom>
          <a:solidFill>
            <a:srgbClr val="C0C0C0">
              <a:alpha val="74901"/>
            </a:srgbClr>
          </a:solidFill>
          <a:ln w="9525">
            <a:noFill/>
            <a:round/>
            <a:headEnd/>
            <a:tailEnd/>
          </a:ln>
        </p:spPr>
        <p:txBody>
          <a:bodyPr wrap="none" anchor="ctr">
            <a:prstTxWarp prst="textNoShape">
              <a:avLst/>
            </a:prstTxWarp>
          </a:bodyPr>
          <a:lstStyle/>
          <a:p>
            <a:pPr eaLnBrk="1">
              <a:lnSpc>
                <a:spcPct val="93000"/>
              </a:lnSpc>
              <a:buClr>
                <a:srgbClr val="000000"/>
              </a:buClr>
              <a:buSzPct val="100000"/>
              <a:buFont typeface="Times New Roman" charset="0"/>
              <a:buNone/>
            </a:pPr>
            <a:endParaRPr lang="en-US" dirty="0"/>
          </a:p>
        </p:txBody>
      </p:sp>
      <p:sp>
        <p:nvSpPr>
          <p:cNvPr id="15362" name="AutoShape 3"/>
          <p:cNvSpPr>
            <a:spLocks noChangeArrowheads="1"/>
          </p:cNvSpPr>
          <p:nvPr/>
        </p:nvSpPr>
        <p:spPr bwMode="auto">
          <a:xfrm>
            <a:off x="817563" y="9218613"/>
            <a:ext cx="17613312" cy="7154862"/>
          </a:xfrm>
          <a:prstGeom prst="roundRect">
            <a:avLst>
              <a:gd name="adj" fmla="val 16667"/>
            </a:avLst>
          </a:prstGeom>
          <a:solidFill>
            <a:srgbClr val="C0C0C0">
              <a:alpha val="74901"/>
            </a:srgbClr>
          </a:solidFill>
          <a:ln w="9525">
            <a:noFill/>
            <a:round/>
            <a:headEnd/>
            <a:tailEnd/>
          </a:ln>
        </p:spPr>
        <p:txBody>
          <a:bodyPr wrap="none" anchor="ctr">
            <a:prstTxWarp prst="textNoShape">
              <a:avLst/>
            </a:prstTxWarp>
          </a:bodyPr>
          <a:lstStyle/>
          <a:p>
            <a:pPr eaLnBrk="1">
              <a:lnSpc>
                <a:spcPct val="93000"/>
              </a:lnSpc>
              <a:buClr>
                <a:srgbClr val="000000"/>
              </a:buClr>
              <a:buSzPct val="100000"/>
              <a:buFont typeface="Times New Roman" charset="0"/>
              <a:buNone/>
            </a:pPr>
            <a:endParaRPr lang="en-US" dirty="0"/>
          </a:p>
        </p:txBody>
      </p:sp>
      <p:sp>
        <p:nvSpPr>
          <p:cNvPr id="15363" name="AutoShape 2"/>
          <p:cNvSpPr>
            <a:spLocks noChangeArrowheads="1"/>
          </p:cNvSpPr>
          <p:nvPr/>
        </p:nvSpPr>
        <p:spPr bwMode="auto">
          <a:xfrm>
            <a:off x="877888" y="7615238"/>
            <a:ext cx="17613312" cy="1397000"/>
          </a:xfrm>
          <a:prstGeom prst="roundRect">
            <a:avLst>
              <a:gd name="adj" fmla="val 16667"/>
            </a:avLst>
          </a:prstGeom>
          <a:solidFill>
            <a:schemeClr val="accent6">
              <a:alpha val="74901"/>
            </a:schemeClr>
          </a:solidFill>
          <a:ln w="9525">
            <a:noFill/>
            <a:round/>
            <a:headEnd/>
            <a:tailEnd/>
          </a:ln>
        </p:spPr>
        <p:txBody>
          <a:bodyPr lIns="111951" tIns="55976" rIns="111951" bIns="55976" anchor="ctr">
            <a:prstTxWarp prst="textNoShape">
              <a:avLst/>
            </a:prstTxWarp>
          </a:bodyPr>
          <a:lstStyle/>
          <a:p>
            <a:pPr algn="ctr" defTabSz="568325" eaLnBrk="1" hangingPunct="1">
              <a:buSzPct val="100000"/>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Lst>
            </a:pPr>
            <a:r>
              <a:rPr lang="en-US" sz="7200" b="1" dirty="0">
                <a:solidFill>
                  <a:srgbClr val="FFFFFF"/>
                </a:solidFill>
                <a:latin typeface="Calibri" charset="0"/>
              </a:rPr>
              <a:t>Background</a:t>
            </a:r>
          </a:p>
        </p:txBody>
      </p:sp>
      <p:sp>
        <p:nvSpPr>
          <p:cNvPr id="15364" name="AutoShape 4"/>
          <p:cNvSpPr>
            <a:spLocks noChangeArrowheads="1"/>
          </p:cNvSpPr>
          <p:nvPr/>
        </p:nvSpPr>
        <p:spPr bwMode="auto">
          <a:xfrm>
            <a:off x="447675" y="4762"/>
            <a:ext cx="50596800" cy="3271838"/>
          </a:xfrm>
          <a:prstGeom prst="roundRect">
            <a:avLst>
              <a:gd name="adj" fmla="val 16667"/>
            </a:avLst>
          </a:prstGeom>
          <a:noFill/>
          <a:ln w="9525">
            <a:noFill/>
            <a:round/>
            <a:headEnd/>
            <a:tailEnd/>
          </a:ln>
        </p:spPr>
        <p:txBody>
          <a:bodyPr lIns="111951" tIns="55976" rIns="111951" bIns="55976" anchor="ctr">
            <a:prstTxWarp prst="textNoShape">
              <a:avLst/>
            </a:prstTxWarp>
          </a:bodyPr>
          <a:lstStyle/>
          <a:p>
            <a:pPr algn="ctr" defTabSz="568325" eaLnBrk="1" hangingPunct="1">
              <a:buSzPct val="100000"/>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 pos="18910300" algn="l"/>
                <a:tab pos="19810413" algn="l"/>
                <a:tab pos="20710525" algn="l"/>
              </a:tabLst>
            </a:pPr>
            <a:endParaRPr lang="en-US" sz="9600" b="1" dirty="0" smtClean="0">
              <a:solidFill>
                <a:srgbClr val="FFFFFF"/>
              </a:solidFill>
              <a:latin typeface="Calibri" charset="0"/>
            </a:endParaRPr>
          </a:p>
          <a:p>
            <a:pPr algn="ctr" defTabSz="568325">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 pos="18910300" algn="l"/>
                <a:tab pos="19810413" algn="l"/>
                <a:tab pos="20710525" algn="l"/>
              </a:tabLst>
            </a:pPr>
            <a:r>
              <a:rPr lang="en-US" sz="9000" b="1" dirty="0" smtClean="0">
                <a:solidFill>
                  <a:schemeClr val="accent2"/>
                </a:solidFill>
                <a:latin typeface="Avenir Next Medium" charset="0"/>
                <a:ea typeface="Avenir Next Medium" charset="0"/>
                <a:cs typeface="Avenir Next Medium" charset="0"/>
              </a:rPr>
              <a:t>Using GIS to Identify </a:t>
            </a:r>
            <a:r>
              <a:rPr lang="en-US" sz="9000" b="1" dirty="0">
                <a:solidFill>
                  <a:schemeClr val="accent2"/>
                </a:solidFill>
                <a:latin typeface="Avenir Next Medium" charset="0"/>
                <a:ea typeface="Avenir Next Medium" charset="0"/>
                <a:cs typeface="Avenir Next Medium" charset="0"/>
              </a:rPr>
              <a:t>At-Risk Populations of Military</a:t>
            </a:r>
            <a:r>
              <a:rPr lang="en-US" sz="9000" b="1" dirty="0" smtClean="0">
                <a:solidFill>
                  <a:schemeClr val="accent2"/>
                </a:solidFill>
                <a:latin typeface="Avenir Next Medium" charset="0"/>
                <a:ea typeface="Avenir Next Medium" charset="0"/>
                <a:cs typeface="Avenir Next Medium" charset="0"/>
              </a:rPr>
              <a:t>-Generated Dust</a:t>
            </a:r>
          </a:p>
          <a:p>
            <a:pPr algn="ctr" defTabSz="568325" eaLnBrk="1" hangingPunct="1">
              <a:buSzPct val="100000"/>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 pos="18910300" algn="l"/>
                <a:tab pos="19810413" algn="l"/>
                <a:tab pos="20710525" algn="l"/>
              </a:tabLst>
            </a:pPr>
            <a:r>
              <a:rPr lang="en-US" sz="6600" dirty="0">
                <a:solidFill>
                  <a:srgbClr val="FFFFFF"/>
                </a:solidFill>
                <a:latin typeface="Calibri" charset="0"/>
              </a:rPr>
              <a:t>Darcy Ayers</a:t>
            </a:r>
            <a:r>
              <a:rPr lang="en-US" sz="6600" baseline="30000" dirty="0">
                <a:solidFill>
                  <a:srgbClr val="FFFFFF"/>
                </a:solidFill>
                <a:latin typeface="Calibri" charset="0"/>
              </a:rPr>
              <a:t>1</a:t>
            </a:r>
            <a:r>
              <a:rPr lang="en-US" sz="6600" dirty="0">
                <a:solidFill>
                  <a:srgbClr val="FFFFFF"/>
                </a:solidFill>
                <a:latin typeface="Calibri" charset="0"/>
              </a:rPr>
              <a:t>, Advisor Dr. Hyun Kim</a:t>
            </a:r>
            <a:r>
              <a:rPr lang="en-US" sz="6600" baseline="30000" dirty="0">
                <a:solidFill>
                  <a:srgbClr val="FFFFFF"/>
                </a:solidFill>
                <a:latin typeface="Calibri" charset="0"/>
              </a:rPr>
              <a:t>2</a:t>
            </a:r>
            <a:endParaRPr lang="en-US" sz="6600" dirty="0">
              <a:solidFill>
                <a:srgbClr val="FFFFFF"/>
              </a:solidFill>
              <a:latin typeface="Calibri" charset="0"/>
            </a:endParaRPr>
          </a:p>
          <a:p>
            <a:pPr algn="ctr" defTabSz="568325" eaLnBrk="1" hangingPunct="1">
              <a:buSzPct val="100000"/>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 pos="18910300" algn="l"/>
                <a:tab pos="19810413" algn="l"/>
                <a:tab pos="20710525" algn="l"/>
              </a:tabLst>
            </a:pPr>
            <a:r>
              <a:rPr lang="en-US" sz="6600" dirty="0">
                <a:solidFill>
                  <a:srgbClr val="FFFFFF"/>
                </a:solidFill>
                <a:latin typeface="Calibri" charset="0"/>
              </a:rPr>
              <a:t> </a:t>
            </a:r>
            <a:r>
              <a:rPr lang="en-US" sz="6600" baseline="30000" dirty="0">
                <a:solidFill>
                  <a:srgbClr val="FFFFFF"/>
                </a:solidFill>
                <a:latin typeface="Calibri" charset="0"/>
              </a:rPr>
              <a:t>1</a:t>
            </a:r>
            <a:r>
              <a:rPr lang="en-US" sz="6600" dirty="0">
                <a:solidFill>
                  <a:srgbClr val="FFFFFF"/>
                </a:solidFill>
                <a:latin typeface="Calibri" charset="0"/>
              </a:rPr>
              <a:t>Anthropology, University of Tennessee; </a:t>
            </a:r>
            <a:r>
              <a:rPr lang="en-US" sz="6600" baseline="30000" dirty="0">
                <a:solidFill>
                  <a:srgbClr val="FFFFFF"/>
                </a:solidFill>
                <a:latin typeface="Calibri" charset="0"/>
              </a:rPr>
              <a:t>2</a:t>
            </a:r>
            <a:r>
              <a:rPr lang="en-US" sz="6600" dirty="0">
                <a:solidFill>
                  <a:srgbClr val="FFFFFF"/>
                </a:solidFill>
                <a:latin typeface="Calibri" charset="0"/>
              </a:rPr>
              <a:t>Geography, University of Tennessee</a:t>
            </a:r>
          </a:p>
          <a:p>
            <a:pPr algn="ctr" defTabSz="568325" eaLnBrk="1" hangingPunct="1">
              <a:buSzPct val="100000"/>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 pos="18910300" algn="l"/>
                <a:tab pos="19810413" algn="l"/>
                <a:tab pos="20710525" algn="l"/>
              </a:tabLst>
            </a:pPr>
            <a:r>
              <a:rPr lang="en-US" sz="8000" dirty="0">
                <a:solidFill>
                  <a:srgbClr val="FFFFFF"/>
                </a:solidFill>
                <a:latin typeface="Calibri" charset="0"/>
              </a:rPr>
              <a:t> </a:t>
            </a:r>
          </a:p>
        </p:txBody>
      </p:sp>
      <p:grpSp>
        <p:nvGrpSpPr>
          <p:cNvPr id="15365" name="Group 8"/>
          <p:cNvGrpSpPr>
            <a:grpSpLocks/>
          </p:cNvGrpSpPr>
          <p:nvPr/>
        </p:nvGrpSpPr>
        <p:grpSpPr bwMode="auto">
          <a:xfrm>
            <a:off x="877888" y="4632325"/>
            <a:ext cx="49531587" cy="2911475"/>
            <a:chOff x="1023086" y="4221230"/>
            <a:chExt cx="49376012" cy="3082769"/>
          </a:xfrm>
        </p:grpSpPr>
        <p:sp>
          <p:nvSpPr>
            <p:cNvPr id="15387" name="AutoShape 5"/>
            <p:cNvSpPr>
              <a:spLocks noChangeArrowheads="1"/>
            </p:cNvSpPr>
            <p:nvPr/>
          </p:nvSpPr>
          <p:spPr bwMode="auto">
            <a:xfrm>
              <a:off x="1023086" y="4221230"/>
              <a:ext cx="49376012" cy="3082769"/>
            </a:xfrm>
            <a:prstGeom prst="roundRect">
              <a:avLst>
                <a:gd name="adj" fmla="val 16667"/>
              </a:avLst>
            </a:prstGeom>
            <a:solidFill>
              <a:srgbClr val="C0C0C0">
                <a:alpha val="74901"/>
              </a:srgbClr>
            </a:solidFill>
            <a:ln w="9525">
              <a:noFill/>
              <a:round/>
              <a:headEnd/>
              <a:tailEnd/>
            </a:ln>
          </p:spPr>
          <p:txBody>
            <a:bodyPr wrap="none" anchor="ctr">
              <a:prstTxWarp prst="textNoShape">
                <a:avLst/>
              </a:prstTxWarp>
            </a:bodyPr>
            <a:lstStyle/>
            <a:p>
              <a:pPr eaLnBrk="1">
                <a:lnSpc>
                  <a:spcPct val="93000"/>
                </a:lnSpc>
                <a:buClr>
                  <a:srgbClr val="000000"/>
                </a:buClr>
                <a:buSzPct val="100000"/>
                <a:buFont typeface="Times New Roman" charset="0"/>
                <a:buNone/>
              </a:pPr>
              <a:endParaRPr lang="en-US" dirty="0"/>
            </a:p>
          </p:txBody>
        </p:sp>
        <p:sp>
          <p:nvSpPr>
            <p:cNvPr id="15388" name="Rectangle 6"/>
            <p:cNvSpPr>
              <a:spLocks noChangeArrowheads="1"/>
            </p:cNvSpPr>
            <p:nvPr/>
          </p:nvSpPr>
          <p:spPr bwMode="auto">
            <a:xfrm>
              <a:off x="1530106" y="4498395"/>
              <a:ext cx="48675925" cy="2466064"/>
            </a:xfrm>
            <a:prstGeom prst="rect">
              <a:avLst/>
            </a:prstGeom>
            <a:noFill/>
            <a:ln w="9525">
              <a:noFill/>
              <a:round/>
              <a:headEnd/>
              <a:tailEnd/>
            </a:ln>
          </p:spPr>
          <p:txBody>
            <a:bodyPr wrap="square" lIns="111951" tIns="55976" rIns="111951" bIns="55976">
              <a:prstTxWarp prst="textNoShape">
                <a:avLst/>
              </a:prstTxWarp>
              <a:spAutoFit/>
            </a:bodyPr>
            <a:lstStyle/>
            <a:p>
              <a:r>
                <a:rPr lang="en-US" sz="3600" dirty="0">
                  <a:solidFill>
                    <a:srgbClr val="FFFFFF"/>
                  </a:solidFill>
                  <a:latin typeface="Calibri"/>
                  <a:cs typeface="Calibri"/>
                </a:rPr>
                <a:t>This project uses GIS through an anthropological perspective to identify local populations surrounding Pohakuloa Training Area (PTA) that are most at risk from military vehicle-generated dust. Using ArcGIS, I analyzed wind rose, elevation, distance, and census tract data. When studying demographics, I evaluated the spatial distribution and density of the adjacent population. The resulting GIS data was a combination of</a:t>
              </a:r>
              <a:r>
                <a:rPr lang="en-US" sz="3600" dirty="0" smtClean="0">
                  <a:solidFill>
                    <a:srgbClr val="FFFFFF"/>
                  </a:solidFill>
                  <a:latin typeface="Calibri"/>
                  <a:cs typeface="Calibri"/>
                </a:rPr>
                <a:t> </a:t>
              </a:r>
              <a:r>
                <a:rPr lang="en-US" sz="3600" dirty="0" smtClean="0">
                  <a:solidFill>
                    <a:srgbClr val="FFFFFF"/>
                  </a:solidFill>
                  <a:latin typeface="Calibri"/>
                  <a:cs typeface="Calibri"/>
                </a:rPr>
                <a:t>a process-based </a:t>
              </a:r>
              <a:r>
                <a:rPr lang="en-US" sz="3600" dirty="0" smtClean="0">
                  <a:solidFill>
                    <a:srgbClr val="FFFFFF"/>
                  </a:solidFill>
                  <a:latin typeface="Calibri"/>
                  <a:cs typeface="Calibri"/>
                </a:rPr>
                <a:t>dust </a:t>
              </a:r>
              <a:r>
                <a:rPr lang="en-US" sz="3600" dirty="0">
                  <a:solidFill>
                    <a:srgbClr val="FFFFFF"/>
                  </a:solidFill>
                  <a:latin typeface="Calibri"/>
                  <a:cs typeface="Calibri"/>
                </a:rPr>
                <a:t>dispersion estimates (from wind, topography, and distance from source) with my demographic research in order to determine the risk associated with populations on the island of Hawaii. The current populations being subjected to high levels of dust exposure were identified and quantified through a rudimentary algorithm relating the variables considered.  The resulting map portrayed the spatial distribution of the generated dust across the island and identified the populations which will be experiencing significant impacts due to the dust dispersion.</a:t>
              </a:r>
            </a:p>
          </p:txBody>
        </p:sp>
      </p:grpSp>
      <p:sp>
        <p:nvSpPr>
          <p:cNvPr id="15367" name="AutoShape 16"/>
          <p:cNvSpPr>
            <a:spLocks noChangeArrowheads="1"/>
          </p:cNvSpPr>
          <p:nvPr/>
        </p:nvSpPr>
        <p:spPr bwMode="auto">
          <a:xfrm>
            <a:off x="819150" y="16568738"/>
            <a:ext cx="17613313" cy="1403350"/>
          </a:xfrm>
          <a:prstGeom prst="roundRect">
            <a:avLst>
              <a:gd name="adj" fmla="val 16667"/>
            </a:avLst>
          </a:prstGeom>
          <a:solidFill>
            <a:schemeClr val="accent6">
              <a:alpha val="74901"/>
            </a:schemeClr>
          </a:solidFill>
          <a:ln w="9525">
            <a:noFill/>
            <a:round/>
            <a:headEnd/>
            <a:tailEnd/>
          </a:ln>
        </p:spPr>
        <p:txBody>
          <a:bodyPr lIns="111951" tIns="55976" rIns="111951" bIns="55976" anchor="ctr">
            <a:prstTxWarp prst="textNoShape">
              <a:avLst/>
            </a:prstTxWarp>
          </a:bodyPr>
          <a:lstStyle/>
          <a:p>
            <a:pPr algn="ctr" defTabSz="568325" eaLnBrk="1" hangingPunct="1">
              <a:buSzPct val="100000"/>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Lst>
            </a:pPr>
            <a:r>
              <a:rPr lang="en-US" sz="7200" b="1" dirty="0">
                <a:solidFill>
                  <a:srgbClr val="FFFFFF"/>
                </a:solidFill>
                <a:latin typeface="Calibri" charset="0"/>
              </a:rPr>
              <a:t>Data &amp; Methods</a:t>
            </a:r>
          </a:p>
        </p:txBody>
      </p:sp>
      <p:sp>
        <p:nvSpPr>
          <p:cNvPr id="15368" name="AutoShape 17"/>
          <p:cNvSpPr>
            <a:spLocks noChangeArrowheads="1"/>
          </p:cNvSpPr>
          <p:nvPr/>
        </p:nvSpPr>
        <p:spPr bwMode="auto">
          <a:xfrm>
            <a:off x="32829500" y="18227675"/>
            <a:ext cx="17703800" cy="7154863"/>
          </a:xfrm>
          <a:prstGeom prst="roundRect">
            <a:avLst>
              <a:gd name="adj" fmla="val 16667"/>
            </a:avLst>
          </a:prstGeom>
          <a:solidFill>
            <a:srgbClr val="C0C0C0">
              <a:alpha val="74901"/>
            </a:srgbClr>
          </a:solidFill>
          <a:ln w="9525">
            <a:noFill/>
            <a:round/>
            <a:headEnd/>
            <a:tailEnd/>
          </a:ln>
        </p:spPr>
        <p:txBody>
          <a:bodyPr wrap="none" anchor="ctr">
            <a:prstTxWarp prst="textNoShape">
              <a:avLst/>
            </a:prstTxWarp>
          </a:bodyPr>
          <a:lstStyle/>
          <a:p>
            <a:pPr eaLnBrk="1">
              <a:lnSpc>
                <a:spcPct val="93000"/>
              </a:lnSpc>
              <a:buClr>
                <a:srgbClr val="000000"/>
              </a:buClr>
              <a:buSzPct val="100000"/>
              <a:buFont typeface="Times New Roman" charset="0"/>
              <a:buNone/>
            </a:pPr>
            <a:endParaRPr lang="en-US" dirty="0"/>
          </a:p>
        </p:txBody>
      </p:sp>
      <p:sp>
        <p:nvSpPr>
          <p:cNvPr id="15369" name="AutoShape 34" descr="?auth=co&amp;id=21459&amp;part=2"/>
          <p:cNvSpPr>
            <a:spLocks noChangeAspect="1" noChangeArrowheads="1"/>
          </p:cNvSpPr>
          <p:nvPr/>
        </p:nvSpPr>
        <p:spPr bwMode="auto">
          <a:xfrm>
            <a:off x="25422225" y="12680950"/>
            <a:ext cx="361950" cy="241300"/>
          </a:xfrm>
          <a:prstGeom prst="rect">
            <a:avLst/>
          </a:prstGeom>
          <a:noFill/>
          <a:ln w="9525">
            <a:noFill/>
            <a:miter lim="800000"/>
            <a:headEnd/>
            <a:tailEnd/>
          </a:ln>
        </p:spPr>
        <p:txBody>
          <a:bodyPr>
            <a:prstTxWarp prst="textNoShape">
              <a:avLst/>
            </a:prstTxWarp>
          </a:bodyPr>
          <a:lstStyle/>
          <a:p>
            <a:pPr eaLnBrk="1">
              <a:lnSpc>
                <a:spcPct val="93000"/>
              </a:lnSpc>
              <a:buClr>
                <a:srgbClr val="000000"/>
              </a:buClr>
              <a:buSzPct val="100000"/>
              <a:buFont typeface="Times New Roman" charset="0"/>
              <a:buNone/>
            </a:pPr>
            <a:endParaRPr lang="en-US" dirty="0"/>
          </a:p>
        </p:txBody>
      </p:sp>
      <p:sp>
        <p:nvSpPr>
          <p:cNvPr id="15370" name="AutoShape 36" descr="?auth=co&amp;id=21459&amp;part=2"/>
          <p:cNvSpPr>
            <a:spLocks noChangeAspect="1" noChangeArrowheads="1"/>
          </p:cNvSpPr>
          <p:nvPr/>
        </p:nvSpPr>
        <p:spPr bwMode="auto">
          <a:xfrm>
            <a:off x="25422225" y="12680950"/>
            <a:ext cx="361950" cy="241300"/>
          </a:xfrm>
          <a:prstGeom prst="rect">
            <a:avLst/>
          </a:prstGeom>
          <a:noFill/>
          <a:ln w="9525">
            <a:noFill/>
            <a:miter lim="800000"/>
            <a:headEnd/>
            <a:tailEnd/>
          </a:ln>
        </p:spPr>
        <p:txBody>
          <a:bodyPr>
            <a:prstTxWarp prst="textNoShape">
              <a:avLst/>
            </a:prstTxWarp>
          </a:bodyPr>
          <a:lstStyle/>
          <a:p>
            <a:pPr eaLnBrk="1">
              <a:lnSpc>
                <a:spcPct val="93000"/>
              </a:lnSpc>
              <a:buClr>
                <a:srgbClr val="000000"/>
              </a:buClr>
              <a:buSzPct val="100000"/>
              <a:buFont typeface="Times New Roman" charset="0"/>
              <a:buNone/>
            </a:pPr>
            <a:endParaRPr lang="en-US" dirty="0"/>
          </a:p>
        </p:txBody>
      </p:sp>
      <p:sp>
        <p:nvSpPr>
          <p:cNvPr id="15371" name="Rectangle 38"/>
          <p:cNvSpPr>
            <a:spLocks noChangeArrowheads="1"/>
          </p:cNvSpPr>
          <p:nvPr/>
        </p:nvSpPr>
        <p:spPr bwMode="auto">
          <a:xfrm>
            <a:off x="2057400" y="9674225"/>
            <a:ext cx="14325600" cy="6022355"/>
          </a:xfrm>
          <a:prstGeom prst="rect">
            <a:avLst/>
          </a:prstGeom>
          <a:noFill/>
          <a:ln w="9525">
            <a:noFill/>
            <a:round/>
            <a:headEnd/>
            <a:tailEnd/>
          </a:ln>
        </p:spPr>
        <p:txBody>
          <a:bodyPr lIns="111951" tIns="55976" rIns="111951" bIns="55976">
            <a:prstTxWarp prst="textNoShape">
              <a:avLst/>
            </a:prstTxWarp>
            <a:spAutoFit/>
          </a:bodyPr>
          <a:lstStyle/>
          <a:p>
            <a:r>
              <a:rPr lang="en-US" sz="3200" dirty="0">
                <a:solidFill>
                  <a:srgbClr val="FFFFFF"/>
                </a:solidFill>
                <a:latin typeface="Calibri"/>
                <a:cs typeface="Calibri"/>
              </a:rPr>
              <a:t>In the age of </a:t>
            </a:r>
            <a:r>
              <a:rPr lang="en-US" sz="3200" dirty="0">
                <a:solidFill>
                  <a:schemeClr val="accent6"/>
                </a:solidFill>
                <a:latin typeface="Calibri"/>
                <a:cs typeface="Calibri"/>
              </a:rPr>
              <a:t>sustainable development</a:t>
            </a:r>
            <a:r>
              <a:rPr lang="en-US" sz="3200" dirty="0">
                <a:solidFill>
                  <a:srgbClr val="FFFFFF"/>
                </a:solidFill>
                <a:latin typeface="Calibri"/>
                <a:cs typeface="Calibri"/>
              </a:rPr>
              <a:t>, applied anthropologists are discussing how to proceed with development in a way that is sustainable for both the </a:t>
            </a:r>
            <a:r>
              <a:rPr lang="en-US" sz="3200" i="1" dirty="0">
                <a:solidFill>
                  <a:srgbClr val="730000"/>
                </a:solidFill>
                <a:latin typeface="Calibri"/>
                <a:cs typeface="Calibri"/>
              </a:rPr>
              <a:t>environment </a:t>
            </a:r>
            <a:r>
              <a:rPr lang="en-US" sz="3200" dirty="0">
                <a:solidFill>
                  <a:srgbClr val="FFFFFF"/>
                </a:solidFill>
                <a:latin typeface="Calibri"/>
                <a:cs typeface="Calibri"/>
              </a:rPr>
              <a:t>as well as the </a:t>
            </a:r>
            <a:r>
              <a:rPr lang="en-US" sz="3200" i="1" dirty="0">
                <a:solidFill>
                  <a:srgbClr val="730000"/>
                </a:solidFill>
                <a:latin typeface="Calibri"/>
                <a:cs typeface="Calibri"/>
              </a:rPr>
              <a:t>people</a:t>
            </a:r>
            <a:r>
              <a:rPr lang="en-US" sz="3200" i="1" dirty="0" smtClean="0">
                <a:solidFill>
                  <a:srgbClr val="730000"/>
                </a:solidFill>
                <a:latin typeface="Calibri"/>
                <a:cs typeface="Calibri"/>
              </a:rPr>
              <a:t> </a:t>
            </a:r>
            <a:r>
              <a:rPr lang="en-US" sz="3200" dirty="0" smtClean="0">
                <a:solidFill>
                  <a:srgbClr val="FFFFFF"/>
                </a:solidFill>
                <a:latin typeface="Calibri"/>
                <a:cs typeface="Calibri"/>
              </a:rPr>
              <a:t>influenced </a:t>
            </a:r>
            <a:r>
              <a:rPr lang="en-US" sz="3200" dirty="0" smtClean="0">
                <a:solidFill>
                  <a:srgbClr val="FFFFFF"/>
                </a:solidFill>
                <a:latin typeface="Calibri"/>
                <a:cs typeface="Calibri"/>
              </a:rPr>
              <a:t>by the development</a:t>
            </a:r>
            <a:r>
              <a:rPr lang="en-US" sz="3200" dirty="0" smtClean="0">
                <a:solidFill>
                  <a:srgbClr val="FFFFFF"/>
                </a:solidFill>
                <a:latin typeface="Calibri"/>
                <a:cs typeface="Calibri"/>
              </a:rPr>
              <a:t>. </a:t>
            </a:r>
            <a:r>
              <a:rPr lang="en-US" sz="3200" dirty="0">
                <a:solidFill>
                  <a:srgbClr val="FFFFFF"/>
                </a:solidFill>
                <a:latin typeface="Calibri"/>
                <a:cs typeface="Calibri"/>
              </a:rPr>
              <a:t>In the United States, an exciting new frontier of study combines quantitative data collection and qualitative research to assess how environmental, economic, and governmental changes are affecting the societal health of local communities. This fairly unexplored field of research provides the ideal setting for </a:t>
            </a:r>
            <a:r>
              <a:rPr lang="en-US" sz="3200" dirty="0">
                <a:solidFill>
                  <a:srgbClr val="730000"/>
                </a:solidFill>
                <a:latin typeface="Calibri"/>
                <a:cs typeface="Calibri"/>
              </a:rPr>
              <a:t>interdisciplinary study </a:t>
            </a:r>
            <a:r>
              <a:rPr lang="en-US" sz="3200" dirty="0">
                <a:solidFill>
                  <a:srgbClr val="FFFFFF"/>
                </a:solidFill>
                <a:latin typeface="Calibri"/>
                <a:cs typeface="Calibri"/>
              </a:rPr>
              <a:t>– in this case, a combination of anthropology and geography.  In the case of PTA, an </a:t>
            </a:r>
            <a:r>
              <a:rPr lang="en-US" sz="3200" dirty="0">
                <a:solidFill>
                  <a:srgbClr val="730000"/>
                </a:solidFill>
                <a:latin typeface="Calibri"/>
                <a:cs typeface="Calibri"/>
              </a:rPr>
              <a:t>Environmental Impact Statement </a:t>
            </a:r>
            <a:r>
              <a:rPr lang="en-US" sz="3200" dirty="0">
                <a:solidFill>
                  <a:srgbClr val="FFFFFF"/>
                </a:solidFill>
                <a:latin typeface="Calibri"/>
                <a:cs typeface="Calibri"/>
              </a:rPr>
              <a:t>was developed to quantify the amount of environmental degradation produced from the dust. However there was a significant lack of information on the </a:t>
            </a:r>
            <a:r>
              <a:rPr lang="en-US" sz="3200" dirty="0">
                <a:solidFill>
                  <a:srgbClr val="730000"/>
                </a:solidFill>
                <a:latin typeface="Calibri"/>
                <a:cs typeface="Calibri"/>
              </a:rPr>
              <a:t>social impacts </a:t>
            </a:r>
            <a:r>
              <a:rPr lang="en-US" sz="3200" dirty="0">
                <a:solidFill>
                  <a:srgbClr val="FFFFFF"/>
                </a:solidFill>
                <a:latin typeface="Calibri"/>
                <a:cs typeface="Calibri"/>
              </a:rPr>
              <a:t>of the dust. My project is meant to continue the process of impact quantification from an </a:t>
            </a:r>
            <a:r>
              <a:rPr lang="en-US" sz="3200" dirty="0">
                <a:solidFill>
                  <a:srgbClr val="730000"/>
                </a:solidFill>
                <a:latin typeface="Calibri"/>
                <a:cs typeface="Calibri"/>
              </a:rPr>
              <a:t>anthropological </a:t>
            </a:r>
            <a:r>
              <a:rPr lang="en-US" sz="3200" dirty="0" smtClean="0">
                <a:solidFill>
                  <a:srgbClr val="730000"/>
                </a:solidFill>
                <a:latin typeface="Calibri"/>
                <a:cs typeface="Calibri"/>
              </a:rPr>
              <a:t>perspective.</a:t>
            </a:r>
            <a:endParaRPr lang="en-US" sz="3200" dirty="0">
              <a:solidFill>
                <a:srgbClr val="FFFFFF"/>
              </a:solidFill>
              <a:latin typeface="Calibri"/>
              <a:cs typeface="Calibri"/>
            </a:endParaRPr>
          </a:p>
        </p:txBody>
      </p:sp>
      <p:sp>
        <p:nvSpPr>
          <p:cNvPr id="15372" name="Rectangle 39"/>
          <p:cNvSpPr>
            <a:spLocks noChangeArrowheads="1"/>
          </p:cNvSpPr>
          <p:nvPr/>
        </p:nvSpPr>
        <p:spPr bwMode="auto">
          <a:xfrm>
            <a:off x="1371600" y="18745200"/>
            <a:ext cx="7200900" cy="6022355"/>
          </a:xfrm>
          <a:prstGeom prst="rect">
            <a:avLst/>
          </a:prstGeom>
          <a:noFill/>
          <a:ln w="9525">
            <a:noFill/>
            <a:round/>
            <a:headEnd/>
            <a:tailEnd/>
          </a:ln>
        </p:spPr>
        <p:txBody>
          <a:bodyPr lIns="111951" tIns="55976" rIns="111951" bIns="55976">
            <a:prstTxWarp prst="textNoShape">
              <a:avLst/>
            </a:prstTxWarp>
            <a:spAutoFit/>
          </a:bodyPr>
          <a:lstStyle/>
          <a:p>
            <a:pPr lvl="0">
              <a:buClr>
                <a:schemeClr val="accent6"/>
              </a:buClr>
              <a:buFont typeface="Wingdings" charset="2"/>
              <a:buChar char="v"/>
            </a:pPr>
            <a:r>
              <a:rPr lang="en-US" sz="3200" dirty="0" smtClean="0">
                <a:solidFill>
                  <a:srgbClr val="FFFFFF"/>
                </a:solidFill>
                <a:latin typeface="Calibri"/>
                <a:cs typeface="Calibri"/>
              </a:rPr>
              <a:t> Used </a:t>
            </a:r>
            <a:r>
              <a:rPr lang="en-US" sz="3200" dirty="0">
                <a:solidFill>
                  <a:srgbClr val="FFFFFF"/>
                </a:solidFill>
                <a:latin typeface="Calibri"/>
                <a:cs typeface="Calibri"/>
              </a:rPr>
              <a:t>2010 US Census block data from Hawaii’s government planning website to calculate </a:t>
            </a:r>
            <a:r>
              <a:rPr lang="en-US" sz="3200" b="1" dirty="0">
                <a:solidFill>
                  <a:schemeClr val="accent6"/>
                </a:solidFill>
                <a:latin typeface="Calibri"/>
                <a:cs typeface="Calibri"/>
              </a:rPr>
              <a:t>distance</a:t>
            </a:r>
            <a:r>
              <a:rPr lang="en-US" sz="3200" dirty="0">
                <a:solidFill>
                  <a:schemeClr val="accent6"/>
                </a:solidFill>
                <a:latin typeface="Calibri"/>
                <a:cs typeface="Calibri"/>
              </a:rPr>
              <a:t> </a:t>
            </a:r>
            <a:r>
              <a:rPr lang="en-US" sz="3200" dirty="0">
                <a:solidFill>
                  <a:srgbClr val="FFFFFF"/>
                </a:solidFill>
                <a:latin typeface="Calibri"/>
                <a:cs typeface="Calibri"/>
              </a:rPr>
              <a:t>of each block from </a:t>
            </a:r>
            <a:r>
              <a:rPr lang="en-US" sz="3200" dirty="0" smtClean="0">
                <a:solidFill>
                  <a:srgbClr val="FFFFFF"/>
                </a:solidFill>
                <a:latin typeface="Calibri"/>
                <a:cs typeface="Calibri"/>
              </a:rPr>
              <a:t>PTA </a:t>
            </a:r>
            <a:r>
              <a:rPr lang="en-US" sz="2500" dirty="0" smtClean="0">
                <a:solidFill>
                  <a:srgbClr val="FFFFFF"/>
                </a:solidFill>
                <a:latin typeface="Calibri"/>
                <a:cs typeface="Calibri"/>
              </a:rPr>
              <a:t>(Figure 1)</a:t>
            </a:r>
          </a:p>
          <a:p>
            <a:pPr lvl="0">
              <a:buClr>
                <a:schemeClr val="accent6"/>
              </a:buClr>
              <a:buFont typeface="Wingdings" charset="2"/>
              <a:buChar char="v"/>
            </a:pPr>
            <a:r>
              <a:rPr lang="en-US" sz="3200" dirty="0" smtClean="0">
                <a:solidFill>
                  <a:srgbClr val="FFFFFF"/>
                </a:solidFill>
                <a:latin typeface="Calibri"/>
                <a:cs typeface="Calibri"/>
              </a:rPr>
              <a:t> Used </a:t>
            </a:r>
            <a:r>
              <a:rPr lang="en-US" sz="3200" b="1" dirty="0">
                <a:solidFill>
                  <a:srgbClr val="730000"/>
                </a:solidFill>
                <a:latin typeface="Calibri"/>
                <a:cs typeface="Calibri"/>
              </a:rPr>
              <a:t>elevation</a:t>
            </a:r>
            <a:r>
              <a:rPr lang="en-US" sz="3200" dirty="0">
                <a:solidFill>
                  <a:srgbClr val="730000"/>
                </a:solidFill>
                <a:latin typeface="Calibri"/>
                <a:cs typeface="Calibri"/>
              </a:rPr>
              <a:t> </a:t>
            </a:r>
            <a:r>
              <a:rPr lang="en-US" sz="3200" dirty="0">
                <a:solidFill>
                  <a:srgbClr val="FFFFFF"/>
                </a:solidFill>
                <a:latin typeface="Calibri"/>
                <a:cs typeface="Calibri"/>
              </a:rPr>
              <a:t>contour line data at 100ft intervals from Hawaii’s government planning </a:t>
            </a:r>
            <a:r>
              <a:rPr lang="en-US" sz="3200" dirty="0" smtClean="0">
                <a:solidFill>
                  <a:srgbClr val="FFFFFF"/>
                </a:solidFill>
                <a:latin typeface="Calibri"/>
                <a:cs typeface="Calibri"/>
              </a:rPr>
              <a:t>website </a:t>
            </a:r>
            <a:r>
              <a:rPr lang="en-US" sz="2500" dirty="0" smtClean="0">
                <a:solidFill>
                  <a:srgbClr val="FFFFFF"/>
                </a:solidFill>
                <a:latin typeface="Calibri"/>
                <a:cs typeface="Calibri"/>
              </a:rPr>
              <a:t>(Figure 2)</a:t>
            </a:r>
          </a:p>
          <a:p>
            <a:pPr lvl="0">
              <a:buClr>
                <a:schemeClr val="accent6"/>
              </a:buClr>
              <a:buFont typeface="Wingdings" charset="2"/>
              <a:buChar char="v"/>
            </a:pPr>
            <a:r>
              <a:rPr lang="en-US" sz="3200" dirty="0" smtClean="0">
                <a:solidFill>
                  <a:srgbClr val="FFFFFF"/>
                </a:solidFill>
                <a:latin typeface="Calibri"/>
                <a:cs typeface="Calibri"/>
              </a:rPr>
              <a:t> Used </a:t>
            </a:r>
            <a:r>
              <a:rPr lang="en-US" sz="3200" dirty="0">
                <a:solidFill>
                  <a:srgbClr val="FFFFFF"/>
                </a:solidFill>
                <a:latin typeface="Calibri"/>
                <a:cs typeface="Calibri"/>
              </a:rPr>
              <a:t>Hilo </a:t>
            </a:r>
            <a:r>
              <a:rPr lang="en-US" sz="3200" b="1" dirty="0">
                <a:solidFill>
                  <a:srgbClr val="730000"/>
                </a:solidFill>
                <a:latin typeface="Calibri"/>
                <a:cs typeface="Calibri"/>
              </a:rPr>
              <a:t>wind rosette data</a:t>
            </a:r>
            <a:r>
              <a:rPr lang="en-US" sz="3200" b="1" dirty="0" smtClean="0">
                <a:solidFill>
                  <a:srgbClr val="730000"/>
                </a:solidFill>
                <a:latin typeface="Calibri"/>
                <a:cs typeface="Calibri"/>
              </a:rPr>
              <a:t> </a:t>
            </a:r>
            <a:r>
              <a:rPr lang="en-US" sz="2500" dirty="0" smtClean="0">
                <a:solidFill>
                  <a:srgbClr val="FFFFFF"/>
                </a:solidFill>
                <a:latin typeface="Calibri"/>
                <a:cs typeface="Calibri"/>
              </a:rPr>
              <a:t>(Figure</a:t>
            </a:r>
            <a:r>
              <a:rPr lang="en-US" sz="2500" dirty="0" smtClean="0">
                <a:solidFill>
                  <a:srgbClr val="FFFFFF"/>
                </a:solidFill>
                <a:latin typeface="Calibri"/>
                <a:cs typeface="Calibri"/>
              </a:rPr>
              <a:t> 3) </a:t>
            </a:r>
            <a:r>
              <a:rPr lang="en-US" sz="3200" dirty="0" smtClean="0">
                <a:solidFill>
                  <a:srgbClr val="FFFFFF"/>
                </a:solidFill>
                <a:latin typeface="Calibri"/>
                <a:cs typeface="Calibri"/>
              </a:rPr>
              <a:t>from </a:t>
            </a:r>
            <a:r>
              <a:rPr lang="en-US" sz="3200" dirty="0">
                <a:solidFill>
                  <a:srgbClr val="FFFFFF"/>
                </a:solidFill>
                <a:latin typeface="Calibri"/>
                <a:cs typeface="Calibri"/>
              </a:rPr>
              <a:t>National Water and Climate Center under USDA National Resources Conservation Service to </a:t>
            </a:r>
            <a:r>
              <a:rPr lang="en-US" sz="3200" dirty="0" smtClean="0">
                <a:solidFill>
                  <a:srgbClr val="FFFFFF"/>
                </a:solidFill>
                <a:latin typeface="Calibri"/>
                <a:cs typeface="Calibri"/>
              </a:rPr>
              <a:t>create normalized </a:t>
            </a:r>
            <a:r>
              <a:rPr lang="en-US" sz="3200" b="1" dirty="0">
                <a:solidFill>
                  <a:srgbClr val="730000"/>
                </a:solidFill>
                <a:latin typeface="Calibri"/>
                <a:cs typeface="Calibri"/>
              </a:rPr>
              <a:t>wind</a:t>
            </a:r>
            <a:r>
              <a:rPr lang="en-US" sz="3200" dirty="0">
                <a:solidFill>
                  <a:srgbClr val="730000"/>
                </a:solidFill>
                <a:latin typeface="Calibri"/>
                <a:cs typeface="Calibri"/>
              </a:rPr>
              <a:t> </a:t>
            </a:r>
            <a:r>
              <a:rPr lang="en-US" sz="3200" b="1" dirty="0" smtClean="0">
                <a:solidFill>
                  <a:srgbClr val="730000"/>
                </a:solidFill>
                <a:latin typeface="Calibri"/>
                <a:cs typeface="Calibri"/>
              </a:rPr>
              <a:t>index </a:t>
            </a:r>
            <a:r>
              <a:rPr lang="en-US" sz="2500" dirty="0" smtClean="0">
                <a:solidFill>
                  <a:srgbClr val="FFFFFF"/>
                </a:solidFill>
                <a:latin typeface="Calibri"/>
                <a:cs typeface="Calibri"/>
              </a:rPr>
              <a:t>(Figure</a:t>
            </a:r>
            <a:r>
              <a:rPr lang="en-US" sz="2500" dirty="0" smtClean="0">
                <a:solidFill>
                  <a:srgbClr val="FFFFFF"/>
                </a:solidFill>
                <a:latin typeface="Calibri"/>
                <a:cs typeface="Calibri"/>
              </a:rPr>
              <a:t> 4)</a:t>
            </a:r>
            <a:endParaRPr lang="en-US" sz="2500" dirty="0">
              <a:solidFill>
                <a:srgbClr val="730000"/>
              </a:solidFill>
              <a:latin typeface="Calibri"/>
              <a:cs typeface="Calibri"/>
            </a:endParaRPr>
          </a:p>
        </p:txBody>
      </p:sp>
      <p:sp>
        <p:nvSpPr>
          <p:cNvPr id="15373" name="Rectangle 41"/>
          <p:cNvSpPr>
            <a:spLocks noChangeArrowheads="1"/>
          </p:cNvSpPr>
          <p:nvPr/>
        </p:nvSpPr>
        <p:spPr bwMode="auto">
          <a:xfrm>
            <a:off x="34526538" y="18669000"/>
            <a:ext cx="14241462" cy="6545576"/>
          </a:xfrm>
          <a:prstGeom prst="rect">
            <a:avLst/>
          </a:prstGeom>
          <a:noFill/>
          <a:ln w="9525">
            <a:noFill/>
            <a:round/>
            <a:headEnd/>
            <a:tailEnd/>
          </a:ln>
        </p:spPr>
        <p:txBody>
          <a:bodyPr wrap="square" lIns="111951" tIns="55976" rIns="111951" bIns="55976">
            <a:prstTxWarp prst="textNoShape">
              <a:avLst/>
            </a:prstTxWarp>
            <a:spAutoFit/>
          </a:bodyPr>
          <a:lstStyle/>
          <a:p>
            <a:r>
              <a:rPr lang="en-US" sz="3800" dirty="0">
                <a:solidFill>
                  <a:srgbClr val="FFFFFF"/>
                </a:solidFill>
                <a:latin typeface="Calibri"/>
                <a:cs typeface="Calibri"/>
              </a:rPr>
              <a:t>	Once the high-exposure risk areas were detected, the next steps would be to employ applied anthropological methods of</a:t>
            </a:r>
            <a:r>
              <a:rPr lang="en-US" sz="3800" dirty="0">
                <a:solidFill>
                  <a:srgbClr val="730000"/>
                </a:solidFill>
                <a:latin typeface="Calibri"/>
                <a:cs typeface="Calibri"/>
              </a:rPr>
              <a:t> interviewing populations </a:t>
            </a:r>
            <a:r>
              <a:rPr lang="en-US" sz="3800" dirty="0">
                <a:solidFill>
                  <a:srgbClr val="FFFFFF"/>
                </a:solidFill>
                <a:latin typeface="Calibri"/>
                <a:cs typeface="Calibri"/>
              </a:rPr>
              <a:t>living in these areas and </a:t>
            </a:r>
            <a:r>
              <a:rPr lang="en-US" sz="3800" dirty="0">
                <a:solidFill>
                  <a:srgbClr val="730000"/>
                </a:solidFill>
                <a:latin typeface="Calibri"/>
                <a:cs typeface="Calibri"/>
              </a:rPr>
              <a:t>monitoring their health </a:t>
            </a:r>
            <a:r>
              <a:rPr lang="en-US" sz="3800" dirty="0" smtClean="0">
                <a:solidFill>
                  <a:srgbClr val="730000"/>
                </a:solidFill>
                <a:latin typeface="Calibri"/>
                <a:cs typeface="Calibri"/>
              </a:rPr>
              <a:t>changes.</a:t>
            </a:r>
            <a:r>
              <a:rPr lang="en-US" sz="3800" dirty="0" smtClean="0">
                <a:solidFill>
                  <a:srgbClr val="FFFFFF"/>
                </a:solidFill>
                <a:latin typeface="Calibri"/>
                <a:cs typeface="Calibri"/>
              </a:rPr>
              <a:t>  </a:t>
            </a:r>
            <a:r>
              <a:rPr lang="en-US" sz="3800" dirty="0">
                <a:solidFill>
                  <a:srgbClr val="FFFFFF"/>
                </a:solidFill>
                <a:latin typeface="Calibri"/>
                <a:cs typeface="Calibri"/>
              </a:rPr>
              <a:t>If necessary, a long-term solution may be to implement </a:t>
            </a:r>
            <a:r>
              <a:rPr lang="en-US" sz="3800" dirty="0">
                <a:solidFill>
                  <a:schemeClr val="accent6"/>
                </a:solidFill>
                <a:latin typeface="Calibri"/>
                <a:cs typeface="Calibri"/>
              </a:rPr>
              <a:t>modifications to vehicle training procedures </a:t>
            </a:r>
            <a:r>
              <a:rPr lang="en-US" sz="3800" dirty="0">
                <a:solidFill>
                  <a:srgbClr val="FFFFFF"/>
                </a:solidFill>
                <a:latin typeface="Calibri"/>
                <a:cs typeface="Calibri"/>
              </a:rPr>
              <a:t>at the base in order to facilitate dust control.  Finally, it is important to </a:t>
            </a:r>
            <a:r>
              <a:rPr lang="en-US" sz="3800" dirty="0">
                <a:solidFill>
                  <a:srgbClr val="730000"/>
                </a:solidFill>
                <a:latin typeface="Calibri"/>
                <a:cs typeface="Calibri"/>
              </a:rPr>
              <a:t>observe future population changes</a:t>
            </a:r>
            <a:r>
              <a:rPr lang="en-US" sz="3800" dirty="0">
                <a:solidFill>
                  <a:srgbClr val="FFFFFF"/>
                </a:solidFill>
                <a:latin typeface="Calibri"/>
                <a:cs typeface="Calibri"/>
              </a:rPr>
              <a:t> and keep track of areas that may be experiencing </a:t>
            </a:r>
            <a:r>
              <a:rPr lang="en-US" sz="3800" dirty="0">
                <a:solidFill>
                  <a:srgbClr val="730000"/>
                </a:solidFill>
                <a:latin typeface="Calibri"/>
                <a:cs typeface="Calibri"/>
              </a:rPr>
              <a:t>population </a:t>
            </a:r>
            <a:r>
              <a:rPr lang="en-US" sz="3800" dirty="0" smtClean="0">
                <a:solidFill>
                  <a:srgbClr val="730000"/>
                </a:solidFill>
                <a:latin typeface="Calibri"/>
                <a:cs typeface="Calibri"/>
              </a:rPr>
              <a:t>growth.</a:t>
            </a:r>
            <a:r>
              <a:rPr lang="en-US" sz="3800" dirty="0" smtClean="0">
                <a:solidFill>
                  <a:srgbClr val="FFFFFF"/>
                </a:solidFill>
                <a:latin typeface="Calibri"/>
                <a:cs typeface="Calibri"/>
              </a:rPr>
              <a:t> </a:t>
            </a:r>
            <a:r>
              <a:rPr lang="en-US" sz="3800" dirty="0">
                <a:solidFill>
                  <a:srgbClr val="FFFFFF"/>
                </a:solidFill>
                <a:latin typeface="Calibri"/>
                <a:cs typeface="Calibri"/>
              </a:rPr>
              <a:t>Future directions of this project may include integrating a more </a:t>
            </a:r>
            <a:r>
              <a:rPr lang="en-US" sz="3800" dirty="0">
                <a:solidFill>
                  <a:srgbClr val="730000"/>
                </a:solidFill>
                <a:latin typeface="Calibri"/>
                <a:cs typeface="Calibri"/>
              </a:rPr>
              <a:t>physics-based dust dispersion model </a:t>
            </a:r>
            <a:r>
              <a:rPr lang="en-US" sz="3800" dirty="0">
                <a:solidFill>
                  <a:srgbClr val="FFFFFF"/>
                </a:solidFill>
                <a:latin typeface="Calibri"/>
                <a:cs typeface="Calibri"/>
              </a:rPr>
              <a:t>as well as </a:t>
            </a:r>
            <a:r>
              <a:rPr lang="en-US" sz="3800" dirty="0">
                <a:solidFill>
                  <a:srgbClr val="730000"/>
                </a:solidFill>
                <a:latin typeface="Calibri"/>
                <a:cs typeface="Calibri"/>
              </a:rPr>
              <a:t>expanding the research area</a:t>
            </a:r>
            <a:r>
              <a:rPr lang="en-US" sz="3800" dirty="0">
                <a:solidFill>
                  <a:srgbClr val="FFFFFF"/>
                </a:solidFill>
                <a:latin typeface="Calibri"/>
                <a:cs typeface="Calibri"/>
              </a:rPr>
              <a:t> to other military bases across the country or world.</a:t>
            </a:r>
          </a:p>
          <a:p>
            <a:pPr defTabSz="568325" eaLnBrk="1" hangingPunct="1">
              <a:buSzPct val="100000"/>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 pos="18910300" algn="l"/>
                <a:tab pos="19810413" algn="l"/>
                <a:tab pos="20710525" algn="l"/>
              </a:tabLst>
            </a:pPr>
            <a:endParaRPr lang="en-US" sz="3800" dirty="0">
              <a:solidFill>
                <a:srgbClr val="FFFFFF"/>
              </a:solidFill>
              <a:latin typeface="Calibri"/>
              <a:cs typeface="Calibri"/>
            </a:endParaRPr>
          </a:p>
        </p:txBody>
      </p:sp>
      <p:sp>
        <p:nvSpPr>
          <p:cNvPr id="15374" name="AutoShape 42"/>
          <p:cNvSpPr>
            <a:spLocks noChangeArrowheads="1"/>
          </p:cNvSpPr>
          <p:nvPr/>
        </p:nvSpPr>
        <p:spPr bwMode="auto">
          <a:xfrm>
            <a:off x="901700" y="3530600"/>
            <a:ext cx="49464913" cy="1193800"/>
          </a:xfrm>
          <a:prstGeom prst="roundRect">
            <a:avLst>
              <a:gd name="adj" fmla="val 16667"/>
            </a:avLst>
          </a:prstGeom>
          <a:solidFill>
            <a:schemeClr val="accent6">
              <a:alpha val="74901"/>
            </a:schemeClr>
          </a:solidFill>
          <a:ln w="9525">
            <a:noFill/>
            <a:round/>
            <a:headEnd/>
            <a:tailEnd/>
          </a:ln>
        </p:spPr>
        <p:txBody>
          <a:bodyPr lIns="111951" tIns="55976" rIns="111951" bIns="55976" anchor="ctr">
            <a:prstTxWarp prst="textNoShape">
              <a:avLst/>
            </a:prstTxWarp>
          </a:bodyPr>
          <a:lstStyle/>
          <a:p>
            <a:pPr algn="ctr" defTabSz="568325" eaLnBrk="1" hangingPunct="1">
              <a:buSzPct val="100000"/>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Lst>
            </a:pPr>
            <a:r>
              <a:rPr lang="en-US" sz="7200" b="1" dirty="0">
                <a:solidFill>
                  <a:srgbClr val="FFFFFF"/>
                </a:solidFill>
                <a:latin typeface="Calibri" charset="0"/>
              </a:rPr>
              <a:t>Abstract</a:t>
            </a:r>
          </a:p>
        </p:txBody>
      </p:sp>
      <p:sp>
        <p:nvSpPr>
          <p:cNvPr id="15376" name="AutoShape 16"/>
          <p:cNvSpPr>
            <a:spLocks noChangeArrowheads="1"/>
          </p:cNvSpPr>
          <p:nvPr/>
        </p:nvSpPr>
        <p:spPr bwMode="auto">
          <a:xfrm>
            <a:off x="32766000" y="16849725"/>
            <a:ext cx="17576800" cy="1182688"/>
          </a:xfrm>
          <a:prstGeom prst="roundRect">
            <a:avLst>
              <a:gd name="adj" fmla="val 16667"/>
            </a:avLst>
          </a:prstGeom>
          <a:solidFill>
            <a:schemeClr val="accent6">
              <a:alpha val="74901"/>
            </a:schemeClr>
          </a:solidFill>
          <a:ln w="9525">
            <a:noFill/>
            <a:round/>
            <a:headEnd/>
            <a:tailEnd/>
          </a:ln>
        </p:spPr>
        <p:txBody>
          <a:bodyPr lIns="111951" tIns="55976" rIns="111951" bIns="55976" anchor="ctr">
            <a:prstTxWarp prst="textNoShape">
              <a:avLst/>
            </a:prstTxWarp>
          </a:bodyPr>
          <a:lstStyle/>
          <a:p>
            <a:pPr algn="ctr" defTabSz="568325" eaLnBrk="1" hangingPunct="1">
              <a:buSzPct val="100000"/>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Lst>
            </a:pPr>
            <a:r>
              <a:rPr lang="en-US" sz="7200" b="1" dirty="0" smtClean="0">
                <a:solidFill>
                  <a:srgbClr val="FFFFFF"/>
                </a:solidFill>
                <a:latin typeface="Calibri" charset="0"/>
              </a:rPr>
              <a:t>Interpreting Results</a:t>
            </a:r>
            <a:r>
              <a:rPr lang="en-US" sz="7200" b="1" dirty="0" smtClean="0">
                <a:solidFill>
                  <a:srgbClr val="FFFFFF"/>
                </a:solidFill>
                <a:latin typeface="Calibri" charset="0"/>
              </a:rPr>
              <a:t> &amp; Future </a:t>
            </a:r>
            <a:r>
              <a:rPr lang="en-US" sz="7200" b="1" dirty="0">
                <a:solidFill>
                  <a:srgbClr val="FFFFFF"/>
                </a:solidFill>
                <a:latin typeface="Calibri" charset="0"/>
              </a:rPr>
              <a:t>Directions</a:t>
            </a:r>
          </a:p>
        </p:txBody>
      </p:sp>
      <p:sp>
        <p:nvSpPr>
          <p:cNvPr id="15377" name="AutoShape 2"/>
          <p:cNvSpPr>
            <a:spLocks noChangeArrowheads="1"/>
          </p:cNvSpPr>
          <p:nvPr/>
        </p:nvSpPr>
        <p:spPr bwMode="auto">
          <a:xfrm>
            <a:off x="32753300" y="7664450"/>
            <a:ext cx="17613313" cy="1335088"/>
          </a:xfrm>
          <a:prstGeom prst="roundRect">
            <a:avLst>
              <a:gd name="adj" fmla="val 16667"/>
            </a:avLst>
          </a:prstGeom>
          <a:solidFill>
            <a:schemeClr val="accent6">
              <a:alpha val="74901"/>
            </a:schemeClr>
          </a:solidFill>
          <a:ln w="9525">
            <a:noFill/>
            <a:round/>
            <a:headEnd/>
            <a:tailEnd/>
          </a:ln>
        </p:spPr>
        <p:txBody>
          <a:bodyPr lIns="111951" tIns="55976" rIns="111951" bIns="55976" anchor="ctr">
            <a:prstTxWarp prst="textNoShape">
              <a:avLst/>
            </a:prstTxWarp>
          </a:bodyPr>
          <a:lstStyle/>
          <a:p>
            <a:pPr algn="ctr" defTabSz="568325" eaLnBrk="1" hangingPunct="1">
              <a:buSzPct val="100000"/>
              <a:tabLst>
                <a:tab pos="0" algn="l"/>
                <a:tab pos="568325" algn="l"/>
                <a:tab pos="1136650" algn="l"/>
                <a:tab pos="1706563" algn="l"/>
                <a:tab pos="2274888" algn="l"/>
                <a:tab pos="2843213" algn="l"/>
                <a:tab pos="3411538" algn="l"/>
                <a:tab pos="3981450" algn="l"/>
                <a:tab pos="4549775" algn="l"/>
                <a:tab pos="5118100" algn="l"/>
                <a:tab pos="5686425" algn="l"/>
                <a:tab pos="6256338" algn="l"/>
                <a:tab pos="6824663" algn="l"/>
                <a:tab pos="7392988" algn="l"/>
                <a:tab pos="7961313" algn="l"/>
                <a:tab pos="8531225" algn="l"/>
                <a:tab pos="9099550" algn="l"/>
                <a:tab pos="9667875" algn="l"/>
                <a:tab pos="10236200" algn="l"/>
                <a:tab pos="10806113" algn="l"/>
                <a:tab pos="11374438" algn="l"/>
                <a:tab pos="11706225" algn="l"/>
                <a:tab pos="12606338" algn="l"/>
                <a:tab pos="13506450" algn="l"/>
                <a:tab pos="14406563" algn="l"/>
                <a:tab pos="15308263" algn="l"/>
                <a:tab pos="16208375" algn="l"/>
                <a:tab pos="17108488" algn="l"/>
                <a:tab pos="18008600" algn="l"/>
              </a:tabLst>
            </a:pPr>
            <a:r>
              <a:rPr lang="en-US" sz="7200" b="1" dirty="0">
                <a:solidFill>
                  <a:srgbClr val="FFFFFF"/>
                </a:solidFill>
                <a:latin typeface="Calibri" charset="0"/>
              </a:rPr>
              <a:t>GIS Analysis</a:t>
            </a:r>
          </a:p>
        </p:txBody>
      </p:sp>
      <p:grpSp>
        <p:nvGrpSpPr>
          <p:cNvPr id="15378" name="Group 7"/>
          <p:cNvGrpSpPr>
            <a:grpSpLocks/>
          </p:cNvGrpSpPr>
          <p:nvPr/>
        </p:nvGrpSpPr>
        <p:grpSpPr bwMode="auto">
          <a:xfrm>
            <a:off x="32669163" y="9275763"/>
            <a:ext cx="17673637" cy="7383980"/>
            <a:chOff x="32669956" y="9275912"/>
            <a:chExt cx="17673637" cy="7383835"/>
          </a:xfrm>
        </p:grpSpPr>
        <p:sp>
          <p:nvSpPr>
            <p:cNvPr id="15384" name="AutoShape 1"/>
            <p:cNvSpPr>
              <a:spLocks noChangeArrowheads="1"/>
            </p:cNvSpPr>
            <p:nvPr/>
          </p:nvSpPr>
          <p:spPr bwMode="auto">
            <a:xfrm>
              <a:off x="32669956" y="9275912"/>
              <a:ext cx="17673637" cy="7383835"/>
            </a:xfrm>
            <a:prstGeom prst="roundRect">
              <a:avLst>
                <a:gd name="adj" fmla="val 16667"/>
              </a:avLst>
            </a:prstGeom>
            <a:solidFill>
              <a:srgbClr val="C0C0C0">
                <a:alpha val="74901"/>
              </a:srgbClr>
            </a:solidFill>
            <a:ln w="9525">
              <a:noFill/>
              <a:round/>
              <a:headEnd/>
              <a:tailEnd/>
            </a:ln>
          </p:spPr>
          <p:txBody>
            <a:bodyPr wrap="none" anchor="ctr">
              <a:prstTxWarp prst="textNoShape">
                <a:avLst/>
              </a:prstTxWarp>
            </a:bodyPr>
            <a:lstStyle/>
            <a:p>
              <a:pPr eaLnBrk="1">
                <a:lnSpc>
                  <a:spcPct val="93000"/>
                </a:lnSpc>
                <a:buClr>
                  <a:srgbClr val="000000"/>
                </a:buClr>
                <a:buSzPct val="100000"/>
                <a:buFont typeface="Times New Roman" charset="0"/>
                <a:buNone/>
              </a:pPr>
              <a:endParaRPr lang="en-US" dirty="0"/>
            </a:p>
          </p:txBody>
        </p:sp>
        <p:sp>
          <p:nvSpPr>
            <p:cNvPr id="15385" name="Rectangle 40"/>
            <p:cNvSpPr>
              <a:spLocks noChangeArrowheads="1"/>
            </p:cNvSpPr>
            <p:nvPr/>
          </p:nvSpPr>
          <p:spPr bwMode="auto">
            <a:xfrm>
              <a:off x="33831643" y="9380817"/>
              <a:ext cx="10879138" cy="1482622"/>
            </a:xfrm>
            <a:prstGeom prst="rect">
              <a:avLst/>
            </a:prstGeom>
            <a:noFill/>
            <a:ln w="9525">
              <a:noFill/>
              <a:round/>
              <a:headEnd/>
              <a:tailEnd/>
            </a:ln>
          </p:spPr>
          <p:txBody>
            <a:bodyPr lIns="111951" tIns="55976" rIns="111951" bIns="55976">
              <a:prstTxWarp prst="textNoShape">
                <a:avLst/>
              </a:prstTxWarp>
              <a:spAutoFit/>
            </a:bodyPr>
            <a:lstStyle/>
            <a:p>
              <a:r>
                <a:rPr lang="en-US" sz="3200" dirty="0">
                  <a:solidFill>
                    <a:srgbClr val="FFFFFF"/>
                  </a:solidFill>
                </a:rPr>
                <a:t>Using the input data of </a:t>
              </a:r>
              <a:r>
                <a:rPr lang="en-US" sz="3200" b="1" dirty="0">
                  <a:solidFill>
                    <a:srgbClr val="FFFFFF"/>
                  </a:solidFill>
                </a:rPr>
                <a:t>distance, elevation,</a:t>
              </a:r>
              <a:r>
                <a:rPr lang="en-US" sz="3200" dirty="0" smtClean="0">
                  <a:solidFill>
                    <a:srgbClr val="FFFFFF"/>
                  </a:solidFill>
                </a:rPr>
                <a:t> and </a:t>
              </a:r>
              <a:r>
                <a:rPr lang="en-US" sz="3200" b="1" dirty="0" smtClean="0">
                  <a:solidFill>
                    <a:srgbClr val="FFFFFF"/>
                  </a:solidFill>
                </a:rPr>
                <a:t>wind </a:t>
              </a:r>
              <a:r>
                <a:rPr lang="en-US" sz="3200" dirty="0" smtClean="0">
                  <a:solidFill>
                    <a:srgbClr val="FFFFFF"/>
                  </a:solidFill>
                </a:rPr>
                <a:t>speed and</a:t>
              </a:r>
              <a:r>
                <a:rPr lang="en-US" sz="3200" dirty="0" smtClean="0">
                  <a:solidFill>
                    <a:srgbClr val="FFFFFF"/>
                  </a:solidFill>
                </a:rPr>
                <a:t> </a:t>
              </a:r>
              <a:r>
                <a:rPr lang="en-US" sz="3200" dirty="0">
                  <a:solidFill>
                    <a:srgbClr val="FFFFFF"/>
                  </a:solidFill>
                  <a:latin typeface="Calibri"/>
                  <a:cs typeface="Calibri"/>
                </a:rPr>
                <a:t>direction</a:t>
              </a:r>
              <a:r>
                <a:rPr lang="en-US" sz="3200" dirty="0" smtClean="0">
                  <a:solidFill>
                    <a:srgbClr val="FFFFFF"/>
                  </a:solidFill>
                </a:rPr>
                <a:t> in the </a:t>
              </a:r>
              <a:r>
                <a:rPr lang="en-US" sz="3200" dirty="0">
                  <a:solidFill>
                    <a:srgbClr val="FFFFFF"/>
                  </a:solidFill>
                </a:rPr>
                <a:t>following algorithm</a:t>
              </a:r>
              <a:r>
                <a:rPr lang="en-US" sz="3200" dirty="0" smtClean="0">
                  <a:solidFill>
                    <a:srgbClr val="FFFFFF"/>
                  </a:solidFill>
                </a:rPr>
                <a:t>:</a:t>
              </a:r>
            </a:p>
            <a:p>
              <a:r>
                <a:rPr lang="en-US" sz="2500" dirty="0" smtClean="0">
                  <a:solidFill>
                    <a:srgbClr val="FFFFFF"/>
                  </a:solidFill>
                </a:rPr>
                <a:t>(Figure 5)</a:t>
              </a:r>
              <a:endParaRPr lang="en-US" sz="3200" dirty="0">
                <a:solidFill>
                  <a:srgbClr val="FFFFFF"/>
                </a:solidFill>
              </a:endParaRPr>
            </a:p>
          </p:txBody>
        </p:sp>
      </p:grpSp>
      <p:pic>
        <p:nvPicPr>
          <p:cNvPr id="15379" name="Picture 50" descr="gis map.jpg"/>
          <p:cNvPicPr>
            <a:picLocks noChangeAspect="1"/>
          </p:cNvPicPr>
          <p:nvPr/>
        </p:nvPicPr>
        <p:blipFill>
          <a:blip r:embed="rId3"/>
          <a:srcRect t="23427" b="23427"/>
          <a:stretch>
            <a:fillRect/>
          </a:stretch>
        </p:blipFill>
        <p:spPr bwMode="auto">
          <a:xfrm>
            <a:off x="19964400" y="18592800"/>
            <a:ext cx="11049000" cy="6651625"/>
          </a:xfrm>
          <a:prstGeom prst="rect">
            <a:avLst/>
          </a:prstGeom>
          <a:noFill/>
          <a:ln w="9525">
            <a:noFill/>
            <a:miter lim="800000"/>
            <a:headEnd/>
            <a:tailEnd/>
          </a:ln>
        </p:spPr>
      </p:pic>
      <p:pic>
        <p:nvPicPr>
          <p:cNvPr id="15380" name="Picture 51" descr="gis map2.jpg"/>
          <p:cNvPicPr>
            <a:picLocks noChangeAspect="1"/>
          </p:cNvPicPr>
          <p:nvPr/>
        </p:nvPicPr>
        <p:blipFill>
          <a:blip r:embed="rId4"/>
          <a:srcRect l="2087" t="1555" r="10435" b="10886"/>
          <a:stretch>
            <a:fillRect/>
          </a:stretch>
        </p:blipFill>
        <p:spPr bwMode="auto">
          <a:xfrm>
            <a:off x="42595800" y="11277600"/>
            <a:ext cx="3505200" cy="4709880"/>
          </a:xfrm>
          <a:prstGeom prst="rect">
            <a:avLst/>
          </a:prstGeom>
          <a:noFill/>
          <a:ln w="9525">
            <a:noFill/>
            <a:miter lim="800000"/>
            <a:headEnd/>
            <a:tailEnd/>
          </a:ln>
        </p:spPr>
      </p:pic>
      <p:pic>
        <p:nvPicPr>
          <p:cNvPr id="15381" name="Picture 42" descr="dust picture.jpg"/>
          <p:cNvPicPr>
            <a:picLocks noChangeAspect="1"/>
          </p:cNvPicPr>
          <p:nvPr/>
        </p:nvPicPr>
        <p:blipFill>
          <a:blip r:embed="rId5"/>
          <a:srcRect/>
          <a:stretch>
            <a:fillRect/>
          </a:stretch>
        </p:blipFill>
        <p:spPr bwMode="auto">
          <a:xfrm>
            <a:off x="18973800" y="7947025"/>
            <a:ext cx="13119100" cy="10264775"/>
          </a:xfrm>
          <a:prstGeom prst="rect">
            <a:avLst/>
          </a:prstGeom>
          <a:noFill/>
          <a:ln w="9525">
            <a:noFill/>
            <a:miter lim="800000"/>
            <a:headEnd/>
            <a:tailEnd/>
          </a:ln>
        </p:spPr>
      </p:pic>
      <p:pic>
        <p:nvPicPr>
          <p:cNvPr id="45" name="Picture 44" descr="equation.jpg"/>
          <p:cNvPicPr>
            <a:picLocks noChangeAspect="1"/>
          </p:cNvPicPr>
          <p:nvPr/>
        </p:nvPicPr>
        <p:blipFill>
          <a:blip r:embed="rId6"/>
          <a:srcRect l="31689" t="20000" r="31155" b="23778"/>
          <a:stretch>
            <a:fillRect/>
          </a:stretch>
        </p:blipFill>
        <p:spPr bwMode="auto">
          <a:xfrm>
            <a:off x="46455638" y="9524999"/>
            <a:ext cx="3336537" cy="4038601"/>
          </a:xfrm>
          <a:prstGeom prst="rect">
            <a:avLst/>
          </a:prstGeom>
          <a:noFill/>
          <a:ln w="9525">
            <a:noFill/>
            <a:miter lim="800000"/>
            <a:headEnd/>
            <a:tailEnd/>
          </a:ln>
        </p:spPr>
      </p:pic>
      <p:pic>
        <p:nvPicPr>
          <p:cNvPr id="15383" name="Picture 3"/>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5204400" y="11231562"/>
            <a:ext cx="6118225" cy="1112838"/>
          </a:xfrm>
          <a:prstGeom prst="rect">
            <a:avLst/>
          </a:prstGeom>
          <a:solidFill>
            <a:srgbClr val="FFFFFF"/>
          </a:solidFill>
          <a:ln w="9525">
            <a:noFill/>
            <a:miter lim="800000"/>
            <a:headEnd/>
            <a:tailEnd/>
          </a:ln>
        </p:spPr>
      </p:pic>
      <p:sp>
        <p:nvSpPr>
          <p:cNvPr id="29" name="Rectangle 40"/>
          <p:cNvSpPr>
            <a:spLocks noChangeArrowheads="1"/>
          </p:cNvSpPr>
          <p:nvPr/>
        </p:nvSpPr>
        <p:spPr bwMode="auto">
          <a:xfrm>
            <a:off x="33680400" y="12781900"/>
            <a:ext cx="8686800" cy="3067700"/>
          </a:xfrm>
          <a:prstGeom prst="rect">
            <a:avLst/>
          </a:prstGeom>
          <a:noFill/>
          <a:ln w="9525">
            <a:noFill/>
            <a:round/>
            <a:headEnd/>
            <a:tailEnd/>
          </a:ln>
        </p:spPr>
        <p:txBody>
          <a:bodyPr wrap="square" lIns="111951" tIns="55976" rIns="111951" bIns="55976">
            <a:prstTxWarp prst="textNoShape">
              <a:avLst/>
            </a:prstTxWarp>
            <a:spAutoFit/>
          </a:bodyPr>
          <a:lstStyle/>
          <a:p>
            <a:r>
              <a:rPr lang="en-US" sz="3200" dirty="0">
                <a:solidFill>
                  <a:srgbClr val="FFFFFF"/>
                </a:solidFill>
                <a:latin typeface="Calibri"/>
                <a:cs typeface="Calibri"/>
              </a:rPr>
              <a:t>I observed the current areas being subjected to different levels of dust exposure.</a:t>
            </a:r>
            <a:r>
              <a:rPr lang="en-US" sz="3200" dirty="0" smtClean="0">
                <a:solidFill>
                  <a:srgbClr val="FFFFFF"/>
                </a:solidFill>
                <a:latin typeface="Calibri"/>
                <a:cs typeface="Calibri"/>
              </a:rPr>
              <a:t> </a:t>
            </a:r>
            <a:r>
              <a:rPr lang="en-US" sz="2500" dirty="0" smtClean="0">
                <a:solidFill>
                  <a:srgbClr val="FFFFFF"/>
                </a:solidFill>
                <a:latin typeface="Calibri"/>
                <a:cs typeface="Calibri"/>
              </a:rPr>
              <a:t>(Figure 6)</a:t>
            </a:r>
            <a:endParaRPr lang="en-US" sz="3200" dirty="0" smtClean="0">
              <a:solidFill>
                <a:srgbClr val="FFFFFF"/>
              </a:solidFill>
              <a:latin typeface="Calibri"/>
              <a:cs typeface="Calibri"/>
            </a:endParaRPr>
          </a:p>
          <a:p>
            <a:r>
              <a:rPr lang="en-US" sz="3200" dirty="0" smtClean="0">
                <a:solidFill>
                  <a:srgbClr val="FFFFFF"/>
                </a:solidFill>
                <a:latin typeface="Calibri"/>
                <a:cs typeface="Calibri"/>
              </a:rPr>
              <a:t>I </a:t>
            </a:r>
            <a:r>
              <a:rPr lang="en-US" sz="3200" dirty="0">
                <a:solidFill>
                  <a:srgbClr val="FFFFFF"/>
                </a:solidFill>
                <a:latin typeface="Calibri"/>
                <a:cs typeface="Calibri"/>
              </a:rPr>
              <a:t>then </a:t>
            </a:r>
            <a:r>
              <a:rPr lang="en-US" sz="3200" dirty="0" smtClean="0">
                <a:solidFill>
                  <a:srgbClr val="730000"/>
                </a:solidFill>
                <a:latin typeface="Calibri"/>
                <a:cs typeface="Calibri"/>
              </a:rPr>
              <a:t>Selected </a:t>
            </a:r>
            <a:r>
              <a:rPr lang="en-US" sz="3200" dirty="0">
                <a:solidFill>
                  <a:srgbClr val="730000"/>
                </a:solidFill>
                <a:latin typeface="Calibri"/>
                <a:cs typeface="Calibri"/>
              </a:rPr>
              <a:t>by Attributes </a:t>
            </a:r>
            <a:r>
              <a:rPr lang="en-US" sz="3200" dirty="0">
                <a:solidFill>
                  <a:srgbClr val="FFFFFF"/>
                </a:solidFill>
                <a:latin typeface="Calibri"/>
                <a:cs typeface="Calibri"/>
              </a:rPr>
              <a:t>to identify the top</a:t>
            </a:r>
            <a:r>
              <a:rPr lang="en-US" sz="3200" dirty="0" smtClean="0">
                <a:solidFill>
                  <a:srgbClr val="FFFFFF"/>
                </a:solidFill>
                <a:latin typeface="Calibri"/>
                <a:cs typeface="Calibri"/>
              </a:rPr>
              <a:t> ~1.5</a:t>
            </a:r>
            <a:r>
              <a:rPr lang="en-US" sz="3200" dirty="0">
                <a:solidFill>
                  <a:srgbClr val="FFFFFF"/>
                </a:solidFill>
                <a:latin typeface="Calibri"/>
                <a:cs typeface="Calibri"/>
              </a:rPr>
              <a:t>% (</a:t>
            </a:r>
            <a:r>
              <a:rPr lang="en-US" sz="3200" dirty="0" smtClean="0">
                <a:solidFill>
                  <a:srgbClr val="FFFFFF"/>
                </a:solidFill>
                <a:latin typeface="Calibri"/>
                <a:cs typeface="Calibri"/>
              </a:rPr>
              <a:t>2,900 people) </a:t>
            </a:r>
            <a:r>
              <a:rPr lang="en-US" sz="3200" dirty="0">
                <a:solidFill>
                  <a:srgbClr val="FFFFFF"/>
                </a:solidFill>
                <a:latin typeface="Calibri"/>
                <a:cs typeface="Calibri"/>
              </a:rPr>
              <a:t>of island’s population that are most at risk from vehicle generated </a:t>
            </a:r>
            <a:r>
              <a:rPr lang="en-US" sz="3200" dirty="0" smtClean="0">
                <a:solidFill>
                  <a:srgbClr val="FFFFFF"/>
                </a:solidFill>
                <a:latin typeface="Calibri"/>
                <a:cs typeface="Calibri"/>
              </a:rPr>
              <a:t>dust</a:t>
            </a:r>
            <a:r>
              <a:rPr lang="en-US" sz="3200" dirty="0" smtClean="0">
                <a:solidFill>
                  <a:srgbClr val="FFFFFF"/>
                </a:solidFill>
                <a:latin typeface="Calibri"/>
                <a:cs typeface="Calibri"/>
              </a:rPr>
              <a:t>.</a:t>
            </a:r>
          </a:p>
          <a:p>
            <a:r>
              <a:rPr lang="en-US" sz="2500" dirty="0" smtClean="0">
                <a:solidFill>
                  <a:srgbClr val="FFFFFF"/>
                </a:solidFill>
                <a:latin typeface="Calibri"/>
                <a:cs typeface="Calibri"/>
              </a:rPr>
              <a:t>(Figure 7)</a:t>
            </a:r>
            <a:endParaRPr lang="en-US" sz="3200" dirty="0">
              <a:solidFill>
                <a:srgbClr val="FFFFFF"/>
              </a:solidFill>
              <a:latin typeface="Calibri"/>
              <a:cs typeface="Calibri"/>
            </a:endParaRPr>
          </a:p>
        </p:txBody>
      </p:sp>
      <p:pic>
        <p:nvPicPr>
          <p:cNvPr id="31" name="Picture 30" descr="Blocks_legend.jpg"/>
          <p:cNvPicPr>
            <a:picLocks noChangeAspect="1"/>
          </p:cNvPicPr>
          <p:nvPr/>
        </p:nvPicPr>
        <p:blipFill>
          <a:blip r:embed="rId8" cstate="print"/>
          <a:srcRect l="12135" t="18519" r="14006" b="16811"/>
          <a:stretch>
            <a:fillRect/>
          </a:stretch>
        </p:blipFill>
        <p:spPr>
          <a:xfrm>
            <a:off x="8686800" y="18440401"/>
            <a:ext cx="2895600" cy="3281033"/>
          </a:xfrm>
          <a:prstGeom prst="rect">
            <a:avLst/>
          </a:prstGeom>
        </p:spPr>
      </p:pic>
      <p:sp>
        <p:nvSpPr>
          <p:cNvPr id="33" name="TextBox 32"/>
          <p:cNvSpPr txBox="1"/>
          <p:nvPr/>
        </p:nvSpPr>
        <p:spPr>
          <a:xfrm>
            <a:off x="11658600" y="19888200"/>
            <a:ext cx="1130375" cy="430887"/>
          </a:xfrm>
          <a:prstGeom prst="rect">
            <a:avLst/>
          </a:prstGeom>
          <a:noFill/>
        </p:spPr>
        <p:txBody>
          <a:bodyPr wrap="none" rtlCol="0">
            <a:spAutoFit/>
          </a:bodyPr>
          <a:lstStyle/>
          <a:p>
            <a:r>
              <a:rPr lang="en-US" dirty="0" smtClean="0">
                <a:solidFill>
                  <a:srgbClr val="FFFFFF"/>
                </a:solidFill>
                <a:latin typeface="Calibri"/>
                <a:cs typeface="Calibri"/>
              </a:rPr>
              <a:t>Figure 1</a:t>
            </a:r>
            <a:endParaRPr lang="en-US" dirty="0">
              <a:solidFill>
                <a:srgbClr val="FFFFFF"/>
              </a:solidFill>
              <a:latin typeface="Calibri"/>
              <a:cs typeface="Calibri"/>
            </a:endParaRPr>
          </a:p>
        </p:txBody>
      </p:sp>
      <p:pic>
        <p:nvPicPr>
          <p:cNvPr id="34" name="Picture 33" descr="Contours_legend.jpg"/>
          <p:cNvPicPr>
            <a:picLocks noChangeAspect="1"/>
          </p:cNvPicPr>
          <p:nvPr/>
        </p:nvPicPr>
        <p:blipFill>
          <a:blip r:embed="rId9" cstate="print"/>
          <a:srcRect l="14771" t="21481" r="14053" b="26667"/>
          <a:stretch>
            <a:fillRect/>
          </a:stretch>
        </p:blipFill>
        <p:spPr>
          <a:xfrm>
            <a:off x="8610600" y="22021800"/>
            <a:ext cx="3124200" cy="2945374"/>
          </a:xfrm>
          <a:prstGeom prst="rect">
            <a:avLst/>
          </a:prstGeom>
        </p:spPr>
      </p:pic>
      <p:sp>
        <p:nvSpPr>
          <p:cNvPr id="35" name="TextBox 34"/>
          <p:cNvSpPr txBox="1"/>
          <p:nvPr/>
        </p:nvSpPr>
        <p:spPr>
          <a:xfrm>
            <a:off x="11734800" y="23545800"/>
            <a:ext cx="1130375" cy="430887"/>
          </a:xfrm>
          <a:prstGeom prst="rect">
            <a:avLst/>
          </a:prstGeom>
          <a:noFill/>
        </p:spPr>
        <p:txBody>
          <a:bodyPr wrap="none" rtlCol="0">
            <a:spAutoFit/>
          </a:bodyPr>
          <a:lstStyle/>
          <a:p>
            <a:r>
              <a:rPr lang="en-US" dirty="0" smtClean="0">
                <a:solidFill>
                  <a:srgbClr val="FFFFFF"/>
                </a:solidFill>
                <a:latin typeface="Calibri"/>
                <a:cs typeface="Calibri"/>
              </a:rPr>
              <a:t>Figure 2</a:t>
            </a:r>
            <a:endParaRPr lang="en-US" dirty="0">
              <a:solidFill>
                <a:srgbClr val="FFFFFF"/>
              </a:solidFill>
              <a:latin typeface="Calibri"/>
              <a:cs typeface="Calibri"/>
            </a:endParaRPr>
          </a:p>
        </p:txBody>
      </p:sp>
      <p:pic>
        <p:nvPicPr>
          <p:cNvPr id="36" name="Picture 35" descr="hilo_may.gif"/>
          <p:cNvPicPr>
            <a:picLocks noChangeAspect="1"/>
          </p:cNvPicPr>
          <p:nvPr/>
        </p:nvPicPr>
        <p:blipFill>
          <a:blip r:embed="rId10" cstate="print"/>
          <a:stretch>
            <a:fillRect/>
          </a:stretch>
        </p:blipFill>
        <p:spPr>
          <a:xfrm>
            <a:off x="13487400" y="18440400"/>
            <a:ext cx="2804651" cy="3699753"/>
          </a:xfrm>
          <a:prstGeom prst="rect">
            <a:avLst/>
          </a:prstGeom>
        </p:spPr>
      </p:pic>
      <p:sp>
        <p:nvSpPr>
          <p:cNvPr id="37" name="TextBox 36"/>
          <p:cNvSpPr txBox="1"/>
          <p:nvPr/>
        </p:nvSpPr>
        <p:spPr>
          <a:xfrm>
            <a:off x="16306800" y="20497800"/>
            <a:ext cx="1101859" cy="430887"/>
          </a:xfrm>
          <a:prstGeom prst="rect">
            <a:avLst/>
          </a:prstGeom>
          <a:noFill/>
        </p:spPr>
        <p:txBody>
          <a:bodyPr wrap="none" rtlCol="0">
            <a:spAutoFit/>
          </a:bodyPr>
          <a:lstStyle/>
          <a:p>
            <a:r>
              <a:rPr lang="en-US" dirty="0" smtClean="0">
                <a:solidFill>
                  <a:srgbClr val="FFFFFF"/>
                </a:solidFill>
                <a:latin typeface="Calibri"/>
                <a:cs typeface="Calibri"/>
              </a:rPr>
              <a:t>Figure 3</a:t>
            </a:r>
            <a:endParaRPr lang="en-US" dirty="0">
              <a:solidFill>
                <a:srgbClr val="FFFFFF"/>
              </a:solidFill>
              <a:latin typeface="Calibri"/>
              <a:cs typeface="Calibri"/>
            </a:endParaRPr>
          </a:p>
        </p:txBody>
      </p:sp>
      <p:pic>
        <p:nvPicPr>
          <p:cNvPr id="38" name="Picture 2"/>
          <p:cNvPicPr>
            <a:picLocks noChangeAspect="1" noChangeArrowheads="1"/>
          </p:cNvPicPr>
          <p:nvPr/>
        </p:nvPicPr>
        <p:blipFill>
          <a:blip r:embed="rId11" cstate="print"/>
          <a:srcRect l="19375" t="29667" r="29158" b="4333"/>
          <a:stretch>
            <a:fillRect/>
          </a:stretch>
        </p:blipFill>
        <p:spPr bwMode="auto">
          <a:xfrm>
            <a:off x="13258800" y="22250400"/>
            <a:ext cx="3657600" cy="2931594"/>
          </a:xfrm>
          <a:prstGeom prst="rect">
            <a:avLst/>
          </a:prstGeom>
          <a:noFill/>
          <a:ln w="9525">
            <a:noFill/>
            <a:miter lim="800000"/>
            <a:headEnd/>
            <a:tailEnd/>
          </a:ln>
        </p:spPr>
      </p:pic>
      <p:sp>
        <p:nvSpPr>
          <p:cNvPr id="39" name="TextBox 38"/>
          <p:cNvSpPr txBox="1"/>
          <p:nvPr/>
        </p:nvSpPr>
        <p:spPr>
          <a:xfrm>
            <a:off x="16916400" y="22886313"/>
            <a:ext cx="1101859" cy="430887"/>
          </a:xfrm>
          <a:prstGeom prst="rect">
            <a:avLst/>
          </a:prstGeom>
          <a:noFill/>
        </p:spPr>
        <p:txBody>
          <a:bodyPr wrap="none" rtlCol="0">
            <a:spAutoFit/>
          </a:bodyPr>
          <a:lstStyle/>
          <a:p>
            <a:r>
              <a:rPr lang="en-US" dirty="0" smtClean="0">
                <a:solidFill>
                  <a:srgbClr val="FFFFFF"/>
                </a:solidFill>
                <a:latin typeface="Calibri"/>
                <a:cs typeface="Calibri"/>
              </a:rPr>
              <a:t>Figure 4</a:t>
            </a:r>
          </a:p>
        </p:txBody>
      </p:sp>
      <p:sp>
        <p:nvSpPr>
          <p:cNvPr id="40" name="TextBox 39"/>
          <p:cNvSpPr txBox="1"/>
          <p:nvPr/>
        </p:nvSpPr>
        <p:spPr>
          <a:xfrm>
            <a:off x="20954558" y="23038713"/>
            <a:ext cx="1101859" cy="430887"/>
          </a:xfrm>
          <a:prstGeom prst="rect">
            <a:avLst/>
          </a:prstGeom>
          <a:noFill/>
        </p:spPr>
        <p:txBody>
          <a:bodyPr wrap="none" rtlCol="0">
            <a:spAutoFit/>
          </a:bodyPr>
          <a:lstStyle/>
          <a:p>
            <a:r>
              <a:rPr lang="en-US" dirty="0" smtClean="0">
                <a:solidFill>
                  <a:srgbClr val="FFFFFF"/>
                </a:solidFill>
                <a:latin typeface="Calibri"/>
                <a:cs typeface="Calibri"/>
              </a:rPr>
              <a:t>Figure 7</a:t>
            </a:r>
          </a:p>
        </p:txBody>
      </p:sp>
      <p:sp>
        <p:nvSpPr>
          <p:cNvPr id="41" name="TextBox 40"/>
          <p:cNvSpPr txBox="1"/>
          <p:nvPr/>
        </p:nvSpPr>
        <p:spPr>
          <a:xfrm>
            <a:off x="24993600" y="21107400"/>
            <a:ext cx="607859" cy="430887"/>
          </a:xfrm>
          <a:prstGeom prst="rect">
            <a:avLst/>
          </a:prstGeom>
          <a:noFill/>
        </p:spPr>
        <p:txBody>
          <a:bodyPr wrap="none" rtlCol="0">
            <a:spAutoFit/>
          </a:bodyPr>
          <a:lstStyle/>
          <a:p>
            <a:r>
              <a:rPr lang="en-US" dirty="0" smtClean="0">
                <a:solidFill>
                  <a:srgbClr val="FFFFFF"/>
                </a:solidFill>
                <a:latin typeface="Calibri"/>
                <a:cs typeface="Calibri"/>
              </a:rPr>
              <a:t>PTA</a:t>
            </a:r>
          </a:p>
        </p:txBody>
      </p:sp>
      <p:sp>
        <p:nvSpPr>
          <p:cNvPr id="42" name="TextBox 41"/>
          <p:cNvSpPr txBox="1"/>
          <p:nvPr/>
        </p:nvSpPr>
        <p:spPr>
          <a:xfrm>
            <a:off x="47472600" y="13639800"/>
            <a:ext cx="1101859" cy="430887"/>
          </a:xfrm>
          <a:prstGeom prst="rect">
            <a:avLst/>
          </a:prstGeom>
          <a:noFill/>
        </p:spPr>
        <p:txBody>
          <a:bodyPr wrap="none" rtlCol="0">
            <a:spAutoFit/>
          </a:bodyPr>
          <a:lstStyle/>
          <a:p>
            <a:r>
              <a:rPr lang="en-US" dirty="0" smtClean="0">
                <a:solidFill>
                  <a:srgbClr val="FFFFFF"/>
                </a:solidFill>
                <a:latin typeface="Calibri"/>
                <a:cs typeface="Calibri"/>
              </a:rPr>
              <a:t>Figure 5</a:t>
            </a:r>
          </a:p>
        </p:txBody>
      </p:sp>
      <p:sp>
        <p:nvSpPr>
          <p:cNvPr id="43" name="TextBox 42"/>
          <p:cNvSpPr txBox="1"/>
          <p:nvPr/>
        </p:nvSpPr>
        <p:spPr>
          <a:xfrm>
            <a:off x="43738800" y="10744200"/>
            <a:ext cx="1101859" cy="430887"/>
          </a:xfrm>
          <a:prstGeom prst="rect">
            <a:avLst/>
          </a:prstGeom>
          <a:noFill/>
        </p:spPr>
        <p:txBody>
          <a:bodyPr wrap="none" rtlCol="0">
            <a:spAutoFit/>
          </a:bodyPr>
          <a:lstStyle/>
          <a:p>
            <a:r>
              <a:rPr lang="en-US" dirty="0" smtClean="0">
                <a:solidFill>
                  <a:srgbClr val="FFFFFF"/>
                </a:solidFill>
                <a:latin typeface="Calibri"/>
                <a:cs typeface="Calibri"/>
              </a:rPr>
              <a:t>Figure 6</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Default Design">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489AEE"/>
        </a:solidFill>
        <a:ln>
          <a:noFill/>
        </a:ln>
        <a:effectLst/>
        <a:extLst>
          <a:ext uri="{91240B29-F687-4F45-9708-019B960494DF}">
            <a14:hiddenLine xmlns="" xmlns:a="http://schemas.openxmlformats.org/drawingml/2006/main" xmlns:a14="http://schemas.microsoft.com/office/drawing/2010/main" w="9525">
              <a:solidFill>
                <a:srgbClr val="808080"/>
              </a:solidFill>
              <a:round/>
              <a:headEnd/>
              <a:tailEnd/>
            </a14:hiddenLine>
          </a:ext>
          <a:ext uri="{AF507438-7753-43E0-B8FC-AC1667EBCBE1}">
            <a14:hiddenEffects xmlns="" xmlns:a="http://schemas.openxmlformats.org/drawingml/2006/main" xmlns:a14="http://schemas.microsoft.com/office/drawing/2010/main">
              <a:effectLst>
                <a:outerShdw dist="35921" dir="2700000" algn="ctr" rotWithShape="0">
                  <a:srgbClr val="808080"/>
                </a:outerShdw>
              </a:effectLst>
            </a14:hiddenEffects>
          </a:ext>
        </a:extLst>
      </a:spPr>
      <a:bodyPr lIns="111951" tIns="55976" rIns="111951" bIns="55976" anchor="ctr"/>
      <a:lstStyle>
        <a:defPPr algn="ctr" eaLnBrk="1" hangingPunct="1">
          <a:lnSpc>
            <a:spcPct val="100000"/>
          </a:lnSpc>
          <a:spcAft>
            <a:spcPct val="0"/>
          </a:spcAft>
          <a:buClrTx/>
          <a:buFontTx/>
          <a:buNone/>
          <a:defRPr sz="7200" b="1"/>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http://schemas.openxmlformats.org/drawingml/2006/main"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568325"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2200" b="0" i="0" u="none" strike="noStrike" cap="none" normalizeH="0" baseline="0" smtClean="0">
            <a:ln>
              <a:noFill/>
            </a:ln>
            <a:solidFill>
              <a:schemeClr val="bg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a="http://schemas.openxmlformats.org/drawingml/2006/main"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a="http://schemas.openxmlformats.org/drawingml/2006/main"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37900</TotalTime>
  <Words>645</Words>
  <Application>Microsoft Macintosh PowerPoint</Application>
  <PresentationFormat>Custom</PresentationFormat>
  <Paragraphs>30</Paragraphs>
  <Slides>1</Slides>
  <Notes>1</Notes>
  <HiddenSlides>0</HiddenSlides>
  <MMClips>0</MMClips>
  <ScaleCrop>false</ScaleCrop>
  <HeadingPairs>
    <vt:vector size="4" baseType="variant">
      <vt:variant>
        <vt:lpstr>Design Template</vt:lpstr>
      </vt:variant>
      <vt:variant>
        <vt:i4>1</vt:i4>
      </vt:variant>
      <vt:variant>
        <vt:lpstr>Slide Titles</vt:lpstr>
      </vt:variant>
      <vt:variant>
        <vt:i4>1</vt:i4>
      </vt:variant>
    </vt:vector>
  </HeadingPairs>
  <TitlesOfParts>
    <vt:vector size="2" baseType="lpstr">
      <vt:lpstr>Default Design</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Andrew Whitaker</dc:creator>
  <cp:lastModifiedBy>Darcy Ayers</cp:lastModifiedBy>
  <cp:revision>63</cp:revision>
  <cp:lastPrinted>2015-03-05T17:26:15Z</cp:lastPrinted>
  <dcterms:created xsi:type="dcterms:W3CDTF">2015-04-10T19:50:42Z</dcterms:created>
  <dcterms:modified xsi:type="dcterms:W3CDTF">2015-04-10T20:32:27Z</dcterms:modified>
</cp:coreProperties>
</file>