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mp4" ContentType="video/unknown"/>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63" r:id="rId1"/>
  </p:sldMasterIdLst>
  <p:notesMasterIdLst>
    <p:notesMasterId r:id="rId13"/>
  </p:notesMasterIdLst>
  <p:sldIdLst>
    <p:sldId id="265" r:id="rId2"/>
    <p:sldId id="256" r:id="rId3"/>
    <p:sldId id="263" r:id="rId4"/>
    <p:sldId id="262" r:id="rId5"/>
    <p:sldId id="257" r:id="rId6"/>
    <p:sldId id="261" r:id="rId7"/>
    <p:sldId id="258" r:id="rId8"/>
    <p:sldId id="266" r:id="rId9"/>
    <p:sldId id="264" r:id="rId10"/>
    <p:sldId id="259" r:id="rId11"/>
    <p:sldId id="260"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99" d="100"/>
          <a:sy n="199" d="100"/>
        </p:scale>
        <p:origin x="-2624" y="-10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printerSettings" Target="printerSettings/printerSettings1.bin"/><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F1FCFD4-E735-7A49-91B4-C456BB75AA7D}" type="datetimeFigureOut">
              <a:rPr lang="en-US" smtClean="0"/>
              <a:t>2/2/12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DCD3486-60C0-7C43-A022-9799193F3F75}" type="slidenum">
              <a:rPr lang="en-US" smtClean="0"/>
              <a:t>‹#›</a:t>
            </a:fld>
            <a:endParaRPr lang="en-US"/>
          </a:p>
        </p:txBody>
      </p:sp>
    </p:spTree>
    <p:extLst>
      <p:ext uri="{BB962C8B-B14F-4D97-AF65-F5344CB8AC3E}">
        <p14:creationId xmlns:p14="http://schemas.microsoft.com/office/powerpoint/2010/main" val="737651502"/>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Good Morning: My</a:t>
            </a:r>
            <a:r>
              <a:rPr lang="en-US" baseline="0" dirty="0" smtClean="0"/>
              <a:t> name is Cecilia Dzingira and I am happy and very honored to be here with you today to present to you the topic on the importance of Unity within our Black community while comparing how things used to be, how they are, and what we can do to better them for the future. </a:t>
            </a:r>
          </a:p>
        </p:txBody>
      </p:sp>
      <p:sp>
        <p:nvSpPr>
          <p:cNvPr id="4" name="Slide Number Placeholder 3"/>
          <p:cNvSpPr>
            <a:spLocks noGrp="1"/>
          </p:cNvSpPr>
          <p:nvPr>
            <p:ph type="sldNum" sz="quarter" idx="10"/>
          </p:nvPr>
        </p:nvSpPr>
        <p:spPr/>
        <p:txBody>
          <a:bodyPr/>
          <a:lstStyle/>
          <a:p>
            <a:fld id="{7DCD3486-60C0-7C43-A022-9799193F3F75}" type="slidenum">
              <a:rPr lang="en-US" smtClean="0"/>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a:t>
            </a:r>
            <a:r>
              <a:rPr lang="en-US" baseline="0" dirty="0" smtClean="0"/>
              <a:t> “Raised Fist” can be dated as far back as early 1920s by a group of Mexicans who printed it for the Assyrian community. It represents solidarity and support. Although introduced by a group of Assyrians, it is most commonly associated with the Black Panther Part for Self-Defense from October of 1966. For those of you who are unaware of these party, it was founded by Huey Newton and Bobby Seal for militant self-defense of minority communities against the U.S. Government. The Raised fist represented unity, strength, defiance, peace, or resistance. </a:t>
            </a:r>
            <a:endParaRPr lang="en-US" dirty="0"/>
          </a:p>
        </p:txBody>
      </p:sp>
      <p:sp>
        <p:nvSpPr>
          <p:cNvPr id="4" name="Slide Number Placeholder 3"/>
          <p:cNvSpPr>
            <a:spLocks noGrp="1"/>
          </p:cNvSpPr>
          <p:nvPr>
            <p:ph type="sldNum" sz="quarter" idx="10"/>
          </p:nvPr>
        </p:nvSpPr>
        <p:spPr/>
        <p:txBody>
          <a:bodyPr/>
          <a:lstStyle/>
          <a:p>
            <a:fld id="{7DCD3486-60C0-7C43-A022-9799193F3F75}" type="slidenum">
              <a:rPr lang="en-US" smtClean="0"/>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Would you say</a:t>
            </a:r>
            <a:r>
              <a:rPr lang="en-US" baseline="0" dirty="0" smtClean="0"/>
              <a:t>, on today, that our black community is in “UNITY”. Please understand that when I say “UNITY in Black Community” I’m not solely speaking on UT’s Black community, I’m speaking on Black communities from your hometown, in other schools, at the work place, and just pure Black empowerment that surrounds us. </a:t>
            </a:r>
            <a:endParaRPr lang="en-US" dirty="0"/>
          </a:p>
        </p:txBody>
      </p:sp>
      <p:sp>
        <p:nvSpPr>
          <p:cNvPr id="4" name="Slide Number Placeholder 3"/>
          <p:cNvSpPr>
            <a:spLocks noGrp="1"/>
          </p:cNvSpPr>
          <p:nvPr>
            <p:ph type="sldNum" sz="quarter" idx="10"/>
          </p:nvPr>
        </p:nvSpPr>
        <p:spPr/>
        <p:txBody>
          <a:bodyPr/>
          <a:lstStyle/>
          <a:p>
            <a:fld id="{7DCD3486-60C0-7C43-A022-9799193F3F75}" type="slidenum">
              <a:rPr lang="en-US" smtClean="0"/>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Do you thin</a:t>
            </a:r>
            <a:r>
              <a:rPr lang="en-US" baseline="0" dirty="0" smtClean="0"/>
              <a:t>k that there is Unity on Campus?</a:t>
            </a:r>
          </a:p>
          <a:p>
            <a:r>
              <a:rPr lang="en-US" baseline="0" dirty="0" smtClean="0"/>
              <a:t>Is the Black Population on Campus (students and staff) united?</a:t>
            </a:r>
          </a:p>
          <a:p>
            <a:r>
              <a:rPr lang="en-US" baseline="0" dirty="0" smtClean="0"/>
              <a:t>Why do you think we separate ourselves in groups such as by Greek, Religious Groups, Organizations, etc. </a:t>
            </a:r>
          </a:p>
          <a:p>
            <a:r>
              <a:rPr lang="en-US" baseline="0" dirty="0" smtClean="0"/>
              <a:t>***Create Discussion***</a:t>
            </a:r>
            <a:endParaRPr lang="en-US" dirty="0"/>
          </a:p>
        </p:txBody>
      </p:sp>
      <p:sp>
        <p:nvSpPr>
          <p:cNvPr id="4" name="Slide Number Placeholder 3"/>
          <p:cNvSpPr>
            <a:spLocks noGrp="1"/>
          </p:cNvSpPr>
          <p:nvPr>
            <p:ph type="sldNum" sz="quarter" idx="10"/>
          </p:nvPr>
        </p:nvSpPr>
        <p:spPr/>
        <p:txBody>
          <a:bodyPr/>
          <a:lstStyle/>
          <a:p>
            <a:fld id="{7DCD3486-60C0-7C43-A022-9799193F3F75}" type="slidenum">
              <a:rPr lang="en-US" smtClean="0"/>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Are there any comments</a:t>
            </a:r>
            <a:r>
              <a:rPr lang="en-US" baseline="0" dirty="0" smtClean="0"/>
              <a:t> in regards to the poem</a:t>
            </a:r>
            <a:r>
              <a:rPr lang="en-US" baseline="0" dirty="0" smtClean="0"/>
              <a:t>?</a:t>
            </a:r>
          </a:p>
          <a:p>
            <a:r>
              <a:rPr lang="en-US" baseline="0" dirty="0" smtClean="0"/>
              <a:t>STOP VIDEO AT 1:12</a:t>
            </a:r>
            <a:endParaRPr lang="en-US" baseline="0" dirty="0" smtClean="0"/>
          </a:p>
          <a:p>
            <a:endParaRPr lang="en-US" dirty="0"/>
          </a:p>
        </p:txBody>
      </p:sp>
      <p:sp>
        <p:nvSpPr>
          <p:cNvPr id="4" name="Slide Number Placeholder 3"/>
          <p:cNvSpPr>
            <a:spLocks noGrp="1"/>
          </p:cNvSpPr>
          <p:nvPr>
            <p:ph type="sldNum" sz="quarter" idx="10"/>
          </p:nvPr>
        </p:nvSpPr>
        <p:spPr/>
        <p:txBody>
          <a:bodyPr/>
          <a:lstStyle/>
          <a:p>
            <a:fld id="{7DCD3486-60C0-7C43-A022-9799193F3F75}" type="slidenum">
              <a:rPr lang="en-US" smtClean="0"/>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How many of you in her</a:t>
            </a:r>
            <a:r>
              <a:rPr lang="en-US" baseline="0" dirty="0" smtClean="0"/>
              <a:t>e have jobs?</a:t>
            </a:r>
          </a:p>
          <a:p>
            <a:r>
              <a:rPr lang="en-US" baseline="0" dirty="0" smtClean="0"/>
              <a:t>How many have jobs where there is majority African Americans? </a:t>
            </a:r>
            <a:endParaRPr lang="en-US" dirty="0"/>
          </a:p>
        </p:txBody>
      </p:sp>
      <p:sp>
        <p:nvSpPr>
          <p:cNvPr id="4" name="Slide Number Placeholder 3"/>
          <p:cNvSpPr>
            <a:spLocks noGrp="1"/>
          </p:cNvSpPr>
          <p:nvPr>
            <p:ph type="sldNum" sz="quarter" idx="10"/>
          </p:nvPr>
        </p:nvSpPr>
        <p:spPr/>
        <p:txBody>
          <a:bodyPr/>
          <a:lstStyle/>
          <a:p>
            <a:fld id="{7DCD3486-60C0-7C43-A022-9799193F3F75}" type="slidenum">
              <a:rPr lang="en-US" smtClean="0"/>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While listening to this excerpt,</a:t>
            </a:r>
            <a:r>
              <a:rPr lang="en-US" baseline="0" dirty="0" smtClean="0"/>
              <a:t> keep in mind all of the questions being asked and think of solutions that may help solve problems as such. </a:t>
            </a:r>
            <a:endParaRPr lang="en-US" baseline="0" dirty="0" smtClean="0"/>
          </a:p>
          <a:p>
            <a:r>
              <a:rPr lang="en-US" baseline="0" smtClean="0"/>
              <a:t>STOP VIDEO AT 1:20</a:t>
            </a:r>
            <a:endParaRPr lang="en-US" dirty="0"/>
          </a:p>
        </p:txBody>
      </p:sp>
      <p:sp>
        <p:nvSpPr>
          <p:cNvPr id="4" name="Slide Number Placeholder 3"/>
          <p:cNvSpPr>
            <a:spLocks noGrp="1"/>
          </p:cNvSpPr>
          <p:nvPr>
            <p:ph type="sldNum" sz="quarter" idx="10"/>
          </p:nvPr>
        </p:nvSpPr>
        <p:spPr/>
        <p:txBody>
          <a:bodyPr/>
          <a:lstStyle/>
          <a:p>
            <a:fld id="{7DCD3486-60C0-7C43-A022-9799193F3F75}" type="slidenum">
              <a:rPr lang="en-US" smtClean="0"/>
              <a:t>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 Id="rId3"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e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e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useBgFill="1">
        <p:nvSpPr>
          <p:cNvPr id="12" name="Rectangle 11"/>
          <p:cNvSpPr/>
          <p:nvPr/>
        </p:nvSpPr>
        <p:spPr>
          <a:xfrm>
            <a:off x="341086" y="928914"/>
            <a:ext cx="8432800" cy="177074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ctrTitle"/>
          </p:nvPr>
        </p:nvSpPr>
        <p:spPr>
          <a:xfrm>
            <a:off x="685707" y="968189"/>
            <a:ext cx="7799387" cy="1237130"/>
          </a:xfrm>
        </p:spPr>
        <p:txBody>
          <a:bodyPr anchor="b" anchorCtr="0"/>
          <a:lstStyle>
            <a:lvl1pPr algn="r">
              <a:lnSpc>
                <a:spcPts val="5000"/>
              </a:lnSpc>
              <a:defRPr sz="4600">
                <a:solidFill>
                  <a:schemeClr val="accent1"/>
                </a:solidFill>
                <a:effectLst/>
              </a:defRPr>
            </a:lvl1pPr>
          </a:lstStyle>
          <a:p>
            <a:r>
              <a:rPr lang="en-US" smtClean="0"/>
              <a:t>Click to edit Master title style</a:t>
            </a:r>
            <a:endParaRPr/>
          </a:p>
        </p:txBody>
      </p:sp>
      <p:sp>
        <p:nvSpPr>
          <p:cNvPr id="3" name="Subtitle 2"/>
          <p:cNvSpPr>
            <a:spLocks noGrp="1"/>
          </p:cNvSpPr>
          <p:nvPr>
            <p:ph type="subTitle" idx="1"/>
          </p:nvPr>
        </p:nvSpPr>
        <p:spPr>
          <a:xfrm>
            <a:off x="685707" y="2209799"/>
            <a:ext cx="7799387" cy="466165"/>
          </a:xfrm>
        </p:spPr>
        <p:txBody>
          <a:bodyPr/>
          <a:lstStyle>
            <a:lvl1pPr marL="0" indent="0" algn="r">
              <a:lnSpc>
                <a:spcPct val="100000"/>
              </a:lnSpc>
              <a:spcBef>
                <a:spcPts val="0"/>
              </a:spcBef>
              <a:buNone/>
              <a:defRPr sz="1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
        <p:nvSpPr>
          <p:cNvPr id="4" name="Date Placeholder 3"/>
          <p:cNvSpPr>
            <a:spLocks noGrp="1"/>
          </p:cNvSpPr>
          <p:nvPr>
            <p:ph type="dt" sz="half" idx="10"/>
          </p:nvPr>
        </p:nvSpPr>
        <p:spPr/>
        <p:txBody>
          <a:bodyPr/>
          <a:lstStyle/>
          <a:p>
            <a:fld id="{21B3BD49-F491-D247-BB2B-2F2533B33048}" type="datetimeFigureOut">
              <a:rPr lang="en-US" smtClean="0"/>
              <a:t>2/2/12</a:t>
            </a:fld>
            <a:endParaRPr lang="en-US"/>
          </a:p>
        </p:txBody>
      </p:sp>
      <p:sp>
        <p:nvSpPr>
          <p:cNvPr id="6" name="Slide Number Placeholder 5"/>
          <p:cNvSpPr>
            <a:spLocks noGrp="1"/>
          </p:cNvSpPr>
          <p:nvPr>
            <p:ph type="sldNum" sz="quarter" idx="12"/>
          </p:nvPr>
        </p:nvSpPr>
        <p:spPr>
          <a:xfrm>
            <a:off x="4305300" y="6492875"/>
            <a:ext cx="533400" cy="365125"/>
          </a:xfrm>
        </p:spPr>
        <p:txBody>
          <a:bodyPr vert="horz" lIns="91440" tIns="45720" rIns="91440" bIns="45720" rtlCol="0" anchor="ctr"/>
          <a:lstStyle>
            <a:lvl1pPr marL="0" algn="ctr" defTabSz="914400" rtl="0" eaLnBrk="1" latinLnBrk="0" hangingPunct="1">
              <a:defRPr sz="1100" b="1" kern="1200">
                <a:solidFill>
                  <a:schemeClr val="bg1">
                    <a:lumMod val="65000"/>
                  </a:schemeClr>
                </a:solidFill>
                <a:latin typeface="Calibri" pitchFamily="34" charset="0"/>
                <a:ea typeface="+mn-ea"/>
                <a:cs typeface="+mn-cs"/>
              </a:defRPr>
            </a:lvl1pPr>
          </a:lstStyle>
          <a:p>
            <a:fld id="{5822FB46-FB7B-4879-9B1A-EE9F4DE9AFD3}" type="slidenum">
              <a:rPr/>
              <a:pPr/>
              <a:t>‹#›</a:t>
            </a:fld>
            <a:endParaRPr/>
          </a:p>
        </p:txBody>
      </p:sp>
      <p:sp>
        <p:nvSpPr>
          <p:cNvPr id="7" name="Rectangle 6"/>
          <p:cNvSpPr/>
          <p:nvPr/>
        </p:nvSpPr>
        <p:spPr>
          <a:xfrm>
            <a:off x="320040" y="320040"/>
            <a:ext cx="8503920" cy="6217920"/>
          </a:xfrm>
          <a:prstGeom prst="rect">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457200" y="816802"/>
            <a:ext cx="8229600" cy="118872"/>
          </a:xfrm>
          <a:prstGeom prst="rect">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pic>
        <p:nvPicPr>
          <p:cNvPr id="9" name="Picture 8" descr="TitleSlideTop.jpg"/>
          <p:cNvPicPr>
            <a:picLocks noChangeAspect="1"/>
          </p:cNvPicPr>
          <p:nvPr/>
        </p:nvPicPr>
        <p:blipFill>
          <a:blip r:embed="rId2"/>
          <a:stretch>
            <a:fillRect/>
          </a:stretch>
        </p:blipFill>
        <p:spPr>
          <a:xfrm>
            <a:off x="457200" y="457200"/>
            <a:ext cx="8229600" cy="356646"/>
          </a:xfrm>
          <a:prstGeom prst="rect">
            <a:avLst/>
          </a:prstGeom>
        </p:spPr>
      </p:pic>
      <p:pic>
        <p:nvPicPr>
          <p:cNvPr id="10" name="Picture 9" descr="TitleSlideBottom.jpg"/>
          <p:cNvPicPr>
            <a:picLocks noChangeAspect="1"/>
          </p:cNvPicPr>
          <p:nvPr/>
        </p:nvPicPr>
        <p:blipFill>
          <a:blip r:embed="rId3"/>
          <a:stretch>
            <a:fillRect/>
          </a:stretch>
        </p:blipFill>
        <p:spPr>
          <a:xfrm>
            <a:off x="457200" y="2700601"/>
            <a:ext cx="8229600" cy="3700199"/>
          </a:xfrm>
          <a:prstGeom prst="rect">
            <a:avLst/>
          </a:prstGeom>
        </p:spPr>
      </p:pic>
      <p:sp>
        <p:nvSpPr>
          <p:cNvPr id="11" name="Footer Placeholder 4"/>
          <p:cNvSpPr>
            <a:spLocks noGrp="1"/>
          </p:cNvSpPr>
          <p:nvPr>
            <p:ph type="ftr" sz="quarter" idx="3"/>
          </p:nvPr>
        </p:nvSpPr>
        <p:spPr>
          <a:xfrm>
            <a:off x="318247" y="6492875"/>
            <a:ext cx="3415554" cy="365125"/>
          </a:xfrm>
          <a:prstGeom prst="rect">
            <a:avLst/>
          </a:prstGeom>
        </p:spPr>
        <p:txBody>
          <a:bodyPr vert="horz" lIns="91440" tIns="45720" rIns="91440" bIns="45720" rtlCol="0" anchor="ctr"/>
          <a:lstStyle>
            <a:lvl1pPr marL="0" algn="l" defTabSz="914400" rtl="0" eaLnBrk="1" latinLnBrk="0" hangingPunct="1">
              <a:defRPr sz="1100" b="1" kern="1200">
                <a:solidFill>
                  <a:schemeClr val="bg1">
                    <a:lumMod val="65000"/>
                  </a:schemeClr>
                </a:solidFill>
                <a:latin typeface="Calibri" pitchFamily="34" charset="0"/>
                <a:ea typeface="+mn-ea"/>
                <a:cs typeface="+mn-cs"/>
              </a:defRPr>
            </a:lvl1pPr>
          </a:lstStyle>
          <a:p>
            <a:endParaRPr lang="en-US"/>
          </a:p>
        </p:txBody>
      </p:sp>
    </p:spTree>
  </p:cSld>
  <p:clrMapOvr>
    <a:masterClrMapping/>
  </p:clrMapOvr>
  <p:transition xmlns:p14="http://schemas.microsoft.com/office/powerpoint/2010/main" spd="slow">
    <p:wheel spokes="3"/>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21B3BD49-F491-D247-BB2B-2F2533B33048}" type="datetimeFigureOut">
              <a:rPr lang="en-US" smtClean="0"/>
              <a:t>2/2/12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64D836-DA6F-3A4C-82C3-E6DB7C4B6B5D}" type="slidenum">
              <a:rPr lang="en-US" smtClean="0"/>
              <a:t>‹#›</a:t>
            </a:fld>
            <a:endParaRPr lang="en-US"/>
          </a:p>
        </p:txBody>
      </p:sp>
    </p:spTree>
  </p:cSld>
  <p:clrMapOvr>
    <a:masterClrMapping/>
  </p:clrMapOvr>
  <p:transition xmlns:p14="http://schemas.microsoft.com/office/powerpoint/2010/main" spd="slow">
    <p:wheel spokes="3"/>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useBgFill="1">
        <p:nvSpPr>
          <p:cNvPr id="10" name="Rectangle 9"/>
          <p:cNvSpPr/>
          <p:nvPr/>
        </p:nvSpPr>
        <p:spPr>
          <a:xfrm>
            <a:off x="326571" y="362857"/>
            <a:ext cx="8440058" cy="251822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3098041" y="3575712"/>
            <a:ext cx="5396671" cy="1340467"/>
          </a:xfrm>
        </p:spPr>
        <p:txBody>
          <a:bodyPr tIns="0" bIns="0" anchor="b" anchorCtr="0"/>
          <a:lstStyle>
            <a:lvl1pPr algn="r">
              <a:defRPr sz="4600" b="0" cap="none" baseline="0">
                <a:solidFill>
                  <a:schemeClr val="accent1"/>
                </a:solidFill>
                <a:effectLst/>
              </a:defRPr>
            </a:lvl1pPr>
          </a:lstStyle>
          <a:p>
            <a:r>
              <a:rPr lang="en-US" smtClean="0"/>
              <a:t>Click to edit Master title style</a:t>
            </a:r>
            <a:endParaRPr/>
          </a:p>
        </p:txBody>
      </p:sp>
      <p:sp>
        <p:nvSpPr>
          <p:cNvPr id="3" name="Text Placeholder 2"/>
          <p:cNvSpPr>
            <a:spLocks noGrp="1"/>
          </p:cNvSpPr>
          <p:nvPr>
            <p:ph type="body" idx="1"/>
          </p:nvPr>
        </p:nvSpPr>
        <p:spPr>
          <a:xfrm>
            <a:off x="3098041" y="4980297"/>
            <a:ext cx="5396671" cy="810904"/>
          </a:xfrm>
        </p:spPr>
        <p:txBody>
          <a:bodyPr tIns="0" bIns="0" anchor="t" anchorCtr="0">
            <a:normAutofit/>
          </a:bodyPr>
          <a:lstStyle>
            <a:lvl1pPr marL="0" indent="0" algn="r">
              <a:spcBef>
                <a:spcPts val="300"/>
              </a:spcBef>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A6DB27C-A513-4C42-B94B-53B99CD8A008}" type="datetime1">
              <a:rPr lang="en-US" smtClean="0"/>
              <a:pPr/>
              <a:t>2/2/12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4306824" y="6492240"/>
            <a:ext cx="533400" cy="365125"/>
          </a:xfrm>
        </p:spPr>
        <p:txBody>
          <a:bodyPr vert="horz" lIns="91440" tIns="45720" rIns="91440" bIns="45720" rtlCol="0" anchor="ctr"/>
          <a:lstStyle>
            <a:lvl1pPr marL="0" algn="ctr" defTabSz="914400" rtl="0" eaLnBrk="1" latinLnBrk="0" hangingPunct="1">
              <a:defRPr sz="1100" b="1" kern="1200">
                <a:solidFill>
                  <a:schemeClr val="bg1">
                    <a:lumMod val="65000"/>
                  </a:schemeClr>
                </a:solidFill>
                <a:latin typeface="Calibri" pitchFamily="34" charset="0"/>
                <a:ea typeface="+mn-ea"/>
                <a:cs typeface="+mn-cs"/>
              </a:defRPr>
            </a:lvl1pPr>
          </a:lstStyle>
          <a:p>
            <a:fld id="{C2DD1C59-B8FB-4BC6-84FE-FD700C7CFC4F}" type="slidenum">
              <a:rPr lang="en-US" smtClean="0"/>
              <a:pPr/>
              <a:t>‹#›</a:t>
            </a:fld>
            <a:endParaRPr lang="en-US"/>
          </a:p>
        </p:txBody>
      </p:sp>
      <p:pic>
        <p:nvPicPr>
          <p:cNvPr id="7" name="Picture 6" descr="SectionHeaderLeft.jpg"/>
          <p:cNvPicPr>
            <a:picLocks noChangeAspect="1"/>
          </p:cNvPicPr>
          <p:nvPr/>
        </p:nvPicPr>
        <p:blipFill>
          <a:blip r:embed="rId2"/>
          <a:stretch>
            <a:fillRect/>
          </a:stretch>
        </p:blipFill>
        <p:spPr>
          <a:xfrm>
            <a:off x="470647" y="457200"/>
            <a:ext cx="2216561" cy="5943600"/>
          </a:xfrm>
          <a:prstGeom prst="rect">
            <a:avLst/>
          </a:prstGeom>
        </p:spPr>
      </p:pic>
      <p:sp>
        <p:nvSpPr>
          <p:cNvPr id="8" name="Rectangle 7"/>
          <p:cNvSpPr/>
          <p:nvPr/>
        </p:nvSpPr>
        <p:spPr>
          <a:xfrm>
            <a:off x="320040" y="320040"/>
            <a:ext cx="8503920" cy="6217920"/>
          </a:xfrm>
          <a:prstGeom prst="rect">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Rectangle 8"/>
          <p:cNvSpPr/>
          <p:nvPr/>
        </p:nvSpPr>
        <p:spPr>
          <a:xfrm rot="5400000">
            <a:off x="-222366" y="3369564"/>
            <a:ext cx="5943600" cy="118872"/>
          </a:xfrm>
          <a:prstGeom prst="rect">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transition xmlns:p14="http://schemas.microsoft.com/office/powerpoint/2010/main" spd="slow">
    <p:wheel spokes="3"/>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658904" y="2286000"/>
            <a:ext cx="3657600" cy="3840163"/>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Content Placeholder 3"/>
          <p:cNvSpPr>
            <a:spLocks noGrp="1"/>
          </p:cNvSpPr>
          <p:nvPr>
            <p:ph sz="half" idx="2"/>
          </p:nvPr>
        </p:nvSpPr>
        <p:spPr>
          <a:xfrm>
            <a:off x="4831308" y="2286000"/>
            <a:ext cx="3657600" cy="3840163"/>
          </a:xfrm>
        </p:spPr>
        <p:txBody>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21B3BD49-F491-D247-BB2B-2F2533B33048}" type="datetimeFigureOut">
              <a:rPr lang="en-US" smtClean="0"/>
              <a:t>2/2/12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764D836-DA6F-3A4C-82C3-E6DB7C4B6B5D}" type="slidenum">
              <a:rPr lang="en-US" smtClean="0"/>
              <a:t>‹#›</a:t>
            </a:fld>
            <a:endParaRPr lang="en-US"/>
          </a:p>
        </p:txBody>
      </p:sp>
    </p:spTree>
  </p:cSld>
  <p:clrMapOvr>
    <a:masterClrMapping/>
  </p:clrMapOvr>
  <p:transition xmlns:p14="http://schemas.microsoft.com/office/powerpoint/2010/main" spd="slow">
    <p:wheel spokes="3"/>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663388" y="2040081"/>
            <a:ext cx="3657600" cy="730415"/>
          </a:xfrm>
        </p:spPr>
        <p:txBody>
          <a:bodyPr tIns="0" bIns="0" anchor="ctr" anchorCtr="0">
            <a:noAutofit/>
          </a:bodyPr>
          <a:lstStyle>
            <a:lvl1pPr marL="0" indent="0" algn="ctr">
              <a:lnSpc>
                <a:spcPts val="3000"/>
              </a:lnSpc>
              <a:spcBef>
                <a:spcPts val="300"/>
              </a:spcBef>
              <a:buNone/>
              <a:defRPr sz="26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63388" y="2797175"/>
            <a:ext cx="3657600" cy="3328988"/>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Text Placeholder 4"/>
          <p:cNvSpPr>
            <a:spLocks noGrp="1"/>
          </p:cNvSpPr>
          <p:nvPr>
            <p:ph type="body" sz="quarter" idx="3"/>
          </p:nvPr>
        </p:nvSpPr>
        <p:spPr>
          <a:xfrm>
            <a:off x="4828032" y="2040081"/>
            <a:ext cx="3657600" cy="730415"/>
          </a:xfrm>
        </p:spPr>
        <p:txBody>
          <a:bodyPr tIns="0" bIns="0" anchor="ctr" anchorCtr="0">
            <a:noAutofit/>
          </a:bodyPr>
          <a:lstStyle>
            <a:lvl1pPr marL="0" indent="0" algn="ctr">
              <a:lnSpc>
                <a:spcPts val="3000"/>
              </a:lnSpc>
              <a:spcBef>
                <a:spcPts val="300"/>
              </a:spcBef>
              <a:buNone/>
              <a:defRPr sz="26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828032" y="2797175"/>
            <a:ext cx="3657600" cy="3328988"/>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7" name="Date Placeholder 6"/>
          <p:cNvSpPr>
            <a:spLocks noGrp="1"/>
          </p:cNvSpPr>
          <p:nvPr>
            <p:ph type="dt" sz="half" idx="10"/>
          </p:nvPr>
        </p:nvSpPr>
        <p:spPr/>
        <p:txBody>
          <a:bodyPr/>
          <a:lstStyle/>
          <a:p>
            <a:fld id="{21B3BD49-F491-D247-BB2B-2F2533B33048}" type="datetimeFigureOut">
              <a:rPr lang="en-US" smtClean="0"/>
              <a:t>2/2/12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764D836-DA6F-3A4C-82C3-E6DB7C4B6B5D}" type="slidenum">
              <a:rPr lang="en-US" smtClean="0"/>
              <a:t>‹#›</a:t>
            </a:fld>
            <a:endParaRPr lang="en-US"/>
          </a:p>
        </p:txBody>
      </p:sp>
      <p:cxnSp>
        <p:nvCxnSpPr>
          <p:cNvPr id="11" name="Straight Connector 10"/>
          <p:cNvCxnSpPr/>
          <p:nvPr/>
        </p:nvCxnSpPr>
        <p:spPr>
          <a:xfrm rot="5400000">
            <a:off x="2884488" y="4484687"/>
            <a:ext cx="3375025" cy="1588"/>
          </a:xfrm>
          <a:prstGeom prst="line">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cxnSp>
    </p:spTree>
  </p:cSld>
  <p:clrMapOvr>
    <a:masterClrMapping/>
  </p:clrMapOvr>
  <p:transition xmlns:p14="http://schemas.microsoft.com/office/powerpoint/2010/main" spd="slow">
    <p:wheel spokes="3"/>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2 Content, Top and Bottom">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654050" y="2286001"/>
            <a:ext cx="7848600" cy="18288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21B3BD49-F491-D247-BB2B-2F2533B33048}" type="datetimeFigureOut">
              <a:rPr lang="en-US" smtClean="0"/>
              <a:t>2/2/12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764D836-DA6F-3A4C-82C3-E6DB7C4B6B5D}" type="slidenum">
              <a:rPr lang="en-US" smtClean="0"/>
              <a:t>‹#›</a:t>
            </a:fld>
            <a:endParaRPr lang="en-US"/>
          </a:p>
        </p:txBody>
      </p:sp>
      <p:sp>
        <p:nvSpPr>
          <p:cNvPr id="9" name="Content Placeholder 2"/>
          <p:cNvSpPr>
            <a:spLocks noGrp="1"/>
          </p:cNvSpPr>
          <p:nvPr>
            <p:ph sz="half" idx="13"/>
          </p:nvPr>
        </p:nvSpPr>
        <p:spPr>
          <a:xfrm>
            <a:off x="654050" y="4302966"/>
            <a:ext cx="7848600" cy="18288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Tree>
  </p:cSld>
  <p:clrMapOvr>
    <a:masterClrMapping/>
  </p:clrMapOvr>
  <p:transition xmlns:p14="http://schemas.microsoft.com/office/powerpoint/2010/main" spd="slow">
    <p:wheel spokes="3"/>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3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4828032" y="2286001"/>
            <a:ext cx="3657600" cy="18288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21B3BD49-F491-D247-BB2B-2F2533B33048}" type="datetimeFigureOut">
              <a:rPr lang="en-US" smtClean="0"/>
              <a:t>2/2/12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764D836-DA6F-3A4C-82C3-E6DB7C4B6B5D}" type="slidenum">
              <a:rPr lang="en-US" smtClean="0"/>
              <a:t>‹#›</a:t>
            </a:fld>
            <a:endParaRPr lang="en-US"/>
          </a:p>
        </p:txBody>
      </p:sp>
      <p:sp>
        <p:nvSpPr>
          <p:cNvPr id="9" name="Content Placeholder 2"/>
          <p:cNvSpPr>
            <a:spLocks noGrp="1"/>
          </p:cNvSpPr>
          <p:nvPr>
            <p:ph sz="half" idx="13"/>
          </p:nvPr>
        </p:nvSpPr>
        <p:spPr>
          <a:xfrm>
            <a:off x="4828032" y="4302966"/>
            <a:ext cx="3657600" cy="18288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8" name="Content Placeholder 2"/>
          <p:cNvSpPr>
            <a:spLocks noGrp="1"/>
          </p:cNvSpPr>
          <p:nvPr>
            <p:ph sz="half" idx="14"/>
          </p:nvPr>
        </p:nvSpPr>
        <p:spPr>
          <a:xfrm>
            <a:off x="654085" y="2286000"/>
            <a:ext cx="3657600" cy="3840163"/>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Tree>
  </p:cSld>
  <p:clrMapOvr>
    <a:masterClrMapping/>
  </p:clrMapOvr>
  <p:transition xmlns:p14="http://schemas.microsoft.com/office/powerpoint/2010/main" spd="slow">
    <p:wheel spokes="3"/>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4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4828032" y="2286001"/>
            <a:ext cx="3657600" cy="18288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21B3BD49-F491-D247-BB2B-2F2533B33048}" type="datetimeFigureOut">
              <a:rPr lang="en-US" smtClean="0"/>
              <a:t>2/2/12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764D836-DA6F-3A4C-82C3-E6DB7C4B6B5D}" type="slidenum">
              <a:rPr lang="en-US" smtClean="0"/>
              <a:t>‹#›</a:t>
            </a:fld>
            <a:endParaRPr lang="en-US"/>
          </a:p>
        </p:txBody>
      </p:sp>
      <p:sp>
        <p:nvSpPr>
          <p:cNvPr id="9" name="Content Placeholder 2"/>
          <p:cNvSpPr>
            <a:spLocks noGrp="1"/>
          </p:cNvSpPr>
          <p:nvPr>
            <p:ph sz="half" idx="13"/>
          </p:nvPr>
        </p:nvSpPr>
        <p:spPr>
          <a:xfrm>
            <a:off x="4828032" y="4302966"/>
            <a:ext cx="3657600" cy="18288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10" name="Content Placeholder 2"/>
          <p:cNvSpPr>
            <a:spLocks noGrp="1"/>
          </p:cNvSpPr>
          <p:nvPr>
            <p:ph sz="half" idx="14"/>
          </p:nvPr>
        </p:nvSpPr>
        <p:spPr>
          <a:xfrm>
            <a:off x="658906" y="2286001"/>
            <a:ext cx="3657600" cy="18288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11" name="Content Placeholder 2"/>
          <p:cNvSpPr>
            <a:spLocks noGrp="1"/>
          </p:cNvSpPr>
          <p:nvPr>
            <p:ph sz="half" idx="15"/>
          </p:nvPr>
        </p:nvSpPr>
        <p:spPr>
          <a:xfrm>
            <a:off x="658906" y="4302966"/>
            <a:ext cx="3657600" cy="18288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Tree>
  </p:cSld>
  <p:clrMapOvr>
    <a:masterClrMapping/>
  </p:clrMapOvr>
  <p:transition xmlns:p14="http://schemas.microsoft.com/office/powerpoint/2010/main" spd="slow">
    <p:wheel spokes="3"/>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21B3BD49-F491-D247-BB2B-2F2533B33048}" type="datetimeFigureOut">
              <a:rPr lang="en-US" smtClean="0"/>
              <a:t>2/2/12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764D836-DA6F-3A4C-82C3-E6DB7C4B6B5D}" type="slidenum">
              <a:rPr lang="en-US" smtClean="0"/>
              <a:t>‹#›</a:t>
            </a:fld>
            <a:endParaRPr lang="en-US"/>
          </a:p>
        </p:txBody>
      </p:sp>
    </p:spTree>
  </p:cSld>
  <p:clrMapOvr>
    <a:masterClrMapping/>
  </p:clrMapOvr>
  <p:transition xmlns:p14="http://schemas.microsoft.com/office/powerpoint/2010/main" spd="slow">
    <p:wheel spokes="3"/>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useBgFill="1">
        <p:nvSpPr>
          <p:cNvPr id="7" name="Rectangle 6"/>
          <p:cNvSpPr/>
          <p:nvPr/>
        </p:nvSpPr>
        <p:spPr>
          <a:xfrm>
            <a:off x="355600" y="566057"/>
            <a:ext cx="8396514" cy="259805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5" name="Rectangle 4"/>
          <p:cNvSpPr/>
          <p:nvPr/>
        </p:nvSpPr>
        <p:spPr>
          <a:xfrm>
            <a:off x="320040" y="320040"/>
            <a:ext cx="8503920" cy="6217920"/>
          </a:xfrm>
          <a:prstGeom prst="rect">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6" name="Rectangle 5"/>
          <p:cNvSpPr/>
          <p:nvPr/>
        </p:nvSpPr>
        <p:spPr>
          <a:xfrm>
            <a:off x="457200" y="457200"/>
            <a:ext cx="8229600" cy="118872"/>
          </a:xfrm>
          <a:prstGeom prst="rect">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Date Placeholder 1"/>
          <p:cNvSpPr>
            <a:spLocks noGrp="1"/>
          </p:cNvSpPr>
          <p:nvPr>
            <p:ph type="dt" sz="half" idx="10"/>
          </p:nvPr>
        </p:nvSpPr>
        <p:spPr/>
        <p:txBody>
          <a:bodyPr/>
          <a:lstStyle/>
          <a:p>
            <a:fld id="{21B3BD49-F491-D247-BB2B-2F2533B33048}" type="datetimeFigureOut">
              <a:rPr lang="en-US" smtClean="0"/>
              <a:t>2/2/12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764D836-DA6F-3A4C-82C3-E6DB7C4B6B5D}" type="slidenum">
              <a:rPr lang="en-US" smtClean="0"/>
              <a:t>‹#›</a:t>
            </a:fld>
            <a:endParaRPr lang="en-US"/>
          </a:p>
        </p:txBody>
      </p:sp>
    </p:spTree>
  </p:cSld>
  <p:clrMapOvr>
    <a:masterClrMapping/>
  </p:clrMapOvr>
  <p:transition xmlns:p14="http://schemas.microsoft.com/office/powerpoint/2010/main" spd="slow">
    <p:wheel spokes="3"/>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useBgFill="1">
        <p:nvSpPr>
          <p:cNvPr id="10" name="Rectangle 9"/>
          <p:cNvSpPr/>
          <p:nvPr/>
        </p:nvSpPr>
        <p:spPr>
          <a:xfrm>
            <a:off x="333828" y="566057"/>
            <a:ext cx="8454571" cy="21335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320040" y="320040"/>
            <a:ext cx="8503920" cy="6217920"/>
          </a:xfrm>
          <a:prstGeom prst="rect">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Rectangle 8"/>
          <p:cNvSpPr/>
          <p:nvPr/>
        </p:nvSpPr>
        <p:spPr>
          <a:xfrm>
            <a:off x="457200" y="457200"/>
            <a:ext cx="8229600" cy="118872"/>
          </a:xfrm>
          <a:prstGeom prst="rect">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658368" y="1644868"/>
            <a:ext cx="3657600" cy="1098332"/>
          </a:xfrm>
        </p:spPr>
        <p:txBody>
          <a:bodyPr anchor="b"/>
          <a:lstStyle>
            <a:lvl1pPr algn="l">
              <a:defRPr sz="3600" b="0">
                <a:solidFill>
                  <a:schemeClr val="accent1"/>
                </a:solidFill>
                <a:effectLst/>
              </a:defRPr>
            </a:lvl1pPr>
          </a:lstStyle>
          <a:p>
            <a:r>
              <a:rPr lang="en-US" smtClean="0"/>
              <a:t>Click to edit Master title style</a:t>
            </a:r>
            <a:endParaRPr/>
          </a:p>
        </p:txBody>
      </p:sp>
      <p:sp>
        <p:nvSpPr>
          <p:cNvPr id="3" name="Content Placeholder 2"/>
          <p:cNvSpPr>
            <a:spLocks noGrp="1"/>
          </p:cNvSpPr>
          <p:nvPr>
            <p:ph idx="1"/>
          </p:nvPr>
        </p:nvSpPr>
        <p:spPr>
          <a:xfrm>
            <a:off x="4828032" y="654268"/>
            <a:ext cx="3657600" cy="5486400"/>
          </a:xfrm>
        </p:spPr>
        <p:txBody>
          <a:bodyPr>
            <a:normAutofit/>
          </a:bodyPr>
          <a:lstStyle>
            <a:lvl1pPr>
              <a:defRPr sz="1800"/>
            </a:lvl1pPr>
            <a:lvl2pPr>
              <a:defRPr sz="18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Text Placeholder 3"/>
          <p:cNvSpPr>
            <a:spLocks noGrp="1"/>
          </p:cNvSpPr>
          <p:nvPr>
            <p:ph type="body" sz="half" idx="2"/>
          </p:nvPr>
        </p:nvSpPr>
        <p:spPr>
          <a:xfrm>
            <a:off x="658368" y="2774731"/>
            <a:ext cx="3657600" cy="3168869"/>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1B3BD49-F491-D247-BB2B-2F2533B33048}" type="datetimeFigureOut">
              <a:rPr lang="en-US" smtClean="0"/>
              <a:t>2/2/12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FFF1679-83E0-4571-98D7-4BB535B5F505}" type="slidenum">
              <a:rPr/>
              <a:pPr/>
              <a:t>‹#›</a:t>
            </a:fld>
            <a:endParaRPr/>
          </a:p>
        </p:txBody>
      </p:sp>
    </p:spTree>
  </p:cSld>
  <p:clrMapOvr>
    <a:masterClrMapping/>
  </p:clrMapOvr>
  <p:transition xmlns:p14="http://schemas.microsoft.com/office/powerpoint/2010/main" spd="slow">
    <p:wheel spokes="3"/>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Picture with Caption">
    <p:spTree>
      <p:nvGrpSpPr>
        <p:cNvPr id="1" name=""/>
        <p:cNvGrpSpPr/>
        <p:nvPr/>
      </p:nvGrpSpPr>
      <p:grpSpPr>
        <a:xfrm>
          <a:off x="0" y="0"/>
          <a:ext cx="0" cy="0"/>
          <a:chOff x="0" y="0"/>
          <a:chExt cx="0" cy="0"/>
        </a:xfrm>
      </p:grpSpPr>
      <p:sp useBgFill="1">
        <p:nvSpPr>
          <p:cNvPr id="10" name="Rectangle 9"/>
          <p:cNvSpPr/>
          <p:nvPr/>
        </p:nvSpPr>
        <p:spPr>
          <a:xfrm>
            <a:off x="355600" y="348343"/>
            <a:ext cx="8432800" cy="235131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320040" y="320040"/>
            <a:ext cx="8503920" cy="6217920"/>
          </a:xfrm>
          <a:prstGeom prst="rect">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Rectangle 8"/>
          <p:cNvSpPr/>
          <p:nvPr/>
        </p:nvSpPr>
        <p:spPr>
          <a:xfrm rot="5400000">
            <a:off x="5598058" y="3310469"/>
            <a:ext cx="5943600" cy="237061"/>
          </a:xfrm>
          <a:prstGeom prst="rect">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658368" y="1644868"/>
            <a:ext cx="3657600" cy="1098332"/>
          </a:xfrm>
        </p:spPr>
        <p:txBody>
          <a:bodyPr anchor="b"/>
          <a:lstStyle>
            <a:lvl1pPr algn="l">
              <a:defRPr sz="3600" b="0">
                <a:solidFill>
                  <a:schemeClr val="accent1"/>
                </a:solidFill>
                <a:effectLst/>
              </a:defRPr>
            </a:lvl1pPr>
          </a:lstStyle>
          <a:p>
            <a:r>
              <a:rPr lang="en-US" smtClean="0"/>
              <a:t>Click to edit Master title style</a:t>
            </a:r>
            <a:endParaRPr/>
          </a:p>
        </p:txBody>
      </p:sp>
      <p:sp>
        <p:nvSpPr>
          <p:cNvPr id="4" name="Text Placeholder 3"/>
          <p:cNvSpPr>
            <a:spLocks noGrp="1"/>
          </p:cNvSpPr>
          <p:nvPr>
            <p:ph type="body" sz="half" idx="2"/>
          </p:nvPr>
        </p:nvSpPr>
        <p:spPr>
          <a:xfrm>
            <a:off x="658368" y="2774731"/>
            <a:ext cx="3657600" cy="3168869"/>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1B3BD49-F491-D247-BB2B-2F2533B33048}" type="datetimeFigureOut">
              <a:rPr lang="en-US" smtClean="0"/>
              <a:t>2/2/12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764D836-DA6F-3A4C-82C3-E6DB7C4B6B5D}" type="slidenum">
              <a:rPr lang="en-US" smtClean="0"/>
              <a:t>‹#›</a:t>
            </a:fld>
            <a:endParaRPr lang="en-US"/>
          </a:p>
        </p:txBody>
      </p:sp>
      <p:sp>
        <p:nvSpPr>
          <p:cNvPr id="11" name="Picture Placeholder 10"/>
          <p:cNvSpPr>
            <a:spLocks noGrp="1"/>
          </p:cNvSpPr>
          <p:nvPr>
            <p:ph type="pic" sz="quarter" idx="13"/>
          </p:nvPr>
        </p:nvSpPr>
        <p:spPr>
          <a:xfrm>
            <a:off x="4828032" y="457200"/>
            <a:ext cx="3621024" cy="5943600"/>
          </a:xfrm>
        </p:spPr>
        <p:txBody>
          <a:bodyPr/>
          <a:lstStyle>
            <a:lvl1pPr>
              <a:buNone/>
              <a:defRPr/>
            </a:lvl1pPr>
          </a:lstStyle>
          <a:p>
            <a:r>
              <a:rPr lang="en-US" smtClean="0"/>
              <a:t>Click icon to add picture</a:t>
            </a:r>
            <a:endParaRPr/>
          </a:p>
        </p:txBody>
      </p:sp>
    </p:spTree>
  </p:cSld>
  <p:clrMapOvr>
    <a:masterClrMapping/>
  </p:clrMapOvr>
  <p:transition xmlns:p14="http://schemas.microsoft.com/office/powerpoint/2010/main" spd="slow">
    <p:wheel spokes="3"/>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a:xfrm>
            <a:off x="609600" y="2286000"/>
            <a:ext cx="7874000" cy="38401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21B3BD49-F491-D247-BB2B-2F2533B33048}" type="datetimeFigureOut">
              <a:rPr lang="en-US" smtClean="0"/>
              <a:t>2/2/12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64D836-DA6F-3A4C-82C3-E6DB7C4B6B5D}" type="slidenum">
              <a:rPr lang="en-US" smtClean="0"/>
              <a:t>‹#›</a:t>
            </a:fld>
            <a:endParaRPr lang="en-US"/>
          </a:p>
        </p:txBody>
      </p:sp>
    </p:spTree>
  </p:cSld>
  <p:clrMapOvr>
    <a:masterClrMapping/>
  </p:clrMapOvr>
  <p:transition xmlns:p14="http://schemas.microsoft.com/office/powerpoint/2010/main" spd="slow">
    <p:wheel spokes="3"/>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useBgFill="1">
        <p:nvSpPr>
          <p:cNvPr id="11" name="Rectangle 10"/>
          <p:cNvSpPr/>
          <p:nvPr/>
        </p:nvSpPr>
        <p:spPr>
          <a:xfrm>
            <a:off x="348342" y="362857"/>
            <a:ext cx="8440057" cy="2336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pic>
        <p:nvPicPr>
          <p:cNvPr id="9" name="Picture 8" descr="VerticalRight.jpg"/>
          <p:cNvPicPr>
            <a:picLocks noChangeAspect="1"/>
          </p:cNvPicPr>
          <p:nvPr/>
        </p:nvPicPr>
        <p:blipFill>
          <a:blip r:embed="rId2"/>
          <a:stretch>
            <a:fillRect/>
          </a:stretch>
        </p:blipFill>
        <p:spPr>
          <a:xfrm>
            <a:off x="7111668" y="457200"/>
            <a:ext cx="1546230" cy="5943600"/>
          </a:xfrm>
          <a:prstGeom prst="rect">
            <a:avLst/>
          </a:prstGeom>
        </p:spPr>
      </p:pic>
      <p:sp>
        <p:nvSpPr>
          <p:cNvPr id="10" name="Rectangle 9"/>
          <p:cNvSpPr/>
          <p:nvPr/>
        </p:nvSpPr>
        <p:spPr>
          <a:xfrm rot="5400000">
            <a:off x="4074414" y="3369564"/>
            <a:ext cx="5943600" cy="118872"/>
          </a:xfrm>
          <a:prstGeom prst="rect">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Vertical Title 1"/>
          <p:cNvSpPr>
            <a:spLocks noGrp="1"/>
          </p:cNvSpPr>
          <p:nvPr>
            <p:ph type="title" orient="vert"/>
          </p:nvPr>
        </p:nvSpPr>
        <p:spPr>
          <a:xfrm>
            <a:off x="7119582" y="693738"/>
            <a:ext cx="1491018" cy="5432425"/>
          </a:xfrm>
        </p:spPr>
        <p:txBody>
          <a:bodyPr vert="eaVert" tIns="45720" bIns="45720"/>
          <a:lstStyle>
            <a:lvl1pPr algn="l">
              <a:defRPr/>
            </a:lvl1pPr>
          </a:lstStyle>
          <a:p>
            <a:r>
              <a:rPr lang="en-US" smtClean="0"/>
              <a:t>Click to edit Master title style</a:t>
            </a:r>
            <a:endParaRPr/>
          </a:p>
        </p:txBody>
      </p:sp>
      <p:sp>
        <p:nvSpPr>
          <p:cNvPr id="3" name="Vertical Text Placeholder 2"/>
          <p:cNvSpPr>
            <a:spLocks noGrp="1"/>
          </p:cNvSpPr>
          <p:nvPr>
            <p:ph type="body" orient="vert" idx="1"/>
          </p:nvPr>
        </p:nvSpPr>
        <p:spPr>
          <a:xfrm>
            <a:off x="457200" y="693738"/>
            <a:ext cx="6019800" cy="54324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21B3BD49-F491-D247-BB2B-2F2533B33048}" type="datetimeFigureOut">
              <a:rPr lang="en-US" smtClean="0"/>
              <a:t>2/2/12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64D836-DA6F-3A4C-82C3-E6DB7C4B6B5D}" type="slidenum">
              <a:rPr lang="en-US" smtClean="0"/>
              <a:t>‹#›</a:t>
            </a:fld>
            <a:endParaRPr lang="en-US"/>
          </a:p>
        </p:txBody>
      </p:sp>
      <p:sp>
        <p:nvSpPr>
          <p:cNvPr id="7" name="Rectangle 6"/>
          <p:cNvSpPr/>
          <p:nvPr/>
        </p:nvSpPr>
        <p:spPr>
          <a:xfrm>
            <a:off x="320040" y="320040"/>
            <a:ext cx="8503920" cy="6217920"/>
          </a:xfrm>
          <a:prstGeom prst="rect">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transition xmlns:p14="http://schemas.microsoft.com/office/powerpoint/2010/main" spd="slow">
    <p:wheel spokes="3"/>
  </p:transition>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theme" Target="../theme/theme1.xml"/><Relationship Id="rId16" Type="http://schemas.openxmlformats.org/officeDocument/2006/relationships/image" Target="../media/image1.jpe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1" name="Picture 10" descr="RunningTop-R.jpg"/>
          <p:cNvPicPr>
            <a:picLocks noChangeAspect="1"/>
          </p:cNvPicPr>
          <p:nvPr/>
        </p:nvPicPr>
        <p:blipFill>
          <a:blip r:embed="rId16"/>
          <a:stretch>
            <a:fillRect/>
          </a:stretch>
        </p:blipFill>
        <p:spPr>
          <a:xfrm>
            <a:off x="457200" y="457200"/>
            <a:ext cx="8229600" cy="1382002"/>
          </a:xfrm>
          <a:prstGeom prst="rect">
            <a:avLst/>
          </a:prstGeom>
        </p:spPr>
      </p:pic>
      <p:sp>
        <p:nvSpPr>
          <p:cNvPr id="2" name="Title Placeholder 1"/>
          <p:cNvSpPr>
            <a:spLocks noGrp="1"/>
          </p:cNvSpPr>
          <p:nvPr>
            <p:ph type="title"/>
          </p:nvPr>
        </p:nvSpPr>
        <p:spPr>
          <a:xfrm>
            <a:off x="658813" y="456252"/>
            <a:ext cx="7824788" cy="1323041"/>
          </a:xfrm>
          <a:prstGeom prst="rect">
            <a:avLst/>
          </a:prstGeom>
          <a:effectLst/>
        </p:spPr>
        <p:txBody>
          <a:bodyPr vert="horz" lIns="91440" tIns="0" rIns="91440" bIns="0" rtlCol="0" anchor="b" anchorCtr="0">
            <a:noAutofit/>
          </a:bodyPr>
          <a:lstStyle/>
          <a:p>
            <a:r>
              <a:rPr lang="en-US" smtClean="0"/>
              <a:t>Click to edit Master title style</a:t>
            </a:r>
            <a:endParaRPr/>
          </a:p>
        </p:txBody>
      </p:sp>
      <p:sp>
        <p:nvSpPr>
          <p:cNvPr id="3" name="Text Placeholder 2"/>
          <p:cNvSpPr>
            <a:spLocks noGrp="1"/>
          </p:cNvSpPr>
          <p:nvPr>
            <p:ph type="body" idx="1"/>
          </p:nvPr>
        </p:nvSpPr>
        <p:spPr>
          <a:xfrm>
            <a:off x="2286000" y="2286000"/>
            <a:ext cx="6197600" cy="38401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2"/>
          </p:nvPr>
        </p:nvSpPr>
        <p:spPr>
          <a:xfrm>
            <a:off x="6690360" y="6492875"/>
            <a:ext cx="2133600" cy="365125"/>
          </a:xfrm>
          <a:prstGeom prst="rect">
            <a:avLst/>
          </a:prstGeom>
        </p:spPr>
        <p:txBody>
          <a:bodyPr vert="horz" lIns="91440" tIns="45720" rIns="91440" bIns="45720" rtlCol="0" anchor="ctr"/>
          <a:lstStyle>
            <a:lvl1pPr algn="r">
              <a:defRPr sz="1100" b="1">
                <a:solidFill>
                  <a:schemeClr val="bg1">
                    <a:lumMod val="65000"/>
                  </a:schemeClr>
                </a:solidFill>
                <a:latin typeface="Calibri" pitchFamily="34" charset="0"/>
              </a:defRPr>
            </a:lvl1pPr>
          </a:lstStyle>
          <a:p>
            <a:fld id="{21B3BD49-F491-D247-BB2B-2F2533B33048}" type="datetimeFigureOut">
              <a:rPr lang="en-US" smtClean="0"/>
              <a:t>2/2/12</a:t>
            </a:fld>
            <a:endParaRPr lang="en-US"/>
          </a:p>
        </p:txBody>
      </p:sp>
      <p:sp>
        <p:nvSpPr>
          <p:cNvPr id="5" name="Footer Placeholder 4"/>
          <p:cNvSpPr>
            <a:spLocks noGrp="1"/>
          </p:cNvSpPr>
          <p:nvPr>
            <p:ph type="ftr" sz="quarter" idx="3"/>
          </p:nvPr>
        </p:nvSpPr>
        <p:spPr>
          <a:xfrm>
            <a:off x="318247" y="6492875"/>
            <a:ext cx="3415554" cy="365125"/>
          </a:xfrm>
          <a:prstGeom prst="rect">
            <a:avLst/>
          </a:prstGeom>
        </p:spPr>
        <p:txBody>
          <a:bodyPr vert="horz" lIns="91440" tIns="45720" rIns="91440" bIns="45720" rtlCol="0" anchor="ctr"/>
          <a:lstStyle>
            <a:lvl1pPr marL="0" algn="l" defTabSz="914400" rtl="0" eaLnBrk="1" latinLnBrk="0" hangingPunct="1">
              <a:defRPr sz="1100" b="1" kern="1200">
                <a:solidFill>
                  <a:schemeClr val="bg1">
                    <a:lumMod val="65000"/>
                  </a:schemeClr>
                </a:solidFill>
                <a:latin typeface="Calibri" pitchFamily="34" charset="0"/>
                <a:ea typeface="+mn-ea"/>
                <a:cs typeface="+mn-cs"/>
              </a:defRPr>
            </a:lvl1pPr>
          </a:lstStyle>
          <a:p>
            <a:endParaRPr lang="en-US"/>
          </a:p>
        </p:txBody>
      </p:sp>
      <p:sp>
        <p:nvSpPr>
          <p:cNvPr id="6" name="Slide Number Placeholder 5"/>
          <p:cNvSpPr>
            <a:spLocks noGrp="1"/>
          </p:cNvSpPr>
          <p:nvPr>
            <p:ph type="sldNum" sz="quarter" idx="4"/>
          </p:nvPr>
        </p:nvSpPr>
        <p:spPr>
          <a:xfrm>
            <a:off x="378666" y="6149788"/>
            <a:ext cx="533400" cy="365125"/>
          </a:xfrm>
          <a:prstGeom prst="rect">
            <a:avLst/>
          </a:prstGeom>
        </p:spPr>
        <p:txBody>
          <a:bodyPr vert="horz" lIns="91440" tIns="91440" rIns="91440" bIns="91440" rtlCol="0" anchor="ctr"/>
          <a:lstStyle>
            <a:lvl1pPr algn="l">
              <a:defRPr sz="1800" b="0">
                <a:solidFill>
                  <a:schemeClr val="accent1"/>
                </a:solidFill>
                <a:latin typeface="Calibri" pitchFamily="34" charset="0"/>
              </a:defRPr>
            </a:lvl1pPr>
          </a:lstStyle>
          <a:p>
            <a:fld id="{1764D836-DA6F-3A4C-82C3-E6DB7C4B6B5D}" type="slidenum">
              <a:rPr lang="en-US" smtClean="0"/>
              <a:t>‹#›</a:t>
            </a:fld>
            <a:endParaRPr lang="en-US"/>
          </a:p>
        </p:txBody>
      </p:sp>
      <p:sp>
        <p:nvSpPr>
          <p:cNvPr id="7" name="Rectangle 6"/>
          <p:cNvSpPr/>
          <p:nvPr/>
        </p:nvSpPr>
        <p:spPr>
          <a:xfrm>
            <a:off x="320040" y="320040"/>
            <a:ext cx="8503920" cy="6217920"/>
          </a:xfrm>
          <a:prstGeom prst="rect">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a:off x="457200" y="1840960"/>
            <a:ext cx="8229600" cy="118872"/>
          </a:xfrm>
          <a:prstGeom prst="rect">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 bg1="dk1" tx1="lt1" bg2="dk2" tx2="lt2" accent1="accent1" accent2="accent2" accent3="accent3" accent4="accent4" accent5="accent5" accent6="accent6" hlink="hlink" folHlink="folHlink"/>
  <p:sldLayoutIdLst>
    <p:sldLayoutId id="2147483964" r:id="rId1"/>
    <p:sldLayoutId id="2147483965" r:id="rId2"/>
    <p:sldLayoutId id="2147483966" r:id="rId3"/>
    <p:sldLayoutId id="2147483967" r:id="rId4"/>
    <p:sldLayoutId id="2147483968" r:id="rId5"/>
    <p:sldLayoutId id="2147483969" r:id="rId6"/>
    <p:sldLayoutId id="2147483970" r:id="rId7"/>
    <p:sldLayoutId id="2147483971" r:id="rId8"/>
    <p:sldLayoutId id="2147483972" r:id="rId9"/>
    <p:sldLayoutId id="2147483973" r:id="rId10"/>
    <p:sldLayoutId id="2147483974" r:id="rId11"/>
    <p:sldLayoutId id="2147483975" r:id="rId12"/>
    <p:sldLayoutId id="2147483976" r:id="rId13"/>
    <p:sldLayoutId id="2147483977" r:id="rId14"/>
  </p:sldLayoutIdLst>
  <p:transition xmlns:p14="http://schemas.microsoft.com/office/powerpoint/2010/main" spd="slow">
    <p:wheel spokes="3"/>
  </p:transition>
  <p:txStyles>
    <p:titleStyle>
      <a:lvl1pPr algn="r" defTabSz="914400" rtl="0" eaLnBrk="1" latinLnBrk="0" hangingPunct="1">
        <a:lnSpc>
          <a:spcPts val="5400"/>
        </a:lnSpc>
        <a:spcBef>
          <a:spcPct val="0"/>
        </a:spcBef>
        <a:buNone/>
        <a:defRPr sz="5200" kern="1200">
          <a:solidFill>
            <a:schemeClr val="bg1"/>
          </a:solidFill>
          <a:effectLst>
            <a:outerShdw blurRad="50800" dist="38100" dir="2700000" algn="tl" rotWithShape="0">
              <a:prstClr val="black">
                <a:alpha val="40000"/>
              </a:prstClr>
            </a:outerShdw>
          </a:effectLst>
          <a:latin typeface="+mj-lt"/>
          <a:ea typeface="+mj-ea"/>
          <a:cs typeface="+mj-cs"/>
        </a:defRPr>
      </a:lvl1pPr>
    </p:titleStyle>
    <p:bodyStyle>
      <a:lvl1pPr marL="282575" indent="-282575" algn="l" defTabSz="914400" rtl="0" eaLnBrk="1" latinLnBrk="0" hangingPunct="1">
        <a:spcBef>
          <a:spcPts val="1800"/>
        </a:spcBef>
        <a:buClr>
          <a:schemeClr val="accent1"/>
        </a:buClr>
        <a:buSzPct val="75000"/>
        <a:buFont typeface="Wingdings" pitchFamily="2" charset="2"/>
        <a:buChar char="n"/>
        <a:defRPr sz="2000" kern="1200">
          <a:solidFill>
            <a:schemeClr val="tx1">
              <a:lumMod val="85000"/>
              <a:lumOff val="15000"/>
            </a:schemeClr>
          </a:solidFill>
          <a:latin typeface="+mn-lt"/>
          <a:ea typeface="+mn-ea"/>
          <a:cs typeface="+mn-cs"/>
        </a:defRPr>
      </a:lvl1pPr>
      <a:lvl2pPr marL="577850" indent="-295275" algn="l" defTabSz="914400" rtl="0" eaLnBrk="1" latinLnBrk="0" hangingPunct="1">
        <a:spcBef>
          <a:spcPts val="600"/>
        </a:spcBef>
        <a:buClr>
          <a:schemeClr val="accent1"/>
        </a:buClr>
        <a:buSzPct val="75000"/>
        <a:buFont typeface="Wingdings" pitchFamily="2" charset="2"/>
        <a:buChar char="n"/>
        <a:defRPr sz="1800" kern="1200">
          <a:solidFill>
            <a:schemeClr val="tx1">
              <a:lumMod val="85000"/>
              <a:lumOff val="15000"/>
            </a:schemeClr>
          </a:solidFill>
          <a:latin typeface="+mn-lt"/>
          <a:ea typeface="+mn-ea"/>
          <a:cs typeface="+mn-cs"/>
        </a:defRPr>
      </a:lvl2pPr>
      <a:lvl3pPr marL="860425" indent="-282575" algn="l" defTabSz="914400" rtl="0" eaLnBrk="1" latinLnBrk="0" hangingPunct="1">
        <a:spcBef>
          <a:spcPts val="600"/>
        </a:spcBef>
        <a:buClr>
          <a:schemeClr val="accent1"/>
        </a:buClr>
        <a:buSzPct val="75000"/>
        <a:buFont typeface="Wingdings" pitchFamily="2" charset="2"/>
        <a:buChar char="n"/>
        <a:defRPr sz="1800" kern="1200">
          <a:solidFill>
            <a:schemeClr val="tx1">
              <a:lumMod val="85000"/>
              <a:lumOff val="15000"/>
            </a:schemeClr>
          </a:solidFill>
          <a:latin typeface="+mn-lt"/>
          <a:ea typeface="+mn-ea"/>
          <a:cs typeface="+mn-cs"/>
        </a:defRPr>
      </a:lvl3pPr>
      <a:lvl4pPr marL="1143000" indent="-282575" algn="l" defTabSz="914400" rtl="0" eaLnBrk="1" latinLnBrk="0" hangingPunct="1">
        <a:spcBef>
          <a:spcPts val="600"/>
        </a:spcBef>
        <a:buClr>
          <a:schemeClr val="accent1"/>
        </a:buClr>
        <a:buSzPct val="75000"/>
        <a:buFont typeface="Wingdings" pitchFamily="2" charset="2"/>
        <a:buChar char="n"/>
        <a:defRPr sz="1800" kern="1200">
          <a:solidFill>
            <a:schemeClr val="tx1">
              <a:lumMod val="85000"/>
              <a:lumOff val="15000"/>
            </a:schemeClr>
          </a:solidFill>
          <a:latin typeface="+mn-lt"/>
          <a:ea typeface="+mn-ea"/>
          <a:cs typeface="+mn-cs"/>
        </a:defRPr>
      </a:lvl4pPr>
      <a:lvl5pPr marL="1425575" indent="-282575" algn="l" defTabSz="914400" rtl="0" eaLnBrk="1" latinLnBrk="0" hangingPunct="1">
        <a:spcBef>
          <a:spcPts val="600"/>
        </a:spcBef>
        <a:buClr>
          <a:schemeClr val="accent1"/>
        </a:buClr>
        <a:buSzPct val="75000"/>
        <a:buFont typeface="Wingdings" pitchFamily="2" charset="2"/>
        <a:buChar char="n"/>
        <a:defRPr sz="1800" kern="1200">
          <a:solidFill>
            <a:schemeClr val="tx1">
              <a:lumMod val="85000"/>
              <a:lumOff val="1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xml"/><Relationship Id="rId3" Type="http://schemas.openxmlformats.org/officeDocument/2006/relationships/image" Target="../media/image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 Id="rId3"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5.xml"/><Relationship Id="rId5" Type="http://schemas.openxmlformats.org/officeDocument/2006/relationships/image" Target="../media/image8.png"/><Relationship Id="rId1" Type="http://schemas.microsoft.com/office/2007/relationships/media" Target="../media/media1.mp4"/><Relationship Id="rId2" Type="http://schemas.openxmlformats.org/officeDocument/2006/relationships/video" Target="../media/media1.mp4"/></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 Id="rId3" Type="http://schemas.openxmlformats.org/officeDocument/2006/relationships/image" Target="../media/image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7.xml"/><Relationship Id="rId5" Type="http://schemas.openxmlformats.org/officeDocument/2006/relationships/hyperlink" Target="http://www.youtube.com/watch?v=s0p9dHhkvpI&amp;feature=player_detailpage" TargetMode="External"/><Relationship Id="rId6" Type="http://schemas.openxmlformats.org/officeDocument/2006/relationships/image" Target="../media/image11.png"/><Relationship Id="rId1" Type="http://schemas.microsoft.com/office/2007/relationships/media" Target="../media/media2.mp4"/><Relationship Id="rId2" Type="http://schemas.openxmlformats.org/officeDocument/2006/relationships/video" Target="../media/media2.mp4"/></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3600" dirty="0" smtClean="0">
                <a:solidFill>
                  <a:schemeClr val="tx1"/>
                </a:solidFill>
              </a:rPr>
              <a:t>UNITY IN THE BLACK COMMUNITY:</a:t>
            </a:r>
            <a:endParaRPr lang="en-US" sz="3600" dirty="0">
              <a:solidFill>
                <a:schemeClr val="tx1"/>
              </a:solidFill>
            </a:endParaRPr>
          </a:p>
        </p:txBody>
      </p:sp>
      <p:sp>
        <p:nvSpPr>
          <p:cNvPr id="3" name="Subtitle 2"/>
          <p:cNvSpPr>
            <a:spLocks noGrp="1"/>
          </p:cNvSpPr>
          <p:nvPr>
            <p:ph type="subTitle" idx="1"/>
          </p:nvPr>
        </p:nvSpPr>
        <p:spPr>
          <a:xfrm>
            <a:off x="685707" y="2205319"/>
            <a:ext cx="8028324" cy="1552248"/>
          </a:xfrm>
        </p:spPr>
        <p:txBody>
          <a:bodyPr>
            <a:normAutofit fontScale="25000" lnSpcReduction="20000"/>
          </a:bodyPr>
          <a:lstStyle/>
          <a:p>
            <a:r>
              <a:rPr lang="en-US" sz="9600" dirty="0" smtClean="0">
                <a:solidFill>
                  <a:schemeClr val="tx1"/>
                </a:solidFill>
              </a:rPr>
              <a:t>From the Past, In the Present, To the Future</a:t>
            </a:r>
          </a:p>
          <a:p>
            <a:endParaRPr lang="en-US" sz="2400" dirty="0" smtClean="0">
              <a:solidFill>
                <a:schemeClr val="tx1"/>
              </a:solidFill>
            </a:endParaRPr>
          </a:p>
          <a:p>
            <a:endParaRPr lang="en-US" sz="2400" dirty="0" smtClean="0">
              <a:solidFill>
                <a:schemeClr val="tx1"/>
              </a:solidFill>
            </a:endParaRPr>
          </a:p>
          <a:p>
            <a:endParaRPr lang="en-US" sz="2400" dirty="0" smtClean="0">
              <a:solidFill>
                <a:schemeClr val="tx1"/>
              </a:solidFill>
            </a:endParaRPr>
          </a:p>
          <a:p>
            <a:endParaRPr lang="en-US" sz="2400" dirty="0" smtClean="0">
              <a:solidFill>
                <a:schemeClr val="tx1"/>
              </a:solidFill>
            </a:endParaRPr>
          </a:p>
          <a:p>
            <a:endParaRPr lang="en-US" sz="6400" dirty="0" smtClean="0">
              <a:solidFill>
                <a:schemeClr val="tx1"/>
              </a:solidFill>
            </a:endParaRPr>
          </a:p>
          <a:p>
            <a:r>
              <a:rPr lang="en-US" sz="7200" b="1" dirty="0" smtClean="0">
                <a:solidFill>
                  <a:srgbClr val="FF0000"/>
                </a:solidFill>
              </a:rPr>
              <a:t>Black Issues Conference 2012</a:t>
            </a:r>
          </a:p>
          <a:p>
            <a:r>
              <a:rPr lang="en-US" sz="7200" b="1" dirty="0" smtClean="0">
                <a:solidFill>
                  <a:srgbClr val="FF0000"/>
                </a:solidFill>
              </a:rPr>
              <a:t>Cecilia Dzingira</a:t>
            </a:r>
          </a:p>
          <a:p>
            <a:r>
              <a:rPr lang="en-US" sz="7200" b="1" dirty="0" smtClean="0">
                <a:solidFill>
                  <a:srgbClr val="FF0000"/>
                </a:solidFill>
              </a:rPr>
              <a:t>02/11/12</a:t>
            </a:r>
            <a:endParaRPr lang="en-US" sz="7200" b="1" dirty="0">
              <a:solidFill>
                <a:srgbClr val="FF0000"/>
              </a:solidFill>
            </a:endParaRPr>
          </a:p>
        </p:txBody>
      </p:sp>
    </p:spTree>
  </p:cSld>
  <p:clrMapOvr>
    <a:masterClrMapping/>
  </p:clrMapOvr>
  <p:transition xmlns:p14="http://schemas.microsoft.com/office/powerpoint/2010/main" spd="slow">
    <p:wheel spokes="3"/>
  </p:transition>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Vertical Title 8"/>
          <p:cNvSpPr>
            <a:spLocks noGrp="1"/>
          </p:cNvSpPr>
          <p:nvPr>
            <p:ph type="title" orient="vert"/>
          </p:nvPr>
        </p:nvSpPr>
        <p:spPr>
          <a:xfrm>
            <a:off x="7119582" y="693738"/>
            <a:ext cx="1491018" cy="5432425"/>
          </a:xfrm>
        </p:spPr>
        <p:txBody>
          <a:bodyPr/>
          <a:lstStyle/>
          <a:p>
            <a:r>
              <a:rPr lang="en-US" dirty="0" smtClean="0">
                <a:solidFill>
                  <a:schemeClr val="tx1"/>
                </a:solidFill>
              </a:rPr>
              <a:t>UNITY!!</a:t>
            </a:r>
            <a:endParaRPr lang="en-US" dirty="0">
              <a:solidFill>
                <a:schemeClr val="tx1"/>
              </a:solidFill>
            </a:endParaRPr>
          </a:p>
        </p:txBody>
      </p:sp>
      <p:sp>
        <p:nvSpPr>
          <p:cNvPr id="10" name="Vertical Text Placeholder 9"/>
          <p:cNvSpPr>
            <a:spLocks noGrp="1"/>
          </p:cNvSpPr>
          <p:nvPr>
            <p:ph type="body" orient="vert" idx="1"/>
          </p:nvPr>
        </p:nvSpPr>
        <p:spPr/>
        <p:txBody>
          <a:bodyPr/>
          <a:lstStyle/>
          <a:p>
            <a:endParaRPr lang="en-US"/>
          </a:p>
        </p:txBody>
      </p:sp>
      <p:pic>
        <p:nvPicPr>
          <p:cNvPr id="8" name="Picture 7"/>
          <p:cNvPicPr>
            <a:picLocks noChangeAspect="1"/>
          </p:cNvPicPr>
          <p:nvPr/>
        </p:nvPicPr>
        <p:blipFill>
          <a:blip r:embed="rId3"/>
          <a:stretch>
            <a:fillRect/>
          </a:stretch>
        </p:blipFill>
        <p:spPr>
          <a:xfrm>
            <a:off x="1257419" y="330458"/>
            <a:ext cx="5219581" cy="6141811"/>
          </a:xfrm>
          <a:prstGeom prst="rect">
            <a:avLst/>
          </a:prstGeom>
        </p:spPr>
      </p:pic>
    </p:spTree>
  </p:cSld>
  <p:clrMapOvr>
    <a:masterClrMapping/>
  </p:clrMapOvr>
  <p:transition xmlns:p14="http://schemas.microsoft.com/office/powerpoint/2010/main" spd="slow">
    <p:wheel spokes="8"/>
  </p:transition>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98041" y="1358369"/>
            <a:ext cx="5396671" cy="1058470"/>
          </a:xfrm>
        </p:spPr>
        <p:txBody>
          <a:bodyPr/>
          <a:lstStyle/>
          <a:p>
            <a:r>
              <a:rPr lang="en-US" sz="4800" b="1" dirty="0" smtClean="0">
                <a:solidFill>
                  <a:schemeClr val="accent1">
                    <a:lumMod val="60000"/>
                    <a:lumOff val="40000"/>
                  </a:schemeClr>
                </a:solidFill>
              </a:rPr>
              <a:t>What is Unity?</a:t>
            </a:r>
            <a:endParaRPr lang="en-US" sz="4800" b="1" dirty="0">
              <a:solidFill>
                <a:schemeClr val="accent1">
                  <a:lumMod val="60000"/>
                  <a:lumOff val="40000"/>
                </a:schemeClr>
              </a:solidFill>
            </a:endParaRPr>
          </a:p>
        </p:txBody>
      </p:sp>
      <p:sp>
        <p:nvSpPr>
          <p:cNvPr id="6" name="Text Placeholder 5"/>
          <p:cNvSpPr>
            <a:spLocks noGrp="1"/>
          </p:cNvSpPr>
          <p:nvPr>
            <p:ph type="body" idx="1"/>
          </p:nvPr>
        </p:nvSpPr>
        <p:spPr>
          <a:xfrm>
            <a:off x="3098041" y="2893150"/>
            <a:ext cx="5396671" cy="2898051"/>
          </a:xfrm>
        </p:spPr>
        <p:txBody>
          <a:bodyPr/>
          <a:lstStyle/>
          <a:p>
            <a:r>
              <a:rPr lang="en-US" sz="2400" dirty="0" smtClean="0">
                <a:solidFill>
                  <a:schemeClr val="tx1"/>
                </a:solidFill>
              </a:rPr>
              <a:t>The state or quality of being ONE. </a:t>
            </a:r>
          </a:p>
          <a:p>
            <a:r>
              <a:rPr lang="en-US" sz="2400" dirty="0" smtClean="0">
                <a:solidFill>
                  <a:schemeClr val="tx1"/>
                </a:solidFill>
              </a:rPr>
              <a:t>Oneness.</a:t>
            </a:r>
          </a:p>
          <a:p>
            <a:r>
              <a:rPr lang="en-US" sz="2400" dirty="0" smtClean="0">
                <a:solidFill>
                  <a:schemeClr val="tx1"/>
                </a:solidFill>
              </a:rPr>
              <a:t>Being in accord. </a:t>
            </a:r>
          </a:p>
          <a:p>
            <a:r>
              <a:rPr lang="en-US" sz="2400" dirty="0" smtClean="0">
                <a:solidFill>
                  <a:schemeClr val="tx1"/>
                </a:solidFill>
              </a:rPr>
              <a:t>Harmony.</a:t>
            </a:r>
          </a:p>
          <a:p>
            <a:r>
              <a:rPr lang="en-US" sz="2400" dirty="0" smtClean="0">
                <a:solidFill>
                  <a:schemeClr val="tx1"/>
                </a:solidFill>
              </a:rPr>
              <a:t>Unification.</a:t>
            </a:r>
          </a:p>
          <a:p>
            <a:r>
              <a:rPr lang="en-US" sz="2400" dirty="0" smtClean="0">
                <a:solidFill>
                  <a:schemeClr val="tx1"/>
                </a:solidFill>
              </a:rPr>
              <a:t>Constance of purpose action</a:t>
            </a:r>
            <a:r>
              <a:rPr lang="en-US" dirty="0" smtClean="0"/>
              <a:t>.</a:t>
            </a:r>
          </a:p>
          <a:p>
            <a:endParaRPr lang="en-US" dirty="0"/>
          </a:p>
        </p:txBody>
      </p:sp>
    </p:spTree>
  </p:cSld>
  <p:clrMapOvr>
    <a:masterClrMapping/>
  </p:clrMapOvr>
  <p:transition xmlns:p14="http://schemas.microsoft.com/office/powerpoint/2010/main" spd="slow">
    <p:strips dir="ru"/>
  </p:transition>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Unity in Schools?</a:t>
            </a:r>
            <a:endParaRPr lang="en-US" dirty="0"/>
          </a:p>
        </p:txBody>
      </p:sp>
      <p:sp>
        <p:nvSpPr>
          <p:cNvPr id="7" name="Content Placeholder 6"/>
          <p:cNvSpPr>
            <a:spLocks noGrp="1"/>
          </p:cNvSpPr>
          <p:nvPr>
            <p:ph sz="half" idx="1"/>
          </p:nvPr>
        </p:nvSpPr>
        <p:spPr/>
        <p:txBody>
          <a:bodyPr/>
          <a:lstStyle/>
          <a:p>
            <a:pPr>
              <a:buNone/>
            </a:pPr>
            <a:endParaRPr lang="en-US" dirty="0"/>
          </a:p>
        </p:txBody>
      </p:sp>
      <p:sp>
        <p:nvSpPr>
          <p:cNvPr id="8" name="Content Placeholder 7"/>
          <p:cNvSpPr>
            <a:spLocks noGrp="1"/>
          </p:cNvSpPr>
          <p:nvPr>
            <p:ph sz="half" idx="2"/>
          </p:nvPr>
        </p:nvSpPr>
        <p:spPr/>
        <p:txBody>
          <a:bodyPr/>
          <a:lstStyle/>
          <a:p>
            <a:r>
              <a:rPr lang="en-US" dirty="0" smtClean="0"/>
              <a:t>Do you think that there is unity on campus?</a:t>
            </a:r>
          </a:p>
          <a:p>
            <a:r>
              <a:rPr lang="en-US" dirty="0" smtClean="0"/>
              <a:t>Does the African American population have unity amongst themselves on campus?</a:t>
            </a:r>
          </a:p>
          <a:p>
            <a:pPr lvl="1"/>
            <a:r>
              <a:rPr lang="en-US" dirty="0" smtClean="0"/>
              <a:t>Greeks</a:t>
            </a:r>
          </a:p>
          <a:p>
            <a:pPr lvl="1"/>
            <a:r>
              <a:rPr lang="en-US" dirty="0" smtClean="0"/>
              <a:t>Religious Groups</a:t>
            </a:r>
          </a:p>
          <a:p>
            <a:pPr lvl="1"/>
            <a:r>
              <a:rPr lang="en-US" dirty="0" smtClean="0"/>
              <a:t>Organizations</a:t>
            </a:r>
          </a:p>
          <a:p>
            <a:pPr lvl="1"/>
            <a:r>
              <a:rPr lang="en-US" dirty="0" smtClean="0"/>
              <a:t>Jobs</a:t>
            </a:r>
          </a:p>
          <a:p>
            <a:pPr lvl="1"/>
            <a:r>
              <a:rPr lang="en-US" dirty="0" smtClean="0"/>
              <a:t>Academically</a:t>
            </a:r>
          </a:p>
        </p:txBody>
      </p:sp>
      <p:pic>
        <p:nvPicPr>
          <p:cNvPr id="6" name="Picture 5"/>
          <p:cNvPicPr>
            <a:picLocks noChangeAspect="1"/>
          </p:cNvPicPr>
          <p:nvPr/>
        </p:nvPicPr>
        <p:blipFill>
          <a:blip r:embed="rId3"/>
          <a:stretch>
            <a:fillRect/>
          </a:stretch>
        </p:blipFill>
        <p:spPr>
          <a:xfrm>
            <a:off x="1093664" y="2585899"/>
            <a:ext cx="2975838" cy="3311144"/>
          </a:xfrm>
          <a:prstGeom prst="rect">
            <a:avLst/>
          </a:prstGeom>
        </p:spPr>
      </p:pic>
    </p:spTree>
  </p:cSld>
  <p:clrMapOvr>
    <a:masterClrMapping/>
  </p:clrMapOvr>
  <p:transition xmlns:p14="http://schemas.microsoft.com/office/powerpoint/2010/main" spd="slow">
    <p:comb dir="vert"/>
  </p:transition>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Unity in Schools contd.</a:t>
            </a:r>
            <a:endParaRPr lang="en-US" dirty="0"/>
          </a:p>
        </p:txBody>
      </p:sp>
      <p:sp>
        <p:nvSpPr>
          <p:cNvPr id="3" name="Content Placeholder 2"/>
          <p:cNvSpPr>
            <a:spLocks noGrp="1"/>
          </p:cNvSpPr>
          <p:nvPr>
            <p:ph idx="1"/>
          </p:nvPr>
        </p:nvSpPr>
        <p:spPr>
          <a:xfrm>
            <a:off x="658813" y="2286000"/>
            <a:ext cx="7824787" cy="3840163"/>
          </a:xfrm>
        </p:spPr>
        <p:txBody>
          <a:bodyPr/>
          <a:lstStyle/>
          <a:p>
            <a:pPr algn="ctr"/>
            <a:endParaRPr lang="en-US" dirty="0" smtClean="0"/>
          </a:p>
          <a:p>
            <a:pPr algn="ctr"/>
            <a:endParaRPr lang="en-US" dirty="0" smtClean="0"/>
          </a:p>
        </p:txBody>
      </p:sp>
      <p:pic>
        <p:nvPicPr>
          <p:cNvPr id="4" name="A NEW NATION OF STRONG PEOPLEOUR FUTURE - video.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825289" y="2169799"/>
            <a:ext cx="5895073" cy="4473614"/>
          </a:xfrm>
          <a:prstGeom prst="rect">
            <a:avLst/>
          </a:prstGeom>
        </p:spPr>
      </p:pic>
    </p:spTree>
  </p:cSld>
  <p:clrMapOvr>
    <a:masterClrMapping/>
  </p:clrMapOvr>
  <p:transition xmlns:p14="http://schemas.microsoft.com/office/powerpoint/2010/main" spd="slow">
    <p:cover dir="lu"/>
  </p:transition>
  <p:timing>
    <p:tnLst>
      <p:par>
        <p:cTn xmlns:p14="http://schemas.microsoft.com/office/powerpoint/2010/mai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Unity in the Workplace?</a:t>
            </a:r>
            <a:endParaRPr lang="en-US" dirty="0"/>
          </a:p>
        </p:txBody>
      </p:sp>
      <p:sp>
        <p:nvSpPr>
          <p:cNvPr id="7" name="Content Placeholder 6"/>
          <p:cNvSpPr>
            <a:spLocks noGrp="1"/>
          </p:cNvSpPr>
          <p:nvPr>
            <p:ph sz="half" idx="1"/>
          </p:nvPr>
        </p:nvSpPr>
        <p:spPr/>
        <p:txBody>
          <a:bodyPr/>
          <a:lstStyle/>
          <a:p>
            <a:r>
              <a:rPr lang="en-US" dirty="0" smtClean="0"/>
              <a:t>Do African-Americans segregate themselves in the workplace?</a:t>
            </a:r>
          </a:p>
          <a:p>
            <a:r>
              <a:rPr lang="en-US" dirty="0" smtClean="0"/>
              <a:t>When in comes to jobs, are all African Americans given the same opportunity as other races?</a:t>
            </a:r>
          </a:p>
          <a:p>
            <a:r>
              <a:rPr lang="en-US" dirty="0" smtClean="0"/>
              <a:t>Do we aim to uplift other people of our kind who are doing better than us?</a:t>
            </a:r>
          </a:p>
          <a:p>
            <a:endParaRPr lang="en-US" dirty="0"/>
          </a:p>
        </p:txBody>
      </p:sp>
      <p:sp>
        <p:nvSpPr>
          <p:cNvPr id="8" name="Content Placeholder 7"/>
          <p:cNvSpPr>
            <a:spLocks noGrp="1"/>
          </p:cNvSpPr>
          <p:nvPr>
            <p:ph sz="half" idx="2"/>
          </p:nvPr>
        </p:nvSpPr>
        <p:spPr/>
        <p:txBody>
          <a:bodyPr/>
          <a:lstStyle/>
          <a:p>
            <a:endParaRPr lang="en-US" dirty="0"/>
          </a:p>
        </p:txBody>
      </p:sp>
      <p:pic>
        <p:nvPicPr>
          <p:cNvPr id="9" name="Picture 8"/>
          <p:cNvPicPr>
            <a:picLocks noChangeAspect="1"/>
          </p:cNvPicPr>
          <p:nvPr/>
        </p:nvPicPr>
        <p:blipFill>
          <a:blip r:embed="rId3"/>
          <a:stretch>
            <a:fillRect/>
          </a:stretch>
        </p:blipFill>
        <p:spPr>
          <a:xfrm>
            <a:off x="4503514" y="2723353"/>
            <a:ext cx="3985394" cy="3027664"/>
          </a:xfrm>
          <a:prstGeom prst="rect">
            <a:avLst/>
          </a:prstGeom>
          <a:ln>
            <a:noFill/>
          </a:ln>
          <a:effectLst>
            <a:outerShdw blurRad="292100" dist="139700" dir="2700000" algn="tl" rotWithShape="0">
              <a:srgbClr val="333333">
                <a:alpha val="65000"/>
              </a:srgbClr>
            </a:outerShdw>
          </a:effectLst>
        </p:spPr>
      </p:pic>
    </p:spTree>
  </p:cSld>
  <p:clrMapOvr>
    <a:masterClrMapping/>
  </p:clrMapOvr>
  <mc:AlternateContent xmlns:mc="http://schemas.openxmlformats.org/markup-compatibility/2006" xmlns:mp="http://schemas.microsoft.com/office/mac/powerpoint/2008/main">
    <mc:Choice Requires="mp">
      <p:transition xmlns:p14="http://schemas.microsoft.com/office/powerpoint/2010/main" spd="slow">
        <p14:prism dir="u"/>
      </p:transition>
    </mc:Choice>
    <mc:Fallback xmlns:mv="urn:schemas-microsoft-com:mac:vml" xmlns="">
      <p:transition spd="slow">
        <p:cover dir="u"/>
      </p:transition>
    </mc:Fallback>
  </mc:AlternateContent>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Unity in the Communities</a:t>
            </a:r>
            <a:endParaRPr lang="en-US" dirty="0"/>
          </a:p>
        </p:txBody>
      </p:sp>
      <p:sp>
        <p:nvSpPr>
          <p:cNvPr id="4" name="Content Placeholder 3"/>
          <p:cNvSpPr>
            <a:spLocks noGrp="1"/>
          </p:cNvSpPr>
          <p:nvPr>
            <p:ph sz="half" idx="1"/>
          </p:nvPr>
        </p:nvSpPr>
        <p:spPr/>
        <p:txBody>
          <a:bodyPr>
            <a:normAutofit/>
          </a:bodyPr>
          <a:lstStyle/>
          <a:p>
            <a:r>
              <a:rPr lang="en-US" dirty="0" smtClean="0"/>
              <a:t>School zoning</a:t>
            </a:r>
          </a:p>
          <a:p>
            <a:r>
              <a:rPr lang="en-US" dirty="0" smtClean="0"/>
              <a:t>Transportation</a:t>
            </a:r>
          </a:p>
          <a:p>
            <a:r>
              <a:rPr lang="en-US" dirty="0" smtClean="0"/>
              <a:t>Food:</a:t>
            </a:r>
          </a:p>
          <a:p>
            <a:pPr lvl="1"/>
            <a:r>
              <a:rPr lang="en-US" dirty="0" smtClean="0"/>
              <a:t>Do African Americans solely rely on the assistance of the Government with Food Stamps?</a:t>
            </a:r>
          </a:p>
          <a:p>
            <a:pPr lvl="1"/>
            <a:r>
              <a:rPr lang="en-US" dirty="0" smtClean="0"/>
              <a:t>Do we use them to eat healthier?</a:t>
            </a:r>
            <a:endParaRPr lang="en-US" dirty="0"/>
          </a:p>
        </p:txBody>
      </p:sp>
      <p:sp>
        <p:nvSpPr>
          <p:cNvPr id="5" name="Content Placeholder 4"/>
          <p:cNvSpPr>
            <a:spLocks noGrp="1"/>
          </p:cNvSpPr>
          <p:nvPr>
            <p:ph sz="half" idx="2"/>
          </p:nvPr>
        </p:nvSpPr>
        <p:spPr/>
        <p:txBody>
          <a:bodyPr>
            <a:normAutofit/>
          </a:bodyPr>
          <a:lstStyle/>
          <a:p>
            <a:r>
              <a:rPr lang="en-US" dirty="0" smtClean="0"/>
              <a:t>Housing:</a:t>
            </a:r>
          </a:p>
          <a:p>
            <a:pPr lvl="1"/>
            <a:r>
              <a:rPr lang="en-US" dirty="0" smtClean="0"/>
              <a:t>Do those who live in richer neighborhoods help those of lower income?</a:t>
            </a:r>
          </a:p>
          <a:p>
            <a:pPr lvl="1"/>
            <a:r>
              <a:rPr lang="en-US" dirty="0" smtClean="0"/>
              <a:t>Are people who are on welfare working towards doing better for  themselves?</a:t>
            </a:r>
          </a:p>
          <a:p>
            <a:pPr lvl="1"/>
            <a:r>
              <a:rPr lang="en-US" dirty="0" smtClean="0"/>
              <a:t>What type of ways does living arrangements in communities create social gaps between African Americans?</a:t>
            </a:r>
            <a:endParaRPr lang="en-US" dirty="0"/>
          </a:p>
        </p:txBody>
      </p:sp>
    </p:spTree>
  </p:cSld>
  <p:clrMapOvr>
    <a:masterClrMapping/>
  </p:clrMapOvr>
  <mc:AlternateContent xmlns:mc="http://schemas.openxmlformats.org/markup-compatibility/2006" xmlns:mp="http://schemas.microsoft.com/office/mac/powerpoint/2008/main">
    <mc:Choice Requires="mp">
      <p:transition xmlns:p14="http://schemas.microsoft.com/office/powerpoint/2010/main" spd="slow">
        <p14:prism/>
      </p:transition>
    </mc:Choice>
    <mc:Fallback xmlns:mv="urn:schemas-microsoft-com:mac:vml" xmlns="">
      <p:transition spd="slow">
        <p:cover/>
      </p:transition>
    </mc:Fallback>
  </mc:AlternateContent>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Make a Difference!</a:t>
            </a:r>
            <a:endParaRPr lang="en-US" dirty="0"/>
          </a:p>
        </p:txBody>
      </p:sp>
      <p:pic>
        <p:nvPicPr>
          <p:cNvPr id="6" name="Picture 5"/>
          <p:cNvPicPr>
            <a:picLocks noChangeAspect="1"/>
          </p:cNvPicPr>
          <p:nvPr/>
        </p:nvPicPr>
        <p:blipFill>
          <a:blip r:embed="rId2"/>
          <a:stretch>
            <a:fillRect/>
          </a:stretch>
        </p:blipFill>
        <p:spPr>
          <a:xfrm>
            <a:off x="1517019" y="1930149"/>
            <a:ext cx="5785834" cy="4927851"/>
          </a:xfrm>
          <a:prstGeom prst="rect">
            <a:avLst/>
          </a:prstGeom>
        </p:spPr>
      </p:pic>
    </p:spTree>
  </p:cSld>
  <p:clrMapOvr>
    <a:masterClrMapping/>
  </p:clrMapOvr>
  <mc:AlternateContent xmlns:mc="http://schemas.openxmlformats.org/markup-compatibility/2006" xmlns:mp="http://schemas.microsoft.com/office/mac/powerpoint/2008/main">
    <mc:Choice Requires="mp">
      <p:transition xmlns:p14="http://schemas.microsoft.com/office/powerpoint/2010/main" spd="slow">
        <p14:flip dir="l"/>
      </p:transition>
    </mc:Choice>
    <mc:Fallback xmlns:mv="urn:schemas-microsoft-com:mac:vml" xmlns="">
      <p:transition spd="slow">
        <p:newsflash/>
      </p:transition>
    </mc:Fallback>
  </mc:AlternateContent>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tx1"/>
                </a:solidFill>
              </a:rPr>
              <a:t>How can we foster Unity in the Black Community?</a:t>
            </a:r>
            <a:endParaRPr lang="en-US" dirty="0">
              <a:solidFill>
                <a:schemeClr val="tx1"/>
              </a:solidFill>
            </a:endParaRPr>
          </a:p>
        </p:txBody>
      </p:sp>
      <p:sp>
        <p:nvSpPr>
          <p:cNvPr id="3" name="Content Placeholder 2"/>
          <p:cNvSpPr>
            <a:spLocks noGrp="1"/>
          </p:cNvSpPr>
          <p:nvPr>
            <p:ph idx="1"/>
          </p:nvPr>
        </p:nvSpPr>
        <p:spPr>
          <a:xfrm>
            <a:off x="658813" y="2286000"/>
            <a:ext cx="7824787" cy="3840163"/>
          </a:xfrm>
        </p:spPr>
        <p:txBody>
          <a:bodyPr>
            <a:normAutofit/>
          </a:bodyPr>
          <a:lstStyle/>
          <a:p>
            <a:pPr algn="ctr"/>
            <a:endParaRPr lang="en-US" u="sng" dirty="0" smtClean="0">
              <a:hlinkClick r:id="rId5"/>
            </a:endParaRPr>
          </a:p>
          <a:p>
            <a:pPr algn="ctr"/>
            <a:endParaRPr lang="en-US" u="sng" dirty="0" smtClean="0">
              <a:hlinkClick r:id="rId5"/>
            </a:endParaRPr>
          </a:p>
          <a:p>
            <a:pPr algn="ctr">
              <a:buNone/>
            </a:pPr>
            <a:endParaRPr lang="en-US" u="sng" dirty="0" smtClean="0">
              <a:hlinkClick r:id="rId5"/>
            </a:endParaRPr>
          </a:p>
        </p:txBody>
      </p:sp>
      <p:pic>
        <p:nvPicPr>
          <p:cNvPr id="4" name="How Can We Foster Unity In The Black Community - (480 x 360).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1627443" y="2094118"/>
            <a:ext cx="6048068" cy="4032045"/>
          </a:xfrm>
          <a:prstGeom prst="rect">
            <a:avLst/>
          </a:prstGeom>
        </p:spPr>
      </p:pic>
    </p:spTree>
  </p:cSld>
  <p:clrMapOvr>
    <a:masterClrMapping/>
  </p:clrMapOvr>
  <mc:AlternateContent xmlns:mc="http://schemas.openxmlformats.org/markup-compatibility/2006" xmlns:mp="http://schemas.microsoft.com/office/mac/powerpoint/2008/main">
    <mc:Choice Requires="mp">
      <p:transition xmlns:p14="http://schemas.microsoft.com/office/powerpoint/2010/main" spd="slow">
        <p14:flip dir="r"/>
      </p:transition>
    </mc:Choice>
    <mc:Fallback xmlns:mv="urn:schemas-microsoft-com:mac:vml" xmlns="">
      <p:transition spd="slow">
        <p:newsflash/>
      </p:transition>
    </mc:Fallback>
  </mc:AlternateContent>
  <p:timing>
    <p:tnLst>
      <p:par>
        <p:cTn xmlns:p14="http://schemas.microsoft.com/office/powerpoint/2010/mai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Vertical Title 6"/>
          <p:cNvSpPr>
            <a:spLocks noGrp="1"/>
          </p:cNvSpPr>
          <p:nvPr>
            <p:ph type="title" orient="vert"/>
          </p:nvPr>
        </p:nvSpPr>
        <p:spPr/>
        <p:txBody>
          <a:bodyPr/>
          <a:lstStyle/>
          <a:p>
            <a:r>
              <a:rPr lang="en-US" dirty="0" smtClean="0">
                <a:solidFill>
                  <a:srgbClr val="800000"/>
                </a:solidFill>
              </a:rPr>
              <a:t>DISCUSSION </a:t>
            </a:r>
            <a:endParaRPr lang="en-US" dirty="0">
              <a:solidFill>
                <a:srgbClr val="800000"/>
              </a:solidFill>
            </a:endParaRPr>
          </a:p>
        </p:txBody>
      </p:sp>
      <p:sp>
        <p:nvSpPr>
          <p:cNvPr id="8" name="Vertical Text Placeholder 7"/>
          <p:cNvSpPr>
            <a:spLocks noGrp="1"/>
          </p:cNvSpPr>
          <p:nvPr>
            <p:ph type="body" orient="vert" idx="1"/>
          </p:nvPr>
        </p:nvSpPr>
        <p:spPr>
          <a:xfrm rot="16200000">
            <a:off x="457200" y="693738"/>
            <a:ext cx="6019800" cy="5432425"/>
          </a:xfrm>
        </p:spPr>
        <p:txBody>
          <a:bodyPr>
            <a:noAutofit/>
          </a:bodyPr>
          <a:lstStyle/>
          <a:p>
            <a:r>
              <a:rPr lang="en-US" sz="1600" b="1" dirty="0" smtClean="0"/>
              <a:t>Black Child's Pledge </a:t>
            </a:r>
          </a:p>
          <a:p>
            <a:r>
              <a:rPr lang="en-US" sz="1600" dirty="0" smtClean="0"/>
              <a:t>I pledge allegiance to my Black People.</a:t>
            </a:r>
            <a:br>
              <a:rPr lang="en-US" sz="1600" dirty="0" smtClean="0"/>
            </a:br>
            <a:r>
              <a:rPr lang="en-US" sz="1600" dirty="0" smtClean="0"/>
              <a:t>I pledge to develop my mind and body to the greatest extent possible.</a:t>
            </a:r>
            <a:br>
              <a:rPr lang="en-US" sz="1600" dirty="0" smtClean="0"/>
            </a:br>
            <a:r>
              <a:rPr lang="en-US" sz="1600" dirty="0" smtClean="0"/>
              <a:t>I will learn all that I can in order to give my best to my People in their struggle for liberation.</a:t>
            </a:r>
            <a:br>
              <a:rPr lang="en-US" sz="1600" dirty="0" smtClean="0"/>
            </a:br>
            <a:r>
              <a:rPr lang="en-US" sz="1600" dirty="0" smtClean="0"/>
              <a:t>I will keep myself physically fit, building a strong body free from drugs and other substances which weaken me and make me less capable of protecting myself, my family and my Black brothers and sisters.</a:t>
            </a:r>
            <a:br>
              <a:rPr lang="en-US" sz="1600" dirty="0" smtClean="0"/>
            </a:br>
            <a:r>
              <a:rPr lang="en-US" sz="1600" dirty="0" smtClean="0"/>
              <a:t>I will unselfishly share my knowledge and understanding with them in order to bring about change more quickly.</a:t>
            </a:r>
            <a:br>
              <a:rPr lang="en-US" sz="1600" dirty="0" smtClean="0"/>
            </a:br>
            <a:r>
              <a:rPr lang="en-US" sz="1600" dirty="0" smtClean="0"/>
              <a:t>I will discipline myself to direct my energies thoughtfully and constructively rather than wasting them in idle hatred.</a:t>
            </a:r>
            <a:br>
              <a:rPr lang="en-US" sz="1600" dirty="0" smtClean="0"/>
            </a:br>
            <a:r>
              <a:rPr lang="en-US" sz="1600" dirty="0" smtClean="0"/>
              <a:t>I will train myself never to hurt or allow others to harm my Black brothers and sisters for I recognize that we need every Black Man, Woman, and Child to be physically, mentally and psychologically strong.</a:t>
            </a:r>
            <a:br>
              <a:rPr lang="en-US" sz="1600" dirty="0" smtClean="0"/>
            </a:br>
            <a:r>
              <a:rPr lang="en-US" sz="1600" dirty="0" smtClean="0"/>
              <a:t>These principles I pledge to practice daily and to teach them to others in order to unite my People. </a:t>
            </a:r>
          </a:p>
          <a:p>
            <a:r>
              <a:rPr lang="en-US" sz="1600" dirty="0" smtClean="0"/>
              <a:t>The Black Panther, October 26, 1968</a:t>
            </a:r>
            <a:br>
              <a:rPr lang="en-US" sz="1600" dirty="0" smtClean="0"/>
            </a:br>
            <a:r>
              <a:rPr lang="en-US" sz="1600" dirty="0" smtClean="0"/>
              <a:t>by Shirley Williams </a:t>
            </a:r>
          </a:p>
          <a:p>
            <a:r>
              <a:rPr lang="en-US" sz="1600" dirty="0" smtClean="0"/>
              <a:t> </a:t>
            </a:r>
          </a:p>
          <a:p>
            <a:endParaRPr lang="en-US" sz="1600" dirty="0"/>
          </a:p>
        </p:txBody>
      </p:sp>
    </p:spTree>
  </p:cSld>
  <p:clrMapOvr>
    <a:masterClrMapping/>
  </p:clrMapOvr>
  <p:transition xmlns:p14="http://schemas.microsoft.com/office/powerpoint/2010/main" spd="slow">
    <p:newsflash/>
  </p:transition>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p:txBody>
          <a:bodyPr/>
          <a:lstStyle/>
          <a:p>
            <a:r>
              <a:rPr lang="en-US" dirty="0" smtClean="0"/>
              <a:t>ANY QUESTIONS?</a:t>
            </a:r>
            <a:endParaRPr lang="en-US" dirty="0"/>
          </a:p>
        </p:txBody>
      </p:sp>
      <p:sp>
        <p:nvSpPr>
          <p:cNvPr id="9" name="Subtitle 8"/>
          <p:cNvSpPr>
            <a:spLocks noGrp="1"/>
          </p:cNvSpPr>
          <p:nvPr>
            <p:ph type="subTitle" idx="1"/>
          </p:nvPr>
        </p:nvSpPr>
        <p:spPr/>
        <p:txBody>
          <a:bodyPr/>
          <a:lstStyle/>
          <a:p>
            <a:r>
              <a:rPr lang="en-US" dirty="0" smtClean="0"/>
              <a:t>THANK YOU. PLEASE DON’T FORGET TO FILL OUT SURVEY! </a:t>
            </a:r>
            <a:r>
              <a:rPr lang="en-US" dirty="0" err="1" smtClean="0">
                <a:sym typeface="Wingdings"/>
              </a:rPr>
              <a:t></a:t>
            </a:r>
            <a:endParaRPr lang="en-US" dirty="0"/>
          </a:p>
        </p:txBody>
      </p:sp>
    </p:spTree>
  </p:cSld>
  <p:clrMapOvr>
    <a:masterClrMapping/>
  </p:clrMapOvr>
  <p:transition xmlns:p14="http://schemas.microsoft.com/office/powerpoint/2010/main" spd="slow">
    <p:randomBar dir="vert"/>
  </p:transition>
  <p:timing>
    <p:tnLst>
      <p:par>
        <p:cTn xmlns:p14="http://schemas.microsoft.com/office/powerpoint/2010/main" id="1" dur="indefinite" restart="never" nodeType="tmRoot"/>
      </p:par>
    </p:tnLst>
  </p:timing>
</p:sld>
</file>

<file path=ppt/theme/theme1.xml><?xml version="1.0" encoding="utf-8"?>
<a:theme xmlns:a="http://schemas.openxmlformats.org/drawingml/2006/main" name="Codex">
  <a:themeElements>
    <a:clrScheme name="Codex">
      <a:dk1>
        <a:sysClr val="windowText" lastClr="000000"/>
      </a:dk1>
      <a:lt1>
        <a:sysClr val="window" lastClr="FFFFFF"/>
      </a:lt1>
      <a:dk2>
        <a:srgbClr val="59564B"/>
      </a:dk2>
      <a:lt2>
        <a:srgbClr val="DFDAC7"/>
      </a:lt2>
      <a:accent1>
        <a:srgbClr val="990000"/>
      </a:accent1>
      <a:accent2>
        <a:srgbClr val="EFAB16"/>
      </a:accent2>
      <a:accent3>
        <a:srgbClr val="78AC35"/>
      </a:accent3>
      <a:accent4>
        <a:srgbClr val="35ACA2"/>
      </a:accent4>
      <a:accent5>
        <a:srgbClr val="4083CF"/>
      </a:accent5>
      <a:accent6>
        <a:srgbClr val="0D335E"/>
      </a:accent6>
      <a:hlink>
        <a:srgbClr val="EF8E1C"/>
      </a:hlink>
      <a:folHlink>
        <a:srgbClr val="FEC60B"/>
      </a:folHlink>
    </a:clrScheme>
    <a:fontScheme name="Codex">
      <a:majorFont>
        <a:latin typeface="Calisto MT"/>
        <a:ea typeface=""/>
        <a:cs typeface=""/>
        <a:font script="Jpan" typeface="ＭＳ 明朝"/>
      </a:majorFont>
      <a:minorFont>
        <a:latin typeface="Calisto MT"/>
        <a:ea typeface=""/>
        <a:cs typeface=""/>
        <a:font script="Jpan" typeface="ＭＳ 明朝"/>
      </a:minorFont>
    </a:fontScheme>
    <a:fmtScheme name="Codex">
      <a:fillStyleLst>
        <a:solidFill>
          <a:schemeClr val="phClr"/>
        </a:solidFill>
        <a:gradFill rotWithShape="1">
          <a:gsLst>
            <a:gs pos="0">
              <a:schemeClr val="phClr">
                <a:tint val="100000"/>
                <a:shade val="60000"/>
                <a:satMod val="135000"/>
              </a:schemeClr>
            </a:gs>
            <a:gs pos="100000">
              <a:schemeClr val="phClr">
                <a:tint val="100000"/>
                <a:shade val="94000"/>
                <a:satMod val="135000"/>
              </a:schemeClr>
            </a:gs>
          </a:gsLst>
          <a:lin ang="16200000" scaled="1"/>
        </a:gradFill>
        <a:gradFill rotWithShape="1">
          <a:gsLst>
            <a:gs pos="0">
              <a:schemeClr val="phClr">
                <a:shade val="51000"/>
                <a:alpha val="90000"/>
                <a:satMod val="115000"/>
              </a:schemeClr>
            </a:gs>
            <a:gs pos="100000">
              <a:schemeClr val="phClr">
                <a:shade val="94000"/>
                <a:alpha val="90000"/>
                <a:satMod val="135000"/>
              </a:schemeClr>
            </a:gs>
          </a:gsLst>
          <a:lin ang="5400000" scaled="1"/>
        </a:gradFill>
      </a:fillStyleLst>
      <a:lnStyleLst>
        <a:ln w="15875" cap="flat" cmpd="sng" algn="ctr">
          <a:solidFill>
            <a:schemeClr val="phClr">
              <a:shade val="95000"/>
              <a:satMod val="105000"/>
            </a:schemeClr>
          </a:solidFill>
          <a:prstDash val="solid"/>
        </a:ln>
        <a:ln w="34925" cap="flat" cmpd="sng" algn="ctr">
          <a:solidFill>
            <a:schemeClr val="phClr"/>
          </a:solidFill>
          <a:prstDash val="solid"/>
        </a:ln>
        <a:ln w="34925" cap="flat" cmpd="sng" algn="ctr">
          <a:solidFill>
            <a:schemeClr val="phClr"/>
          </a:solidFill>
          <a:prstDash val="solid"/>
        </a:ln>
      </a:lnStyleLst>
      <a:effectStyleLst>
        <a:effectStyle>
          <a:effectLst/>
        </a:effectStyle>
        <a:effectStyle>
          <a:effectLst/>
        </a:effectStyle>
        <a:effectStyle>
          <a:effectLst>
            <a:outerShdw blurRad="50800" dist="12700" dir="5400000" rotWithShape="0">
              <a:srgbClr val="525252">
                <a:alpha val="85000"/>
              </a:srgbClr>
            </a:outerShdw>
          </a:effectLst>
          <a:scene3d>
            <a:camera prst="orthographicFront">
              <a:rot lat="0" lon="0" rev="0"/>
            </a:camera>
            <a:lightRig rig="sunrise" dir="t">
              <a:rot lat="0" lon="0" rev="6000000"/>
            </a:lightRig>
          </a:scene3d>
          <a:sp3d prstMaterial="matte">
            <a:bevelT w="50800" h="44450" prst="angle"/>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Codex.thmx</Template>
  <TotalTime>702</TotalTime>
  <Words>624</Words>
  <Application>Microsoft Macintosh PowerPoint</Application>
  <PresentationFormat>On-screen Show (4:3)</PresentationFormat>
  <Paragraphs>71</Paragraphs>
  <Slides>11</Slides>
  <Notes>7</Notes>
  <HiddenSlides>0</HiddenSlides>
  <MMClips>2</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Codex</vt:lpstr>
      <vt:lpstr>UNITY IN THE BLACK COMMUNITY:</vt:lpstr>
      <vt:lpstr>UNITY!!</vt:lpstr>
      <vt:lpstr>What is Unity?</vt:lpstr>
      <vt:lpstr>Unity in Schools?</vt:lpstr>
      <vt:lpstr>Unity in Schools contd.</vt:lpstr>
      <vt:lpstr>Unity in the Workplace?</vt:lpstr>
      <vt:lpstr>Unity in the Communities</vt:lpstr>
      <vt:lpstr>Make a Difference!</vt:lpstr>
      <vt:lpstr>How can we foster Unity in the Black Community?</vt:lpstr>
      <vt:lpstr>DISCUSSION </vt:lpstr>
      <vt:lpstr>ANY QUESTIONS?</vt:lpstr>
    </vt:vector>
  </TitlesOfParts>
  <Company>University of Tennessee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Cecilia Dzingira</dc:creator>
  <cp:lastModifiedBy>Studio</cp:lastModifiedBy>
  <cp:revision>10</cp:revision>
  <dcterms:created xsi:type="dcterms:W3CDTF">2012-02-02T05:17:19Z</dcterms:created>
  <dcterms:modified xsi:type="dcterms:W3CDTF">2012-02-02T20:16:23Z</dcterms:modified>
</cp:coreProperties>
</file>