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3"/>
  </p:notesMasterIdLst>
  <p:sldIdLst>
    <p:sldId id="256" r:id="rId2"/>
  </p:sldIdLst>
  <p:sldSz cx="42062400" cy="32918400"/>
  <p:notesSz cx="6934200" cy="9220200"/>
  <p:defaultTextStyle>
    <a:defPPr>
      <a:defRPr lang="en-US"/>
    </a:defPPr>
    <a:lvl1pPr algn="l" rtl="0" eaLnBrk="0" fontAlgn="base" hangingPunct="0">
      <a:spcBef>
        <a:spcPct val="0"/>
      </a:spcBef>
      <a:spcAft>
        <a:spcPct val="0"/>
      </a:spcAft>
      <a:defRPr sz="3200" kern="1200">
        <a:solidFill>
          <a:schemeClr val="tx1"/>
        </a:solidFill>
        <a:latin typeface="Helvetica"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3200" kern="1200">
        <a:solidFill>
          <a:schemeClr val="tx1"/>
        </a:solidFill>
        <a:latin typeface="Helvetica"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3200" kern="1200">
        <a:solidFill>
          <a:schemeClr val="tx1"/>
        </a:solidFill>
        <a:latin typeface="Helvetica"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3200" kern="1200">
        <a:solidFill>
          <a:schemeClr val="tx1"/>
        </a:solidFill>
        <a:latin typeface="Helvetica"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3200" kern="1200">
        <a:solidFill>
          <a:schemeClr val="tx1"/>
        </a:solidFill>
        <a:latin typeface="Helvetica" panose="020B0604020202020204" pitchFamily="34" charset="0"/>
        <a:ea typeface="MS PGothic" panose="020B0600070205080204" pitchFamily="34" charset="-128"/>
        <a:cs typeface="+mn-cs"/>
      </a:defRPr>
    </a:lvl5pPr>
    <a:lvl6pPr marL="2286000" algn="l" defTabSz="914400" rtl="0" eaLnBrk="1" latinLnBrk="0" hangingPunct="1">
      <a:defRPr sz="3200" kern="1200">
        <a:solidFill>
          <a:schemeClr val="tx1"/>
        </a:solidFill>
        <a:latin typeface="Helvetica" panose="020B0604020202020204" pitchFamily="34" charset="0"/>
        <a:ea typeface="MS PGothic" panose="020B0600070205080204" pitchFamily="34" charset="-128"/>
        <a:cs typeface="+mn-cs"/>
      </a:defRPr>
    </a:lvl6pPr>
    <a:lvl7pPr marL="2743200" algn="l" defTabSz="914400" rtl="0" eaLnBrk="1" latinLnBrk="0" hangingPunct="1">
      <a:defRPr sz="3200" kern="1200">
        <a:solidFill>
          <a:schemeClr val="tx1"/>
        </a:solidFill>
        <a:latin typeface="Helvetica" panose="020B0604020202020204" pitchFamily="34" charset="0"/>
        <a:ea typeface="MS PGothic" panose="020B0600070205080204" pitchFamily="34" charset="-128"/>
        <a:cs typeface="+mn-cs"/>
      </a:defRPr>
    </a:lvl7pPr>
    <a:lvl8pPr marL="3200400" algn="l" defTabSz="914400" rtl="0" eaLnBrk="1" latinLnBrk="0" hangingPunct="1">
      <a:defRPr sz="3200" kern="1200">
        <a:solidFill>
          <a:schemeClr val="tx1"/>
        </a:solidFill>
        <a:latin typeface="Helvetica" panose="020B0604020202020204" pitchFamily="34" charset="0"/>
        <a:ea typeface="MS PGothic" panose="020B0600070205080204" pitchFamily="34" charset="-128"/>
        <a:cs typeface="+mn-cs"/>
      </a:defRPr>
    </a:lvl8pPr>
    <a:lvl9pPr marL="3657600" algn="l" defTabSz="914400" rtl="0" eaLnBrk="1" latinLnBrk="0" hangingPunct="1">
      <a:defRPr sz="3200" kern="1200">
        <a:solidFill>
          <a:schemeClr val="tx1"/>
        </a:solidFill>
        <a:latin typeface="Helvetica"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697">
          <p15:clr>
            <a:srgbClr val="A4A3A4"/>
          </p15:clr>
        </p15:guide>
        <p15:guide id="2" orient="horz" pos="19087">
          <p15:clr>
            <a:srgbClr val="A4A3A4"/>
          </p15:clr>
        </p15:guide>
        <p15:guide id="3" orient="horz" pos="3625">
          <p15:clr>
            <a:srgbClr val="A4A3A4"/>
          </p15:clr>
        </p15:guide>
        <p15:guide id="4" orient="horz" pos="2070">
          <p15:clr>
            <a:srgbClr val="A4A3A4"/>
          </p15:clr>
        </p15:guide>
        <p15:guide id="5" pos="7439">
          <p15:clr>
            <a:srgbClr val="A4A3A4"/>
          </p15:clr>
        </p15:guide>
        <p15:guide id="6" pos="8412">
          <p15:clr>
            <a:srgbClr val="A4A3A4"/>
          </p15:clr>
        </p15:guide>
        <p15:guide id="7" pos="15311">
          <p15:clr>
            <a:srgbClr val="A4A3A4"/>
          </p15:clr>
        </p15:guide>
        <p15:guide id="8" pos="24535">
          <p15:clr>
            <a:srgbClr val="A4A3A4"/>
          </p15:clr>
        </p15:guide>
        <p15:guide id="9" pos="1150">
          <p15:clr>
            <a:srgbClr val="A4A3A4"/>
          </p15:clr>
        </p15:guide>
        <p15:guide id="10" pos="16330">
          <p15:clr>
            <a:srgbClr val="A4A3A4"/>
          </p15:clr>
        </p15:guide>
        <p15:guide id="11" pos="23563">
          <p15:clr>
            <a:srgbClr val="A4A3A4"/>
          </p15:clr>
        </p15:guide>
        <p15:guide id="12" pos="30871">
          <p15:clr>
            <a:srgbClr val="A4A3A4"/>
          </p15:clr>
        </p15:guide>
        <p15:guide id="13" orient="horz" pos="717">
          <p15:clr>
            <a:srgbClr val="A4A3A4"/>
          </p15:clr>
        </p15:guide>
        <p15:guide id="14" orient="horz" pos="19632">
          <p15:clr>
            <a:srgbClr val="A4A3A4"/>
          </p15:clr>
        </p15:guide>
        <p15:guide id="15" orient="horz" pos="3729">
          <p15:clr>
            <a:srgbClr val="A4A3A4"/>
          </p15:clr>
        </p15:guide>
        <p15:guide id="16" orient="horz" pos="2129">
          <p15:clr>
            <a:srgbClr val="A4A3A4"/>
          </p15:clr>
        </p15:guide>
        <p15:guide id="17" pos="6111">
          <p15:clr>
            <a:srgbClr val="A4A3A4"/>
          </p15:clr>
        </p15:guide>
        <p15:guide id="18" pos="6910">
          <p15:clr>
            <a:srgbClr val="A4A3A4"/>
          </p15:clr>
        </p15:guide>
        <p15:guide id="19" pos="12577">
          <p15:clr>
            <a:srgbClr val="A4A3A4"/>
          </p15:clr>
        </p15:guide>
        <p15:guide id="20" pos="20154">
          <p15:clr>
            <a:srgbClr val="A4A3A4"/>
          </p15:clr>
        </p15:guide>
        <p15:guide id="21" pos="945">
          <p15:clr>
            <a:srgbClr val="A4A3A4"/>
          </p15:clr>
        </p15:guide>
        <p15:guide id="22" pos="13414">
          <p15:clr>
            <a:srgbClr val="A4A3A4"/>
          </p15:clr>
        </p15:guide>
        <p15:guide id="23" pos="19355">
          <p15:clr>
            <a:srgbClr val="A4A3A4"/>
          </p15:clr>
        </p15:guide>
        <p15:guide id="24" pos="2535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FCF"/>
    <a:srgbClr val="191919"/>
    <a:srgbClr val="FFFF66"/>
    <a:srgbClr val="FFFFE1"/>
    <a:srgbClr val="FFF3F3"/>
    <a:srgbClr val="800040"/>
    <a:srgbClr val="00408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3" d="100"/>
          <a:sy n="23" d="100"/>
        </p:scale>
        <p:origin x="1758" y="96"/>
      </p:cViewPr>
      <p:guideLst>
        <p:guide orient="horz" pos="697"/>
        <p:guide orient="horz" pos="19087"/>
        <p:guide orient="horz" pos="3625"/>
        <p:guide orient="horz" pos="2070"/>
        <p:guide pos="7439"/>
        <p:guide pos="8412"/>
        <p:guide pos="15311"/>
        <p:guide pos="24535"/>
        <p:guide pos="1150"/>
        <p:guide pos="16330"/>
        <p:guide pos="23563"/>
        <p:guide pos="30871"/>
        <p:guide orient="horz" pos="717"/>
        <p:guide orient="horz" pos="19632"/>
        <p:guide orient="horz" pos="3729"/>
        <p:guide orient="horz" pos="2129"/>
        <p:guide pos="6111"/>
        <p:guide pos="6910"/>
        <p:guide pos="12577"/>
        <p:guide pos="20154"/>
        <p:guide pos="945"/>
        <p:guide pos="13414"/>
        <p:guide pos="19355"/>
        <p:guide pos="25358"/>
      </p:guideLst>
    </p:cSldViewPr>
  </p:slideViewPr>
  <p:outlineViewPr>
    <p:cViewPr>
      <p:scale>
        <a:sx n="33" d="100"/>
        <a:sy n="33" d="100"/>
      </p:scale>
      <p:origin x="0" y="0"/>
    </p:cViewPr>
  </p:outlin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B6F326-1162-4FD1-9E6F-DC882BF36CF4}" type="doc">
      <dgm:prSet loTypeId="urn:microsoft.com/office/officeart/2005/8/layout/process1" loCatId="process" qsTypeId="urn:microsoft.com/office/officeart/2005/8/quickstyle/3d2" qsCatId="3D" csTypeId="urn:microsoft.com/office/officeart/2005/8/colors/colorful3" csCatId="colorful" phldr="1"/>
      <dgm:spPr/>
    </dgm:pt>
    <dgm:pt modelId="{B9A42E41-AB98-441F-9F29-3BD8C1D16930}">
      <dgm:prSet phldrT="[Text]" custT="1"/>
      <dgm:spPr/>
      <dgm:t>
        <a:bodyPr/>
        <a:lstStyle/>
        <a:p>
          <a:r>
            <a:rPr lang="en-US" sz="2800" dirty="0" smtClean="0">
              <a:effectLst>
                <a:outerShdw blurRad="38100" dist="38100" dir="2700000" algn="tl">
                  <a:srgbClr val="000000">
                    <a:alpha val="43137"/>
                  </a:srgbClr>
                </a:outerShdw>
              </a:effectLst>
            </a:rPr>
            <a:t>Leading By Example/ Presenting Others with Opportunity</a:t>
          </a:r>
          <a:endParaRPr lang="en-US" sz="2800" dirty="0">
            <a:effectLst>
              <a:outerShdw blurRad="38100" dist="38100" dir="2700000" algn="tl">
                <a:srgbClr val="000000">
                  <a:alpha val="43137"/>
                </a:srgbClr>
              </a:outerShdw>
            </a:effectLst>
          </a:endParaRPr>
        </a:p>
      </dgm:t>
    </dgm:pt>
    <dgm:pt modelId="{DED382AE-00CD-4EF0-B32F-EB1CB09C07C2}" type="parTrans" cxnId="{74389748-C578-4824-9163-D58552F3165E}">
      <dgm:prSet/>
      <dgm:spPr/>
      <dgm:t>
        <a:bodyPr/>
        <a:lstStyle/>
        <a:p>
          <a:endParaRPr lang="en-US"/>
        </a:p>
      </dgm:t>
    </dgm:pt>
    <dgm:pt modelId="{61823611-7353-4E4E-8C12-DBBECC7A19E0}" type="sibTrans" cxnId="{74389748-C578-4824-9163-D58552F3165E}">
      <dgm:prSet/>
      <dgm:spPr/>
      <dgm:t>
        <a:bodyPr/>
        <a:lstStyle/>
        <a:p>
          <a:endParaRPr lang="en-US"/>
        </a:p>
      </dgm:t>
    </dgm:pt>
    <dgm:pt modelId="{4EA8A3F6-FBED-42FC-9F9C-0946FA4C4F8A}">
      <dgm:prSet phldrT="[Text]" custT="1"/>
      <dgm:spPr/>
      <dgm:t>
        <a:bodyPr/>
        <a:lstStyle/>
        <a:p>
          <a:r>
            <a:rPr lang="en-US" sz="2800" dirty="0" smtClean="0">
              <a:effectLst>
                <a:outerShdw blurRad="38100" dist="38100" dir="2700000" algn="tl">
                  <a:srgbClr val="000000">
                    <a:alpha val="43137"/>
                  </a:srgbClr>
                </a:outerShdw>
              </a:effectLst>
            </a:rPr>
            <a:t>Involved in Larger Community/ Industry</a:t>
          </a:r>
          <a:endParaRPr lang="en-US" sz="2800" dirty="0">
            <a:effectLst>
              <a:outerShdw blurRad="38100" dist="38100" dir="2700000" algn="tl">
                <a:srgbClr val="000000">
                  <a:alpha val="43137"/>
                </a:srgbClr>
              </a:outerShdw>
            </a:effectLst>
          </a:endParaRPr>
        </a:p>
      </dgm:t>
    </dgm:pt>
    <dgm:pt modelId="{66B50676-A326-4797-AA22-4C98702E6489}" type="parTrans" cxnId="{B0D72AD6-1DE5-41F0-AB2C-A364C4E6DAD2}">
      <dgm:prSet/>
      <dgm:spPr/>
      <dgm:t>
        <a:bodyPr/>
        <a:lstStyle/>
        <a:p>
          <a:endParaRPr lang="en-US"/>
        </a:p>
      </dgm:t>
    </dgm:pt>
    <dgm:pt modelId="{7290FC99-71F2-4BA0-B936-43D917BFA2BE}" type="sibTrans" cxnId="{B0D72AD6-1DE5-41F0-AB2C-A364C4E6DAD2}">
      <dgm:prSet/>
      <dgm:spPr/>
      <dgm:t>
        <a:bodyPr/>
        <a:lstStyle/>
        <a:p>
          <a:endParaRPr lang="en-US">
            <a:solidFill>
              <a:schemeClr val="accent2"/>
            </a:solidFill>
          </a:endParaRPr>
        </a:p>
      </dgm:t>
    </dgm:pt>
    <dgm:pt modelId="{DD35C385-3A8F-4CF1-9CB4-2E4061A5BF34}">
      <dgm:prSet phldrT="[Text]" custT="1"/>
      <dgm:spPr/>
      <dgm:t>
        <a:bodyPr/>
        <a:lstStyle/>
        <a:p>
          <a:r>
            <a:rPr lang="en-US" sz="2800" dirty="0" smtClean="0">
              <a:effectLst>
                <a:outerShdw blurRad="38100" dist="38100" dir="2700000" algn="tl">
                  <a:srgbClr val="000000">
                    <a:alpha val="43137"/>
                  </a:srgbClr>
                </a:outerShdw>
              </a:effectLst>
            </a:rPr>
            <a:t>Desire to “foster” others’ abilities/ potential</a:t>
          </a:r>
          <a:endParaRPr lang="en-US" sz="2800" dirty="0">
            <a:effectLst>
              <a:outerShdw blurRad="38100" dist="38100" dir="2700000" algn="tl">
                <a:srgbClr val="000000">
                  <a:alpha val="43137"/>
                </a:srgbClr>
              </a:outerShdw>
            </a:effectLst>
          </a:endParaRPr>
        </a:p>
      </dgm:t>
    </dgm:pt>
    <dgm:pt modelId="{7259594C-DC7E-4C4A-A061-1170C445D512}" type="parTrans" cxnId="{B2F10426-B4CD-4508-B383-7560E5D0ED1A}">
      <dgm:prSet/>
      <dgm:spPr/>
      <dgm:t>
        <a:bodyPr/>
        <a:lstStyle/>
        <a:p>
          <a:endParaRPr lang="en-US"/>
        </a:p>
      </dgm:t>
    </dgm:pt>
    <dgm:pt modelId="{F6F10404-40C2-46C9-8B86-DB77174533EE}" type="sibTrans" cxnId="{B2F10426-B4CD-4508-B383-7560E5D0ED1A}">
      <dgm:prSet/>
      <dgm:spPr/>
      <dgm:t>
        <a:bodyPr/>
        <a:lstStyle/>
        <a:p>
          <a:endParaRPr lang="en-US">
            <a:solidFill>
              <a:schemeClr val="accent2"/>
            </a:solidFill>
          </a:endParaRPr>
        </a:p>
      </dgm:t>
    </dgm:pt>
    <dgm:pt modelId="{B3773C0D-9621-478D-9365-B0F0F56EB6FA}" type="pres">
      <dgm:prSet presAssocID="{9BB6F326-1162-4FD1-9E6F-DC882BF36CF4}" presName="Name0" presStyleCnt="0">
        <dgm:presLayoutVars>
          <dgm:dir/>
          <dgm:resizeHandles val="exact"/>
        </dgm:presLayoutVars>
      </dgm:prSet>
      <dgm:spPr/>
    </dgm:pt>
    <dgm:pt modelId="{3407DF04-02AC-48F8-99F3-4F931EFA3BE0}" type="pres">
      <dgm:prSet presAssocID="{DD35C385-3A8F-4CF1-9CB4-2E4061A5BF34}" presName="node" presStyleLbl="node1" presStyleIdx="0" presStyleCnt="3" custScaleX="471709" custLinFactY="-51110" custLinFactNeighborX="3858" custLinFactNeighborY="-100000">
        <dgm:presLayoutVars>
          <dgm:bulletEnabled val="1"/>
        </dgm:presLayoutVars>
      </dgm:prSet>
      <dgm:spPr/>
      <dgm:t>
        <a:bodyPr/>
        <a:lstStyle/>
        <a:p>
          <a:endParaRPr lang="en-US"/>
        </a:p>
      </dgm:t>
    </dgm:pt>
    <dgm:pt modelId="{9446175B-7189-4617-838A-D3DCFD025D73}" type="pres">
      <dgm:prSet presAssocID="{F6F10404-40C2-46C9-8B86-DB77174533EE}" presName="sibTrans" presStyleLbl="sibTrans2D1" presStyleIdx="0" presStyleCnt="2"/>
      <dgm:spPr/>
      <dgm:t>
        <a:bodyPr/>
        <a:lstStyle/>
        <a:p>
          <a:endParaRPr lang="en-US"/>
        </a:p>
      </dgm:t>
    </dgm:pt>
    <dgm:pt modelId="{9BD83A9A-A350-405B-A2A2-911C3D17787A}" type="pres">
      <dgm:prSet presAssocID="{F6F10404-40C2-46C9-8B86-DB77174533EE}" presName="connectorText" presStyleLbl="sibTrans2D1" presStyleIdx="0" presStyleCnt="2"/>
      <dgm:spPr/>
      <dgm:t>
        <a:bodyPr/>
        <a:lstStyle/>
        <a:p>
          <a:endParaRPr lang="en-US"/>
        </a:p>
      </dgm:t>
    </dgm:pt>
    <dgm:pt modelId="{9EFB0D22-E57E-4C7F-A6F3-86D4304DDAA7}" type="pres">
      <dgm:prSet presAssocID="{4EA8A3F6-FBED-42FC-9F9C-0946FA4C4F8A}" presName="node" presStyleLbl="node1" presStyleIdx="1" presStyleCnt="3" custScaleX="561867" custLinFactY="-51110" custLinFactNeighborX="3858" custLinFactNeighborY="-100000">
        <dgm:presLayoutVars>
          <dgm:bulletEnabled val="1"/>
        </dgm:presLayoutVars>
      </dgm:prSet>
      <dgm:spPr/>
      <dgm:t>
        <a:bodyPr/>
        <a:lstStyle/>
        <a:p>
          <a:endParaRPr lang="en-US"/>
        </a:p>
      </dgm:t>
    </dgm:pt>
    <dgm:pt modelId="{EA29FAE3-839F-4854-9F2D-1AF84118AF14}" type="pres">
      <dgm:prSet presAssocID="{7290FC99-71F2-4BA0-B936-43D917BFA2BE}" presName="sibTrans" presStyleLbl="sibTrans2D1" presStyleIdx="1" presStyleCnt="2"/>
      <dgm:spPr/>
      <dgm:t>
        <a:bodyPr/>
        <a:lstStyle/>
        <a:p>
          <a:endParaRPr lang="en-US"/>
        </a:p>
      </dgm:t>
    </dgm:pt>
    <dgm:pt modelId="{E3F7544F-14C8-48B9-95BB-AC917440410A}" type="pres">
      <dgm:prSet presAssocID="{7290FC99-71F2-4BA0-B936-43D917BFA2BE}" presName="connectorText" presStyleLbl="sibTrans2D1" presStyleIdx="1" presStyleCnt="2"/>
      <dgm:spPr/>
      <dgm:t>
        <a:bodyPr/>
        <a:lstStyle/>
        <a:p>
          <a:endParaRPr lang="en-US"/>
        </a:p>
      </dgm:t>
    </dgm:pt>
    <dgm:pt modelId="{005FE905-A17C-43FB-8175-3ACD41960E93}" type="pres">
      <dgm:prSet presAssocID="{B9A42E41-AB98-441F-9F29-3BD8C1D16930}" presName="node" presStyleLbl="node1" presStyleIdx="2" presStyleCnt="3" custScaleX="542975" custLinFactY="-53039" custLinFactNeighborX="3858" custLinFactNeighborY="-100000">
        <dgm:presLayoutVars>
          <dgm:bulletEnabled val="1"/>
        </dgm:presLayoutVars>
      </dgm:prSet>
      <dgm:spPr/>
      <dgm:t>
        <a:bodyPr/>
        <a:lstStyle/>
        <a:p>
          <a:endParaRPr lang="en-US"/>
        </a:p>
      </dgm:t>
    </dgm:pt>
  </dgm:ptLst>
  <dgm:cxnLst>
    <dgm:cxn modelId="{B2F10426-B4CD-4508-B383-7560E5D0ED1A}" srcId="{9BB6F326-1162-4FD1-9E6F-DC882BF36CF4}" destId="{DD35C385-3A8F-4CF1-9CB4-2E4061A5BF34}" srcOrd="0" destOrd="0" parTransId="{7259594C-DC7E-4C4A-A061-1170C445D512}" sibTransId="{F6F10404-40C2-46C9-8B86-DB77174533EE}"/>
    <dgm:cxn modelId="{10D37751-8FC6-4B7F-91D8-4E3A229913BE}" type="presOf" srcId="{7290FC99-71F2-4BA0-B936-43D917BFA2BE}" destId="{EA29FAE3-839F-4854-9F2D-1AF84118AF14}" srcOrd="0" destOrd="0" presId="urn:microsoft.com/office/officeart/2005/8/layout/process1"/>
    <dgm:cxn modelId="{00F8114B-02D3-486A-AC58-94BBB339B953}" type="presOf" srcId="{F6F10404-40C2-46C9-8B86-DB77174533EE}" destId="{9446175B-7189-4617-838A-D3DCFD025D73}" srcOrd="0" destOrd="0" presId="urn:microsoft.com/office/officeart/2005/8/layout/process1"/>
    <dgm:cxn modelId="{74389748-C578-4824-9163-D58552F3165E}" srcId="{9BB6F326-1162-4FD1-9E6F-DC882BF36CF4}" destId="{B9A42E41-AB98-441F-9F29-3BD8C1D16930}" srcOrd="2" destOrd="0" parTransId="{DED382AE-00CD-4EF0-B32F-EB1CB09C07C2}" sibTransId="{61823611-7353-4E4E-8C12-DBBECC7A19E0}"/>
    <dgm:cxn modelId="{B0D72AD6-1DE5-41F0-AB2C-A364C4E6DAD2}" srcId="{9BB6F326-1162-4FD1-9E6F-DC882BF36CF4}" destId="{4EA8A3F6-FBED-42FC-9F9C-0946FA4C4F8A}" srcOrd="1" destOrd="0" parTransId="{66B50676-A326-4797-AA22-4C98702E6489}" sibTransId="{7290FC99-71F2-4BA0-B936-43D917BFA2BE}"/>
    <dgm:cxn modelId="{77315F70-3869-406F-8DC9-4BD8139DBC56}" type="presOf" srcId="{7290FC99-71F2-4BA0-B936-43D917BFA2BE}" destId="{E3F7544F-14C8-48B9-95BB-AC917440410A}" srcOrd="1" destOrd="0" presId="urn:microsoft.com/office/officeart/2005/8/layout/process1"/>
    <dgm:cxn modelId="{C7A26AC4-827A-4959-B68D-BC7A2834763B}" type="presOf" srcId="{DD35C385-3A8F-4CF1-9CB4-2E4061A5BF34}" destId="{3407DF04-02AC-48F8-99F3-4F931EFA3BE0}" srcOrd="0" destOrd="0" presId="urn:microsoft.com/office/officeart/2005/8/layout/process1"/>
    <dgm:cxn modelId="{B3A4AECF-4917-4363-A218-8B35AA7CF2E2}" type="presOf" srcId="{9BB6F326-1162-4FD1-9E6F-DC882BF36CF4}" destId="{B3773C0D-9621-478D-9365-B0F0F56EB6FA}" srcOrd="0" destOrd="0" presId="urn:microsoft.com/office/officeart/2005/8/layout/process1"/>
    <dgm:cxn modelId="{31206167-0389-4812-91C0-945A3861E61A}" type="presOf" srcId="{B9A42E41-AB98-441F-9F29-3BD8C1D16930}" destId="{005FE905-A17C-43FB-8175-3ACD41960E93}" srcOrd="0" destOrd="0" presId="urn:microsoft.com/office/officeart/2005/8/layout/process1"/>
    <dgm:cxn modelId="{AC90BB59-6B55-47E1-814F-DF30772C6F66}" type="presOf" srcId="{F6F10404-40C2-46C9-8B86-DB77174533EE}" destId="{9BD83A9A-A350-405B-A2A2-911C3D17787A}" srcOrd="1" destOrd="0" presId="urn:microsoft.com/office/officeart/2005/8/layout/process1"/>
    <dgm:cxn modelId="{5B729A66-1340-45FB-94CD-146112210DA7}" type="presOf" srcId="{4EA8A3F6-FBED-42FC-9F9C-0946FA4C4F8A}" destId="{9EFB0D22-E57E-4C7F-A6F3-86D4304DDAA7}" srcOrd="0" destOrd="0" presId="urn:microsoft.com/office/officeart/2005/8/layout/process1"/>
    <dgm:cxn modelId="{C3392C7E-6F26-4030-8BED-154701AAA027}" type="presParOf" srcId="{B3773C0D-9621-478D-9365-B0F0F56EB6FA}" destId="{3407DF04-02AC-48F8-99F3-4F931EFA3BE0}" srcOrd="0" destOrd="0" presId="urn:microsoft.com/office/officeart/2005/8/layout/process1"/>
    <dgm:cxn modelId="{52879EA8-7295-4CED-A5AA-AC4B5CF10FB5}" type="presParOf" srcId="{B3773C0D-9621-478D-9365-B0F0F56EB6FA}" destId="{9446175B-7189-4617-838A-D3DCFD025D73}" srcOrd="1" destOrd="0" presId="urn:microsoft.com/office/officeart/2005/8/layout/process1"/>
    <dgm:cxn modelId="{213B07B1-9189-4281-A37D-6055B103CD09}" type="presParOf" srcId="{9446175B-7189-4617-838A-D3DCFD025D73}" destId="{9BD83A9A-A350-405B-A2A2-911C3D17787A}" srcOrd="0" destOrd="0" presId="urn:microsoft.com/office/officeart/2005/8/layout/process1"/>
    <dgm:cxn modelId="{86AB7CDF-BC30-48B9-A784-BF8A695C65BF}" type="presParOf" srcId="{B3773C0D-9621-478D-9365-B0F0F56EB6FA}" destId="{9EFB0D22-E57E-4C7F-A6F3-86D4304DDAA7}" srcOrd="2" destOrd="0" presId="urn:microsoft.com/office/officeart/2005/8/layout/process1"/>
    <dgm:cxn modelId="{B6D3E3CE-4F8C-4697-83C2-1048CE4BAB0D}" type="presParOf" srcId="{B3773C0D-9621-478D-9365-B0F0F56EB6FA}" destId="{EA29FAE3-839F-4854-9F2D-1AF84118AF14}" srcOrd="3" destOrd="0" presId="urn:microsoft.com/office/officeart/2005/8/layout/process1"/>
    <dgm:cxn modelId="{0C27C9CA-19B9-474D-95C4-112C646B07EA}" type="presParOf" srcId="{EA29FAE3-839F-4854-9F2D-1AF84118AF14}" destId="{E3F7544F-14C8-48B9-95BB-AC917440410A}" srcOrd="0" destOrd="0" presId="urn:microsoft.com/office/officeart/2005/8/layout/process1"/>
    <dgm:cxn modelId="{FD9B49F4-AB85-4691-A24F-3C6C853A4B9B}" type="presParOf" srcId="{B3773C0D-9621-478D-9365-B0F0F56EB6FA}" destId="{005FE905-A17C-43FB-8175-3ACD41960E93}"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F1AA8E2-047F-4140-901E-56ACF710C874}" type="doc">
      <dgm:prSet loTypeId="urn:microsoft.com/office/officeart/2005/8/layout/lProcess2" loCatId="list" qsTypeId="urn:microsoft.com/office/officeart/2005/8/quickstyle/simple5" qsCatId="simple" csTypeId="urn:microsoft.com/office/officeart/2005/8/colors/colorful3" csCatId="colorful" phldr="1"/>
      <dgm:spPr/>
      <dgm:t>
        <a:bodyPr/>
        <a:lstStyle/>
        <a:p>
          <a:endParaRPr lang="en-US"/>
        </a:p>
      </dgm:t>
    </dgm:pt>
    <dgm:pt modelId="{CBFEB579-7D8B-43BB-AE7C-BF1FA47DA7B2}">
      <dgm:prSet phldrT="[Text]" custT="1"/>
      <dgm:spPr/>
      <dgm:t>
        <a:bodyPr/>
        <a:lstStyle/>
        <a:p>
          <a:r>
            <a:rPr lang="en-US" sz="2400" smtClean="0">
              <a:effectLst>
                <a:outerShdw blurRad="38100" dist="38100" dir="2700000" algn="tl">
                  <a:srgbClr val="000000">
                    <a:alpha val="43137"/>
                  </a:srgbClr>
                </a:outerShdw>
              </a:effectLst>
              <a:latin typeface="Garamond" panose="02020404030301010803" pitchFamily="18" charset="0"/>
            </a:rPr>
            <a:t>Self-Perception and Motivation</a:t>
          </a:r>
          <a:endParaRPr lang="en-US" sz="2400" dirty="0">
            <a:effectLst>
              <a:outerShdw blurRad="38100" dist="38100" dir="2700000" algn="tl">
                <a:srgbClr val="000000">
                  <a:alpha val="43137"/>
                </a:srgbClr>
              </a:outerShdw>
            </a:effectLst>
            <a:latin typeface="Garamond" panose="02020404030301010803" pitchFamily="18" charset="0"/>
          </a:endParaRPr>
        </a:p>
      </dgm:t>
    </dgm:pt>
    <dgm:pt modelId="{84664DCC-F31A-46AF-AFD0-B5D76600BC7C}" type="parTrans" cxnId="{F6453877-8101-4573-9333-339929156013}">
      <dgm:prSet/>
      <dgm:spPr/>
      <dgm:t>
        <a:bodyPr/>
        <a:lstStyle/>
        <a:p>
          <a:endParaRPr lang="en-US"/>
        </a:p>
      </dgm:t>
    </dgm:pt>
    <dgm:pt modelId="{4213AD73-7BB9-4768-9574-F2DDA9B2CBAD}" type="sibTrans" cxnId="{F6453877-8101-4573-9333-339929156013}">
      <dgm:prSet/>
      <dgm:spPr/>
      <dgm:t>
        <a:bodyPr/>
        <a:lstStyle/>
        <a:p>
          <a:endParaRPr lang="en-US"/>
        </a:p>
      </dgm:t>
    </dgm:pt>
    <dgm:pt modelId="{4602BBB7-1B66-463F-BD7F-952E4EA445B1}">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Leading by Example</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94E88FBE-7FEB-4017-87F8-3ABF3D3E1D00}">
      <dgm:prSet phldrT="[Text]" custT="1"/>
      <dgm:spPr/>
      <dgm:t>
        <a:bodyPr/>
        <a:lstStyle/>
        <a:p>
          <a:r>
            <a:rPr lang="en-US" sz="3200" u="sng" dirty="0" smtClean="0">
              <a:effectLst>
                <a:outerShdw blurRad="38100" dist="38100" dir="2700000" algn="tl">
                  <a:srgbClr val="000000">
                    <a:alpha val="43137"/>
                  </a:srgbClr>
                </a:outerShdw>
              </a:effectLst>
              <a:latin typeface="Garamond" panose="02020404030301010803" pitchFamily="18" charset="0"/>
            </a:rPr>
            <a:t>Leadership</a:t>
          </a:r>
          <a:endParaRPr lang="en-US" sz="3200" u="sng" dirty="0">
            <a:effectLst>
              <a:outerShdw blurRad="38100" dist="38100" dir="2700000" algn="tl">
                <a:srgbClr val="000000">
                  <a:alpha val="43137"/>
                </a:srgbClr>
              </a:outerShdw>
            </a:effectLst>
            <a:latin typeface="Garamond" panose="02020404030301010803" pitchFamily="18" charset="0"/>
          </a:endParaRPr>
        </a:p>
      </dgm:t>
    </dgm:pt>
    <dgm:pt modelId="{D0BA06CD-956E-434D-940D-04DAF8D13D8D}" type="sibTrans" cxnId="{06B8F781-DE0D-4305-98DA-A54F772DF300}">
      <dgm:prSet/>
      <dgm:spPr/>
      <dgm:t>
        <a:bodyPr/>
        <a:lstStyle/>
        <a:p>
          <a:endParaRPr lang="en-US"/>
        </a:p>
      </dgm:t>
    </dgm:pt>
    <dgm:pt modelId="{45C94556-0B7F-4782-8148-900C07DB64E3}" type="parTrans" cxnId="{06B8F781-DE0D-4305-98DA-A54F772DF300}">
      <dgm:prSet/>
      <dgm:spPr/>
      <dgm:t>
        <a:bodyPr/>
        <a:lstStyle/>
        <a:p>
          <a:endParaRPr lang="en-US"/>
        </a:p>
      </dgm:t>
    </dgm:pt>
    <dgm:pt modelId="{06DAC451-24FE-47E1-8123-D1EA74412A4C}" type="sibTrans" cxnId="{0CC0C00D-82FD-426A-BDB8-6317E3973E87}">
      <dgm:prSet/>
      <dgm:spPr/>
      <dgm:t>
        <a:bodyPr/>
        <a:lstStyle/>
        <a:p>
          <a:endParaRPr lang="en-US"/>
        </a:p>
      </dgm:t>
    </dgm:pt>
    <dgm:pt modelId="{CC04DFDE-98B4-425F-98F3-EC53C959E23F}" type="parTrans" cxnId="{0CC0C00D-82FD-426A-BDB8-6317E3973E87}">
      <dgm:prSet/>
      <dgm:spPr/>
      <dgm:t>
        <a:bodyPr/>
        <a:lstStyle/>
        <a:p>
          <a:endParaRPr lang="en-US"/>
        </a:p>
      </dgm:t>
    </dgm:pt>
    <dgm:pt modelId="{CB86897F-3B9F-43E6-B5A2-2D3F4BBBE747}">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Support from Family</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17B9E367-7058-434C-BC06-5DDC74E86E5F}">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Family in Agriculture</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7CFB966B-DBE3-4BF8-BE42-4C4C41F57CD9}" type="sibTrans" cxnId="{909910BB-143A-43BF-AD91-9C4EA99EC783}">
      <dgm:prSet/>
      <dgm:spPr/>
      <dgm:t>
        <a:bodyPr/>
        <a:lstStyle/>
        <a:p>
          <a:endParaRPr lang="en-US"/>
        </a:p>
      </dgm:t>
    </dgm:pt>
    <dgm:pt modelId="{F08BD608-8DB3-4E40-BE00-DC181732B9E2}" type="parTrans" cxnId="{909910BB-143A-43BF-AD91-9C4EA99EC783}">
      <dgm:prSet/>
      <dgm:spPr/>
      <dgm:t>
        <a:bodyPr/>
        <a:lstStyle/>
        <a:p>
          <a:endParaRPr lang="en-US"/>
        </a:p>
      </dgm:t>
    </dgm:pt>
    <dgm:pt modelId="{6F4E9FE4-BA1C-4EE0-8716-B47B2F7461F8}" type="sibTrans" cxnId="{BCE032BD-BE78-401A-A55C-D05DA82828CD}">
      <dgm:prSet/>
      <dgm:spPr/>
      <dgm:t>
        <a:bodyPr/>
        <a:lstStyle/>
        <a:p>
          <a:endParaRPr lang="en-US"/>
        </a:p>
      </dgm:t>
    </dgm:pt>
    <dgm:pt modelId="{7848A325-CEA8-4A2F-A8C3-1BB1844D4DC8}" type="parTrans" cxnId="{BCE032BD-BE78-401A-A55C-D05DA82828CD}">
      <dgm:prSet/>
      <dgm:spPr/>
      <dgm:t>
        <a:bodyPr/>
        <a:lstStyle/>
        <a:p>
          <a:endParaRPr lang="en-US"/>
        </a:p>
      </dgm:t>
    </dgm:pt>
    <dgm:pt modelId="{822DD7AE-F71A-4528-A084-0D6A5528ED79}">
      <dgm:prSet phldrT="[Text]" custT="1"/>
      <dgm:spPr/>
      <dgm:t>
        <a:bodyPr/>
        <a:lstStyle/>
        <a:p>
          <a:r>
            <a:rPr lang="en-US" sz="2800" smtClean="0">
              <a:effectLst>
                <a:outerShdw blurRad="38100" dist="38100" dir="2700000" algn="tl">
                  <a:srgbClr val="000000">
                    <a:alpha val="43137"/>
                  </a:srgbClr>
                </a:outerShdw>
              </a:effectLst>
              <a:latin typeface="Garamond" panose="02020404030301010803" pitchFamily="18" charset="0"/>
            </a:rPr>
            <a:t>Supportive Parents</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0017136B-F7C1-4A96-B32D-F1EA577B9ACA}">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Involved in Agriculture</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87E6043E-D52D-4FC8-BD08-1B92A0CC335A}">
      <dgm:prSet phldrT="[Text]" custT="1"/>
      <dgm:spPr/>
      <dgm:t>
        <a:bodyPr/>
        <a:lstStyle/>
        <a:p>
          <a:r>
            <a:rPr lang="en-US" sz="3200" u="sng" dirty="0" smtClean="0">
              <a:effectLst>
                <a:outerShdw blurRad="38100" dist="38100" dir="2700000" algn="tl">
                  <a:srgbClr val="000000">
                    <a:alpha val="43137"/>
                  </a:srgbClr>
                </a:outerShdw>
              </a:effectLst>
              <a:latin typeface="Garamond" panose="02020404030301010803" pitchFamily="18" charset="0"/>
            </a:rPr>
            <a:t>Growing Up</a:t>
          </a:r>
          <a:endParaRPr lang="en-US" sz="3200" u="sng" dirty="0">
            <a:effectLst>
              <a:outerShdw blurRad="38100" dist="38100" dir="2700000" algn="tl">
                <a:srgbClr val="000000">
                  <a:alpha val="43137"/>
                </a:srgbClr>
              </a:outerShdw>
            </a:effectLst>
            <a:latin typeface="Garamond" panose="02020404030301010803" pitchFamily="18" charset="0"/>
          </a:endParaRPr>
        </a:p>
      </dgm:t>
    </dgm:pt>
    <dgm:pt modelId="{378CEBAC-D4EF-48DB-B8D0-862AFE6F3C2A}" type="sibTrans" cxnId="{62E6EE5D-5051-44B5-8B10-B149052CDA4C}">
      <dgm:prSet/>
      <dgm:spPr/>
      <dgm:t>
        <a:bodyPr/>
        <a:lstStyle/>
        <a:p>
          <a:endParaRPr lang="en-US"/>
        </a:p>
      </dgm:t>
    </dgm:pt>
    <dgm:pt modelId="{EC135209-C76D-46AE-84C3-E64C2E43C242}" type="parTrans" cxnId="{62E6EE5D-5051-44B5-8B10-B149052CDA4C}">
      <dgm:prSet/>
      <dgm:spPr/>
      <dgm:t>
        <a:bodyPr/>
        <a:lstStyle/>
        <a:p>
          <a:endParaRPr lang="en-US"/>
        </a:p>
      </dgm:t>
    </dgm:pt>
    <dgm:pt modelId="{A8CE2C01-1FD2-4E85-9D84-BC9AB34B9E87}" type="sibTrans" cxnId="{EC705FD9-4E4B-4119-863D-5B4A924BC833}">
      <dgm:prSet/>
      <dgm:spPr/>
      <dgm:t>
        <a:bodyPr/>
        <a:lstStyle/>
        <a:p>
          <a:endParaRPr lang="en-US"/>
        </a:p>
      </dgm:t>
    </dgm:pt>
    <dgm:pt modelId="{0433196F-1871-453B-90A0-68A4669C5BEB}" type="parTrans" cxnId="{EC705FD9-4E4B-4119-863D-5B4A924BC833}">
      <dgm:prSet/>
      <dgm:spPr/>
      <dgm:t>
        <a:bodyPr/>
        <a:lstStyle/>
        <a:p>
          <a:endParaRPr lang="en-US"/>
        </a:p>
      </dgm:t>
    </dgm:pt>
    <dgm:pt modelId="{6DE982AB-E5AE-43B3-ABBD-2709152C0345}" type="sibTrans" cxnId="{989FB9DE-9A99-4A4A-92D9-AF4BA9EB4CD9}">
      <dgm:prSet/>
      <dgm:spPr/>
      <dgm:t>
        <a:bodyPr/>
        <a:lstStyle/>
        <a:p>
          <a:endParaRPr lang="en-US"/>
        </a:p>
      </dgm:t>
    </dgm:pt>
    <dgm:pt modelId="{17D47149-10F6-4AD3-99DA-24CC69CC13D2}" type="parTrans" cxnId="{989FB9DE-9A99-4A4A-92D9-AF4BA9EB4CD9}">
      <dgm:prSet/>
      <dgm:spPr/>
      <dgm:t>
        <a:bodyPr/>
        <a:lstStyle/>
        <a:p>
          <a:endParaRPr lang="en-US"/>
        </a:p>
      </dgm:t>
    </dgm:pt>
    <dgm:pt modelId="{48FB3008-4A8E-4552-A19F-B52822A31777}">
      <dgm:prSe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Industry Struggles</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BBA14FBD-9DAE-4839-BA6A-0303A7035F6A}">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Personal Turmoil</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9B9E1B6D-D364-43B1-A839-AA91B28BFE32}">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Sexism</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25B61AAB-C4A9-49A2-9A94-FF48EB23E798}">
      <dgm:prSet phldrT="[Text]" custT="1"/>
      <dgm:spPr/>
      <dgm:t>
        <a:bodyPr/>
        <a:lstStyle/>
        <a:p>
          <a:r>
            <a:rPr lang="en-US" sz="3200" u="sng" dirty="0" smtClean="0">
              <a:effectLst>
                <a:outerShdw blurRad="38100" dist="38100" dir="2700000" algn="tl">
                  <a:srgbClr val="000000">
                    <a:alpha val="43137"/>
                  </a:srgbClr>
                </a:outerShdw>
              </a:effectLst>
              <a:latin typeface="Garamond" panose="02020404030301010803" pitchFamily="18" charset="0"/>
            </a:rPr>
            <a:t>Hardship</a:t>
          </a:r>
          <a:endParaRPr lang="en-US" sz="3200" u="sng" dirty="0">
            <a:effectLst>
              <a:outerShdw blurRad="38100" dist="38100" dir="2700000" algn="tl">
                <a:srgbClr val="000000">
                  <a:alpha val="43137"/>
                </a:srgbClr>
              </a:outerShdw>
            </a:effectLst>
            <a:latin typeface="Garamond" panose="02020404030301010803" pitchFamily="18" charset="0"/>
          </a:endParaRPr>
        </a:p>
      </dgm:t>
    </dgm:pt>
    <dgm:pt modelId="{6FDD00BC-BD3F-405C-9CD3-86B65D6B9E2A}" type="sibTrans" cxnId="{8E6DF1FD-19BE-48CA-82D3-3528CA301F9C}">
      <dgm:prSet/>
      <dgm:spPr/>
      <dgm:t>
        <a:bodyPr/>
        <a:lstStyle/>
        <a:p>
          <a:endParaRPr lang="en-US"/>
        </a:p>
      </dgm:t>
    </dgm:pt>
    <dgm:pt modelId="{F7120B52-484C-4A35-863E-A7E231FA89B9}" type="parTrans" cxnId="{8E6DF1FD-19BE-48CA-82D3-3528CA301F9C}">
      <dgm:prSet/>
      <dgm:spPr/>
      <dgm:t>
        <a:bodyPr/>
        <a:lstStyle/>
        <a:p>
          <a:endParaRPr lang="en-US"/>
        </a:p>
      </dgm:t>
    </dgm:pt>
    <dgm:pt modelId="{F7DD6115-8A45-411B-9092-F320EE10A4DB}" type="sibTrans" cxnId="{E98A8BB0-936E-470D-A8A1-3B2EB7A99F38}">
      <dgm:prSet/>
      <dgm:spPr/>
      <dgm:t>
        <a:bodyPr/>
        <a:lstStyle/>
        <a:p>
          <a:endParaRPr lang="en-US"/>
        </a:p>
      </dgm:t>
    </dgm:pt>
    <dgm:pt modelId="{543D2B11-A5DB-4851-9CF1-5505DCE07C62}" type="parTrans" cxnId="{E98A8BB0-936E-470D-A8A1-3B2EB7A99F38}">
      <dgm:prSet/>
      <dgm:spPr/>
      <dgm:t>
        <a:bodyPr/>
        <a:lstStyle/>
        <a:p>
          <a:endParaRPr lang="en-US"/>
        </a:p>
      </dgm:t>
    </dgm:pt>
    <dgm:pt modelId="{E9299090-8065-459A-8BE8-30D489661223}" type="sibTrans" cxnId="{B2240009-E28F-4DB6-8A70-ABF4E00BFFCC}">
      <dgm:prSet/>
      <dgm:spPr/>
      <dgm:t>
        <a:bodyPr/>
        <a:lstStyle/>
        <a:p>
          <a:endParaRPr lang="en-US"/>
        </a:p>
      </dgm:t>
    </dgm:pt>
    <dgm:pt modelId="{80B92028-C22A-4A91-92DA-A1E05319E84D}" type="parTrans" cxnId="{B2240009-E28F-4DB6-8A70-ABF4E00BFFCC}">
      <dgm:prSet/>
      <dgm:spPr/>
      <dgm:t>
        <a:bodyPr/>
        <a:lstStyle/>
        <a:p>
          <a:endParaRPr lang="en-US"/>
        </a:p>
      </dgm:t>
    </dgm:pt>
    <dgm:pt modelId="{10F0C977-F3BD-44FA-838B-697D6D8C0154}" type="sibTrans" cxnId="{D0C12229-84F1-41E1-A008-BFFCCFDEC932}">
      <dgm:prSet/>
      <dgm:spPr/>
      <dgm:t>
        <a:bodyPr/>
        <a:lstStyle/>
        <a:p>
          <a:endParaRPr lang="en-US"/>
        </a:p>
      </dgm:t>
    </dgm:pt>
    <dgm:pt modelId="{1D2938A7-ECB9-4FE7-AB15-1845AAEBFEDC}" type="parTrans" cxnId="{D0C12229-84F1-41E1-A008-BFFCCFDEC932}">
      <dgm:prSet/>
      <dgm:spPr/>
      <dgm:t>
        <a:bodyPr/>
        <a:lstStyle/>
        <a:p>
          <a:endParaRPr lang="en-US"/>
        </a:p>
      </dgm:t>
    </dgm:pt>
    <dgm:pt modelId="{D954988E-6903-468D-960A-BB1AFE83AED9}">
      <dgm:prSe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Restrictive Parents</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CB886A35-3B20-4583-A3A4-DBC612E9A49F}" type="parTrans" cxnId="{AD44A421-D2D0-43BF-8AF1-52D7D3A86BE1}">
      <dgm:prSet/>
      <dgm:spPr/>
      <dgm:t>
        <a:bodyPr/>
        <a:lstStyle/>
        <a:p>
          <a:endParaRPr lang="en-US"/>
        </a:p>
      </dgm:t>
    </dgm:pt>
    <dgm:pt modelId="{E10FF61F-5F7F-498B-8A4E-0C60498722CD}" type="sibTrans" cxnId="{AD44A421-D2D0-43BF-8AF1-52D7D3A86BE1}">
      <dgm:prSet/>
      <dgm:spPr/>
      <dgm:t>
        <a:bodyPr/>
        <a:lstStyle/>
        <a:p>
          <a:endParaRPr lang="en-US"/>
        </a:p>
      </dgm:t>
    </dgm:pt>
    <dgm:pt modelId="{477D5A1F-4E07-457A-BED2-8C21E3C60391}">
      <dgm:prSe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Dynamics with Children</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18FD4340-FED0-4AC7-9B30-686B539E4C3E}" type="parTrans" cxnId="{BB55FE44-2E89-41FD-AFAD-80AEADD05546}">
      <dgm:prSet/>
      <dgm:spPr/>
      <dgm:t>
        <a:bodyPr/>
        <a:lstStyle/>
        <a:p>
          <a:endParaRPr lang="en-US"/>
        </a:p>
      </dgm:t>
    </dgm:pt>
    <dgm:pt modelId="{879EC324-E38E-4A48-BDC7-17F50129FF2E}" type="sibTrans" cxnId="{BB55FE44-2E89-41FD-AFAD-80AEADD05546}">
      <dgm:prSet/>
      <dgm:spPr/>
      <dgm:t>
        <a:bodyPr/>
        <a:lstStyle/>
        <a:p>
          <a:endParaRPr lang="en-US"/>
        </a:p>
      </dgm:t>
    </dgm:pt>
    <dgm:pt modelId="{02A70EFC-5915-463B-8F8F-F2F14104F5E4}">
      <dgm:prSet phldrT="[Text]" custT="1"/>
      <dgm:spPr/>
      <dgm:t>
        <a:bodyPr/>
        <a:lstStyle/>
        <a:p>
          <a:r>
            <a:rPr lang="en-US" sz="2800" dirty="0" smtClean="0">
              <a:effectLst>
                <a:outerShdw blurRad="38100" dist="38100" dir="2700000" algn="tl">
                  <a:srgbClr val="000000">
                    <a:alpha val="43137"/>
                  </a:srgbClr>
                </a:outerShdw>
              </a:effectLst>
              <a:latin typeface="Garamond" panose="02020404030301010803" pitchFamily="18" charset="0"/>
            </a:rPr>
            <a:t>Outreach to Women in Industry</a:t>
          </a:r>
          <a:endParaRPr lang="en-US" sz="2800" dirty="0">
            <a:effectLst>
              <a:outerShdw blurRad="38100" dist="38100" dir="2700000" algn="tl">
                <a:srgbClr val="000000">
                  <a:alpha val="43137"/>
                </a:srgbClr>
              </a:outerShdw>
            </a:effectLst>
            <a:latin typeface="Garamond" panose="02020404030301010803" pitchFamily="18" charset="0"/>
          </a:endParaRPr>
        </a:p>
      </dgm:t>
    </dgm:pt>
    <dgm:pt modelId="{1AC8B691-A2BF-4C8A-9C24-6F2E9C5654F3}" type="parTrans" cxnId="{C8DCBAB9-EA65-43CA-B22C-EAD704C900BF}">
      <dgm:prSet/>
      <dgm:spPr/>
      <dgm:t>
        <a:bodyPr/>
        <a:lstStyle/>
        <a:p>
          <a:endParaRPr lang="en-US"/>
        </a:p>
      </dgm:t>
    </dgm:pt>
    <dgm:pt modelId="{8350CE0D-934B-46AE-9861-A19BC0DF19A9}" type="sibTrans" cxnId="{C8DCBAB9-EA65-43CA-B22C-EAD704C900BF}">
      <dgm:prSet/>
      <dgm:spPr/>
      <dgm:t>
        <a:bodyPr/>
        <a:lstStyle/>
        <a:p>
          <a:endParaRPr lang="en-US"/>
        </a:p>
      </dgm:t>
    </dgm:pt>
    <dgm:pt modelId="{0F9EA74E-A8B4-4E30-BF47-E92C3F09A375}">
      <dgm:prSet phldrT="[Text]" custT="1"/>
      <dgm:spPr/>
      <dgm:t>
        <a:bodyPr/>
        <a:lstStyle/>
        <a:p>
          <a:r>
            <a:rPr lang="en-US" sz="3200" u="sng" dirty="0" smtClean="0">
              <a:effectLst>
                <a:outerShdw blurRad="38100" dist="38100" dir="2700000" algn="tl">
                  <a:srgbClr val="000000">
                    <a:alpha val="43137"/>
                  </a:srgbClr>
                </a:outerShdw>
              </a:effectLst>
              <a:latin typeface="Garamond" panose="02020404030301010803" pitchFamily="18" charset="0"/>
            </a:rPr>
            <a:t>Family Dynamics Now</a:t>
          </a:r>
          <a:endParaRPr lang="en-US" sz="3200" u="sng" dirty="0">
            <a:effectLst>
              <a:outerShdw blurRad="38100" dist="38100" dir="2700000" algn="tl">
                <a:srgbClr val="000000">
                  <a:alpha val="43137"/>
                </a:srgbClr>
              </a:outerShdw>
            </a:effectLst>
            <a:latin typeface="Garamond" panose="02020404030301010803" pitchFamily="18" charset="0"/>
          </a:endParaRPr>
        </a:p>
      </dgm:t>
    </dgm:pt>
    <dgm:pt modelId="{FA271B19-B87F-42AD-92FC-433D069AD7E2}" type="sibTrans" cxnId="{72D16EB1-8320-49B7-B22C-46BCBBB6FFA5}">
      <dgm:prSet/>
      <dgm:spPr/>
      <dgm:t>
        <a:bodyPr/>
        <a:lstStyle/>
        <a:p>
          <a:endParaRPr lang="en-US"/>
        </a:p>
      </dgm:t>
    </dgm:pt>
    <dgm:pt modelId="{C4B9FB83-3468-40C1-845A-4E2AF8573546}" type="parTrans" cxnId="{72D16EB1-8320-49B7-B22C-46BCBBB6FFA5}">
      <dgm:prSet/>
      <dgm:spPr/>
      <dgm:t>
        <a:bodyPr/>
        <a:lstStyle/>
        <a:p>
          <a:endParaRPr lang="en-US"/>
        </a:p>
      </dgm:t>
    </dgm:pt>
    <dgm:pt modelId="{863A1EE6-94F3-4E97-AC7D-043F86EE9E6E}" type="pres">
      <dgm:prSet presAssocID="{AF1AA8E2-047F-4140-901E-56ACF710C874}" presName="theList" presStyleCnt="0">
        <dgm:presLayoutVars>
          <dgm:dir/>
          <dgm:animLvl val="lvl"/>
          <dgm:resizeHandles val="exact"/>
        </dgm:presLayoutVars>
      </dgm:prSet>
      <dgm:spPr/>
      <dgm:t>
        <a:bodyPr/>
        <a:lstStyle/>
        <a:p>
          <a:endParaRPr lang="en-US"/>
        </a:p>
      </dgm:t>
    </dgm:pt>
    <dgm:pt modelId="{961E57BE-19D9-484D-B29F-5D3AEE701828}" type="pres">
      <dgm:prSet presAssocID="{25B61AAB-C4A9-49A2-9A94-FF48EB23E798}" presName="compNode" presStyleCnt="0"/>
      <dgm:spPr/>
    </dgm:pt>
    <dgm:pt modelId="{11C8ED48-F2BD-4056-A907-252576BCB08A}" type="pres">
      <dgm:prSet presAssocID="{25B61AAB-C4A9-49A2-9A94-FF48EB23E798}" presName="aNode" presStyleLbl="bgShp" presStyleIdx="0" presStyleCnt="4"/>
      <dgm:spPr/>
      <dgm:t>
        <a:bodyPr/>
        <a:lstStyle/>
        <a:p>
          <a:endParaRPr lang="en-US"/>
        </a:p>
      </dgm:t>
    </dgm:pt>
    <dgm:pt modelId="{CAE7D79E-08B8-4B00-8C46-B20A77511036}" type="pres">
      <dgm:prSet presAssocID="{25B61AAB-C4A9-49A2-9A94-FF48EB23E798}" presName="textNode" presStyleLbl="bgShp" presStyleIdx="0" presStyleCnt="4"/>
      <dgm:spPr/>
      <dgm:t>
        <a:bodyPr/>
        <a:lstStyle/>
        <a:p>
          <a:endParaRPr lang="en-US"/>
        </a:p>
      </dgm:t>
    </dgm:pt>
    <dgm:pt modelId="{CBFC868E-97FE-4FF3-A6BA-FBB11AF8825D}" type="pres">
      <dgm:prSet presAssocID="{25B61AAB-C4A9-49A2-9A94-FF48EB23E798}" presName="compChildNode" presStyleCnt="0"/>
      <dgm:spPr/>
    </dgm:pt>
    <dgm:pt modelId="{471C51A3-112C-49C4-BAA7-D7E1BD5AB4A6}" type="pres">
      <dgm:prSet presAssocID="{25B61AAB-C4A9-49A2-9A94-FF48EB23E798}" presName="theInnerList" presStyleCnt="0"/>
      <dgm:spPr/>
    </dgm:pt>
    <dgm:pt modelId="{969A61DF-8036-4187-9518-F8939E270F63}" type="pres">
      <dgm:prSet presAssocID="{9B9E1B6D-D364-43B1-A839-AA91B28BFE32}" presName="childNode" presStyleLbl="node1" presStyleIdx="0" presStyleCnt="12">
        <dgm:presLayoutVars>
          <dgm:bulletEnabled val="1"/>
        </dgm:presLayoutVars>
      </dgm:prSet>
      <dgm:spPr/>
      <dgm:t>
        <a:bodyPr/>
        <a:lstStyle/>
        <a:p>
          <a:endParaRPr lang="en-US"/>
        </a:p>
      </dgm:t>
    </dgm:pt>
    <dgm:pt modelId="{4022285D-3735-4A5D-B336-0FBAAEFBBF30}" type="pres">
      <dgm:prSet presAssocID="{9B9E1B6D-D364-43B1-A839-AA91B28BFE32}" presName="aSpace2" presStyleCnt="0"/>
      <dgm:spPr/>
    </dgm:pt>
    <dgm:pt modelId="{58964914-20AE-4239-91B5-C499FE7F8EBC}" type="pres">
      <dgm:prSet presAssocID="{BBA14FBD-9DAE-4839-BA6A-0303A7035F6A}" presName="childNode" presStyleLbl="node1" presStyleIdx="1" presStyleCnt="12">
        <dgm:presLayoutVars>
          <dgm:bulletEnabled val="1"/>
        </dgm:presLayoutVars>
      </dgm:prSet>
      <dgm:spPr/>
      <dgm:t>
        <a:bodyPr/>
        <a:lstStyle/>
        <a:p>
          <a:endParaRPr lang="en-US"/>
        </a:p>
      </dgm:t>
    </dgm:pt>
    <dgm:pt modelId="{7066B59A-F26A-4835-AFBB-2644D84FB830}" type="pres">
      <dgm:prSet presAssocID="{BBA14FBD-9DAE-4839-BA6A-0303A7035F6A}" presName="aSpace2" presStyleCnt="0"/>
      <dgm:spPr/>
    </dgm:pt>
    <dgm:pt modelId="{DFAA66F4-76BE-4918-A960-72854B95AB0C}" type="pres">
      <dgm:prSet presAssocID="{48FB3008-4A8E-4552-A19F-B52822A31777}" presName="childNode" presStyleLbl="node1" presStyleIdx="2" presStyleCnt="12">
        <dgm:presLayoutVars>
          <dgm:bulletEnabled val="1"/>
        </dgm:presLayoutVars>
      </dgm:prSet>
      <dgm:spPr/>
      <dgm:t>
        <a:bodyPr/>
        <a:lstStyle/>
        <a:p>
          <a:endParaRPr lang="en-US"/>
        </a:p>
      </dgm:t>
    </dgm:pt>
    <dgm:pt modelId="{EB544AB9-8C74-42B8-AAC9-DB431730CCC2}" type="pres">
      <dgm:prSet presAssocID="{25B61AAB-C4A9-49A2-9A94-FF48EB23E798}" presName="aSpace" presStyleCnt="0"/>
      <dgm:spPr/>
    </dgm:pt>
    <dgm:pt modelId="{950850A6-6238-4EC7-8D78-7BAD6912F6CA}" type="pres">
      <dgm:prSet presAssocID="{87E6043E-D52D-4FC8-BD08-1B92A0CC335A}" presName="compNode" presStyleCnt="0"/>
      <dgm:spPr/>
    </dgm:pt>
    <dgm:pt modelId="{62E40E0F-9053-4200-80DD-59E23976575F}" type="pres">
      <dgm:prSet presAssocID="{87E6043E-D52D-4FC8-BD08-1B92A0CC335A}" presName="aNode" presStyleLbl="bgShp" presStyleIdx="1" presStyleCnt="4" custLinFactNeighborX="-773" custLinFactNeighborY="1492"/>
      <dgm:spPr/>
      <dgm:t>
        <a:bodyPr/>
        <a:lstStyle/>
        <a:p>
          <a:endParaRPr lang="en-US"/>
        </a:p>
      </dgm:t>
    </dgm:pt>
    <dgm:pt modelId="{5C5E0E80-19F0-48CE-9EEF-2E843AFDB324}" type="pres">
      <dgm:prSet presAssocID="{87E6043E-D52D-4FC8-BD08-1B92A0CC335A}" presName="textNode" presStyleLbl="bgShp" presStyleIdx="1" presStyleCnt="4"/>
      <dgm:spPr/>
      <dgm:t>
        <a:bodyPr/>
        <a:lstStyle/>
        <a:p>
          <a:endParaRPr lang="en-US"/>
        </a:p>
      </dgm:t>
    </dgm:pt>
    <dgm:pt modelId="{49D7B074-8E31-4054-8178-F703FC1A6AE6}" type="pres">
      <dgm:prSet presAssocID="{87E6043E-D52D-4FC8-BD08-1B92A0CC335A}" presName="compChildNode" presStyleCnt="0"/>
      <dgm:spPr/>
    </dgm:pt>
    <dgm:pt modelId="{3ECBE37E-387B-4BAB-89D2-9DDF1118077D}" type="pres">
      <dgm:prSet presAssocID="{87E6043E-D52D-4FC8-BD08-1B92A0CC335A}" presName="theInnerList" presStyleCnt="0"/>
      <dgm:spPr/>
    </dgm:pt>
    <dgm:pt modelId="{4D10688F-5B21-48ED-878B-14C9DA01235D}" type="pres">
      <dgm:prSet presAssocID="{0017136B-F7C1-4A96-B32D-F1EA577B9ACA}" presName="childNode" presStyleLbl="node1" presStyleIdx="3" presStyleCnt="12">
        <dgm:presLayoutVars>
          <dgm:bulletEnabled val="1"/>
        </dgm:presLayoutVars>
      </dgm:prSet>
      <dgm:spPr/>
      <dgm:t>
        <a:bodyPr/>
        <a:lstStyle/>
        <a:p>
          <a:endParaRPr lang="en-US"/>
        </a:p>
      </dgm:t>
    </dgm:pt>
    <dgm:pt modelId="{69452D36-5AEE-41F4-A7D9-063D1137ACEE}" type="pres">
      <dgm:prSet presAssocID="{0017136B-F7C1-4A96-B32D-F1EA577B9ACA}" presName="aSpace2" presStyleCnt="0"/>
      <dgm:spPr/>
    </dgm:pt>
    <dgm:pt modelId="{C5BB35F4-426C-47AD-BA28-DCF31B86ED41}" type="pres">
      <dgm:prSet presAssocID="{822DD7AE-F71A-4528-A084-0D6A5528ED79}" presName="childNode" presStyleLbl="node1" presStyleIdx="4" presStyleCnt="12">
        <dgm:presLayoutVars>
          <dgm:bulletEnabled val="1"/>
        </dgm:presLayoutVars>
      </dgm:prSet>
      <dgm:spPr/>
      <dgm:t>
        <a:bodyPr/>
        <a:lstStyle/>
        <a:p>
          <a:endParaRPr lang="en-US"/>
        </a:p>
      </dgm:t>
    </dgm:pt>
    <dgm:pt modelId="{B7C35387-6A1A-4990-8ED9-331638F614E8}" type="pres">
      <dgm:prSet presAssocID="{822DD7AE-F71A-4528-A084-0D6A5528ED79}" presName="aSpace2" presStyleCnt="0"/>
      <dgm:spPr/>
    </dgm:pt>
    <dgm:pt modelId="{F55F732A-27CE-41A4-BBC8-8EBD99E36E99}" type="pres">
      <dgm:prSet presAssocID="{D954988E-6903-468D-960A-BB1AFE83AED9}" presName="childNode" presStyleLbl="node1" presStyleIdx="5" presStyleCnt="12">
        <dgm:presLayoutVars>
          <dgm:bulletEnabled val="1"/>
        </dgm:presLayoutVars>
      </dgm:prSet>
      <dgm:spPr/>
      <dgm:t>
        <a:bodyPr/>
        <a:lstStyle/>
        <a:p>
          <a:endParaRPr lang="en-US"/>
        </a:p>
      </dgm:t>
    </dgm:pt>
    <dgm:pt modelId="{78467E27-1E21-423F-A2C3-613AFB4CBDFA}" type="pres">
      <dgm:prSet presAssocID="{87E6043E-D52D-4FC8-BD08-1B92A0CC335A}" presName="aSpace" presStyleCnt="0"/>
      <dgm:spPr/>
    </dgm:pt>
    <dgm:pt modelId="{BF56C76D-BF82-4B31-A05E-838AC3A6B391}" type="pres">
      <dgm:prSet presAssocID="{0F9EA74E-A8B4-4E30-BF47-E92C3F09A375}" presName="compNode" presStyleCnt="0"/>
      <dgm:spPr/>
    </dgm:pt>
    <dgm:pt modelId="{EE20BDF5-EF05-4EB1-B7F5-BF0901169179}" type="pres">
      <dgm:prSet presAssocID="{0F9EA74E-A8B4-4E30-BF47-E92C3F09A375}" presName="aNode" presStyleLbl="bgShp" presStyleIdx="2" presStyleCnt="4"/>
      <dgm:spPr/>
      <dgm:t>
        <a:bodyPr/>
        <a:lstStyle/>
        <a:p>
          <a:endParaRPr lang="en-US"/>
        </a:p>
      </dgm:t>
    </dgm:pt>
    <dgm:pt modelId="{39EA821A-4FEA-467C-B1EB-74E57FE678FA}" type="pres">
      <dgm:prSet presAssocID="{0F9EA74E-A8B4-4E30-BF47-E92C3F09A375}" presName="textNode" presStyleLbl="bgShp" presStyleIdx="2" presStyleCnt="4"/>
      <dgm:spPr/>
      <dgm:t>
        <a:bodyPr/>
        <a:lstStyle/>
        <a:p>
          <a:endParaRPr lang="en-US"/>
        </a:p>
      </dgm:t>
    </dgm:pt>
    <dgm:pt modelId="{ECDD9314-EE02-4622-8CEA-59234CBA0111}" type="pres">
      <dgm:prSet presAssocID="{0F9EA74E-A8B4-4E30-BF47-E92C3F09A375}" presName="compChildNode" presStyleCnt="0"/>
      <dgm:spPr/>
    </dgm:pt>
    <dgm:pt modelId="{EE5E07AC-9C50-4D67-AAC6-0EA6A23AD8C1}" type="pres">
      <dgm:prSet presAssocID="{0F9EA74E-A8B4-4E30-BF47-E92C3F09A375}" presName="theInnerList" presStyleCnt="0"/>
      <dgm:spPr/>
    </dgm:pt>
    <dgm:pt modelId="{05BDEF8E-2C86-419B-8EB4-50B7E5AE8A4C}" type="pres">
      <dgm:prSet presAssocID="{17B9E367-7058-434C-BC06-5DDC74E86E5F}" presName="childNode" presStyleLbl="node1" presStyleIdx="6" presStyleCnt="12">
        <dgm:presLayoutVars>
          <dgm:bulletEnabled val="1"/>
        </dgm:presLayoutVars>
      </dgm:prSet>
      <dgm:spPr/>
      <dgm:t>
        <a:bodyPr/>
        <a:lstStyle/>
        <a:p>
          <a:endParaRPr lang="en-US"/>
        </a:p>
      </dgm:t>
    </dgm:pt>
    <dgm:pt modelId="{209088DE-18DC-4832-BF92-FF024FF88A01}" type="pres">
      <dgm:prSet presAssocID="{17B9E367-7058-434C-BC06-5DDC74E86E5F}" presName="aSpace2" presStyleCnt="0"/>
      <dgm:spPr/>
    </dgm:pt>
    <dgm:pt modelId="{6150D8A1-CD39-4564-906F-B28A4CDFCBB1}" type="pres">
      <dgm:prSet presAssocID="{CB86897F-3B9F-43E6-B5A2-2D3F4BBBE747}" presName="childNode" presStyleLbl="node1" presStyleIdx="7" presStyleCnt="12">
        <dgm:presLayoutVars>
          <dgm:bulletEnabled val="1"/>
        </dgm:presLayoutVars>
      </dgm:prSet>
      <dgm:spPr/>
      <dgm:t>
        <a:bodyPr/>
        <a:lstStyle/>
        <a:p>
          <a:endParaRPr lang="en-US"/>
        </a:p>
      </dgm:t>
    </dgm:pt>
    <dgm:pt modelId="{D4BFAC45-8B72-4995-AA34-4007382FFBFC}" type="pres">
      <dgm:prSet presAssocID="{CB86897F-3B9F-43E6-B5A2-2D3F4BBBE747}" presName="aSpace2" presStyleCnt="0"/>
      <dgm:spPr/>
    </dgm:pt>
    <dgm:pt modelId="{06A649A6-DE46-4AA8-94C7-5A9C4B33CFF2}" type="pres">
      <dgm:prSet presAssocID="{477D5A1F-4E07-457A-BED2-8C21E3C60391}" presName="childNode" presStyleLbl="node1" presStyleIdx="8" presStyleCnt="12">
        <dgm:presLayoutVars>
          <dgm:bulletEnabled val="1"/>
        </dgm:presLayoutVars>
      </dgm:prSet>
      <dgm:spPr/>
      <dgm:t>
        <a:bodyPr/>
        <a:lstStyle/>
        <a:p>
          <a:endParaRPr lang="en-US"/>
        </a:p>
      </dgm:t>
    </dgm:pt>
    <dgm:pt modelId="{4BFBF62E-9A02-4EA8-A83C-642FD04C4BF5}" type="pres">
      <dgm:prSet presAssocID="{0F9EA74E-A8B4-4E30-BF47-E92C3F09A375}" presName="aSpace" presStyleCnt="0"/>
      <dgm:spPr/>
    </dgm:pt>
    <dgm:pt modelId="{C2344817-3DAB-4A34-BF6B-3D136732751D}" type="pres">
      <dgm:prSet presAssocID="{94E88FBE-7FEB-4017-87F8-3ABF3D3E1D00}" presName="compNode" presStyleCnt="0"/>
      <dgm:spPr/>
    </dgm:pt>
    <dgm:pt modelId="{7C7A49A2-9720-438E-BA7A-A1F6DDED5E2A}" type="pres">
      <dgm:prSet presAssocID="{94E88FBE-7FEB-4017-87F8-3ABF3D3E1D00}" presName="aNode" presStyleLbl="bgShp" presStyleIdx="3" presStyleCnt="4"/>
      <dgm:spPr/>
      <dgm:t>
        <a:bodyPr/>
        <a:lstStyle/>
        <a:p>
          <a:endParaRPr lang="en-US"/>
        </a:p>
      </dgm:t>
    </dgm:pt>
    <dgm:pt modelId="{FF204A59-E863-4A4B-B3A5-C4FFE8898C62}" type="pres">
      <dgm:prSet presAssocID="{94E88FBE-7FEB-4017-87F8-3ABF3D3E1D00}" presName="textNode" presStyleLbl="bgShp" presStyleIdx="3" presStyleCnt="4"/>
      <dgm:spPr/>
      <dgm:t>
        <a:bodyPr/>
        <a:lstStyle/>
        <a:p>
          <a:endParaRPr lang="en-US"/>
        </a:p>
      </dgm:t>
    </dgm:pt>
    <dgm:pt modelId="{8413023A-9C37-46A9-8EA0-41659CCFEEC1}" type="pres">
      <dgm:prSet presAssocID="{94E88FBE-7FEB-4017-87F8-3ABF3D3E1D00}" presName="compChildNode" presStyleCnt="0"/>
      <dgm:spPr/>
    </dgm:pt>
    <dgm:pt modelId="{0E6FB0B5-CB8E-45CB-8948-AF1F7BD52E93}" type="pres">
      <dgm:prSet presAssocID="{94E88FBE-7FEB-4017-87F8-3ABF3D3E1D00}" presName="theInnerList" presStyleCnt="0"/>
      <dgm:spPr/>
    </dgm:pt>
    <dgm:pt modelId="{2D59BB3D-2A57-45CC-BADF-C7DCC6901DCC}" type="pres">
      <dgm:prSet presAssocID="{4602BBB7-1B66-463F-BD7F-952E4EA445B1}" presName="childNode" presStyleLbl="node1" presStyleIdx="9" presStyleCnt="12">
        <dgm:presLayoutVars>
          <dgm:bulletEnabled val="1"/>
        </dgm:presLayoutVars>
      </dgm:prSet>
      <dgm:spPr/>
      <dgm:t>
        <a:bodyPr/>
        <a:lstStyle/>
        <a:p>
          <a:endParaRPr lang="en-US"/>
        </a:p>
      </dgm:t>
    </dgm:pt>
    <dgm:pt modelId="{CA9FFC8D-4715-479F-A67E-9F148A9FF39F}" type="pres">
      <dgm:prSet presAssocID="{4602BBB7-1B66-463F-BD7F-952E4EA445B1}" presName="aSpace2" presStyleCnt="0"/>
      <dgm:spPr/>
    </dgm:pt>
    <dgm:pt modelId="{F541B9DA-B1EA-4DDE-9EF9-91A6AB2B8BF7}" type="pres">
      <dgm:prSet presAssocID="{CBFEB579-7D8B-43BB-AE7C-BF1FA47DA7B2}" presName="childNode" presStyleLbl="node1" presStyleIdx="10" presStyleCnt="12">
        <dgm:presLayoutVars>
          <dgm:bulletEnabled val="1"/>
        </dgm:presLayoutVars>
      </dgm:prSet>
      <dgm:spPr/>
      <dgm:t>
        <a:bodyPr/>
        <a:lstStyle/>
        <a:p>
          <a:endParaRPr lang="en-US"/>
        </a:p>
      </dgm:t>
    </dgm:pt>
    <dgm:pt modelId="{CE1AD343-888C-4D6F-B429-B0E4BC11C8DD}" type="pres">
      <dgm:prSet presAssocID="{CBFEB579-7D8B-43BB-AE7C-BF1FA47DA7B2}" presName="aSpace2" presStyleCnt="0"/>
      <dgm:spPr/>
    </dgm:pt>
    <dgm:pt modelId="{439B6506-9B5B-4B9A-A8EB-8BD722126C52}" type="pres">
      <dgm:prSet presAssocID="{02A70EFC-5915-463B-8F8F-F2F14104F5E4}" presName="childNode" presStyleLbl="node1" presStyleIdx="11" presStyleCnt="12">
        <dgm:presLayoutVars>
          <dgm:bulletEnabled val="1"/>
        </dgm:presLayoutVars>
      </dgm:prSet>
      <dgm:spPr/>
      <dgm:t>
        <a:bodyPr/>
        <a:lstStyle/>
        <a:p>
          <a:endParaRPr lang="en-US"/>
        </a:p>
      </dgm:t>
    </dgm:pt>
  </dgm:ptLst>
  <dgm:cxnLst>
    <dgm:cxn modelId="{06B8F781-DE0D-4305-98DA-A54F772DF300}" srcId="{AF1AA8E2-047F-4140-901E-56ACF710C874}" destId="{94E88FBE-7FEB-4017-87F8-3ABF3D3E1D00}" srcOrd="3" destOrd="0" parTransId="{45C94556-0B7F-4782-8148-900C07DB64E3}" sibTransId="{D0BA06CD-956E-434D-940D-04DAF8D13D8D}"/>
    <dgm:cxn modelId="{D0C12229-84F1-41E1-A008-BFFCCFDEC932}" srcId="{25B61AAB-C4A9-49A2-9A94-FF48EB23E798}" destId="{9B9E1B6D-D364-43B1-A839-AA91B28BFE32}" srcOrd="0" destOrd="0" parTransId="{1D2938A7-ECB9-4FE7-AB15-1845AAEBFEDC}" sibTransId="{10F0C977-F3BD-44FA-838B-697D6D8C0154}"/>
    <dgm:cxn modelId="{6A724067-C3CE-4D1D-8F80-9852F2888BF1}" type="presOf" srcId="{0017136B-F7C1-4A96-B32D-F1EA577B9ACA}" destId="{4D10688F-5B21-48ED-878B-14C9DA01235D}" srcOrd="0" destOrd="0" presId="urn:microsoft.com/office/officeart/2005/8/layout/lProcess2"/>
    <dgm:cxn modelId="{E98A8BB0-936E-470D-A8A1-3B2EB7A99F38}" srcId="{25B61AAB-C4A9-49A2-9A94-FF48EB23E798}" destId="{48FB3008-4A8E-4552-A19F-B52822A31777}" srcOrd="2" destOrd="0" parTransId="{543D2B11-A5DB-4851-9CF1-5505DCE07C62}" sibTransId="{F7DD6115-8A45-411B-9092-F320EE10A4DB}"/>
    <dgm:cxn modelId="{29EAD7E5-6AE5-4825-A18E-23A802F41E06}" type="presOf" srcId="{87E6043E-D52D-4FC8-BD08-1B92A0CC335A}" destId="{5C5E0E80-19F0-48CE-9EEF-2E843AFDB324}" srcOrd="1" destOrd="0" presId="urn:microsoft.com/office/officeart/2005/8/layout/lProcess2"/>
    <dgm:cxn modelId="{F2C02841-6FBA-4F0F-8243-520AAB632CE4}" type="presOf" srcId="{477D5A1F-4E07-457A-BED2-8C21E3C60391}" destId="{06A649A6-DE46-4AA8-94C7-5A9C4B33CFF2}" srcOrd="0" destOrd="0" presId="urn:microsoft.com/office/officeart/2005/8/layout/lProcess2"/>
    <dgm:cxn modelId="{3EC472B2-3600-4F1C-84F2-D54817919277}" type="presOf" srcId="{BBA14FBD-9DAE-4839-BA6A-0303A7035F6A}" destId="{58964914-20AE-4239-91B5-C499FE7F8EBC}" srcOrd="0" destOrd="0" presId="urn:microsoft.com/office/officeart/2005/8/layout/lProcess2"/>
    <dgm:cxn modelId="{D624D7FC-CEE0-4CB2-9A1B-6A4914B971FF}" type="presOf" srcId="{CBFEB579-7D8B-43BB-AE7C-BF1FA47DA7B2}" destId="{F541B9DA-B1EA-4DDE-9EF9-91A6AB2B8BF7}" srcOrd="0" destOrd="0" presId="urn:microsoft.com/office/officeart/2005/8/layout/lProcess2"/>
    <dgm:cxn modelId="{72D16EB1-8320-49B7-B22C-46BCBBB6FFA5}" srcId="{AF1AA8E2-047F-4140-901E-56ACF710C874}" destId="{0F9EA74E-A8B4-4E30-BF47-E92C3F09A375}" srcOrd="2" destOrd="0" parTransId="{C4B9FB83-3468-40C1-845A-4E2AF8573546}" sibTransId="{FA271B19-B87F-42AD-92FC-433D069AD7E2}"/>
    <dgm:cxn modelId="{35151CF9-5885-4B03-8C18-580A99F550A8}" type="presOf" srcId="{02A70EFC-5915-463B-8F8F-F2F14104F5E4}" destId="{439B6506-9B5B-4B9A-A8EB-8BD722126C52}" srcOrd="0" destOrd="0" presId="urn:microsoft.com/office/officeart/2005/8/layout/lProcess2"/>
    <dgm:cxn modelId="{8E6DF1FD-19BE-48CA-82D3-3528CA301F9C}" srcId="{AF1AA8E2-047F-4140-901E-56ACF710C874}" destId="{25B61AAB-C4A9-49A2-9A94-FF48EB23E798}" srcOrd="0" destOrd="0" parTransId="{F7120B52-484C-4A35-863E-A7E231FA89B9}" sibTransId="{6FDD00BC-BD3F-405C-9CD3-86B65D6B9E2A}"/>
    <dgm:cxn modelId="{0A916435-E026-44B6-9D83-27C4D97F0814}" type="presOf" srcId="{94E88FBE-7FEB-4017-87F8-3ABF3D3E1D00}" destId="{FF204A59-E863-4A4B-B3A5-C4FFE8898C62}" srcOrd="1" destOrd="0" presId="urn:microsoft.com/office/officeart/2005/8/layout/lProcess2"/>
    <dgm:cxn modelId="{72C7FB18-F91D-4996-9BE2-79E80514FDAB}" type="presOf" srcId="{0F9EA74E-A8B4-4E30-BF47-E92C3F09A375}" destId="{EE20BDF5-EF05-4EB1-B7F5-BF0901169179}" srcOrd="0" destOrd="0" presId="urn:microsoft.com/office/officeart/2005/8/layout/lProcess2"/>
    <dgm:cxn modelId="{B942DC5A-5129-4CB4-A689-7DF479446D6C}" type="presOf" srcId="{87E6043E-D52D-4FC8-BD08-1B92A0CC335A}" destId="{62E40E0F-9053-4200-80DD-59E23976575F}" srcOrd="0" destOrd="0" presId="urn:microsoft.com/office/officeart/2005/8/layout/lProcess2"/>
    <dgm:cxn modelId="{62E6EE5D-5051-44B5-8B10-B149052CDA4C}" srcId="{AF1AA8E2-047F-4140-901E-56ACF710C874}" destId="{87E6043E-D52D-4FC8-BD08-1B92A0CC335A}" srcOrd="1" destOrd="0" parTransId="{EC135209-C76D-46AE-84C3-E64C2E43C242}" sibTransId="{378CEBAC-D4EF-48DB-B8D0-862AFE6F3C2A}"/>
    <dgm:cxn modelId="{E29E3344-343A-4927-BCE9-4878AA50A3B1}" type="presOf" srcId="{CB86897F-3B9F-43E6-B5A2-2D3F4BBBE747}" destId="{6150D8A1-CD39-4564-906F-B28A4CDFCBB1}" srcOrd="0" destOrd="0" presId="urn:microsoft.com/office/officeart/2005/8/layout/lProcess2"/>
    <dgm:cxn modelId="{989FB9DE-9A99-4A4A-92D9-AF4BA9EB4CD9}" srcId="{87E6043E-D52D-4FC8-BD08-1B92A0CC335A}" destId="{0017136B-F7C1-4A96-B32D-F1EA577B9ACA}" srcOrd="0" destOrd="0" parTransId="{17D47149-10F6-4AD3-99DA-24CC69CC13D2}" sibTransId="{6DE982AB-E5AE-43B3-ABBD-2709152C0345}"/>
    <dgm:cxn modelId="{BB55FE44-2E89-41FD-AFAD-80AEADD05546}" srcId="{0F9EA74E-A8B4-4E30-BF47-E92C3F09A375}" destId="{477D5A1F-4E07-457A-BED2-8C21E3C60391}" srcOrd="2" destOrd="0" parTransId="{18FD4340-FED0-4AC7-9B30-686B539E4C3E}" sibTransId="{879EC324-E38E-4A48-BDC7-17F50129FF2E}"/>
    <dgm:cxn modelId="{228D8706-4E3D-4D7A-8ADB-CEF48CADFBF4}" type="presOf" srcId="{9B9E1B6D-D364-43B1-A839-AA91B28BFE32}" destId="{969A61DF-8036-4187-9518-F8939E270F63}" srcOrd="0" destOrd="0" presId="urn:microsoft.com/office/officeart/2005/8/layout/lProcess2"/>
    <dgm:cxn modelId="{BCE032BD-BE78-401A-A55C-D05DA82828CD}" srcId="{0F9EA74E-A8B4-4E30-BF47-E92C3F09A375}" destId="{17B9E367-7058-434C-BC06-5DDC74E86E5F}" srcOrd="0" destOrd="0" parTransId="{7848A325-CEA8-4A2F-A8C3-1BB1844D4DC8}" sibTransId="{6F4E9FE4-BA1C-4EE0-8716-B47B2F7461F8}"/>
    <dgm:cxn modelId="{9F31654E-81A2-4703-967D-C19B81E351D4}" type="presOf" srcId="{48FB3008-4A8E-4552-A19F-B52822A31777}" destId="{DFAA66F4-76BE-4918-A960-72854B95AB0C}" srcOrd="0" destOrd="0" presId="urn:microsoft.com/office/officeart/2005/8/layout/lProcess2"/>
    <dgm:cxn modelId="{909910BB-143A-43BF-AD91-9C4EA99EC783}" srcId="{0F9EA74E-A8B4-4E30-BF47-E92C3F09A375}" destId="{CB86897F-3B9F-43E6-B5A2-2D3F4BBBE747}" srcOrd="1" destOrd="0" parTransId="{F08BD608-8DB3-4E40-BE00-DC181732B9E2}" sibTransId="{7CFB966B-DBE3-4BF8-BE42-4C4C41F57CD9}"/>
    <dgm:cxn modelId="{1FF02E81-E2B5-4C4A-A3E2-3350CDA720FB}" type="presOf" srcId="{4602BBB7-1B66-463F-BD7F-952E4EA445B1}" destId="{2D59BB3D-2A57-45CC-BADF-C7DCC6901DCC}" srcOrd="0" destOrd="0" presId="urn:microsoft.com/office/officeart/2005/8/layout/lProcess2"/>
    <dgm:cxn modelId="{A71749EA-33E7-44EB-88CF-AAB4FA1CA15B}" type="presOf" srcId="{D954988E-6903-468D-960A-BB1AFE83AED9}" destId="{F55F732A-27CE-41A4-BBC8-8EBD99E36E99}" srcOrd="0" destOrd="0" presId="urn:microsoft.com/office/officeart/2005/8/layout/lProcess2"/>
    <dgm:cxn modelId="{D5DB355E-E790-48A4-BF99-8360A7152F70}" type="presOf" srcId="{0F9EA74E-A8B4-4E30-BF47-E92C3F09A375}" destId="{39EA821A-4FEA-467C-B1EB-74E57FE678FA}" srcOrd="1" destOrd="0" presId="urn:microsoft.com/office/officeart/2005/8/layout/lProcess2"/>
    <dgm:cxn modelId="{0CC0C00D-82FD-426A-BDB8-6317E3973E87}" srcId="{94E88FBE-7FEB-4017-87F8-3ABF3D3E1D00}" destId="{4602BBB7-1B66-463F-BD7F-952E4EA445B1}" srcOrd="0" destOrd="0" parTransId="{CC04DFDE-98B4-425F-98F3-EC53C959E23F}" sibTransId="{06DAC451-24FE-47E1-8123-D1EA74412A4C}"/>
    <dgm:cxn modelId="{595E963D-7C1F-41CA-94A1-0B57F8C5BDC3}" type="presOf" srcId="{822DD7AE-F71A-4528-A084-0D6A5528ED79}" destId="{C5BB35F4-426C-47AD-BA28-DCF31B86ED41}" srcOrd="0" destOrd="0" presId="urn:microsoft.com/office/officeart/2005/8/layout/lProcess2"/>
    <dgm:cxn modelId="{F37B891C-A6CA-496B-814D-D1F0B41C654A}" type="presOf" srcId="{17B9E367-7058-434C-BC06-5DDC74E86E5F}" destId="{05BDEF8E-2C86-419B-8EB4-50B7E5AE8A4C}" srcOrd="0" destOrd="0" presId="urn:microsoft.com/office/officeart/2005/8/layout/lProcess2"/>
    <dgm:cxn modelId="{B2240009-E28F-4DB6-8A70-ABF4E00BFFCC}" srcId="{25B61AAB-C4A9-49A2-9A94-FF48EB23E798}" destId="{BBA14FBD-9DAE-4839-BA6A-0303A7035F6A}" srcOrd="1" destOrd="0" parTransId="{80B92028-C22A-4A91-92DA-A1E05319E84D}" sibTransId="{E9299090-8065-459A-8BE8-30D489661223}"/>
    <dgm:cxn modelId="{66187948-9EAF-4CD9-8B25-D1CED2FACB20}" type="presOf" srcId="{25B61AAB-C4A9-49A2-9A94-FF48EB23E798}" destId="{CAE7D79E-08B8-4B00-8C46-B20A77511036}" srcOrd="1" destOrd="0" presId="urn:microsoft.com/office/officeart/2005/8/layout/lProcess2"/>
    <dgm:cxn modelId="{F6453877-8101-4573-9333-339929156013}" srcId="{94E88FBE-7FEB-4017-87F8-3ABF3D3E1D00}" destId="{CBFEB579-7D8B-43BB-AE7C-BF1FA47DA7B2}" srcOrd="1" destOrd="0" parTransId="{84664DCC-F31A-46AF-AFD0-B5D76600BC7C}" sibTransId="{4213AD73-7BB9-4768-9574-F2DDA9B2CBAD}"/>
    <dgm:cxn modelId="{EC705FD9-4E4B-4119-863D-5B4A924BC833}" srcId="{87E6043E-D52D-4FC8-BD08-1B92A0CC335A}" destId="{822DD7AE-F71A-4528-A084-0D6A5528ED79}" srcOrd="1" destOrd="0" parTransId="{0433196F-1871-453B-90A0-68A4669C5BEB}" sibTransId="{A8CE2C01-1FD2-4E85-9D84-BC9AB34B9E87}"/>
    <dgm:cxn modelId="{539A99C2-0417-436A-B74B-FBB47927E460}" type="presOf" srcId="{94E88FBE-7FEB-4017-87F8-3ABF3D3E1D00}" destId="{7C7A49A2-9720-438E-BA7A-A1F6DDED5E2A}" srcOrd="0" destOrd="0" presId="urn:microsoft.com/office/officeart/2005/8/layout/lProcess2"/>
    <dgm:cxn modelId="{AD44A421-D2D0-43BF-8AF1-52D7D3A86BE1}" srcId="{87E6043E-D52D-4FC8-BD08-1B92A0CC335A}" destId="{D954988E-6903-468D-960A-BB1AFE83AED9}" srcOrd="2" destOrd="0" parTransId="{CB886A35-3B20-4583-A3A4-DBC612E9A49F}" sibTransId="{E10FF61F-5F7F-498B-8A4E-0C60498722CD}"/>
    <dgm:cxn modelId="{C8DCBAB9-EA65-43CA-B22C-EAD704C900BF}" srcId="{94E88FBE-7FEB-4017-87F8-3ABF3D3E1D00}" destId="{02A70EFC-5915-463B-8F8F-F2F14104F5E4}" srcOrd="2" destOrd="0" parTransId="{1AC8B691-A2BF-4C8A-9C24-6F2E9C5654F3}" sibTransId="{8350CE0D-934B-46AE-9861-A19BC0DF19A9}"/>
    <dgm:cxn modelId="{1DB22E9A-9C7E-475D-B12A-A824200E8554}" type="presOf" srcId="{25B61AAB-C4A9-49A2-9A94-FF48EB23E798}" destId="{11C8ED48-F2BD-4056-A907-252576BCB08A}" srcOrd="0" destOrd="0" presId="urn:microsoft.com/office/officeart/2005/8/layout/lProcess2"/>
    <dgm:cxn modelId="{D8EA5934-E434-4C75-80AC-A582BCE1BC53}" type="presOf" srcId="{AF1AA8E2-047F-4140-901E-56ACF710C874}" destId="{863A1EE6-94F3-4E97-AC7D-043F86EE9E6E}" srcOrd="0" destOrd="0" presId="urn:microsoft.com/office/officeart/2005/8/layout/lProcess2"/>
    <dgm:cxn modelId="{40B6662A-8005-46DF-A0FD-3F5FEF621BDB}" type="presParOf" srcId="{863A1EE6-94F3-4E97-AC7D-043F86EE9E6E}" destId="{961E57BE-19D9-484D-B29F-5D3AEE701828}" srcOrd="0" destOrd="0" presId="urn:microsoft.com/office/officeart/2005/8/layout/lProcess2"/>
    <dgm:cxn modelId="{26C4AF86-2081-4082-BBD4-780EFE977A5E}" type="presParOf" srcId="{961E57BE-19D9-484D-B29F-5D3AEE701828}" destId="{11C8ED48-F2BD-4056-A907-252576BCB08A}" srcOrd="0" destOrd="0" presId="urn:microsoft.com/office/officeart/2005/8/layout/lProcess2"/>
    <dgm:cxn modelId="{B48CE3EB-C08D-4684-B353-4ACEAE98736E}" type="presParOf" srcId="{961E57BE-19D9-484D-B29F-5D3AEE701828}" destId="{CAE7D79E-08B8-4B00-8C46-B20A77511036}" srcOrd="1" destOrd="0" presId="urn:microsoft.com/office/officeart/2005/8/layout/lProcess2"/>
    <dgm:cxn modelId="{3DD433D6-2B9E-4D7B-B7C4-EB0063EE25F4}" type="presParOf" srcId="{961E57BE-19D9-484D-B29F-5D3AEE701828}" destId="{CBFC868E-97FE-4FF3-A6BA-FBB11AF8825D}" srcOrd="2" destOrd="0" presId="urn:microsoft.com/office/officeart/2005/8/layout/lProcess2"/>
    <dgm:cxn modelId="{55F037D5-6725-47E7-8C2E-76F4FC79DAD4}" type="presParOf" srcId="{CBFC868E-97FE-4FF3-A6BA-FBB11AF8825D}" destId="{471C51A3-112C-49C4-BAA7-D7E1BD5AB4A6}" srcOrd="0" destOrd="0" presId="urn:microsoft.com/office/officeart/2005/8/layout/lProcess2"/>
    <dgm:cxn modelId="{5C1AD0CE-9F1A-4161-BCF8-9BB599E1EBFF}" type="presParOf" srcId="{471C51A3-112C-49C4-BAA7-D7E1BD5AB4A6}" destId="{969A61DF-8036-4187-9518-F8939E270F63}" srcOrd="0" destOrd="0" presId="urn:microsoft.com/office/officeart/2005/8/layout/lProcess2"/>
    <dgm:cxn modelId="{48E5B517-9D8C-4D3F-A2F4-C1E5E13789FB}" type="presParOf" srcId="{471C51A3-112C-49C4-BAA7-D7E1BD5AB4A6}" destId="{4022285D-3735-4A5D-B336-0FBAAEFBBF30}" srcOrd="1" destOrd="0" presId="urn:microsoft.com/office/officeart/2005/8/layout/lProcess2"/>
    <dgm:cxn modelId="{6F634B80-7604-458F-8BDE-6176026A020E}" type="presParOf" srcId="{471C51A3-112C-49C4-BAA7-D7E1BD5AB4A6}" destId="{58964914-20AE-4239-91B5-C499FE7F8EBC}" srcOrd="2" destOrd="0" presId="urn:microsoft.com/office/officeart/2005/8/layout/lProcess2"/>
    <dgm:cxn modelId="{6790B4C3-A47E-471C-A81B-F629B3EA3CC0}" type="presParOf" srcId="{471C51A3-112C-49C4-BAA7-D7E1BD5AB4A6}" destId="{7066B59A-F26A-4835-AFBB-2644D84FB830}" srcOrd="3" destOrd="0" presId="urn:microsoft.com/office/officeart/2005/8/layout/lProcess2"/>
    <dgm:cxn modelId="{9C22DD3B-918D-478B-A3E2-4A6DE1995A1E}" type="presParOf" srcId="{471C51A3-112C-49C4-BAA7-D7E1BD5AB4A6}" destId="{DFAA66F4-76BE-4918-A960-72854B95AB0C}" srcOrd="4" destOrd="0" presId="urn:microsoft.com/office/officeart/2005/8/layout/lProcess2"/>
    <dgm:cxn modelId="{00E20A8C-6283-426C-96A6-A086C85A12BB}" type="presParOf" srcId="{863A1EE6-94F3-4E97-AC7D-043F86EE9E6E}" destId="{EB544AB9-8C74-42B8-AAC9-DB431730CCC2}" srcOrd="1" destOrd="0" presId="urn:microsoft.com/office/officeart/2005/8/layout/lProcess2"/>
    <dgm:cxn modelId="{B922090E-A321-490B-BF32-D07F010C595B}" type="presParOf" srcId="{863A1EE6-94F3-4E97-AC7D-043F86EE9E6E}" destId="{950850A6-6238-4EC7-8D78-7BAD6912F6CA}" srcOrd="2" destOrd="0" presId="urn:microsoft.com/office/officeart/2005/8/layout/lProcess2"/>
    <dgm:cxn modelId="{11F08993-D442-47DD-A537-52A8C1EC01A5}" type="presParOf" srcId="{950850A6-6238-4EC7-8D78-7BAD6912F6CA}" destId="{62E40E0F-9053-4200-80DD-59E23976575F}" srcOrd="0" destOrd="0" presId="urn:microsoft.com/office/officeart/2005/8/layout/lProcess2"/>
    <dgm:cxn modelId="{2240B15B-B61E-4864-84CF-2D47DA2B82E2}" type="presParOf" srcId="{950850A6-6238-4EC7-8D78-7BAD6912F6CA}" destId="{5C5E0E80-19F0-48CE-9EEF-2E843AFDB324}" srcOrd="1" destOrd="0" presId="urn:microsoft.com/office/officeart/2005/8/layout/lProcess2"/>
    <dgm:cxn modelId="{E5F35B0E-6579-4D3D-BAAA-7803EFCCFF9D}" type="presParOf" srcId="{950850A6-6238-4EC7-8D78-7BAD6912F6CA}" destId="{49D7B074-8E31-4054-8178-F703FC1A6AE6}" srcOrd="2" destOrd="0" presId="urn:microsoft.com/office/officeart/2005/8/layout/lProcess2"/>
    <dgm:cxn modelId="{B4FD8E7F-176D-4336-A3AF-6F327EA43A5E}" type="presParOf" srcId="{49D7B074-8E31-4054-8178-F703FC1A6AE6}" destId="{3ECBE37E-387B-4BAB-89D2-9DDF1118077D}" srcOrd="0" destOrd="0" presId="urn:microsoft.com/office/officeart/2005/8/layout/lProcess2"/>
    <dgm:cxn modelId="{C55E3550-F37A-4F95-84B0-67F53FC35796}" type="presParOf" srcId="{3ECBE37E-387B-4BAB-89D2-9DDF1118077D}" destId="{4D10688F-5B21-48ED-878B-14C9DA01235D}" srcOrd="0" destOrd="0" presId="urn:microsoft.com/office/officeart/2005/8/layout/lProcess2"/>
    <dgm:cxn modelId="{5FC9420F-7471-46A0-9327-255AFA3A0B20}" type="presParOf" srcId="{3ECBE37E-387B-4BAB-89D2-9DDF1118077D}" destId="{69452D36-5AEE-41F4-A7D9-063D1137ACEE}" srcOrd="1" destOrd="0" presId="urn:microsoft.com/office/officeart/2005/8/layout/lProcess2"/>
    <dgm:cxn modelId="{45F62D30-44A8-4975-8FB5-14324AF38134}" type="presParOf" srcId="{3ECBE37E-387B-4BAB-89D2-9DDF1118077D}" destId="{C5BB35F4-426C-47AD-BA28-DCF31B86ED41}" srcOrd="2" destOrd="0" presId="urn:microsoft.com/office/officeart/2005/8/layout/lProcess2"/>
    <dgm:cxn modelId="{4718A7D6-4E1C-4EDA-A318-BDAC1999069D}" type="presParOf" srcId="{3ECBE37E-387B-4BAB-89D2-9DDF1118077D}" destId="{B7C35387-6A1A-4990-8ED9-331638F614E8}" srcOrd="3" destOrd="0" presId="urn:microsoft.com/office/officeart/2005/8/layout/lProcess2"/>
    <dgm:cxn modelId="{84406171-5D21-4FBA-AB09-9DB7E9012DA5}" type="presParOf" srcId="{3ECBE37E-387B-4BAB-89D2-9DDF1118077D}" destId="{F55F732A-27CE-41A4-BBC8-8EBD99E36E99}" srcOrd="4" destOrd="0" presId="urn:microsoft.com/office/officeart/2005/8/layout/lProcess2"/>
    <dgm:cxn modelId="{B53176F6-78EE-44F7-A99D-5FD235C1F22E}" type="presParOf" srcId="{863A1EE6-94F3-4E97-AC7D-043F86EE9E6E}" destId="{78467E27-1E21-423F-A2C3-613AFB4CBDFA}" srcOrd="3" destOrd="0" presId="urn:microsoft.com/office/officeart/2005/8/layout/lProcess2"/>
    <dgm:cxn modelId="{25FFA04A-A8AD-4FF2-8260-0292DE9BD9BB}" type="presParOf" srcId="{863A1EE6-94F3-4E97-AC7D-043F86EE9E6E}" destId="{BF56C76D-BF82-4B31-A05E-838AC3A6B391}" srcOrd="4" destOrd="0" presId="urn:microsoft.com/office/officeart/2005/8/layout/lProcess2"/>
    <dgm:cxn modelId="{10494033-D72F-4EB2-8B0D-EC1DFCF8E941}" type="presParOf" srcId="{BF56C76D-BF82-4B31-A05E-838AC3A6B391}" destId="{EE20BDF5-EF05-4EB1-B7F5-BF0901169179}" srcOrd="0" destOrd="0" presId="urn:microsoft.com/office/officeart/2005/8/layout/lProcess2"/>
    <dgm:cxn modelId="{C197E9F6-89BD-469A-B6B0-1A9DB5D24FB1}" type="presParOf" srcId="{BF56C76D-BF82-4B31-A05E-838AC3A6B391}" destId="{39EA821A-4FEA-467C-B1EB-74E57FE678FA}" srcOrd="1" destOrd="0" presId="urn:microsoft.com/office/officeart/2005/8/layout/lProcess2"/>
    <dgm:cxn modelId="{BAA4A93B-5FDB-4D9D-A7C8-E37F238D53F0}" type="presParOf" srcId="{BF56C76D-BF82-4B31-A05E-838AC3A6B391}" destId="{ECDD9314-EE02-4622-8CEA-59234CBA0111}" srcOrd="2" destOrd="0" presId="urn:microsoft.com/office/officeart/2005/8/layout/lProcess2"/>
    <dgm:cxn modelId="{8FE2EA5C-29D0-42DC-9BA6-93A5FE5DEF1E}" type="presParOf" srcId="{ECDD9314-EE02-4622-8CEA-59234CBA0111}" destId="{EE5E07AC-9C50-4D67-AAC6-0EA6A23AD8C1}" srcOrd="0" destOrd="0" presId="urn:microsoft.com/office/officeart/2005/8/layout/lProcess2"/>
    <dgm:cxn modelId="{494E80B9-EDA9-4738-960C-574466D09260}" type="presParOf" srcId="{EE5E07AC-9C50-4D67-AAC6-0EA6A23AD8C1}" destId="{05BDEF8E-2C86-419B-8EB4-50B7E5AE8A4C}" srcOrd="0" destOrd="0" presId="urn:microsoft.com/office/officeart/2005/8/layout/lProcess2"/>
    <dgm:cxn modelId="{CA3B79B1-442E-4632-92A0-6980F1B81264}" type="presParOf" srcId="{EE5E07AC-9C50-4D67-AAC6-0EA6A23AD8C1}" destId="{209088DE-18DC-4832-BF92-FF024FF88A01}" srcOrd="1" destOrd="0" presId="urn:microsoft.com/office/officeart/2005/8/layout/lProcess2"/>
    <dgm:cxn modelId="{32EC7B4C-7048-4525-82D9-9686EAA76B18}" type="presParOf" srcId="{EE5E07AC-9C50-4D67-AAC6-0EA6A23AD8C1}" destId="{6150D8A1-CD39-4564-906F-B28A4CDFCBB1}" srcOrd="2" destOrd="0" presId="urn:microsoft.com/office/officeart/2005/8/layout/lProcess2"/>
    <dgm:cxn modelId="{4DFD855D-3FE2-430E-A906-9BD779880CEA}" type="presParOf" srcId="{EE5E07AC-9C50-4D67-AAC6-0EA6A23AD8C1}" destId="{D4BFAC45-8B72-4995-AA34-4007382FFBFC}" srcOrd="3" destOrd="0" presId="urn:microsoft.com/office/officeart/2005/8/layout/lProcess2"/>
    <dgm:cxn modelId="{E9D878FE-1A32-4934-8319-DD408F5BB845}" type="presParOf" srcId="{EE5E07AC-9C50-4D67-AAC6-0EA6A23AD8C1}" destId="{06A649A6-DE46-4AA8-94C7-5A9C4B33CFF2}" srcOrd="4" destOrd="0" presId="urn:microsoft.com/office/officeart/2005/8/layout/lProcess2"/>
    <dgm:cxn modelId="{8FC25EF7-0D20-48CC-AF34-4778F637371B}" type="presParOf" srcId="{863A1EE6-94F3-4E97-AC7D-043F86EE9E6E}" destId="{4BFBF62E-9A02-4EA8-A83C-642FD04C4BF5}" srcOrd="5" destOrd="0" presId="urn:microsoft.com/office/officeart/2005/8/layout/lProcess2"/>
    <dgm:cxn modelId="{E50ACD16-EB87-464E-A251-960EE8656360}" type="presParOf" srcId="{863A1EE6-94F3-4E97-AC7D-043F86EE9E6E}" destId="{C2344817-3DAB-4A34-BF6B-3D136732751D}" srcOrd="6" destOrd="0" presId="urn:microsoft.com/office/officeart/2005/8/layout/lProcess2"/>
    <dgm:cxn modelId="{0742F388-3282-4882-8703-AC0689020D0C}" type="presParOf" srcId="{C2344817-3DAB-4A34-BF6B-3D136732751D}" destId="{7C7A49A2-9720-438E-BA7A-A1F6DDED5E2A}" srcOrd="0" destOrd="0" presId="urn:microsoft.com/office/officeart/2005/8/layout/lProcess2"/>
    <dgm:cxn modelId="{9344BD84-556D-4313-9CCC-5CB17228E364}" type="presParOf" srcId="{C2344817-3DAB-4A34-BF6B-3D136732751D}" destId="{FF204A59-E863-4A4B-B3A5-C4FFE8898C62}" srcOrd="1" destOrd="0" presId="urn:microsoft.com/office/officeart/2005/8/layout/lProcess2"/>
    <dgm:cxn modelId="{E3277166-BFE0-4354-AB4D-68DBE3A41F25}" type="presParOf" srcId="{C2344817-3DAB-4A34-BF6B-3D136732751D}" destId="{8413023A-9C37-46A9-8EA0-41659CCFEEC1}" srcOrd="2" destOrd="0" presId="urn:microsoft.com/office/officeart/2005/8/layout/lProcess2"/>
    <dgm:cxn modelId="{9FE40D9B-6BB1-4C43-BB7E-5B445D461FC0}" type="presParOf" srcId="{8413023A-9C37-46A9-8EA0-41659CCFEEC1}" destId="{0E6FB0B5-CB8E-45CB-8948-AF1F7BD52E93}" srcOrd="0" destOrd="0" presId="urn:microsoft.com/office/officeart/2005/8/layout/lProcess2"/>
    <dgm:cxn modelId="{8877E0C9-51B2-40C6-9971-A609C52F0ADE}" type="presParOf" srcId="{0E6FB0B5-CB8E-45CB-8948-AF1F7BD52E93}" destId="{2D59BB3D-2A57-45CC-BADF-C7DCC6901DCC}" srcOrd="0" destOrd="0" presId="urn:microsoft.com/office/officeart/2005/8/layout/lProcess2"/>
    <dgm:cxn modelId="{4A44675F-43E3-4BD6-BDE4-7082991B2418}" type="presParOf" srcId="{0E6FB0B5-CB8E-45CB-8948-AF1F7BD52E93}" destId="{CA9FFC8D-4715-479F-A67E-9F148A9FF39F}" srcOrd="1" destOrd="0" presId="urn:microsoft.com/office/officeart/2005/8/layout/lProcess2"/>
    <dgm:cxn modelId="{D9A9749B-4AB1-4972-B900-4724FCCEE329}" type="presParOf" srcId="{0E6FB0B5-CB8E-45CB-8948-AF1F7BD52E93}" destId="{F541B9DA-B1EA-4DDE-9EF9-91A6AB2B8BF7}" srcOrd="2" destOrd="0" presId="urn:microsoft.com/office/officeart/2005/8/layout/lProcess2"/>
    <dgm:cxn modelId="{85D3C17E-485B-4195-923B-7CF459C57449}" type="presParOf" srcId="{0E6FB0B5-CB8E-45CB-8948-AF1F7BD52E93}" destId="{CE1AD343-888C-4D6F-B429-B0E4BC11C8DD}" srcOrd="3" destOrd="0" presId="urn:microsoft.com/office/officeart/2005/8/layout/lProcess2"/>
    <dgm:cxn modelId="{7F57C150-7B49-4326-8956-82863AD4D48F}" type="presParOf" srcId="{0E6FB0B5-CB8E-45CB-8948-AF1F7BD52E93}" destId="{439B6506-9B5B-4B9A-A8EB-8BD722126C52}" srcOrd="4" destOrd="0" presId="urn:microsoft.com/office/officeart/2005/8/layout/lProcess2"/>
  </dgm:cxnLst>
  <dgm:bg/>
  <dgm:whole/>
  <dgm:extLst>
    <a:ext uri="http://schemas.microsoft.com/office/drawing/2008/diagram">
      <dsp:dataModelExt xmlns:dsp="http://schemas.microsoft.com/office/drawing/2008/diagram" relId="rId21"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0DDCA035-3C4D-4B3B-A0D5-2E9BA3444F8D}" type="doc">
      <dgm:prSet loTypeId="urn:microsoft.com/office/officeart/2005/8/layout/vList4" loCatId="picture" qsTypeId="urn:microsoft.com/office/officeart/2005/8/quickstyle/3d2" qsCatId="3D" csTypeId="urn:microsoft.com/office/officeart/2005/8/colors/colorful1" csCatId="colorful" phldr="1"/>
      <dgm:spPr/>
    </dgm:pt>
    <dgm:pt modelId="{9E0F6F17-29D1-4C92-8847-39B8CDC78073}">
      <dgm:prSet phldrT="[Text]" custT="1"/>
      <dgm:spPr/>
      <dgm:t>
        <a:bodyPr/>
        <a:lstStyle/>
        <a:p>
          <a:pPr algn="r"/>
          <a:r>
            <a:rPr lang="en-US" sz="4000" dirty="0" smtClean="0">
              <a:effectLst>
                <a:outerShdw blurRad="38100" dist="38100" dir="2700000" algn="tl">
                  <a:srgbClr val="000000">
                    <a:alpha val="43137"/>
                  </a:srgbClr>
                </a:outerShdw>
              </a:effectLst>
              <a:latin typeface="Garamond" panose="02020404030301010803" pitchFamily="18" charset="0"/>
            </a:rPr>
            <a:t>Rose Grower</a:t>
          </a:r>
          <a:endParaRPr lang="en-US" sz="4000" dirty="0">
            <a:effectLst>
              <a:outerShdw blurRad="38100" dist="38100" dir="2700000" algn="tl">
                <a:srgbClr val="000000">
                  <a:alpha val="43137"/>
                </a:srgbClr>
              </a:outerShdw>
            </a:effectLst>
            <a:latin typeface="Garamond" panose="02020404030301010803" pitchFamily="18" charset="0"/>
          </a:endParaRPr>
        </a:p>
      </dgm:t>
    </dgm:pt>
    <dgm:pt modelId="{8479B10C-C48D-4853-9B95-DEE2E201D820}" type="parTrans" cxnId="{C1104242-ACC3-4572-9C2A-CB4BB3762C14}">
      <dgm:prSet/>
      <dgm:spPr/>
      <dgm:t>
        <a:bodyPr/>
        <a:lstStyle/>
        <a:p>
          <a:endParaRPr lang="en-US"/>
        </a:p>
      </dgm:t>
    </dgm:pt>
    <dgm:pt modelId="{AA09C1A7-5863-442F-BD85-8EB63A549B16}" type="sibTrans" cxnId="{C1104242-ACC3-4572-9C2A-CB4BB3762C14}">
      <dgm:prSet/>
      <dgm:spPr/>
      <dgm:t>
        <a:bodyPr/>
        <a:lstStyle/>
        <a:p>
          <a:endParaRPr lang="en-US"/>
        </a:p>
      </dgm:t>
    </dgm:pt>
    <dgm:pt modelId="{928754FD-2946-4EAF-8C8E-357AD95214B9}">
      <dgm:prSet phldrT="[Text]" custT="1"/>
      <dgm:spPr/>
      <dgm:t>
        <a:bodyPr/>
        <a:lstStyle/>
        <a:p>
          <a:pPr algn="r"/>
          <a:r>
            <a:rPr lang="en-US" sz="4000" dirty="0" smtClean="0">
              <a:effectLst>
                <a:outerShdw blurRad="38100" dist="38100" dir="2700000" algn="tl">
                  <a:srgbClr val="000000">
                    <a:alpha val="43137"/>
                  </a:srgbClr>
                </a:outerShdw>
              </a:effectLst>
              <a:latin typeface="Garamond" panose="02020404030301010803" pitchFamily="18" charset="0"/>
            </a:rPr>
            <a:t>Citrus </a:t>
          </a:r>
        </a:p>
        <a:p>
          <a:pPr algn="r"/>
          <a:r>
            <a:rPr lang="en-US" sz="4000" dirty="0" smtClean="0">
              <a:effectLst>
                <a:outerShdw blurRad="38100" dist="38100" dir="2700000" algn="tl">
                  <a:srgbClr val="000000">
                    <a:alpha val="43137"/>
                  </a:srgbClr>
                </a:outerShdw>
              </a:effectLst>
              <a:latin typeface="Garamond" panose="02020404030301010803" pitchFamily="18" charset="0"/>
            </a:rPr>
            <a:t>Producer</a:t>
          </a:r>
          <a:endParaRPr lang="en-US" sz="4000" dirty="0">
            <a:effectLst>
              <a:outerShdw blurRad="38100" dist="38100" dir="2700000" algn="tl">
                <a:srgbClr val="000000">
                  <a:alpha val="43137"/>
                </a:srgbClr>
              </a:outerShdw>
            </a:effectLst>
            <a:latin typeface="Garamond" panose="02020404030301010803" pitchFamily="18" charset="0"/>
          </a:endParaRPr>
        </a:p>
      </dgm:t>
    </dgm:pt>
    <dgm:pt modelId="{DE7F286B-8920-4242-A34A-F63333EB9D7B}" type="parTrans" cxnId="{F2C88CC1-67BB-48AD-9CF2-E56AEB64B91E}">
      <dgm:prSet/>
      <dgm:spPr/>
      <dgm:t>
        <a:bodyPr/>
        <a:lstStyle/>
        <a:p>
          <a:endParaRPr lang="en-US"/>
        </a:p>
      </dgm:t>
    </dgm:pt>
    <dgm:pt modelId="{0621F100-B267-481A-A2F9-CD36507CA23A}" type="sibTrans" cxnId="{F2C88CC1-67BB-48AD-9CF2-E56AEB64B91E}">
      <dgm:prSet/>
      <dgm:spPr/>
      <dgm:t>
        <a:bodyPr/>
        <a:lstStyle/>
        <a:p>
          <a:endParaRPr lang="en-US"/>
        </a:p>
      </dgm:t>
    </dgm:pt>
    <dgm:pt modelId="{35EFE799-79C4-4425-A549-AE482FA83C16}">
      <dgm:prSet phldrT="[Text]" custT="1"/>
      <dgm:spPr/>
      <dgm:t>
        <a:bodyPr/>
        <a:lstStyle/>
        <a:p>
          <a:pPr algn="r"/>
          <a:r>
            <a:rPr lang="en-US" sz="4000" dirty="0" smtClean="0">
              <a:effectLst>
                <a:outerShdw blurRad="38100" dist="38100" dir="2700000" algn="tl">
                  <a:srgbClr val="000000">
                    <a:alpha val="43137"/>
                  </a:srgbClr>
                </a:outerShdw>
              </a:effectLst>
              <a:latin typeface="Garamond" panose="02020404030301010803" pitchFamily="18" charset="0"/>
            </a:rPr>
            <a:t>Pig</a:t>
          </a:r>
        </a:p>
        <a:p>
          <a:pPr algn="r"/>
          <a:r>
            <a:rPr lang="en-US" sz="4000" dirty="0" smtClean="0">
              <a:effectLst>
                <a:outerShdw blurRad="38100" dist="38100" dir="2700000" algn="tl">
                  <a:srgbClr val="000000">
                    <a:alpha val="43137"/>
                  </a:srgbClr>
                </a:outerShdw>
              </a:effectLst>
              <a:latin typeface="Garamond" panose="02020404030301010803" pitchFamily="18" charset="0"/>
            </a:rPr>
            <a:t>Farmer</a:t>
          </a:r>
          <a:endParaRPr lang="en-US" sz="4000" dirty="0">
            <a:effectLst>
              <a:outerShdw blurRad="38100" dist="38100" dir="2700000" algn="tl">
                <a:srgbClr val="000000">
                  <a:alpha val="43137"/>
                </a:srgbClr>
              </a:outerShdw>
            </a:effectLst>
            <a:latin typeface="Garamond" panose="02020404030301010803" pitchFamily="18" charset="0"/>
          </a:endParaRPr>
        </a:p>
      </dgm:t>
    </dgm:pt>
    <dgm:pt modelId="{D2186333-8B48-454A-8692-476BEC253E45}" type="parTrans" cxnId="{2F16EDA6-77D7-4215-A79D-E174376AD3C9}">
      <dgm:prSet/>
      <dgm:spPr/>
      <dgm:t>
        <a:bodyPr/>
        <a:lstStyle/>
        <a:p>
          <a:endParaRPr lang="en-US"/>
        </a:p>
      </dgm:t>
    </dgm:pt>
    <dgm:pt modelId="{493DDBA6-28D8-452A-9B1D-57915D082461}" type="sibTrans" cxnId="{2F16EDA6-77D7-4215-A79D-E174376AD3C9}">
      <dgm:prSet/>
      <dgm:spPr/>
      <dgm:t>
        <a:bodyPr/>
        <a:lstStyle/>
        <a:p>
          <a:endParaRPr lang="en-US"/>
        </a:p>
      </dgm:t>
    </dgm:pt>
    <dgm:pt modelId="{CF99C73B-CABC-4E45-B228-4D52925E0F52}">
      <dgm:prSet phldrT="[Text]" custT="1"/>
      <dgm:spPr/>
      <dgm:t>
        <a:bodyPr/>
        <a:lstStyle/>
        <a:p>
          <a:pPr algn="r"/>
          <a:r>
            <a:rPr lang="en-US" sz="3600" dirty="0" smtClean="0">
              <a:effectLst>
                <a:outerShdw blurRad="38100" dist="38100" dir="2700000" algn="tl">
                  <a:srgbClr val="000000">
                    <a:alpha val="43137"/>
                  </a:srgbClr>
                </a:outerShdw>
              </a:effectLst>
              <a:latin typeface="Garamond" panose="02020404030301010803" pitchFamily="18" charset="0"/>
            </a:rPr>
            <a:t>Viticulturist</a:t>
          </a:r>
          <a:endParaRPr lang="en-US" sz="3600" dirty="0">
            <a:effectLst>
              <a:outerShdw blurRad="38100" dist="38100" dir="2700000" algn="tl">
                <a:srgbClr val="000000">
                  <a:alpha val="43137"/>
                </a:srgbClr>
              </a:outerShdw>
            </a:effectLst>
            <a:latin typeface="Garamond" panose="02020404030301010803" pitchFamily="18" charset="0"/>
          </a:endParaRPr>
        </a:p>
      </dgm:t>
    </dgm:pt>
    <dgm:pt modelId="{A4DDBCB4-8D65-4298-BB96-21FFF6CA8575}" type="parTrans" cxnId="{D22DCF8C-6DE2-4F1C-A169-FDB32ECD912D}">
      <dgm:prSet/>
      <dgm:spPr/>
      <dgm:t>
        <a:bodyPr/>
        <a:lstStyle/>
        <a:p>
          <a:endParaRPr lang="en-US"/>
        </a:p>
      </dgm:t>
    </dgm:pt>
    <dgm:pt modelId="{1944EF80-E0C3-4095-B1E1-54A7C30AF345}" type="sibTrans" cxnId="{D22DCF8C-6DE2-4F1C-A169-FDB32ECD912D}">
      <dgm:prSet/>
      <dgm:spPr/>
      <dgm:t>
        <a:bodyPr/>
        <a:lstStyle/>
        <a:p>
          <a:endParaRPr lang="en-US"/>
        </a:p>
      </dgm:t>
    </dgm:pt>
    <dgm:pt modelId="{CE352EB2-25C1-4F23-AE61-EC75830095DE}">
      <dgm:prSet phldrT="[Text]" custT="1"/>
      <dgm:spPr/>
      <dgm:t>
        <a:bodyPr/>
        <a:lstStyle/>
        <a:p>
          <a:pPr algn="r"/>
          <a:r>
            <a:rPr lang="en-US" sz="4000" dirty="0" smtClean="0">
              <a:effectLst>
                <a:outerShdw blurRad="38100" dist="38100" dir="2700000" algn="tl">
                  <a:srgbClr val="000000">
                    <a:alpha val="43137"/>
                  </a:srgbClr>
                </a:outerShdw>
              </a:effectLst>
              <a:latin typeface="Garamond" panose="02020404030301010803" pitchFamily="18" charset="0"/>
            </a:rPr>
            <a:t>Wine Maker</a:t>
          </a:r>
          <a:endParaRPr lang="en-US" sz="4000" dirty="0">
            <a:effectLst>
              <a:outerShdw blurRad="38100" dist="38100" dir="2700000" algn="tl">
                <a:srgbClr val="000000">
                  <a:alpha val="43137"/>
                </a:srgbClr>
              </a:outerShdw>
            </a:effectLst>
            <a:latin typeface="Garamond" panose="02020404030301010803" pitchFamily="18" charset="0"/>
          </a:endParaRPr>
        </a:p>
      </dgm:t>
    </dgm:pt>
    <dgm:pt modelId="{F1AFAA00-C079-4025-8DBB-46E8DDF91070}" type="parTrans" cxnId="{33E83BD0-3231-4C3B-AC3C-E14B53876AF0}">
      <dgm:prSet/>
      <dgm:spPr/>
      <dgm:t>
        <a:bodyPr/>
        <a:lstStyle/>
        <a:p>
          <a:endParaRPr lang="en-US"/>
        </a:p>
      </dgm:t>
    </dgm:pt>
    <dgm:pt modelId="{B8B97BAD-85FE-4649-AD22-90782B87B507}" type="sibTrans" cxnId="{33E83BD0-3231-4C3B-AC3C-E14B53876AF0}">
      <dgm:prSet/>
      <dgm:spPr/>
      <dgm:t>
        <a:bodyPr/>
        <a:lstStyle/>
        <a:p>
          <a:endParaRPr lang="en-US"/>
        </a:p>
      </dgm:t>
    </dgm:pt>
    <dgm:pt modelId="{0D7EE105-969A-40EC-AB1A-77E84012DFBA}" type="pres">
      <dgm:prSet presAssocID="{0DDCA035-3C4D-4B3B-A0D5-2E9BA3444F8D}" presName="linear" presStyleCnt="0">
        <dgm:presLayoutVars>
          <dgm:dir/>
          <dgm:resizeHandles val="exact"/>
        </dgm:presLayoutVars>
      </dgm:prSet>
      <dgm:spPr/>
    </dgm:pt>
    <dgm:pt modelId="{33E3403E-BAFD-4DE2-835D-1E7C6D70E18C}" type="pres">
      <dgm:prSet presAssocID="{9E0F6F17-29D1-4C92-8847-39B8CDC78073}" presName="comp" presStyleCnt="0"/>
      <dgm:spPr/>
    </dgm:pt>
    <dgm:pt modelId="{4444186E-0745-415C-869A-36C55C2AEFDA}" type="pres">
      <dgm:prSet presAssocID="{9E0F6F17-29D1-4C92-8847-39B8CDC78073}" presName="box" presStyleLbl="node1" presStyleIdx="0" presStyleCnt="5" custLinFactNeighborX="-2126"/>
      <dgm:spPr/>
      <dgm:t>
        <a:bodyPr/>
        <a:lstStyle/>
        <a:p>
          <a:endParaRPr lang="en-US"/>
        </a:p>
      </dgm:t>
    </dgm:pt>
    <dgm:pt modelId="{674ED40F-8FE9-4B43-85B2-38983EBDC892}" type="pres">
      <dgm:prSet presAssocID="{9E0F6F17-29D1-4C92-8847-39B8CDC78073}" presName="img" presStyleLbl="fgImgPlace1" presStyleIdx="0" presStyleCnt="5" custScaleX="161832" custScaleY="80499" custLinFactNeighborX="23764" custLinFactNeighborY="-2364"/>
      <dgm:spPr>
        <a:blipFill rotWithShape="1">
          <a:blip xmlns:r="http://schemas.openxmlformats.org/officeDocument/2006/relationships" r:embed="rId1"/>
          <a:stretch>
            <a:fillRect/>
          </a:stretch>
        </a:blipFill>
      </dgm:spPr>
    </dgm:pt>
    <dgm:pt modelId="{CFA0BB39-A4F6-44C1-BBC1-5D23B87AE55F}" type="pres">
      <dgm:prSet presAssocID="{9E0F6F17-29D1-4C92-8847-39B8CDC78073}" presName="text" presStyleLbl="node1" presStyleIdx="0" presStyleCnt="5">
        <dgm:presLayoutVars>
          <dgm:bulletEnabled val="1"/>
        </dgm:presLayoutVars>
      </dgm:prSet>
      <dgm:spPr/>
      <dgm:t>
        <a:bodyPr/>
        <a:lstStyle/>
        <a:p>
          <a:endParaRPr lang="en-US"/>
        </a:p>
      </dgm:t>
    </dgm:pt>
    <dgm:pt modelId="{A9782B86-DC23-4923-9870-D37C7D014AA7}" type="pres">
      <dgm:prSet presAssocID="{AA09C1A7-5863-442F-BD85-8EB63A549B16}" presName="spacer" presStyleCnt="0"/>
      <dgm:spPr/>
    </dgm:pt>
    <dgm:pt modelId="{4F392929-0F62-49BC-BB3F-657B740F4BE9}" type="pres">
      <dgm:prSet presAssocID="{928754FD-2946-4EAF-8C8E-357AD95214B9}" presName="comp" presStyleCnt="0"/>
      <dgm:spPr/>
    </dgm:pt>
    <dgm:pt modelId="{4A682CD8-66EB-45CC-B637-A42F71D1B95E}" type="pres">
      <dgm:prSet presAssocID="{928754FD-2946-4EAF-8C8E-357AD95214B9}" presName="box" presStyleLbl="node1" presStyleIdx="1" presStyleCnt="5" custScaleX="100000" custLinFactNeighborX="-915" custLinFactNeighborY="-277"/>
      <dgm:spPr/>
      <dgm:t>
        <a:bodyPr/>
        <a:lstStyle/>
        <a:p>
          <a:endParaRPr lang="en-US"/>
        </a:p>
      </dgm:t>
    </dgm:pt>
    <dgm:pt modelId="{A05ED4AB-AC46-4F28-B822-56C27A027DE4}" type="pres">
      <dgm:prSet presAssocID="{928754FD-2946-4EAF-8C8E-357AD95214B9}" presName="img" presStyleLbl="fgImgPlace1" presStyleIdx="1" presStyleCnt="5" custScaleX="167636" custLinFactNeighborX="19411" custLinFactNeighborY="-3743"/>
      <dgm:spPr>
        <a:blipFill rotWithShape="1">
          <a:blip xmlns:r="http://schemas.openxmlformats.org/officeDocument/2006/relationships" r:embed="rId2"/>
          <a:stretch>
            <a:fillRect/>
          </a:stretch>
        </a:blipFill>
      </dgm:spPr>
    </dgm:pt>
    <dgm:pt modelId="{3161772F-8A4C-4CC1-9903-1106A9AE886E}" type="pres">
      <dgm:prSet presAssocID="{928754FD-2946-4EAF-8C8E-357AD95214B9}" presName="text" presStyleLbl="node1" presStyleIdx="1" presStyleCnt="5">
        <dgm:presLayoutVars>
          <dgm:bulletEnabled val="1"/>
        </dgm:presLayoutVars>
      </dgm:prSet>
      <dgm:spPr/>
      <dgm:t>
        <a:bodyPr/>
        <a:lstStyle/>
        <a:p>
          <a:endParaRPr lang="en-US"/>
        </a:p>
      </dgm:t>
    </dgm:pt>
    <dgm:pt modelId="{20A2DBB4-5E85-4371-9DEB-2977DA1CFAE5}" type="pres">
      <dgm:prSet presAssocID="{0621F100-B267-481A-A2F9-CD36507CA23A}" presName="spacer" presStyleCnt="0"/>
      <dgm:spPr/>
    </dgm:pt>
    <dgm:pt modelId="{2317B20B-7F9F-494C-9C50-DE2668174055}" type="pres">
      <dgm:prSet presAssocID="{35EFE799-79C4-4425-A549-AE482FA83C16}" presName="comp" presStyleCnt="0"/>
      <dgm:spPr/>
    </dgm:pt>
    <dgm:pt modelId="{BBC3E02D-7FB6-412F-9DCA-1FABC69C1E8C}" type="pres">
      <dgm:prSet presAssocID="{35EFE799-79C4-4425-A549-AE482FA83C16}" presName="box" presStyleLbl="node1" presStyleIdx="2" presStyleCnt="5" custScaleX="100000" custLinFactNeighborX="-3333" custLinFactNeighborY="48"/>
      <dgm:spPr/>
      <dgm:t>
        <a:bodyPr/>
        <a:lstStyle/>
        <a:p>
          <a:endParaRPr lang="en-US"/>
        </a:p>
      </dgm:t>
    </dgm:pt>
    <dgm:pt modelId="{EDAE0F45-B323-4766-B444-D2030028C463}" type="pres">
      <dgm:prSet presAssocID="{35EFE799-79C4-4425-A549-AE482FA83C16}" presName="img" presStyleLbl="fgImgPlace1" presStyleIdx="2" presStyleCnt="5" custScaleX="215573" custLinFactNeighborX="3995" custLinFactNeighborY="2462"/>
      <dgm:spPr>
        <a:blipFill rotWithShape="1">
          <a:blip xmlns:r="http://schemas.openxmlformats.org/officeDocument/2006/relationships" r:embed="rId3"/>
          <a:stretch>
            <a:fillRect/>
          </a:stretch>
        </a:blipFill>
      </dgm:spPr>
      <dgm:t>
        <a:bodyPr/>
        <a:lstStyle/>
        <a:p>
          <a:endParaRPr lang="en-US"/>
        </a:p>
      </dgm:t>
    </dgm:pt>
    <dgm:pt modelId="{BB031E78-4775-44BB-BB7C-2F91C1967073}" type="pres">
      <dgm:prSet presAssocID="{35EFE799-79C4-4425-A549-AE482FA83C16}" presName="text" presStyleLbl="node1" presStyleIdx="2" presStyleCnt="5">
        <dgm:presLayoutVars>
          <dgm:bulletEnabled val="1"/>
        </dgm:presLayoutVars>
      </dgm:prSet>
      <dgm:spPr/>
      <dgm:t>
        <a:bodyPr/>
        <a:lstStyle/>
        <a:p>
          <a:endParaRPr lang="en-US"/>
        </a:p>
      </dgm:t>
    </dgm:pt>
    <dgm:pt modelId="{0DF2CD8E-7553-41FD-85CE-3C052E25DB8A}" type="pres">
      <dgm:prSet presAssocID="{493DDBA6-28D8-452A-9B1D-57915D082461}" presName="spacer" presStyleCnt="0"/>
      <dgm:spPr/>
    </dgm:pt>
    <dgm:pt modelId="{929BD252-51ED-441F-8329-FE1AB2D64DA6}" type="pres">
      <dgm:prSet presAssocID="{CF99C73B-CABC-4E45-B228-4D52925E0F52}" presName="comp" presStyleCnt="0"/>
      <dgm:spPr/>
    </dgm:pt>
    <dgm:pt modelId="{CD787E9B-5180-4153-BF50-88B0B313121C}" type="pres">
      <dgm:prSet presAssocID="{CF99C73B-CABC-4E45-B228-4D52925E0F52}" presName="box" presStyleLbl="node1" presStyleIdx="3" presStyleCnt="5"/>
      <dgm:spPr/>
      <dgm:t>
        <a:bodyPr/>
        <a:lstStyle/>
        <a:p>
          <a:endParaRPr lang="en-US"/>
        </a:p>
      </dgm:t>
    </dgm:pt>
    <dgm:pt modelId="{194BA074-FF8D-43A7-AB09-7C555A7DA8E5}" type="pres">
      <dgm:prSet presAssocID="{CF99C73B-CABC-4E45-B228-4D52925E0F52}" presName="img" presStyleLbl="fgImgPlace1" presStyleIdx="3" presStyleCnt="5" custScaleX="157237" custScaleY="117203" custLinFactNeighborX="16037" custLinFactNeighborY="2086"/>
      <dgm:spPr>
        <a:blipFill rotWithShape="1">
          <a:blip xmlns:r="http://schemas.openxmlformats.org/officeDocument/2006/relationships" r:embed="rId4"/>
          <a:stretch>
            <a:fillRect/>
          </a:stretch>
        </a:blipFill>
      </dgm:spPr>
    </dgm:pt>
    <dgm:pt modelId="{9FD7DFFD-BBC2-40DD-8683-F14531B88090}" type="pres">
      <dgm:prSet presAssocID="{CF99C73B-CABC-4E45-B228-4D52925E0F52}" presName="text" presStyleLbl="node1" presStyleIdx="3" presStyleCnt="5">
        <dgm:presLayoutVars>
          <dgm:bulletEnabled val="1"/>
        </dgm:presLayoutVars>
      </dgm:prSet>
      <dgm:spPr/>
      <dgm:t>
        <a:bodyPr/>
        <a:lstStyle/>
        <a:p>
          <a:endParaRPr lang="en-US"/>
        </a:p>
      </dgm:t>
    </dgm:pt>
    <dgm:pt modelId="{3553D8BE-71F2-464A-BD3F-B4E1ACB23B31}" type="pres">
      <dgm:prSet presAssocID="{1944EF80-E0C3-4095-B1E1-54A7C30AF345}" presName="spacer" presStyleCnt="0"/>
      <dgm:spPr/>
    </dgm:pt>
    <dgm:pt modelId="{3F5843D5-8566-46A0-A24D-51F04E3D09D1}" type="pres">
      <dgm:prSet presAssocID="{CE352EB2-25C1-4F23-AE61-EC75830095DE}" presName="comp" presStyleCnt="0"/>
      <dgm:spPr/>
    </dgm:pt>
    <dgm:pt modelId="{D6AE8953-2B33-4234-AF9F-086DC5166C9E}" type="pres">
      <dgm:prSet presAssocID="{CE352EB2-25C1-4F23-AE61-EC75830095DE}" presName="box" presStyleLbl="node1" presStyleIdx="4" presStyleCnt="5" custLinFactNeighborX="-1195"/>
      <dgm:spPr/>
      <dgm:t>
        <a:bodyPr/>
        <a:lstStyle/>
        <a:p>
          <a:endParaRPr lang="en-US"/>
        </a:p>
      </dgm:t>
    </dgm:pt>
    <dgm:pt modelId="{392B43A6-95A6-4FAB-8DAF-5A4A5E7F2469}" type="pres">
      <dgm:prSet presAssocID="{CE352EB2-25C1-4F23-AE61-EC75830095DE}" presName="img" presStyleLbl="fgImgPlace1" presStyleIdx="4" presStyleCnt="5" custScaleX="188708" custLinFactNeighborX="9664"/>
      <dgm:spPr>
        <a:blipFill rotWithShape="1">
          <a:blip xmlns:r="http://schemas.openxmlformats.org/officeDocument/2006/relationships" r:embed="rId5"/>
          <a:stretch>
            <a:fillRect/>
          </a:stretch>
        </a:blipFill>
      </dgm:spPr>
    </dgm:pt>
    <dgm:pt modelId="{542BD8A9-57D0-4B55-88FA-1DE8B4E0538F}" type="pres">
      <dgm:prSet presAssocID="{CE352EB2-25C1-4F23-AE61-EC75830095DE}" presName="text" presStyleLbl="node1" presStyleIdx="4" presStyleCnt="5">
        <dgm:presLayoutVars>
          <dgm:bulletEnabled val="1"/>
        </dgm:presLayoutVars>
      </dgm:prSet>
      <dgm:spPr/>
      <dgm:t>
        <a:bodyPr/>
        <a:lstStyle/>
        <a:p>
          <a:endParaRPr lang="en-US"/>
        </a:p>
      </dgm:t>
    </dgm:pt>
  </dgm:ptLst>
  <dgm:cxnLst>
    <dgm:cxn modelId="{153FF4F4-CFA7-4475-ABDE-A9B397906D80}" type="presOf" srcId="{9E0F6F17-29D1-4C92-8847-39B8CDC78073}" destId="{CFA0BB39-A4F6-44C1-BBC1-5D23B87AE55F}" srcOrd="1" destOrd="0" presId="urn:microsoft.com/office/officeart/2005/8/layout/vList4"/>
    <dgm:cxn modelId="{33E83BD0-3231-4C3B-AC3C-E14B53876AF0}" srcId="{0DDCA035-3C4D-4B3B-A0D5-2E9BA3444F8D}" destId="{CE352EB2-25C1-4F23-AE61-EC75830095DE}" srcOrd="4" destOrd="0" parTransId="{F1AFAA00-C079-4025-8DBB-46E8DDF91070}" sibTransId="{B8B97BAD-85FE-4649-AD22-90782B87B507}"/>
    <dgm:cxn modelId="{D2D7E113-4BF1-4787-97BD-ADE20FC3D5B5}" type="presOf" srcId="{CE352EB2-25C1-4F23-AE61-EC75830095DE}" destId="{D6AE8953-2B33-4234-AF9F-086DC5166C9E}" srcOrd="0" destOrd="0" presId="urn:microsoft.com/office/officeart/2005/8/layout/vList4"/>
    <dgm:cxn modelId="{2F16EDA6-77D7-4215-A79D-E174376AD3C9}" srcId="{0DDCA035-3C4D-4B3B-A0D5-2E9BA3444F8D}" destId="{35EFE799-79C4-4425-A549-AE482FA83C16}" srcOrd="2" destOrd="0" parTransId="{D2186333-8B48-454A-8692-476BEC253E45}" sibTransId="{493DDBA6-28D8-452A-9B1D-57915D082461}"/>
    <dgm:cxn modelId="{C1104242-ACC3-4572-9C2A-CB4BB3762C14}" srcId="{0DDCA035-3C4D-4B3B-A0D5-2E9BA3444F8D}" destId="{9E0F6F17-29D1-4C92-8847-39B8CDC78073}" srcOrd="0" destOrd="0" parTransId="{8479B10C-C48D-4853-9B95-DEE2E201D820}" sibTransId="{AA09C1A7-5863-442F-BD85-8EB63A549B16}"/>
    <dgm:cxn modelId="{9E70DF6D-56ED-45BE-9709-325BCE90D11E}" type="presOf" srcId="{9E0F6F17-29D1-4C92-8847-39B8CDC78073}" destId="{4444186E-0745-415C-869A-36C55C2AEFDA}" srcOrd="0" destOrd="0" presId="urn:microsoft.com/office/officeart/2005/8/layout/vList4"/>
    <dgm:cxn modelId="{33405604-C679-4EF2-BD73-EEC6517BEB85}" type="presOf" srcId="{CE352EB2-25C1-4F23-AE61-EC75830095DE}" destId="{542BD8A9-57D0-4B55-88FA-1DE8B4E0538F}" srcOrd="1" destOrd="0" presId="urn:microsoft.com/office/officeart/2005/8/layout/vList4"/>
    <dgm:cxn modelId="{6867F393-02FB-4219-9DB2-A8A105DF3372}" type="presOf" srcId="{0DDCA035-3C4D-4B3B-A0D5-2E9BA3444F8D}" destId="{0D7EE105-969A-40EC-AB1A-77E84012DFBA}" srcOrd="0" destOrd="0" presId="urn:microsoft.com/office/officeart/2005/8/layout/vList4"/>
    <dgm:cxn modelId="{F2C88CC1-67BB-48AD-9CF2-E56AEB64B91E}" srcId="{0DDCA035-3C4D-4B3B-A0D5-2E9BA3444F8D}" destId="{928754FD-2946-4EAF-8C8E-357AD95214B9}" srcOrd="1" destOrd="0" parTransId="{DE7F286B-8920-4242-A34A-F63333EB9D7B}" sibTransId="{0621F100-B267-481A-A2F9-CD36507CA23A}"/>
    <dgm:cxn modelId="{9401F3FD-DBA3-42F3-B4F5-3879834A7FE3}" type="presOf" srcId="{928754FD-2946-4EAF-8C8E-357AD95214B9}" destId="{3161772F-8A4C-4CC1-9903-1106A9AE886E}" srcOrd="1" destOrd="0" presId="urn:microsoft.com/office/officeart/2005/8/layout/vList4"/>
    <dgm:cxn modelId="{4716C186-F855-4BCD-9CF4-11F8F0012BFD}" type="presOf" srcId="{35EFE799-79C4-4425-A549-AE482FA83C16}" destId="{BB031E78-4775-44BB-BB7C-2F91C1967073}" srcOrd="1" destOrd="0" presId="urn:microsoft.com/office/officeart/2005/8/layout/vList4"/>
    <dgm:cxn modelId="{1356DE4E-FDC8-4166-A253-27DFD7A1B371}" type="presOf" srcId="{CF99C73B-CABC-4E45-B228-4D52925E0F52}" destId="{CD787E9B-5180-4153-BF50-88B0B313121C}" srcOrd="0" destOrd="0" presId="urn:microsoft.com/office/officeart/2005/8/layout/vList4"/>
    <dgm:cxn modelId="{6564BDB4-C9E8-46CC-84CC-85A14A91FF83}" type="presOf" srcId="{CF99C73B-CABC-4E45-B228-4D52925E0F52}" destId="{9FD7DFFD-BBC2-40DD-8683-F14531B88090}" srcOrd="1" destOrd="0" presId="urn:microsoft.com/office/officeart/2005/8/layout/vList4"/>
    <dgm:cxn modelId="{AF89F1D7-EE78-4144-9FD1-F9720A7692E5}" type="presOf" srcId="{928754FD-2946-4EAF-8C8E-357AD95214B9}" destId="{4A682CD8-66EB-45CC-B637-A42F71D1B95E}" srcOrd="0" destOrd="0" presId="urn:microsoft.com/office/officeart/2005/8/layout/vList4"/>
    <dgm:cxn modelId="{D22DCF8C-6DE2-4F1C-A169-FDB32ECD912D}" srcId="{0DDCA035-3C4D-4B3B-A0D5-2E9BA3444F8D}" destId="{CF99C73B-CABC-4E45-B228-4D52925E0F52}" srcOrd="3" destOrd="0" parTransId="{A4DDBCB4-8D65-4298-BB96-21FFF6CA8575}" sibTransId="{1944EF80-E0C3-4095-B1E1-54A7C30AF345}"/>
    <dgm:cxn modelId="{14862DBC-E8E5-49E6-BB6E-DB31737A6098}" type="presOf" srcId="{35EFE799-79C4-4425-A549-AE482FA83C16}" destId="{BBC3E02D-7FB6-412F-9DCA-1FABC69C1E8C}" srcOrd="0" destOrd="0" presId="urn:microsoft.com/office/officeart/2005/8/layout/vList4"/>
    <dgm:cxn modelId="{F8F4ECD5-5D08-4507-905A-BE227AE4D943}" type="presParOf" srcId="{0D7EE105-969A-40EC-AB1A-77E84012DFBA}" destId="{33E3403E-BAFD-4DE2-835D-1E7C6D70E18C}" srcOrd="0" destOrd="0" presId="urn:microsoft.com/office/officeart/2005/8/layout/vList4"/>
    <dgm:cxn modelId="{0E561460-64DB-48AE-B014-F29D0711E7E0}" type="presParOf" srcId="{33E3403E-BAFD-4DE2-835D-1E7C6D70E18C}" destId="{4444186E-0745-415C-869A-36C55C2AEFDA}" srcOrd="0" destOrd="0" presId="urn:microsoft.com/office/officeart/2005/8/layout/vList4"/>
    <dgm:cxn modelId="{A94CC53F-CF75-4161-8377-43792803E9EC}" type="presParOf" srcId="{33E3403E-BAFD-4DE2-835D-1E7C6D70E18C}" destId="{674ED40F-8FE9-4B43-85B2-38983EBDC892}" srcOrd="1" destOrd="0" presId="urn:microsoft.com/office/officeart/2005/8/layout/vList4"/>
    <dgm:cxn modelId="{42EBCADA-F3E0-4FFD-9501-EAADEFBF76C0}" type="presParOf" srcId="{33E3403E-BAFD-4DE2-835D-1E7C6D70E18C}" destId="{CFA0BB39-A4F6-44C1-BBC1-5D23B87AE55F}" srcOrd="2" destOrd="0" presId="urn:microsoft.com/office/officeart/2005/8/layout/vList4"/>
    <dgm:cxn modelId="{D1F3EECD-3D83-47E2-BA3F-898DA159EC5C}" type="presParOf" srcId="{0D7EE105-969A-40EC-AB1A-77E84012DFBA}" destId="{A9782B86-DC23-4923-9870-D37C7D014AA7}" srcOrd="1" destOrd="0" presId="urn:microsoft.com/office/officeart/2005/8/layout/vList4"/>
    <dgm:cxn modelId="{11876E9D-6995-4AFB-99BA-208455C37ACE}" type="presParOf" srcId="{0D7EE105-969A-40EC-AB1A-77E84012DFBA}" destId="{4F392929-0F62-49BC-BB3F-657B740F4BE9}" srcOrd="2" destOrd="0" presId="urn:microsoft.com/office/officeart/2005/8/layout/vList4"/>
    <dgm:cxn modelId="{28136DA4-8ED8-4425-A8BE-83E5AF27F187}" type="presParOf" srcId="{4F392929-0F62-49BC-BB3F-657B740F4BE9}" destId="{4A682CD8-66EB-45CC-B637-A42F71D1B95E}" srcOrd="0" destOrd="0" presId="urn:microsoft.com/office/officeart/2005/8/layout/vList4"/>
    <dgm:cxn modelId="{2DAC5C44-F599-4C5A-8278-38A036E66745}" type="presParOf" srcId="{4F392929-0F62-49BC-BB3F-657B740F4BE9}" destId="{A05ED4AB-AC46-4F28-B822-56C27A027DE4}" srcOrd="1" destOrd="0" presId="urn:microsoft.com/office/officeart/2005/8/layout/vList4"/>
    <dgm:cxn modelId="{992B2CB9-B09A-46B8-82F1-5CFF3DF5E93A}" type="presParOf" srcId="{4F392929-0F62-49BC-BB3F-657B740F4BE9}" destId="{3161772F-8A4C-4CC1-9903-1106A9AE886E}" srcOrd="2" destOrd="0" presId="urn:microsoft.com/office/officeart/2005/8/layout/vList4"/>
    <dgm:cxn modelId="{DA2A2219-5061-4B39-B33E-62BF6FA512DC}" type="presParOf" srcId="{0D7EE105-969A-40EC-AB1A-77E84012DFBA}" destId="{20A2DBB4-5E85-4371-9DEB-2977DA1CFAE5}" srcOrd="3" destOrd="0" presId="urn:microsoft.com/office/officeart/2005/8/layout/vList4"/>
    <dgm:cxn modelId="{B0C3DEB4-3471-4BE4-BEFE-79E8F34CE6B1}" type="presParOf" srcId="{0D7EE105-969A-40EC-AB1A-77E84012DFBA}" destId="{2317B20B-7F9F-494C-9C50-DE2668174055}" srcOrd="4" destOrd="0" presId="urn:microsoft.com/office/officeart/2005/8/layout/vList4"/>
    <dgm:cxn modelId="{CE39832E-8F2A-4F2C-AD22-DEACF270CCD5}" type="presParOf" srcId="{2317B20B-7F9F-494C-9C50-DE2668174055}" destId="{BBC3E02D-7FB6-412F-9DCA-1FABC69C1E8C}" srcOrd="0" destOrd="0" presId="urn:microsoft.com/office/officeart/2005/8/layout/vList4"/>
    <dgm:cxn modelId="{B06010E1-2E00-4784-B8BA-300DBBBDC586}" type="presParOf" srcId="{2317B20B-7F9F-494C-9C50-DE2668174055}" destId="{EDAE0F45-B323-4766-B444-D2030028C463}" srcOrd="1" destOrd="0" presId="urn:microsoft.com/office/officeart/2005/8/layout/vList4"/>
    <dgm:cxn modelId="{B2B33DB2-925B-4BDC-A5D4-ACABCB4CF16C}" type="presParOf" srcId="{2317B20B-7F9F-494C-9C50-DE2668174055}" destId="{BB031E78-4775-44BB-BB7C-2F91C1967073}" srcOrd="2" destOrd="0" presId="urn:microsoft.com/office/officeart/2005/8/layout/vList4"/>
    <dgm:cxn modelId="{084B8E85-7B12-4948-993D-2EA97B7BCAC1}" type="presParOf" srcId="{0D7EE105-969A-40EC-AB1A-77E84012DFBA}" destId="{0DF2CD8E-7553-41FD-85CE-3C052E25DB8A}" srcOrd="5" destOrd="0" presId="urn:microsoft.com/office/officeart/2005/8/layout/vList4"/>
    <dgm:cxn modelId="{43AA3177-4406-4706-BBCD-B198BFAEF06E}" type="presParOf" srcId="{0D7EE105-969A-40EC-AB1A-77E84012DFBA}" destId="{929BD252-51ED-441F-8329-FE1AB2D64DA6}" srcOrd="6" destOrd="0" presId="urn:microsoft.com/office/officeart/2005/8/layout/vList4"/>
    <dgm:cxn modelId="{F5E08B57-15A7-44F4-A67D-AA9A51D42EB9}" type="presParOf" srcId="{929BD252-51ED-441F-8329-FE1AB2D64DA6}" destId="{CD787E9B-5180-4153-BF50-88B0B313121C}" srcOrd="0" destOrd="0" presId="urn:microsoft.com/office/officeart/2005/8/layout/vList4"/>
    <dgm:cxn modelId="{F6A8B4E4-7018-4AD7-8150-26B21EC6D6CD}" type="presParOf" srcId="{929BD252-51ED-441F-8329-FE1AB2D64DA6}" destId="{194BA074-FF8D-43A7-AB09-7C555A7DA8E5}" srcOrd="1" destOrd="0" presId="urn:microsoft.com/office/officeart/2005/8/layout/vList4"/>
    <dgm:cxn modelId="{EEF95EEE-B3DC-4591-8FD7-B034C3083E54}" type="presParOf" srcId="{929BD252-51ED-441F-8329-FE1AB2D64DA6}" destId="{9FD7DFFD-BBC2-40DD-8683-F14531B88090}" srcOrd="2" destOrd="0" presId="urn:microsoft.com/office/officeart/2005/8/layout/vList4"/>
    <dgm:cxn modelId="{650982FE-EDD3-4326-B919-B43C0724CFCD}" type="presParOf" srcId="{0D7EE105-969A-40EC-AB1A-77E84012DFBA}" destId="{3553D8BE-71F2-464A-BD3F-B4E1ACB23B31}" srcOrd="7" destOrd="0" presId="urn:microsoft.com/office/officeart/2005/8/layout/vList4"/>
    <dgm:cxn modelId="{49314A73-B0CB-4708-BBBB-5761B9EE982C}" type="presParOf" srcId="{0D7EE105-969A-40EC-AB1A-77E84012DFBA}" destId="{3F5843D5-8566-46A0-A24D-51F04E3D09D1}" srcOrd="8" destOrd="0" presId="urn:microsoft.com/office/officeart/2005/8/layout/vList4"/>
    <dgm:cxn modelId="{47261542-6743-45C7-B648-6FCE275053F0}" type="presParOf" srcId="{3F5843D5-8566-46A0-A24D-51F04E3D09D1}" destId="{D6AE8953-2B33-4234-AF9F-086DC5166C9E}" srcOrd="0" destOrd="0" presId="urn:microsoft.com/office/officeart/2005/8/layout/vList4"/>
    <dgm:cxn modelId="{E2A962D7-6306-455D-A588-809300E867B4}" type="presParOf" srcId="{3F5843D5-8566-46A0-A24D-51F04E3D09D1}" destId="{392B43A6-95A6-4FAB-8DAF-5A4A5E7F2469}" srcOrd="1" destOrd="0" presId="urn:microsoft.com/office/officeart/2005/8/layout/vList4"/>
    <dgm:cxn modelId="{2029E531-4972-4E3D-BD06-0A79F98C894B}" type="presParOf" srcId="{3F5843D5-8566-46A0-A24D-51F04E3D09D1}" destId="{542BD8A9-57D0-4B55-88FA-1DE8B4E0538F}" srcOrd="2" destOrd="0" presId="urn:microsoft.com/office/officeart/2005/8/layout/vList4"/>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7DF04-02AC-48F8-99F3-4F931EFA3BE0}">
      <dsp:nvSpPr>
        <dsp:cNvPr id="0" name=""/>
        <dsp:cNvSpPr/>
      </dsp:nvSpPr>
      <dsp:spPr>
        <a:xfrm>
          <a:off x="12420" y="0"/>
          <a:ext cx="2452550" cy="2366982"/>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rPr>
            <a:t>Desire to “foster” others’ abilities/ potential</a:t>
          </a:r>
          <a:endParaRPr lang="en-US" sz="2800" kern="1200" dirty="0">
            <a:effectLst>
              <a:outerShdw blurRad="38100" dist="38100" dir="2700000" algn="tl">
                <a:srgbClr val="000000">
                  <a:alpha val="43137"/>
                </a:srgbClr>
              </a:outerShdw>
            </a:effectLst>
          </a:endParaRPr>
        </a:p>
      </dsp:txBody>
      <dsp:txXfrm>
        <a:off x="81747" y="69327"/>
        <a:ext cx="2313896" cy="2228328"/>
      </dsp:txXfrm>
    </dsp:sp>
    <dsp:sp modelId="{9446175B-7189-4617-838A-D3DCFD025D73}">
      <dsp:nvSpPr>
        <dsp:cNvPr id="0" name=""/>
        <dsp:cNvSpPr/>
      </dsp:nvSpPr>
      <dsp:spPr>
        <a:xfrm>
          <a:off x="2516963" y="1119020"/>
          <a:ext cx="110224" cy="128942"/>
        </a:xfrm>
        <a:prstGeom prst="rightArrow">
          <a:avLst>
            <a:gd name="adj1" fmla="val 60000"/>
            <a:gd name="adj2" fmla="val 50000"/>
          </a:avLst>
        </a:prstGeom>
        <a:solidFill>
          <a:schemeClr val="accent3">
            <a:hueOff val="0"/>
            <a:satOff val="0"/>
            <a:lumOff val="0"/>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solidFill>
              <a:schemeClr val="accent2"/>
            </a:solidFill>
          </a:endParaRPr>
        </a:p>
      </dsp:txBody>
      <dsp:txXfrm>
        <a:off x="2516963" y="1144808"/>
        <a:ext cx="77157" cy="77366"/>
      </dsp:txXfrm>
    </dsp:sp>
    <dsp:sp modelId="{9EFB0D22-E57E-4C7F-A6F3-86D4304DDAA7}">
      <dsp:nvSpPr>
        <dsp:cNvPr id="0" name=""/>
        <dsp:cNvSpPr/>
      </dsp:nvSpPr>
      <dsp:spPr>
        <a:xfrm>
          <a:off x="2672942" y="0"/>
          <a:ext cx="2921307" cy="2366982"/>
        </a:xfrm>
        <a:prstGeom prst="roundRect">
          <a:avLst>
            <a:gd name="adj" fmla="val 10000"/>
          </a:avLst>
        </a:prstGeom>
        <a:gradFill rotWithShape="0">
          <a:gsLst>
            <a:gs pos="0">
              <a:schemeClr val="accent3">
                <a:hueOff val="1351992"/>
                <a:satOff val="-4498"/>
                <a:lumOff val="-2255"/>
                <a:alphaOff val="0"/>
                <a:tint val="96000"/>
                <a:lumMod val="104000"/>
              </a:schemeClr>
            </a:gs>
            <a:gs pos="100000">
              <a:schemeClr val="accent3">
                <a:hueOff val="1351992"/>
                <a:satOff val="-4498"/>
                <a:lumOff val="-2255"/>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rPr>
            <a:t>Involved in Larger Community/ Industry</a:t>
          </a:r>
          <a:endParaRPr lang="en-US" sz="2800" kern="1200" dirty="0">
            <a:effectLst>
              <a:outerShdw blurRad="38100" dist="38100" dir="2700000" algn="tl">
                <a:srgbClr val="000000">
                  <a:alpha val="43137"/>
                </a:srgbClr>
              </a:outerShdw>
            </a:effectLst>
          </a:endParaRPr>
        </a:p>
      </dsp:txBody>
      <dsp:txXfrm>
        <a:off x="2742269" y="69327"/>
        <a:ext cx="2782653" cy="2228328"/>
      </dsp:txXfrm>
    </dsp:sp>
    <dsp:sp modelId="{EA29FAE3-839F-4854-9F2D-1AF84118AF14}">
      <dsp:nvSpPr>
        <dsp:cNvPr id="0" name=""/>
        <dsp:cNvSpPr/>
      </dsp:nvSpPr>
      <dsp:spPr>
        <a:xfrm>
          <a:off x="5645335" y="1119020"/>
          <a:ext cx="108302" cy="128942"/>
        </a:xfrm>
        <a:prstGeom prst="rightArrow">
          <a:avLst>
            <a:gd name="adj1" fmla="val 60000"/>
            <a:gd name="adj2" fmla="val 50000"/>
          </a:avLst>
        </a:prstGeom>
        <a:solidFill>
          <a:schemeClr val="accent3">
            <a:hueOff val="2703983"/>
            <a:satOff val="-8997"/>
            <a:lumOff val="-4509"/>
            <a:alphaOff val="0"/>
          </a:schemeClr>
        </a:solidFill>
        <a:ln>
          <a:noFill/>
        </a:ln>
        <a:effectLst>
          <a:outerShdw blurRad="38100" dist="25400" dir="5400000" rotWithShape="0">
            <a:srgbClr val="000000">
              <a:alpha val="2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solidFill>
              <a:schemeClr val="accent2"/>
            </a:solidFill>
          </a:endParaRPr>
        </a:p>
      </dsp:txBody>
      <dsp:txXfrm>
        <a:off x="5645335" y="1144808"/>
        <a:ext cx="75811" cy="77366"/>
      </dsp:txXfrm>
    </dsp:sp>
    <dsp:sp modelId="{005FE905-A17C-43FB-8175-3ACD41960E93}">
      <dsp:nvSpPr>
        <dsp:cNvPr id="0" name=""/>
        <dsp:cNvSpPr/>
      </dsp:nvSpPr>
      <dsp:spPr>
        <a:xfrm>
          <a:off x="5798594" y="0"/>
          <a:ext cx="2823082" cy="2366982"/>
        </a:xfrm>
        <a:prstGeom prst="roundRect">
          <a:avLst>
            <a:gd name="adj" fmla="val 10000"/>
          </a:avLst>
        </a:prstGeom>
        <a:gradFill rotWithShape="0">
          <a:gsLst>
            <a:gs pos="0">
              <a:schemeClr val="accent3">
                <a:hueOff val="2703983"/>
                <a:satOff val="-8997"/>
                <a:lumOff val="-4509"/>
                <a:alphaOff val="0"/>
                <a:tint val="96000"/>
                <a:lumMod val="104000"/>
              </a:schemeClr>
            </a:gs>
            <a:gs pos="100000">
              <a:schemeClr val="accent3">
                <a:hueOff val="2703983"/>
                <a:satOff val="-8997"/>
                <a:lumOff val="-4509"/>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rPr>
            <a:t>Leading By Example/ Presenting Others with Opportunity</a:t>
          </a:r>
          <a:endParaRPr lang="en-US" sz="2800" kern="1200" dirty="0">
            <a:effectLst>
              <a:outerShdw blurRad="38100" dist="38100" dir="2700000" algn="tl">
                <a:srgbClr val="000000">
                  <a:alpha val="43137"/>
                </a:srgbClr>
              </a:outerShdw>
            </a:effectLst>
          </a:endParaRPr>
        </a:p>
      </dsp:txBody>
      <dsp:txXfrm>
        <a:off x="5867921" y="69327"/>
        <a:ext cx="2684428" cy="2228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8ED48-F2BD-4056-A907-252576BCB08A}">
      <dsp:nvSpPr>
        <dsp:cNvPr id="0" name=""/>
        <dsp:cNvSpPr/>
      </dsp:nvSpPr>
      <dsp:spPr>
        <a:xfrm>
          <a:off x="2423" y="0"/>
          <a:ext cx="2378547" cy="7136988"/>
        </a:xfrm>
        <a:prstGeom prst="roundRect">
          <a:avLst>
            <a:gd name="adj" fmla="val 10000"/>
          </a:avLst>
        </a:prstGeom>
        <a:solidFill>
          <a:schemeClr val="accent3">
            <a:tint val="40000"/>
            <a:hueOff val="0"/>
            <a:satOff val="0"/>
            <a:lumOff val="0"/>
            <a:alphaOff val="0"/>
          </a:schemeClr>
        </a:solidFill>
        <a:ln>
          <a:noFill/>
        </a:ln>
        <a:effectLst>
          <a:outerShdw blurRad="38100" dist="25400" dir="5400000" rotWithShape="0">
            <a:srgbClr val="000000">
              <a:alpha val="2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u="sng" kern="1200" dirty="0" smtClean="0">
              <a:effectLst>
                <a:outerShdw blurRad="38100" dist="38100" dir="2700000" algn="tl">
                  <a:srgbClr val="000000">
                    <a:alpha val="43137"/>
                  </a:srgbClr>
                </a:outerShdw>
              </a:effectLst>
              <a:latin typeface="Garamond" panose="02020404030301010803" pitchFamily="18" charset="0"/>
            </a:rPr>
            <a:t>Hardship</a:t>
          </a:r>
          <a:endParaRPr lang="en-US" sz="3200" u="sng" kern="1200" dirty="0">
            <a:effectLst>
              <a:outerShdw blurRad="38100" dist="38100" dir="2700000" algn="tl">
                <a:srgbClr val="000000">
                  <a:alpha val="43137"/>
                </a:srgbClr>
              </a:outerShdw>
            </a:effectLst>
            <a:latin typeface="Garamond" panose="02020404030301010803" pitchFamily="18" charset="0"/>
          </a:endParaRPr>
        </a:p>
      </dsp:txBody>
      <dsp:txXfrm>
        <a:off x="2423" y="0"/>
        <a:ext cx="2378547" cy="2141096"/>
      </dsp:txXfrm>
    </dsp:sp>
    <dsp:sp modelId="{969A61DF-8036-4187-9518-F8939E270F63}">
      <dsp:nvSpPr>
        <dsp:cNvPr id="0" name=""/>
        <dsp:cNvSpPr/>
      </dsp:nvSpPr>
      <dsp:spPr>
        <a:xfrm>
          <a:off x="240278" y="2141706"/>
          <a:ext cx="1902837" cy="1402132"/>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Sexism</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1345" y="2182773"/>
        <a:ext cx="1820703" cy="1319998"/>
      </dsp:txXfrm>
    </dsp:sp>
    <dsp:sp modelId="{58964914-20AE-4239-91B5-C499FE7F8EBC}">
      <dsp:nvSpPr>
        <dsp:cNvPr id="0" name=""/>
        <dsp:cNvSpPr/>
      </dsp:nvSpPr>
      <dsp:spPr>
        <a:xfrm>
          <a:off x="240278" y="3759551"/>
          <a:ext cx="1902837" cy="1402132"/>
        </a:xfrm>
        <a:prstGeom prst="roundRect">
          <a:avLst>
            <a:gd name="adj" fmla="val 10000"/>
          </a:avLst>
        </a:prstGeom>
        <a:gradFill rotWithShape="0">
          <a:gsLst>
            <a:gs pos="0">
              <a:schemeClr val="accent3">
                <a:hueOff val="245817"/>
                <a:satOff val="-818"/>
                <a:lumOff val="-410"/>
                <a:alphaOff val="0"/>
                <a:tint val="96000"/>
                <a:lumMod val="104000"/>
              </a:schemeClr>
            </a:gs>
            <a:gs pos="100000">
              <a:schemeClr val="accent3">
                <a:hueOff val="245817"/>
                <a:satOff val="-818"/>
                <a:lumOff val="-41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Personal Turmoil</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1345" y="3800618"/>
        <a:ext cx="1820703" cy="1319998"/>
      </dsp:txXfrm>
    </dsp:sp>
    <dsp:sp modelId="{DFAA66F4-76BE-4918-A960-72854B95AB0C}">
      <dsp:nvSpPr>
        <dsp:cNvPr id="0" name=""/>
        <dsp:cNvSpPr/>
      </dsp:nvSpPr>
      <dsp:spPr>
        <a:xfrm>
          <a:off x="240278" y="5377396"/>
          <a:ext cx="1902837" cy="1402132"/>
        </a:xfrm>
        <a:prstGeom prst="roundRect">
          <a:avLst>
            <a:gd name="adj" fmla="val 10000"/>
          </a:avLst>
        </a:prstGeom>
        <a:gradFill rotWithShape="0">
          <a:gsLst>
            <a:gs pos="0">
              <a:schemeClr val="accent3">
                <a:hueOff val="491633"/>
                <a:satOff val="-1636"/>
                <a:lumOff val="-820"/>
                <a:alphaOff val="0"/>
                <a:tint val="96000"/>
                <a:lumMod val="104000"/>
              </a:schemeClr>
            </a:gs>
            <a:gs pos="100000">
              <a:schemeClr val="accent3">
                <a:hueOff val="491633"/>
                <a:satOff val="-1636"/>
                <a:lumOff val="-82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Industry Struggles</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1345" y="5418463"/>
        <a:ext cx="1820703" cy="1319998"/>
      </dsp:txXfrm>
    </dsp:sp>
    <dsp:sp modelId="{62E40E0F-9053-4200-80DD-59E23976575F}">
      <dsp:nvSpPr>
        <dsp:cNvPr id="0" name=""/>
        <dsp:cNvSpPr/>
      </dsp:nvSpPr>
      <dsp:spPr>
        <a:xfrm>
          <a:off x="2540976" y="0"/>
          <a:ext cx="2378547" cy="7136988"/>
        </a:xfrm>
        <a:prstGeom prst="roundRect">
          <a:avLst>
            <a:gd name="adj" fmla="val 10000"/>
          </a:avLst>
        </a:prstGeom>
        <a:solidFill>
          <a:schemeClr val="accent3">
            <a:tint val="40000"/>
            <a:hueOff val="0"/>
            <a:satOff val="0"/>
            <a:lumOff val="0"/>
            <a:alphaOff val="0"/>
          </a:schemeClr>
        </a:solidFill>
        <a:ln>
          <a:noFill/>
        </a:ln>
        <a:effectLst>
          <a:outerShdw blurRad="38100" dist="25400" dir="5400000" rotWithShape="0">
            <a:srgbClr val="000000">
              <a:alpha val="2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u="sng" kern="1200" dirty="0" smtClean="0">
              <a:effectLst>
                <a:outerShdw blurRad="38100" dist="38100" dir="2700000" algn="tl">
                  <a:srgbClr val="000000">
                    <a:alpha val="43137"/>
                  </a:srgbClr>
                </a:outerShdw>
              </a:effectLst>
              <a:latin typeface="Garamond" panose="02020404030301010803" pitchFamily="18" charset="0"/>
            </a:rPr>
            <a:t>Growing Up</a:t>
          </a:r>
          <a:endParaRPr lang="en-US" sz="3200" u="sng" kern="1200" dirty="0">
            <a:effectLst>
              <a:outerShdw blurRad="38100" dist="38100" dir="2700000" algn="tl">
                <a:srgbClr val="000000">
                  <a:alpha val="43137"/>
                </a:srgbClr>
              </a:outerShdw>
            </a:effectLst>
            <a:latin typeface="Garamond" panose="02020404030301010803" pitchFamily="18" charset="0"/>
          </a:endParaRPr>
        </a:p>
      </dsp:txBody>
      <dsp:txXfrm>
        <a:off x="2540976" y="0"/>
        <a:ext cx="2378547" cy="2141096"/>
      </dsp:txXfrm>
    </dsp:sp>
    <dsp:sp modelId="{4D10688F-5B21-48ED-878B-14C9DA01235D}">
      <dsp:nvSpPr>
        <dsp:cNvPr id="0" name=""/>
        <dsp:cNvSpPr/>
      </dsp:nvSpPr>
      <dsp:spPr>
        <a:xfrm>
          <a:off x="2797217" y="2141706"/>
          <a:ext cx="1902837" cy="1402132"/>
        </a:xfrm>
        <a:prstGeom prst="roundRect">
          <a:avLst>
            <a:gd name="adj" fmla="val 10000"/>
          </a:avLst>
        </a:prstGeom>
        <a:gradFill rotWithShape="0">
          <a:gsLst>
            <a:gs pos="0">
              <a:schemeClr val="accent3">
                <a:hueOff val="737450"/>
                <a:satOff val="-2454"/>
                <a:lumOff val="-1230"/>
                <a:alphaOff val="0"/>
                <a:tint val="96000"/>
                <a:lumMod val="104000"/>
              </a:schemeClr>
            </a:gs>
            <a:gs pos="100000">
              <a:schemeClr val="accent3">
                <a:hueOff val="737450"/>
                <a:satOff val="-2454"/>
                <a:lumOff val="-123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Involved in Agriculture</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38284" y="2182773"/>
        <a:ext cx="1820703" cy="1319998"/>
      </dsp:txXfrm>
    </dsp:sp>
    <dsp:sp modelId="{C5BB35F4-426C-47AD-BA28-DCF31B86ED41}">
      <dsp:nvSpPr>
        <dsp:cNvPr id="0" name=""/>
        <dsp:cNvSpPr/>
      </dsp:nvSpPr>
      <dsp:spPr>
        <a:xfrm>
          <a:off x="2797217" y="3759551"/>
          <a:ext cx="1902837" cy="1402132"/>
        </a:xfrm>
        <a:prstGeom prst="roundRect">
          <a:avLst>
            <a:gd name="adj" fmla="val 10000"/>
          </a:avLst>
        </a:prstGeom>
        <a:gradFill rotWithShape="0">
          <a:gsLst>
            <a:gs pos="0">
              <a:schemeClr val="accent3">
                <a:hueOff val="983267"/>
                <a:satOff val="-3272"/>
                <a:lumOff val="-1640"/>
                <a:alphaOff val="0"/>
                <a:tint val="96000"/>
                <a:lumMod val="104000"/>
              </a:schemeClr>
            </a:gs>
            <a:gs pos="100000">
              <a:schemeClr val="accent3">
                <a:hueOff val="983267"/>
                <a:satOff val="-3272"/>
                <a:lumOff val="-164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smtClean="0">
              <a:effectLst>
                <a:outerShdw blurRad="38100" dist="38100" dir="2700000" algn="tl">
                  <a:srgbClr val="000000">
                    <a:alpha val="43137"/>
                  </a:srgbClr>
                </a:outerShdw>
              </a:effectLst>
              <a:latin typeface="Garamond" panose="02020404030301010803" pitchFamily="18" charset="0"/>
            </a:rPr>
            <a:t>Supportive Parents</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38284" y="3800618"/>
        <a:ext cx="1820703" cy="1319998"/>
      </dsp:txXfrm>
    </dsp:sp>
    <dsp:sp modelId="{F55F732A-27CE-41A4-BBC8-8EBD99E36E99}">
      <dsp:nvSpPr>
        <dsp:cNvPr id="0" name=""/>
        <dsp:cNvSpPr/>
      </dsp:nvSpPr>
      <dsp:spPr>
        <a:xfrm>
          <a:off x="2797217" y="5377396"/>
          <a:ext cx="1902837" cy="1402132"/>
        </a:xfrm>
        <a:prstGeom prst="roundRect">
          <a:avLst>
            <a:gd name="adj" fmla="val 10000"/>
          </a:avLst>
        </a:prstGeom>
        <a:gradFill rotWithShape="0">
          <a:gsLst>
            <a:gs pos="0">
              <a:schemeClr val="accent3">
                <a:hueOff val="1229083"/>
                <a:satOff val="-4090"/>
                <a:lumOff val="-2050"/>
                <a:alphaOff val="0"/>
                <a:tint val="96000"/>
                <a:lumMod val="104000"/>
              </a:schemeClr>
            </a:gs>
            <a:gs pos="100000">
              <a:schemeClr val="accent3">
                <a:hueOff val="1229083"/>
                <a:satOff val="-4090"/>
                <a:lumOff val="-205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Restrictive Parents</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2838284" y="5418463"/>
        <a:ext cx="1820703" cy="1319998"/>
      </dsp:txXfrm>
    </dsp:sp>
    <dsp:sp modelId="{EE20BDF5-EF05-4EB1-B7F5-BF0901169179}">
      <dsp:nvSpPr>
        <dsp:cNvPr id="0" name=""/>
        <dsp:cNvSpPr/>
      </dsp:nvSpPr>
      <dsp:spPr>
        <a:xfrm>
          <a:off x="5116301" y="0"/>
          <a:ext cx="2378547" cy="7136988"/>
        </a:xfrm>
        <a:prstGeom prst="roundRect">
          <a:avLst>
            <a:gd name="adj" fmla="val 10000"/>
          </a:avLst>
        </a:prstGeom>
        <a:solidFill>
          <a:schemeClr val="accent3">
            <a:tint val="40000"/>
            <a:hueOff val="0"/>
            <a:satOff val="0"/>
            <a:lumOff val="0"/>
            <a:alphaOff val="0"/>
          </a:schemeClr>
        </a:solidFill>
        <a:ln>
          <a:noFill/>
        </a:ln>
        <a:effectLst>
          <a:outerShdw blurRad="38100" dist="25400" dir="5400000" rotWithShape="0">
            <a:srgbClr val="000000">
              <a:alpha val="2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u="sng" kern="1200" dirty="0" smtClean="0">
              <a:effectLst>
                <a:outerShdw blurRad="38100" dist="38100" dir="2700000" algn="tl">
                  <a:srgbClr val="000000">
                    <a:alpha val="43137"/>
                  </a:srgbClr>
                </a:outerShdw>
              </a:effectLst>
              <a:latin typeface="Garamond" panose="02020404030301010803" pitchFamily="18" charset="0"/>
            </a:rPr>
            <a:t>Family Dynamics Now</a:t>
          </a:r>
          <a:endParaRPr lang="en-US" sz="3200" u="sng" kern="1200" dirty="0">
            <a:effectLst>
              <a:outerShdw blurRad="38100" dist="38100" dir="2700000" algn="tl">
                <a:srgbClr val="000000">
                  <a:alpha val="43137"/>
                </a:srgbClr>
              </a:outerShdw>
            </a:effectLst>
            <a:latin typeface="Garamond" panose="02020404030301010803" pitchFamily="18" charset="0"/>
          </a:endParaRPr>
        </a:p>
      </dsp:txBody>
      <dsp:txXfrm>
        <a:off x="5116301" y="0"/>
        <a:ext cx="2378547" cy="2141096"/>
      </dsp:txXfrm>
    </dsp:sp>
    <dsp:sp modelId="{05BDEF8E-2C86-419B-8EB4-50B7E5AE8A4C}">
      <dsp:nvSpPr>
        <dsp:cNvPr id="0" name=""/>
        <dsp:cNvSpPr/>
      </dsp:nvSpPr>
      <dsp:spPr>
        <a:xfrm>
          <a:off x="5354155" y="2141706"/>
          <a:ext cx="1902837" cy="1402132"/>
        </a:xfrm>
        <a:prstGeom prst="roundRect">
          <a:avLst>
            <a:gd name="adj" fmla="val 10000"/>
          </a:avLst>
        </a:prstGeom>
        <a:gradFill rotWithShape="0">
          <a:gsLst>
            <a:gs pos="0">
              <a:schemeClr val="accent3">
                <a:hueOff val="1474900"/>
                <a:satOff val="-4907"/>
                <a:lumOff val="-2459"/>
                <a:alphaOff val="0"/>
                <a:tint val="96000"/>
                <a:lumMod val="104000"/>
              </a:schemeClr>
            </a:gs>
            <a:gs pos="100000">
              <a:schemeClr val="accent3">
                <a:hueOff val="1474900"/>
                <a:satOff val="-4907"/>
                <a:lumOff val="-245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Family in Agriculture</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5395222" y="2182773"/>
        <a:ext cx="1820703" cy="1319998"/>
      </dsp:txXfrm>
    </dsp:sp>
    <dsp:sp modelId="{6150D8A1-CD39-4564-906F-B28A4CDFCBB1}">
      <dsp:nvSpPr>
        <dsp:cNvPr id="0" name=""/>
        <dsp:cNvSpPr/>
      </dsp:nvSpPr>
      <dsp:spPr>
        <a:xfrm>
          <a:off x="5354155" y="3759551"/>
          <a:ext cx="1902837" cy="1402132"/>
        </a:xfrm>
        <a:prstGeom prst="roundRect">
          <a:avLst>
            <a:gd name="adj" fmla="val 10000"/>
          </a:avLst>
        </a:prstGeom>
        <a:gradFill rotWithShape="0">
          <a:gsLst>
            <a:gs pos="0">
              <a:schemeClr val="accent3">
                <a:hueOff val="1720716"/>
                <a:satOff val="-5725"/>
                <a:lumOff val="-2869"/>
                <a:alphaOff val="0"/>
                <a:tint val="96000"/>
                <a:lumMod val="104000"/>
              </a:schemeClr>
            </a:gs>
            <a:gs pos="100000">
              <a:schemeClr val="accent3">
                <a:hueOff val="1720716"/>
                <a:satOff val="-5725"/>
                <a:lumOff val="-286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Support from Family</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5395222" y="3800618"/>
        <a:ext cx="1820703" cy="1319998"/>
      </dsp:txXfrm>
    </dsp:sp>
    <dsp:sp modelId="{06A649A6-DE46-4AA8-94C7-5A9C4B33CFF2}">
      <dsp:nvSpPr>
        <dsp:cNvPr id="0" name=""/>
        <dsp:cNvSpPr/>
      </dsp:nvSpPr>
      <dsp:spPr>
        <a:xfrm>
          <a:off x="5354155" y="5377396"/>
          <a:ext cx="1902837" cy="1402132"/>
        </a:xfrm>
        <a:prstGeom prst="roundRect">
          <a:avLst>
            <a:gd name="adj" fmla="val 10000"/>
          </a:avLst>
        </a:prstGeom>
        <a:gradFill rotWithShape="0">
          <a:gsLst>
            <a:gs pos="0">
              <a:schemeClr val="accent3">
                <a:hueOff val="1966533"/>
                <a:satOff val="-6543"/>
                <a:lumOff val="-3279"/>
                <a:alphaOff val="0"/>
                <a:tint val="96000"/>
                <a:lumMod val="104000"/>
              </a:schemeClr>
            </a:gs>
            <a:gs pos="100000">
              <a:schemeClr val="accent3">
                <a:hueOff val="1966533"/>
                <a:satOff val="-6543"/>
                <a:lumOff val="-327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Dynamics with Children</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5395222" y="5418463"/>
        <a:ext cx="1820703" cy="1319998"/>
      </dsp:txXfrm>
    </dsp:sp>
    <dsp:sp modelId="{7C7A49A2-9720-438E-BA7A-A1F6DDED5E2A}">
      <dsp:nvSpPr>
        <dsp:cNvPr id="0" name=""/>
        <dsp:cNvSpPr/>
      </dsp:nvSpPr>
      <dsp:spPr>
        <a:xfrm>
          <a:off x="7673239" y="0"/>
          <a:ext cx="2378547" cy="7136988"/>
        </a:xfrm>
        <a:prstGeom prst="roundRect">
          <a:avLst>
            <a:gd name="adj" fmla="val 10000"/>
          </a:avLst>
        </a:prstGeom>
        <a:solidFill>
          <a:schemeClr val="accent3">
            <a:tint val="40000"/>
            <a:hueOff val="0"/>
            <a:satOff val="0"/>
            <a:lumOff val="0"/>
            <a:alphaOff val="0"/>
          </a:schemeClr>
        </a:solidFill>
        <a:ln>
          <a:noFill/>
        </a:ln>
        <a:effectLst>
          <a:outerShdw blurRad="38100" dist="25400" dir="5400000" rotWithShape="0">
            <a:srgbClr val="000000">
              <a:alpha val="2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u="sng" kern="1200" dirty="0" smtClean="0">
              <a:effectLst>
                <a:outerShdw blurRad="38100" dist="38100" dir="2700000" algn="tl">
                  <a:srgbClr val="000000">
                    <a:alpha val="43137"/>
                  </a:srgbClr>
                </a:outerShdw>
              </a:effectLst>
              <a:latin typeface="Garamond" panose="02020404030301010803" pitchFamily="18" charset="0"/>
            </a:rPr>
            <a:t>Leadership</a:t>
          </a:r>
          <a:endParaRPr lang="en-US" sz="3200" u="sng" kern="1200" dirty="0">
            <a:effectLst>
              <a:outerShdw blurRad="38100" dist="38100" dir="2700000" algn="tl">
                <a:srgbClr val="000000">
                  <a:alpha val="43137"/>
                </a:srgbClr>
              </a:outerShdw>
            </a:effectLst>
            <a:latin typeface="Garamond" panose="02020404030301010803" pitchFamily="18" charset="0"/>
          </a:endParaRPr>
        </a:p>
      </dsp:txBody>
      <dsp:txXfrm>
        <a:off x="7673239" y="0"/>
        <a:ext cx="2378547" cy="2141096"/>
      </dsp:txXfrm>
    </dsp:sp>
    <dsp:sp modelId="{2D59BB3D-2A57-45CC-BADF-C7DCC6901DCC}">
      <dsp:nvSpPr>
        <dsp:cNvPr id="0" name=""/>
        <dsp:cNvSpPr/>
      </dsp:nvSpPr>
      <dsp:spPr>
        <a:xfrm>
          <a:off x="7911094" y="2141706"/>
          <a:ext cx="1902837" cy="1402132"/>
        </a:xfrm>
        <a:prstGeom prst="roundRect">
          <a:avLst>
            <a:gd name="adj" fmla="val 10000"/>
          </a:avLst>
        </a:prstGeom>
        <a:gradFill rotWithShape="0">
          <a:gsLst>
            <a:gs pos="0">
              <a:schemeClr val="accent3">
                <a:hueOff val="2212350"/>
                <a:satOff val="-7361"/>
                <a:lumOff val="-3689"/>
                <a:alphaOff val="0"/>
                <a:tint val="96000"/>
                <a:lumMod val="104000"/>
              </a:schemeClr>
            </a:gs>
            <a:gs pos="100000">
              <a:schemeClr val="accent3">
                <a:hueOff val="2212350"/>
                <a:satOff val="-7361"/>
                <a:lumOff val="-368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Leading by Example</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7952161" y="2182773"/>
        <a:ext cx="1820703" cy="1319998"/>
      </dsp:txXfrm>
    </dsp:sp>
    <dsp:sp modelId="{F541B9DA-B1EA-4DDE-9EF9-91A6AB2B8BF7}">
      <dsp:nvSpPr>
        <dsp:cNvPr id="0" name=""/>
        <dsp:cNvSpPr/>
      </dsp:nvSpPr>
      <dsp:spPr>
        <a:xfrm>
          <a:off x="7911094" y="3759551"/>
          <a:ext cx="1902837" cy="1402132"/>
        </a:xfrm>
        <a:prstGeom prst="roundRect">
          <a:avLst>
            <a:gd name="adj" fmla="val 10000"/>
          </a:avLst>
        </a:prstGeom>
        <a:gradFill rotWithShape="0">
          <a:gsLst>
            <a:gs pos="0">
              <a:schemeClr val="accent3">
                <a:hueOff val="2458166"/>
                <a:satOff val="-8179"/>
                <a:lumOff val="-4099"/>
                <a:alphaOff val="0"/>
                <a:tint val="96000"/>
                <a:lumMod val="104000"/>
              </a:schemeClr>
            </a:gs>
            <a:gs pos="100000">
              <a:schemeClr val="accent3">
                <a:hueOff val="2458166"/>
                <a:satOff val="-8179"/>
                <a:lumOff val="-409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smtClean="0">
              <a:effectLst>
                <a:outerShdw blurRad="38100" dist="38100" dir="2700000" algn="tl">
                  <a:srgbClr val="000000">
                    <a:alpha val="43137"/>
                  </a:srgbClr>
                </a:outerShdw>
              </a:effectLst>
              <a:latin typeface="Garamond" panose="02020404030301010803" pitchFamily="18" charset="0"/>
            </a:rPr>
            <a:t>Self-Perception and Motivation</a:t>
          </a:r>
          <a:endParaRPr lang="en-US" sz="2400" kern="1200" dirty="0">
            <a:effectLst>
              <a:outerShdw blurRad="38100" dist="38100" dir="2700000" algn="tl">
                <a:srgbClr val="000000">
                  <a:alpha val="43137"/>
                </a:srgbClr>
              </a:outerShdw>
            </a:effectLst>
            <a:latin typeface="Garamond" panose="02020404030301010803" pitchFamily="18" charset="0"/>
          </a:endParaRPr>
        </a:p>
      </dsp:txBody>
      <dsp:txXfrm>
        <a:off x="7952161" y="3800618"/>
        <a:ext cx="1820703" cy="1319998"/>
      </dsp:txXfrm>
    </dsp:sp>
    <dsp:sp modelId="{439B6506-9B5B-4B9A-A8EB-8BD722126C52}">
      <dsp:nvSpPr>
        <dsp:cNvPr id="0" name=""/>
        <dsp:cNvSpPr/>
      </dsp:nvSpPr>
      <dsp:spPr>
        <a:xfrm>
          <a:off x="7911094" y="5377396"/>
          <a:ext cx="1902837" cy="1402132"/>
        </a:xfrm>
        <a:prstGeom prst="roundRect">
          <a:avLst>
            <a:gd name="adj" fmla="val 10000"/>
          </a:avLst>
        </a:prstGeom>
        <a:gradFill rotWithShape="0">
          <a:gsLst>
            <a:gs pos="0">
              <a:schemeClr val="accent3">
                <a:hueOff val="2703983"/>
                <a:satOff val="-8997"/>
                <a:lumOff val="-4509"/>
                <a:alphaOff val="0"/>
                <a:tint val="96000"/>
                <a:lumMod val="104000"/>
              </a:schemeClr>
            </a:gs>
            <a:gs pos="100000">
              <a:schemeClr val="accent3">
                <a:hueOff val="2703983"/>
                <a:satOff val="-8997"/>
                <a:lumOff val="-450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Garamond" panose="02020404030301010803" pitchFamily="18" charset="0"/>
            </a:rPr>
            <a:t>Outreach to Women in Industry</a:t>
          </a:r>
          <a:endParaRPr lang="en-US" sz="2800" kern="1200" dirty="0">
            <a:effectLst>
              <a:outerShdw blurRad="38100" dist="38100" dir="2700000" algn="tl">
                <a:srgbClr val="000000">
                  <a:alpha val="43137"/>
                </a:srgbClr>
              </a:outerShdw>
            </a:effectLst>
            <a:latin typeface="Garamond" panose="02020404030301010803" pitchFamily="18" charset="0"/>
          </a:endParaRPr>
        </a:p>
      </dsp:txBody>
      <dsp:txXfrm>
        <a:off x="7952161" y="5418463"/>
        <a:ext cx="1820703" cy="13199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4186E-0745-415C-869A-36C55C2AEFDA}">
      <dsp:nvSpPr>
        <dsp:cNvPr id="0" name=""/>
        <dsp:cNvSpPr/>
      </dsp:nvSpPr>
      <dsp:spPr>
        <a:xfrm>
          <a:off x="0" y="0"/>
          <a:ext cx="3288602" cy="1597829"/>
        </a:xfrm>
        <a:prstGeom prst="roundRect">
          <a:avLst>
            <a:gd name="adj" fmla="val 10000"/>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Rose Grower</a:t>
          </a:r>
          <a:endParaRPr lang="en-US" sz="4000" kern="1200" dirty="0">
            <a:effectLst>
              <a:outerShdw blurRad="38100" dist="38100" dir="2700000" algn="tl">
                <a:srgbClr val="000000">
                  <a:alpha val="43137"/>
                </a:srgbClr>
              </a:outerShdw>
            </a:effectLst>
            <a:latin typeface="Garamond" panose="02020404030301010803" pitchFamily="18" charset="0"/>
          </a:endParaRPr>
        </a:p>
      </dsp:txBody>
      <dsp:txXfrm>
        <a:off x="817503" y="0"/>
        <a:ext cx="2471098" cy="1597829"/>
      </dsp:txXfrm>
    </dsp:sp>
    <dsp:sp modelId="{674ED40F-8FE9-4B43-85B2-38983EBDC892}">
      <dsp:nvSpPr>
        <dsp:cNvPr id="0" name=""/>
        <dsp:cNvSpPr/>
      </dsp:nvSpPr>
      <dsp:spPr>
        <a:xfrm>
          <a:off x="134521" y="254201"/>
          <a:ext cx="1064402" cy="1028989"/>
        </a:xfrm>
        <a:prstGeom prst="roundRect">
          <a:avLst>
            <a:gd name="adj" fmla="val 10000"/>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4A682CD8-66EB-45CC-B637-A42F71D1B95E}">
      <dsp:nvSpPr>
        <dsp:cNvPr id="0" name=""/>
        <dsp:cNvSpPr/>
      </dsp:nvSpPr>
      <dsp:spPr>
        <a:xfrm>
          <a:off x="1231" y="1753186"/>
          <a:ext cx="3288602" cy="1597829"/>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Citrus </a:t>
          </a:r>
        </a:p>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Producer</a:t>
          </a:r>
          <a:endParaRPr lang="en-US" sz="4000" kern="1200" dirty="0">
            <a:effectLst>
              <a:outerShdw blurRad="38100" dist="38100" dir="2700000" algn="tl">
                <a:srgbClr val="000000">
                  <a:alpha val="43137"/>
                </a:srgbClr>
              </a:outerShdw>
            </a:effectLst>
            <a:latin typeface="Garamond" panose="02020404030301010803" pitchFamily="18" charset="0"/>
          </a:endParaRPr>
        </a:p>
      </dsp:txBody>
      <dsp:txXfrm>
        <a:off x="818735" y="1753186"/>
        <a:ext cx="2471098" cy="1597829"/>
      </dsp:txXfrm>
    </dsp:sp>
    <dsp:sp modelId="{A05ED4AB-AC46-4F28-B822-56C27A027DE4}">
      <dsp:nvSpPr>
        <dsp:cNvPr id="0" name=""/>
        <dsp:cNvSpPr/>
      </dsp:nvSpPr>
      <dsp:spPr>
        <a:xfrm>
          <a:off x="96347" y="1869550"/>
          <a:ext cx="1102576" cy="1278263"/>
        </a:xfrm>
        <a:prstGeom prst="roundRect">
          <a:avLst>
            <a:gd name="adj" fmla="val 10000"/>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BBC3E02D-7FB6-412F-9DCA-1FABC69C1E8C}">
      <dsp:nvSpPr>
        <dsp:cNvPr id="0" name=""/>
        <dsp:cNvSpPr/>
      </dsp:nvSpPr>
      <dsp:spPr>
        <a:xfrm>
          <a:off x="536" y="3515992"/>
          <a:ext cx="3288602" cy="1597829"/>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Pig</a:t>
          </a:r>
        </a:p>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Farmer</a:t>
          </a:r>
          <a:endParaRPr lang="en-US" sz="4000" kern="1200" dirty="0">
            <a:effectLst>
              <a:outerShdw blurRad="38100" dist="38100" dir="2700000" algn="tl">
                <a:srgbClr val="000000">
                  <a:alpha val="43137"/>
                </a:srgbClr>
              </a:outerShdw>
            </a:effectLst>
            <a:latin typeface="Garamond" panose="02020404030301010803" pitchFamily="18" charset="0"/>
          </a:endParaRPr>
        </a:p>
      </dsp:txBody>
      <dsp:txXfrm>
        <a:off x="818039" y="3515992"/>
        <a:ext cx="2471098" cy="1597829"/>
      </dsp:txXfrm>
    </dsp:sp>
    <dsp:sp modelId="{EDAE0F45-B323-4766-B444-D2030028C463}">
      <dsp:nvSpPr>
        <dsp:cNvPr id="0" name=""/>
        <dsp:cNvSpPr/>
      </dsp:nvSpPr>
      <dsp:spPr>
        <a:xfrm>
          <a:off x="-83869" y="3706478"/>
          <a:ext cx="1417867" cy="1278263"/>
        </a:xfrm>
        <a:prstGeom prst="roundRect">
          <a:avLst>
            <a:gd name="adj" fmla="val 10000"/>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D787E9B-5180-4153-BF50-88B0B313121C}">
      <dsp:nvSpPr>
        <dsp:cNvPr id="0" name=""/>
        <dsp:cNvSpPr/>
      </dsp:nvSpPr>
      <dsp:spPr>
        <a:xfrm>
          <a:off x="14223" y="5272837"/>
          <a:ext cx="3288602" cy="1597829"/>
        </a:xfrm>
        <a:prstGeom prst="roundRect">
          <a:avLst>
            <a:gd name="adj" fmla="val 10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r" defTabSz="1600200">
            <a:lnSpc>
              <a:spcPct val="90000"/>
            </a:lnSpc>
            <a:spcBef>
              <a:spcPct val="0"/>
            </a:spcBef>
            <a:spcAft>
              <a:spcPct val="35000"/>
            </a:spcAft>
          </a:pPr>
          <a:r>
            <a:rPr lang="en-US" sz="3600" kern="1200" dirty="0" smtClean="0">
              <a:effectLst>
                <a:outerShdw blurRad="38100" dist="38100" dir="2700000" algn="tl">
                  <a:srgbClr val="000000">
                    <a:alpha val="43137"/>
                  </a:srgbClr>
                </a:outerShdw>
              </a:effectLst>
              <a:latin typeface="Garamond" panose="02020404030301010803" pitchFamily="18" charset="0"/>
            </a:rPr>
            <a:t>Viticulturist</a:t>
          </a:r>
          <a:endParaRPr lang="en-US" sz="3600" kern="1200" dirty="0">
            <a:effectLst>
              <a:outerShdw blurRad="38100" dist="38100" dir="2700000" algn="tl">
                <a:srgbClr val="000000">
                  <a:alpha val="43137"/>
                </a:srgbClr>
              </a:outerShdw>
            </a:effectLst>
            <a:latin typeface="Garamond" panose="02020404030301010803" pitchFamily="18" charset="0"/>
          </a:endParaRPr>
        </a:p>
      </dsp:txBody>
      <dsp:txXfrm>
        <a:off x="831726" y="5272837"/>
        <a:ext cx="2471098" cy="1597829"/>
      </dsp:txXfrm>
    </dsp:sp>
    <dsp:sp modelId="{194BA074-FF8D-43A7-AB09-7C555A7DA8E5}">
      <dsp:nvSpPr>
        <dsp:cNvPr id="0" name=""/>
        <dsp:cNvSpPr/>
      </dsp:nvSpPr>
      <dsp:spPr>
        <a:xfrm>
          <a:off x="91255" y="5349335"/>
          <a:ext cx="1034179" cy="1498163"/>
        </a:xfrm>
        <a:prstGeom prst="roundRect">
          <a:avLst>
            <a:gd name="adj" fmla="val 10000"/>
          </a:avLst>
        </a:prstGeom>
        <a:blipFill rotWithShape="1">
          <a:blip xmlns:r="http://schemas.openxmlformats.org/officeDocument/2006/relationships" r:embed="rId4"/>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D6AE8953-2B33-4234-AF9F-086DC5166C9E}">
      <dsp:nvSpPr>
        <dsp:cNvPr id="0" name=""/>
        <dsp:cNvSpPr/>
      </dsp:nvSpPr>
      <dsp:spPr>
        <a:xfrm>
          <a:off x="26672" y="7030450"/>
          <a:ext cx="3288602" cy="1597829"/>
        </a:xfrm>
        <a:prstGeom prst="roundRect">
          <a:avLst>
            <a:gd name="adj" fmla="val 10000"/>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r" defTabSz="1778000">
            <a:lnSpc>
              <a:spcPct val="90000"/>
            </a:lnSpc>
            <a:spcBef>
              <a:spcPct val="0"/>
            </a:spcBef>
            <a:spcAft>
              <a:spcPct val="35000"/>
            </a:spcAft>
          </a:pPr>
          <a:r>
            <a:rPr lang="en-US" sz="4000" kern="1200" dirty="0" smtClean="0">
              <a:effectLst>
                <a:outerShdw blurRad="38100" dist="38100" dir="2700000" algn="tl">
                  <a:srgbClr val="000000">
                    <a:alpha val="43137"/>
                  </a:srgbClr>
                </a:outerShdw>
              </a:effectLst>
              <a:latin typeface="Garamond" panose="02020404030301010803" pitchFamily="18" charset="0"/>
            </a:rPr>
            <a:t>Wine Maker</a:t>
          </a:r>
          <a:endParaRPr lang="en-US" sz="4000" kern="1200" dirty="0">
            <a:effectLst>
              <a:outerShdw blurRad="38100" dist="38100" dir="2700000" algn="tl">
                <a:srgbClr val="000000">
                  <a:alpha val="43137"/>
                </a:srgbClr>
              </a:outerShdw>
            </a:effectLst>
            <a:latin typeface="Garamond" panose="02020404030301010803" pitchFamily="18" charset="0"/>
          </a:endParaRPr>
        </a:p>
      </dsp:txBody>
      <dsp:txXfrm>
        <a:off x="844175" y="7030450"/>
        <a:ext cx="2471098" cy="1597829"/>
      </dsp:txXfrm>
    </dsp:sp>
    <dsp:sp modelId="{392B43A6-95A6-4FAB-8DAF-5A4A5E7F2469}">
      <dsp:nvSpPr>
        <dsp:cNvPr id="0" name=""/>
        <dsp:cNvSpPr/>
      </dsp:nvSpPr>
      <dsp:spPr>
        <a:xfrm>
          <a:off x="-2409" y="7190233"/>
          <a:ext cx="1241171" cy="1278263"/>
        </a:xfrm>
        <a:prstGeom prst="roundRect">
          <a:avLst>
            <a:gd name="adj" fmla="val 10000"/>
          </a:avLst>
        </a:prstGeom>
        <a:blipFill rotWithShape="1">
          <a:blip xmlns:r="http://schemas.openxmlformats.org/officeDocument/2006/relationships" r:embed="rId5"/>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wrap="square" lIns="17556" tIns="8778" rIns="17556" bIns="8778" numCol="1" anchor="t" anchorCtr="0" compatLnSpc="1">
            <a:prstTxWarp prst="textNoShape">
              <a:avLst/>
            </a:prstTxWarp>
          </a:bodyPr>
          <a:lstStyle>
            <a:lvl1pPr eaLnBrk="1" hangingPunct="1">
              <a:defRPr sz="200">
                <a:latin typeface="Calibri"/>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927475" y="0"/>
            <a:ext cx="3005138" cy="460375"/>
          </a:xfrm>
          <a:prstGeom prst="rect">
            <a:avLst/>
          </a:prstGeom>
        </p:spPr>
        <p:txBody>
          <a:bodyPr vert="horz" wrap="square" lIns="17556" tIns="8778" rIns="17556" bIns="8778" numCol="1" anchor="t" anchorCtr="0" compatLnSpc="1">
            <a:prstTxWarp prst="textNoShape">
              <a:avLst/>
            </a:prstTxWarp>
          </a:bodyPr>
          <a:lstStyle>
            <a:lvl1pPr algn="r" eaLnBrk="1" hangingPunct="1">
              <a:defRPr sz="200">
                <a:latin typeface="Calibri" pitchFamily="34" charset="0"/>
              </a:defRPr>
            </a:lvl1pPr>
          </a:lstStyle>
          <a:p>
            <a:pPr>
              <a:defRPr/>
            </a:pPr>
            <a:fld id="{47C2C4E7-5E59-4B0F-AC81-94574B2EF3AF}" type="datetime1">
              <a:rPr lang="en-US" altLang="en-US"/>
              <a:pPr>
                <a:defRPr/>
              </a:pPr>
              <a:t>4/9/2015</a:t>
            </a:fld>
            <a:endParaRPr lang="en-US" altLang="en-US"/>
          </a:p>
        </p:txBody>
      </p:sp>
      <p:sp>
        <p:nvSpPr>
          <p:cNvPr id="4" name="Slide Image Placeholder 3"/>
          <p:cNvSpPr>
            <a:spLocks noGrp="1" noRot="1" noChangeAspect="1"/>
          </p:cNvSpPr>
          <p:nvPr>
            <p:ph type="sldImg" idx="2"/>
          </p:nvPr>
        </p:nvSpPr>
        <p:spPr>
          <a:xfrm>
            <a:off x="1257300" y="692150"/>
            <a:ext cx="4419600" cy="3457575"/>
          </a:xfrm>
          <a:prstGeom prst="rect">
            <a:avLst/>
          </a:prstGeom>
          <a:noFill/>
          <a:ln w="12700">
            <a:solidFill>
              <a:prstClr val="black"/>
            </a:solidFill>
          </a:ln>
        </p:spPr>
        <p:txBody>
          <a:bodyPr vert="horz" wrap="square" lIns="17556" tIns="8778" rIns="17556" bIns="8778"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93738" y="4379913"/>
            <a:ext cx="5546725" cy="4148137"/>
          </a:xfrm>
          <a:prstGeom prst="rect">
            <a:avLst/>
          </a:prstGeom>
        </p:spPr>
        <p:txBody>
          <a:bodyPr vert="horz" wrap="square" lIns="17556" tIns="8778" rIns="17556" bIns="8778"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58238"/>
            <a:ext cx="3005138" cy="460375"/>
          </a:xfrm>
          <a:prstGeom prst="rect">
            <a:avLst/>
          </a:prstGeom>
        </p:spPr>
        <p:txBody>
          <a:bodyPr vert="horz" wrap="square" lIns="17556" tIns="8778" rIns="17556" bIns="8778" numCol="1" anchor="b" anchorCtr="0" compatLnSpc="1">
            <a:prstTxWarp prst="textNoShape">
              <a:avLst/>
            </a:prstTxWarp>
          </a:bodyPr>
          <a:lstStyle>
            <a:lvl1pPr eaLnBrk="1" hangingPunct="1">
              <a:defRPr sz="200">
                <a:latin typeface="Calibri"/>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927475" y="8758238"/>
            <a:ext cx="3005138" cy="460375"/>
          </a:xfrm>
          <a:prstGeom prst="rect">
            <a:avLst/>
          </a:prstGeom>
        </p:spPr>
        <p:txBody>
          <a:bodyPr vert="horz" wrap="square" lIns="17556" tIns="8778" rIns="17556" bIns="8778" numCol="1" anchor="b" anchorCtr="0" compatLnSpc="1">
            <a:prstTxWarp prst="textNoShape">
              <a:avLst/>
            </a:prstTxWarp>
          </a:bodyPr>
          <a:lstStyle>
            <a:lvl1pPr algn="r" eaLnBrk="1" hangingPunct="1">
              <a:defRPr sz="200" smtClean="0">
                <a:latin typeface="Calibri" panose="020F0502020204030204" pitchFamily="34" charset="0"/>
              </a:defRPr>
            </a:lvl1pPr>
          </a:lstStyle>
          <a:p>
            <a:pPr>
              <a:defRPr/>
            </a:pPr>
            <a:fld id="{1643CB9F-F8CD-4FA5-B22D-F2A90E88CED7}" type="slidenum">
              <a:rPr lang="en-US" altLang="en-US"/>
              <a:pPr>
                <a:defRPr/>
              </a:pPr>
              <a:t>‹#›</a:t>
            </a:fld>
            <a:endParaRPr lang="en-US" altLang="en-US"/>
          </a:p>
        </p:txBody>
      </p:sp>
    </p:spTree>
    <p:extLst>
      <p:ext uri="{BB962C8B-B14F-4D97-AF65-F5344CB8AC3E}">
        <p14:creationId xmlns:p14="http://schemas.microsoft.com/office/powerpoint/2010/main" val="322457750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111"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257300" y="692150"/>
            <a:ext cx="4419600" cy="3457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dirty="0" smtClean="0">
              <a:solidFill>
                <a:srgbClr val="FF0000"/>
              </a:solidFill>
            </a:endParaRP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141288" indent="-53975">
              <a:spcBef>
                <a:spcPct val="30000"/>
              </a:spcBef>
              <a:defRPr sz="1200">
                <a:solidFill>
                  <a:schemeClr val="tx1"/>
                </a:solidFill>
                <a:latin typeface="Calibri" panose="020F0502020204030204" pitchFamily="34" charset="0"/>
                <a:ea typeface="MS PGothic" panose="020B0600070205080204" pitchFamily="34" charset="-128"/>
              </a:defRPr>
            </a:lvl2pPr>
            <a:lvl3pPr marL="219075" indent="-42863">
              <a:spcBef>
                <a:spcPct val="30000"/>
              </a:spcBef>
              <a:defRPr sz="1200">
                <a:solidFill>
                  <a:schemeClr val="tx1"/>
                </a:solidFill>
                <a:latin typeface="Calibri" panose="020F0502020204030204" pitchFamily="34" charset="0"/>
                <a:ea typeface="MS PGothic" panose="020B0600070205080204" pitchFamily="34" charset="-128"/>
              </a:defRPr>
            </a:lvl3pPr>
            <a:lvl4pPr marL="306388" indent="-42863">
              <a:spcBef>
                <a:spcPct val="30000"/>
              </a:spcBef>
              <a:defRPr sz="1200">
                <a:solidFill>
                  <a:schemeClr val="tx1"/>
                </a:solidFill>
                <a:latin typeface="Calibri" panose="020F0502020204030204" pitchFamily="34" charset="0"/>
                <a:ea typeface="MS PGothic" panose="020B0600070205080204" pitchFamily="34" charset="-128"/>
              </a:defRPr>
            </a:lvl4pPr>
            <a:lvl5pPr marL="393700" indent="-42863">
              <a:spcBef>
                <a:spcPct val="30000"/>
              </a:spcBef>
              <a:defRPr sz="1200">
                <a:solidFill>
                  <a:schemeClr val="tx1"/>
                </a:solidFill>
                <a:latin typeface="Calibri" panose="020F0502020204030204" pitchFamily="34" charset="0"/>
                <a:ea typeface="MS PGothic" panose="020B0600070205080204" pitchFamily="34" charset="-128"/>
              </a:defRPr>
            </a:lvl5pPr>
            <a:lvl6pPr marL="850900" indent="-4286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1308100" indent="-4286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1765300" indent="-4286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2222500" indent="-4286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13A55A7-C366-4ECC-81B9-02E900FA74D5}" type="slidenum">
              <a:rPr lang="en-US" altLang="en-US" sz="200"/>
              <a:pPr>
                <a:spcBef>
                  <a:spcPct val="0"/>
                </a:spcBef>
              </a:pPr>
              <a:t>1</a:t>
            </a:fld>
            <a:endParaRPr lang="en-US" altLang="en-US" sz="200"/>
          </a:p>
        </p:txBody>
      </p:sp>
    </p:spTree>
    <p:extLst>
      <p:ext uri="{BB962C8B-B14F-4D97-AF65-F5344CB8AC3E}">
        <p14:creationId xmlns:p14="http://schemas.microsoft.com/office/powerpoint/2010/main" val="2887698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32787" y="12070083"/>
            <a:ext cx="30758127" cy="10861349"/>
          </a:xfrm>
        </p:spPr>
        <p:txBody>
          <a:bodyPr anchor="b">
            <a:normAutofit/>
          </a:bodyPr>
          <a:lstStyle>
            <a:lvl1pPr>
              <a:defRPr sz="22680"/>
            </a:lvl1pPr>
          </a:lstStyle>
          <a:p>
            <a:r>
              <a:rPr lang="en-US" smtClean="0"/>
              <a:t>Click to edit Master title style</a:t>
            </a:r>
            <a:endParaRPr lang="en-US" dirty="0"/>
          </a:p>
        </p:txBody>
      </p:sp>
      <p:sp>
        <p:nvSpPr>
          <p:cNvPr id="3" name="Subtitle 2"/>
          <p:cNvSpPr>
            <a:spLocks noGrp="1"/>
          </p:cNvSpPr>
          <p:nvPr>
            <p:ph type="subTitle" idx="1"/>
          </p:nvPr>
        </p:nvSpPr>
        <p:spPr>
          <a:xfrm>
            <a:off x="8932787" y="22931422"/>
            <a:ext cx="30758127" cy="5406158"/>
          </a:xfrm>
        </p:spPr>
        <p:txBody>
          <a:bodyPr anchor="t"/>
          <a:lstStyle>
            <a:lvl1pPr marL="0" indent="0" algn="l">
              <a:buNone/>
              <a:defRPr>
                <a:solidFill>
                  <a:schemeClr val="tx1">
                    <a:lumMod val="65000"/>
                    <a:lumOff val="35000"/>
                  </a:schemeClr>
                </a:solidFill>
              </a:defRPr>
            </a:lvl1pPr>
            <a:lvl2pPr marL="1920240" indent="0" algn="ctr">
              <a:buNone/>
              <a:defRPr>
                <a:solidFill>
                  <a:schemeClr val="tx1">
                    <a:tint val="75000"/>
                  </a:schemeClr>
                </a:solidFill>
              </a:defRPr>
            </a:lvl2pPr>
            <a:lvl3pPr marL="3840480" indent="0" algn="ctr">
              <a:buNone/>
              <a:defRPr>
                <a:solidFill>
                  <a:schemeClr val="tx1">
                    <a:tint val="75000"/>
                  </a:schemeClr>
                </a:solidFill>
              </a:defRPr>
            </a:lvl3pPr>
            <a:lvl4pPr marL="5760720" indent="0" algn="ctr">
              <a:buNone/>
              <a:defRPr>
                <a:solidFill>
                  <a:schemeClr val="tx1">
                    <a:tint val="75000"/>
                  </a:schemeClr>
                </a:solidFill>
              </a:defRPr>
            </a:lvl4pPr>
            <a:lvl5pPr marL="7680960" indent="0" algn="ctr">
              <a:buNone/>
              <a:defRPr>
                <a:solidFill>
                  <a:schemeClr val="tx1">
                    <a:tint val="75000"/>
                  </a:schemeClr>
                </a:solidFill>
              </a:defRPr>
            </a:lvl5pPr>
            <a:lvl6pPr marL="9601200" indent="0" algn="ctr">
              <a:buNone/>
              <a:defRPr>
                <a:solidFill>
                  <a:schemeClr val="tx1">
                    <a:tint val="75000"/>
                  </a:schemeClr>
                </a:solidFill>
              </a:defRPr>
            </a:lvl6pPr>
            <a:lvl7pPr marL="11521440" indent="0" algn="ctr">
              <a:buNone/>
              <a:defRPr>
                <a:solidFill>
                  <a:schemeClr val="tx1">
                    <a:tint val="75000"/>
                  </a:schemeClr>
                </a:solidFill>
              </a:defRPr>
            </a:lvl7pPr>
            <a:lvl8pPr marL="13441680" indent="0" algn="ctr">
              <a:buNone/>
              <a:defRPr>
                <a:solidFill>
                  <a:schemeClr val="tx1">
                    <a:tint val="75000"/>
                  </a:schemeClr>
                </a:solidFill>
              </a:defRPr>
            </a:lvl8pPr>
            <a:lvl9pPr marL="1536192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7" name="Freeform 6"/>
          <p:cNvSpPr/>
          <p:nvPr/>
        </p:nvSpPr>
        <p:spPr bwMode="auto">
          <a:xfrm>
            <a:off x="0" y="20754292"/>
            <a:ext cx="6019049" cy="3737227"/>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1834754" y="21741795"/>
            <a:ext cx="2690196" cy="1752600"/>
          </a:xfrm>
        </p:spPr>
        <p:txBody>
          <a:bodyPr/>
          <a:lstStyle/>
          <a:p>
            <a:pPr>
              <a:defRPr/>
            </a:pPr>
            <a:fld id="{71F567D9-6801-45F8-B4BD-EEE1E1D7E178}" type="slidenum">
              <a:rPr lang="en-US" altLang="en-US" smtClean="0"/>
              <a:pPr>
                <a:defRPr/>
              </a:pPr>
              <a:t>‹#›</a:t>
            </a:fld>
            <a:endParaRPr lang="en-US" altLang="en-US"/>
          </a:p>
        </p:txBody>
      </p:sp>
    </p:spTree>
    <p:extLst>
      <p:ext uri="{BB962C8B-B14F-4D97-AF65-F5344CB8AC3E}">
        <p14:creationId xmlns:p14="http://schemas.microsoft.com/office/powerpoint/2010/main" val="4047547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45593" y="2995728"/>
            <a:ext cx="30745320" cy="6148272"/>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932781" y="10241280"/>
            <a:ext cx="30758130" cy="181325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2B51AF4F-C00E-411A-98EA-FD476EDD01FA}" type="slidenum">
              <a:rPr lang="en-US" altLang="en-US" smtClean="0"/>
              <a:pPr>
                <a:defRPr/>
              </a:pPr>
              <a:t>‹#›</a:t>
            </a:fld>
            <a:endParaRPr lang="en-US" altLang="en-US"/>
          </a:p>
        </p:txBody>
      </p:sp>
    </p:spTree>
    <p:extLst>
      <p:ext uri="{BB962C8B-B14F-4D97-AF65-F5344CB8AC3E}">
        <p14:creationId xmlns:p14="http://schemas.microsoft.com/office/powerpoint/2010/main" val="3078191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932783" y="9882000"/>
            <a:ext cx="30758127" cy="7050240"/>
          </a:xfrm>
        </p:spPr>
        <p:txBody>
          <a:bodyPr anchor="b"/>
          <a:lstStyle>
            <a:lvl1pPr algn="l">
              <a:defRPr sz="16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932783" y="16944619"/>
            <a:ext cx="30758127" cy="4129920"/>
          </a:xfrm>
        </p:spPr>
        <p:txBody>
          <a:bodyPr anchor="t"/>
          <a:lstStyle>
            <a:lvl1pPr marL="0" indent="0" algn="l">
              <a:buNone/>
              <a:defRPr sz="8400">
                <a:solidFill>
                  <a:schemeClr val="tx1">
                    <a:lumMod val="65000"/>
                    <a:lumOff val="35000"/>
                  </a:schemeClr>
                </a:solidFill>
              </a:defRPr>
            </a:lvl1pPr>
            <a:lvl2pPr marL="1920240" indent="0">
              <a:buNone/>
              <a:defRPr sz="7560">
                <a:solidFill>
                  <a:schemeClr val="tx1">
                    <a:tint val="75000"/>
                  </a:schemeClr>
                </a:solidFill>
              </a:defRPr>
            </a:lvl2pPr>
            <a:lvl3pPr marL="3840480" indent="0">
              <a:buNone/>
              <a:defRPr sz="6720">
                <a:solidFill>
                  <a:schemeClr val="tx1">
                    <a:tint val="75000"/>
                  </a:schemeClr>
                </a:solidFill>
              </a:defRPr>
            </a:lvl3pPr>
            <a:lvl4pPr marL="5760720" indent="0">
              <a:buNone/>
              <a:defRPr sz="5880">
                <a:solidFill>
                  <a:schemeClr val="tx1">
                    <a:tint val="75000"/>
                  </a:schemeClr>
                </a:solidFill>
              </a:defRPr>
            </a:lvl4pPr>
            <a:lvl5pPr marL="7680960" indent="0">
              <a:buNone/>
              <a:defRPr sz="5880">
                <a:solidFill>
                  <a:schemeClr val="tx1">
                    <a:tint val="75000"/>
                  </a:schemeClr>
                </a:solidFill>
              </a:defRPr>
            </a:lvl5pPr>
            <a:lvl6pPr marL="9601200" indent="0">
              <a:buNone/>
              <a:defRPr sz="5880">
                <a:solidFill>
                  <a:schemeClr val="tx1">
                    <a:tint val="75000"/>
                  </a:schemeClr>
                </a:solidFill>
              </a:defRPr>
            </a:lvl6pPr>
            <a:lvl7pPr marL="11521440" indent="0">
              <a:buNone/>
              <a:defRPr sz="5880">
                <a:solidFill>
                  <a:schemeClr val="tx1">
                    <a:tint val="75000"/>
                  </a:schemeClr>
                </a:solidFill>
              </a:defRPr>
            </a:lvl7pPr>
            <a:lvl8pPr marL="13441680" indent="0">
              <a:buNone/>
              <a:defRPr sz="5880">
                <a:solidFill>
                  <a:schemeClr val="tx1">
                    <a:tint val="75000"/>
                  </a:schemeClr>
                </a:solidFill>
              </a:defRPr>
            </a:lvl8pPr>
            <a:lvl9pPr marL="15361920" indent="0">
              <a:buNone/>
              <a:defRPr sz="58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Freeform 11"/>
          <p:cNvSpPr/>
          <p:nvPr/>
        </p:nvSpPr>
        <p:spPr bwMode="auto">
          <a:xfrm flipV="1">
            <a:off x="-14450" y="1525524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834754" y="15571871"/>
            <a:ext cx="2690196" cy="1752600"/>
          </a:xfrm>
        </p:spPr>
        <p:txBody>
          <a:bodyPr/>
          <a:lstStyle/>
          <a:p>
            <a:pPr>
              <a:defRPr/>
            </a:pPr>
            <a:fld id="{5F5C2127-A48F-4D9A-8697-E67A265FEC7B}" type="slidenum">
              <a:rPr lang="en-US" altLang="en-US" smtClean="0"/>
              <a:pPr>
                <a:defRPr/>
              </a:pPr>
              <a:t>‹#›</a:t>
            </a:fld>
            <a:endParaRPr lang="en-US" altLang="en-US"/>
          </a:p>
        </p:txBody>
      </p:sp>
    </p:spTree>
    <p:extLst>
      <p:ext uri="{BB962C8B-B14F-4D97-AF65-F5344CB8AC3E}">
        <p14:creationId xmlns:p14="http://schemas.microsoft.com/office/powerpoint/2010/main" val="1524094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932781" y="10241280"/>
            <a:ext cx="14882831" cy="1813258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4808077" y="10205866"/>
            <a:ext cx="14882831" cy="1813258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1834754" y="3781356"/>
            <a:ext cx="2690196" cy="1752600"/>
          </a:xfrm>
        </p:spPr>
        <p:txBody>
          <a:bodyPr/>
          <a:lstStyle/>
          <a:p>
            <a:pPr>
              <a:defRPr/>
            </a:pPr>
            <a:fld id="{906BA6D5-A508-4F6A-8DBD-8DA2D4454D7F}" type="slidenum">
              <a:rPr lang="en-US" altLang="en-US" smtClean="0"/>
              <a:pPr>
                <a:defRPr/>
              </a:pPr>
              <a:t>‹#›</a:t>
            </a:fld>
            <a:endParaRPr lang="en-US" altLang="en-US"/>
          </a:p>
        </p:txBody>
      </p:sp>
    </p:spTree>
    <p:extLst>
      <p:ext uri="{BB962C8B-B14F-4D97-AF65-F5344CB8AC3E}">
        <p14:creationId xmlns:p14="http://schemas.microsoft.com/office/powerpoint/2010/main" val="3322157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140837" y="9468975"/>
            <a:ext cx="13774925" cy="2766058"/>
          </a:xfrm>
        </p:spPr>
        <p:txBody>
          <a:bodyPr anchor="b">
            <a:noAutofit/>
          </a:bodyPr>
          <a:lstStyle>
            <a:lvl1pPr marL="0" indent="0">
              <a:buNone/>
              <a:defRPr sz="10080" b="0"/>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Click to edit Master text styles</a:t>
            </a:r>
          </a:p>
        </p:txBody>
      </p:sp>
      <p:sp>
        <p:nvSpPr>
          <p:cNvPr id="4" name="Content Placeholder 3"/>
          <p:cNvSpPr>
            <a:spLocks noGrp="1"/>
          </p:cNvSpPr>
          <p:nvPr>
            <p:ph sz="half" idx="2"/>
          </p:nvPr>
        </p:nvSpPr>
        <p:spPr>
          <a:xfrm>
            <a:off x="8932783" y="12235037"/>
            <a:ext cx="14982981" cy="160994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5897872" y="9453480"/>
            <a:ext cx="13796553" cy="2766058"/>
          </a:xfrm>
        </p:spPr>
        <p:txBody>
          <a:bodyPr anchor="b">
            <a:noAutofit/>
          </a:bodyPr>
          <a:lstStyle>
            <a:lvl1pPr marL="0" indent="0">
              <a:buNone/>
              <a:defRPr sz="10080" b="0"/>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Click to edit Master text styles</a:t>
            </a:r>
          </a:p>
        </p:txBody>
      </p:sp>
      <p:sp>
        <p:nvSpPr>
          <p:cNvPr id="6" name="Content Placeholder 5"/>
          <p:cNvSpPr>
            <a:spLocks noGrp="1"/>
          </p:cNvSpPr>
          <p:nvPr>
            <p:ph sz="quarter" idx="4"/>
          </p:nvPr>
        </p:nvSpPr>
        <p:spPr>
          <a:xfrm>
            <a:off x="24726002" y="12219543"/>
            <a:ext cx="14968425" cy="160994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12"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1834754" y="3781356"/>
            <a:ext cx="2690196" cy="1752600"/>
          </a:xfrm>
        </p:spPr>
        <p:txBody>
          <a:bodyPr/>
          <a:lstStyle/>
          <a:p>
            <a:pPr>
              <a:defRPr/>
            </a:pPr>
            <a:fld id="{2AC4D645-AFBE-4D43-BE08-B706ECC30732}" type="slidenum">
              <a:rPr lang="en-US" altLang="en-US" smtClean="0"/>
              <a:pPr>
                <a:defRPr/>
              </a:pPr>
              <a:t>‹#›</a:t>
            </a:fld>
            <a:endParaRPr lang="en-US" altLang="en-US"/>
          </a:p>
        </p:txBody>
      </p:sp>
    </p:spTree>
    <p:extLst>
      <p:ext uri="{BB962C8B-B14F-4D97-AF65-F5344CB8AC3E}">
        <p14:creationId xmlns:p14="http://schemas.microsoft.com/office/powerpoint/2010/main" val="628890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7"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625AE59E-42AE-40CF-B145-0DD62A4678A3}" type="slidenum">
              <a:rPr lang="en-US" altLang="en-US" smtClean="0"/>
              <a:pPr>
                <a:defRPr/>
              </a:pPr>
              <a:t>‹#›</a:t>
            </a:fld>
            <a:endParaRPr lang="en-US" altLang="en-US"/>
          </a:p>
        </p:txBody>
      </p:sp>
    </p:spTree>
    <p:extLst>
      <p:ext uri="{BB962C8B-B14F-4D97-AF65-F5344CB8AC3E}">
        <p14:creationId xmlns:p14="http://schemas.microsoft.com/office/powerpoint/2010/main" val="1660984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6"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5E263FBE-381A-4E12-A451-0DB152B318CC}" type="slidenum">
              <a:rPr lang="en-US" altLang="en-US" smtClean="0"/>
              <a:pPr>
                <a:defRPr/>
              </a:pPr>
              <a:t>‹#›</a:t>
            </a:fld>
            <a:endParaRPr lang="en-US" altLang="en-US"/>
          </a:p>
        </p:txBody>
      </p:sp>
    </p:spTree>
    <p:extLst>
      <p:ext uri="{BB962C8B-B14F-4D97-AF65-F5344CB8AC3E}">
        <p14:creationId xmlns:p14="http://schemas.microsoft.com/office/powerpoint/2010/main" val="33751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32783" y="2141223"/>
            <a:ext cx="12092937" cy="4686298"/>
          </a:xfrm>
        </p:spPr>
        <p:txBody>
          <a:bodyPr anchor="b"/>
          <a:lstStyle>
            <a:lvl1pPr algn="l">
              <a:defRPr sz="8400" b="0"/>
            </a:lvl1pPr>
          </a:lstStyle>
          <a:p>
            <a:r>
              <a:rPr lang="en-US" smtClean="0"/>
              <a:t>Click to edit Master title style</a:t>
            </a:r>
            <a:endParaRPr lang="en-US" dirty="0"/>
          </a:p>
        </p:txBody>
      </p:sp>
      <p:sp>
        <p:nvSpPr>
          <p:cNvPr id="3" name="Content Placeholder 2"/>
          <p:cNvSpPr>
            <a:spLocks noGrp="1"/>
          </p:cNvSpPr>
          <p:nvPr>
            <p:ph idx="1"/>
          </p:nvPr>
        </p:nvSpPr>
        <p:spPr>
          <a:xfrm>
            <a:off x="21814391" y="2141226"/>
            <a:ext cx="17876520" cy="25991822"/>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932783" y="7673342"/>
            <a:ext cx="12092937" cy="20459693"/>
          </a:xfrm>
        </p:spPr>
        <p:txBody>
          <a:bodyPr/>
          <a:lstStyle>
            <a:lvl1pPr marL="0" indent="0">
              <a:buNone/>
              <a:defRPr sz="5880"/>
            </a:lvl1pPr>
            <a:lvl2pPr marL="1920240" indent="0">
              <a:buNone/>
              <a:defRPr sz="5040"/>
            </a:lvl2pPr>
            <a:lvl3pPr marL="3840480" indent="0">
              <a:buNone/>
              <a:defRPr sz="4200"/>
            </a:lvl3pPr>
            <a:lvl4pPr marL="5760720" indent="0">
              <a:buNone/>
              <a:defRPr sz="3780"/>
            </a:lvl4pPr>
            <a:lvl5pPr marL="7680960" indent="0">
              <a:buNone/>
              <a:defRPr sz="3780"/>
            </a:lvl5pPr>
            <a:lvl6pPr marL="9601200" indent="0">
              <a:buNone/>
              <a:defRPr sz="3780"/>
            </a:lvl6pPr>
            <a:lvl7pPr marL="11521440" indent="0">
              <a:buNone/>
              <a:defRPr sz="3780"/>
            </a:lvl7pPr>
            <a:lvl8pPr marL="13441680" indent="0">
              <a:buNone/>
              <a:defRPr sz="3780"/>
            </a:lvl8pPr>
            <a:lvl9pPr marL="15361920" indent="0">
              <a:buNone/>
              <a:defRPr sz="378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9F35242D-52E1-4E69-B99D-9BE19436A6A7}" type="slidenum">
              <a:rPr lang="en-US" altLang="en-US" smtClean="0"/>
              <a:pPr>
                <a:defRPr/>
              </a:pPr>
              <a:t>‹#›</a:t>
            </a:fld>
            <a:endParaRPr lang="en-US" altLang="en-US"/>
          </a:p>
        </p:txBody>
      </p:sp>
    </p:spTree>
    <p:extLst>
      <p:ext uri="{BB962C8B-B14F-4D97-AF65-F5344CB8AC3E}">
        <p14:creationId xmlns:p14="http://schemas.microsoft.com/office/powerpoint/2010/main" val="3035805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32785" y="23042881"/>
            <a:ext cx="30758130" cy="2720342"/>
          </a:xfrm>
        </p:spPr>
        <p:txBody>
          <a:bodyPr anchor="b">
            <a:normAutofit/>
          </a:bodyPr>
          <a:lstStyle>
            <a:lvl1pPr algn="l">
              <a:defRPr sz="1008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932781" y="3047832"/>
            <a:ext cx="30758130" cy="18503856"/>
          </a:xfrm>
        </p:spPr>
        <p:txBody>
          <a:bodyPr anchor="t">
            <a:normAutofit/>
          </a:bodyPr>
          <a:lstStyle>
            <a:lvl1pPr marL="0" indent="0" algn="ctr">
              <a:buNone/>
              <a:defRPr sz="6720"/>
            </a:lvl1pPr>
            <a:lvl2pPr marL="1920240" indent="0">
              <a:buNone/>
              <a:defRPr sz="6720"/>
            </a:lvl2pPr>
            <a:lvl3pPr marL="3840480" indent="0">
              <a:buNone/>
              <a:defRPr sz="6720"/>
            </a:lvl3pPr>
            <a:lvl4pPr marL="5760720" indent="0">
              <a:buNone/>
              <a:defRPr sz="6720"/>
            </a:lvl4pPr>
            <a:lvl5pPr marL="7680960" indent="0">
              <a:buNone/>
              <a:defRPr sz="6720"/>
            </a:lvl5pPr>
            <a:lvl6pPr marL="9601200" indent="0">
              <a:buNone/>
              <a:defRPr sz="6720"/>
            </a:lvl6pPr>
            <a:lvl7pPr marL="11521440" indent="0">
              <a:buNone/>
              <a:defRPr sz="6720"/>
            </a:lvl7pPr>
            <a:lvl8pPr marL="13441680" indent="0">
              <a:buNone/>
              <a:defRPr sz="6720"/>
            </a:lvl8pPr>
            <a:lvl9pPr marL="15361920" indent="0">
              <a:buNone/>
              <a:defRPr sz="6720"/>
            </a:lvl9pPr>
          </a:lstStyle>
          <a:p>
            <a:r>
              <a:rPr lang="en-US" smtClean="0"/>
              <a:t>Click icon to add picture</a:t>
            </a:r>
            <a:endParaRPr lang="en-US" dirty="0"/>
          </a:p>
        </p:txBody>
      </p:sp>
      <p:sp>
        <p:nvSpPr>
          <p:cNvPr id="4" name="Text Placeholder 3"/>
          <p:cNvSpPr>
            <a:spLocks noGrp="1"/>
          </p:cNvSpPr>
          <p:nvPr>
            <p:ph type="body" sz="half" idx="2"/>
          </p:nvPr>
        </p:nvSpPr>
        <p:spPr>
          <a:xfrm>
            <a:off x="8932785" y="25763224"/>
            <a:ext cx="30758130" cy="2369817"/>
          </a:xfrm>
        </p:spPr>
        <p:txBody>
          <a:bodyPr>
            <a:normAutofit/>
          </a:bodyPr>
          <a:lstStyle>
            <a:lvl1pPr marL="0" indent="0">
              <a:buNone/>
              <a:defRPr sz="5040"/>
            </a:lvl1pPr>
            <a:lvl2pPr marL="1920240" indent="0">
              <a:buNone/>
              <a:defRPr sz="5040"/>
            </a:lvl2pPr>
            <a:lvl3pPr marL="3840480" indent="0">
              <a:buNone/>
              <a:defRPr sz="4200"/>
            </a:lvl3pPr>
            <a:lvl4pPr marL="5760720" indent="0">
              <a:buNone/>
              <a:defRPr sz="3780"/>
            </a:lvl4pPr>
            <a:lvl5pPr marL="7680960" indent="0">
              <a:buNone/>
              <a:defRPr sz="3780"/>
            </a:lvl5pPr>
            <a:lvl6pPr marL="9601200" indent="0">
              <a:buNone/>
              <a:defRPr sz="3780"/>
            </a:lvl6pPr>
            <a:lvl7pPr marL="11521440" indent="0">
              <a:buNone/>
              <a:defRPr sz="3780"/>
            </a:lvl7pPr>
            <a:lvl8pPr marL="13441680" indent="0">
              <a:buNone/>
              <a:defRPr sz="3780"/>
            </a:lvl8pPr>
            <a:lvl9pPr marL="15361920" indent="0">
              <a:buNone/>
              <a:defRPr sz="378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14450" y="2357628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834754" y="23918820"/>
            <a:ext cx="2690196" cy="1752600"/>
          </a:xfrm>
        </p:spPr>
        <p:txBody>
          <a:bodyPr/>
          <a:lstStyle/>
          <a:p>
            <a:pPr>
              <a:defRPr/>
            </a:pPr>
            <a:fld id="{E6BD8EE6-628C-47F0-B1D0-5800F0A762C9}" type="slidenum">
              <a:rPr lang="en-US" altLang="en-US" smtClean="0"/>
              <a:pPr>
                <a:defRPr/>
              </a:pPr>
              <a:t>‹#›</a:t>
            </a:fld>
            <a:endParaRPr lang="en-US" altLang="en-US"/>
          </a:p>
        </p:txBody>
      </p:sp>
    </p:spTree>
    <p:extLst>
      <p:ext uri="{BB962C8B-B14F-4D97-AF65-F5344CB8AC3E}">
        <p14:creationId xmlns:p14="http://schemas.microsoft.com/office/powerpoint/2010/main" val="784346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932783" y="2926081"/>
            <a:ext cx="30758127" cy="14961792"/>
          </a:xfrm>
        </p:spPr>
        <p:txBody>
          <a:bodyPr anchor="ctr">
            <a:normAutofit/>
          </a:bodyPr>
          <a:lstStyle>
            <a:lvl1pPr algn="l">
              <a:defRPr sz="2016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932783" y="20899421"/>
            <a:ext cx="30758127" cy="7468148"/>
          </a:xfrm>
        </p:spPr>
        <p:txBody>
          <a:bodyPr anchor="ctr">
            <a:normAutofit/>
          </a:bodyPr>
          <a:lstStyle>
            <a:lvl1pPr marL="0" indent="0" algn="l">
              <a:buNone/>
              <a:defRPr sz="7560">
                <a:solidFill>
                  <a:schemeClr val="tx1">
                    <a:lumMod val="65000"/>
                    <a:lumOff val="35000"/>
                  </a:schemeClr>
                </a:solidFill>
              </a:defRPr>
            </a:lvl1pPr>
            <a:lvl2pPr marL="1920240" indent="0">
              <a:buNone/>
              <a:defRPr sz="7560">
                <a:solidFill>
                  <a:schemeClr val="tx1">
                    <a:tint val="75000"/>
                  </a:schemeClr>
                </a:solidFill>
              </a:defRPr>
            </a:lvl2pPr>
            <a:lvl3pPr marL="3840480" indent="0">
              <a:buNone/>
              <a:defRPr sz="6720">
                <a:solidFill>
                  <a:schemeClr val="tx1">
                    <a:tint val="75000"/>
                  </a:schemeClr>
                </a:solidFill>
              </a:defRPr>
            </a:lvl3pPr>
            <a:lvl4pPr marL="5760720" indent="0">
              <a:buNone/>
              <a:defRPr sz="5880">
                <a:solidFill>
                  <a:schemeClr val="tx1">
                    <a:tint val="75000"/>
                  </a:schemeClr>
                </a:solidFill>
              </a:defRPr>
            </a:lvl4pPr>
            <a:lvl5pPr marL="7680960" indent="0">
              <a:buNone/>
              <a:defRPr sz="5880">
                <a:solidFill>
                  <a:schemeClr val="tx1">
                    <a:tint val="75000"/>
                  </a:schemeClr>
                </a:solidFill>
              </a:defRPr>
            </a:lvl5pPr>
            <a:lvl6pPr marL="9601200" indent="0">
              <a:buNone/>
              <a:defRPr sz="5880">
                <a:solidFill>
                  <a:schemeClr val="tx1">
                    <a:tint val="75000"/>
                  </a:schemeClr>
                </a:solidFill>
              </a:defRPr>
            </a:lvl6pPr>
            <a:lvl7pPr marL="11521440" indent="0">
              <a:buNone/>
              <a:defRPr sz="5880">
                <a:solidFill>
                  <a:schemeClr val="tx1">
                    <a:tint val="75000"/>
                  </a:schemeClr>
                </a:solidFill>
              </a:defRPr>
            </a:lvl7pPr>
            <a:lvl8pPr marL="13441680" indent="0">
              <a:buNone/>
              <a:defRPr sz="5880">
                <a:solidFill>
                  <a:schemeClr val="tx1">
                    <a:tint val="75000"/>
                  </a:schemeClr>
                </a:solidFill>
              </a:defRPr>
            </a:lvl8pPr>
            <a:lvl9pPr marL="15361920" indent="0">
              <a:buNone/>
              <a:defRPr sz="58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Freeform 11"/>
          <p:cNvSpPr/>
          <p:nvPr/>
        </p:nvSpPr>
        <p:spPr bwMode="auto">
          <a:xfrm flipV="1">
            <a:off x="-14450" y="1525524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834754" y="15571871"/>
            <a:ext cx="2690196" cy="1752600"/>
          </a:xfrm>
        </p:spPr>
        <p:txBody>
          <a:bodyPr/>
          <a:lstStyle/>
          <a:p>
            <a:pPr>
              <a:defRPr/>
            </a:pPr>
            <a:fld id="{721AB319-07F0-465F-A3A6-60EFD5ED2B72}" type="slidenum">
              <a:rPr lang="en-US" altLang="en-US" smtClean="0"/>
              <a:pPr>
                <a:defRPr/>
              </a:pPr>
              <a:t>‹#›</a:t>
            </a:fld>
            <a:endParaRPr lang="en-US" altLang="en-US"/>
          </a:p>
        </p:txBody>
      </p:sp>
    </p:spTree>
    <p:extLst>
      <p:ext uri="{BB962C8B-B14F-4D97-AF65-F5344CB8AC3E}">
        <p14:creationId xmlns:p14="http://schemas.microsoft.com/office/powerpoint/2010/main" val="218150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32324" y="2926080"/>
            <a:ext cx="28959045" cy="13898880"/>
          </a:xfrm>
        </p:spPr>
        <p:txBody>
          <a:bodyPr anchor="ctr">
            <a:normAutofit/>
          </a:bodyPr>
          <a:lstStyle>
            <a:lvl1pPr algn="l">
              <a:defRPr sz="2016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11298792" y="16824960"/>
            <a:ext cx="26001111" cy="1828800"/>
          </a:xfrm>
        </p:spPr>
        <p:txBody>
          <a:bodyPr anchor="ctr">
            <a:noAutofit/>
          </a:bodyPr>
          <a:lstStyle>
            <a:lvl1pPr marL="0" indent="0">
              <a:buFontTx/>
              <a:buNone/>
              <a:defRPr sz="6720">
                <a:solidFill>
                  <a:schemeClr val="tx1">
                    <a:lumMod val="50000"/>
                    <a:lumOff val="50000"/>
                  </a:schemeClr>
                </a:solidFill>
              </a:defRPr>
            </a:lvl1pPr>
            <a:lvl2pPr marL="1920240" indent="0">
              <a:buFontTx/>
              <a:buNone/>
              <a:defRPr/>
            </a:lvl2pPr>
            <a:lvl3pPr marL="3840480" indent="0">
              <a:buFontTx/>
              <a:buNone/>
              <a:defRPr/>
            </a:lvl3pPr>
            <a:lvl4pPr marL="5760720" indent="0">
              <a:buFontTx/>
              <a:buNone/>
              <a:defRPr/>
            </a:lvl4pPr>
            <a:lvl5pPr marL="768096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8932783" y="20899421"/>
            <a:ext cx="30758127" cy="7468148"/>
          </a:xfrm>
        </p:spPr>
        <p:txBody>
          <a:bodyPr anchor="ctr">
            <a:normAutofit/>
          </a:bodyPr>
          <a:lstStyle>
            <a:lvl1pPr marL="0" indent="0" algn="l">
              <a:buNone/>
              <a:defRPr sz="7560">
                <a:solidFill>
                  <a:schemeClr val="tx1">
                    <a:lumMod val="65000"/>
                    <a:lumOff val="35000"/>
                  </a:schemeClr>
                </a:solidFill>
              </a:defRPr>
            </a:lvl1pPr>
            <a:lvl2pPr marL="1920240" indent="0">
              <a:buNone/>
              <a:defRPr sz="7560">
                <a:solidFill>
                  <a:schemeClr val="tx1">
                    <a:tint val="75000"/>
                  </a:schemeClr>
                </a:solidFill>
              </a:defRPr>
            </a:lvl2pPr>
            <a:lvl3pPr marL="3840480" indent="0">
              <a:buNone/>
              <a:defRPr sz="6720">
                <a:solidFill>
                  <a:schemeClr val="tx1">
                    <a:tint val="75000"/>
                  </a:schemeClr>
                </a:solidFill>
              </a:defRPr>
            </a:lvl3pPr>
            <a:lvl4pPr marL="5760720" indent="0">
              <a:buNone/>
              <a:defRPr sz="5880">
                <a:solidFill>
                  <a:schemeClr val="tx1">
                    <a:tint val="75000"/>
                  </a:schemeClr>
                </a:solidFill>
              </a:defRPr>
            </a:lvl4pPr>
            <a:lvl5pPr marL="7680960" indent="0">
              <a:buNone/>
              <a:defRPr sz="5880">
                <a:solidFill>
                  <a:schemeClr val="tx1">
                    <a:tint val="75000"/>
                  </a:schemeClr>
                </a:solidFill>
              </a:defRPr>
            </a:lvl5pPr>
            <a:lvl6pPr marL="9601200" indent="0">
              <a:buNone/>
              <a:defRPr sz="5880">
                <a:solidFill>
                  <a:schemeClr val="tx1">
                    <a:tint val="75000"/>
                  </a:schemeClr>
                </a:solidFill>
              </a:defRPr>
            </a:lvl6pPr>
            <a:lvl7pPr marL="11521440" indent="0">
              <a:buNone/>
              <a:defRPr sz="5880">
                <a:solidFill>
                  <a:schemeClr val="tx1">
                    <a:tint val="75000"/>
                  </a:schemeClr>
                </a:solidFill>
              </a:defRPr>
            </a:lvl7pPr>
            <a:lvl8pPr marL="13441680" indent="0">
              <a:buNone/>
              <a:defRPr sz="5880">
                <a:solidFill>
                  <a:schemeClr val="tx1">
                    <a:tint val="75000"/>
                  </a:schemeClr>
                </a:solidFill>
              </a:defRPr>
            </a:lvl8pPr>
            <a:lvl9pPr marL="15361920" indent="0">
              <a:buNone/>
              <a:defRPr sz="58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1" name="Freeform 11"/>
          <p:cNvSpPr/>
          <p:nvPr/>
        </p:nvSpPr>
        <p:spPr bwMode="auto">
          <a:xfrm flipV="1">
            <a:off x="-14450" y="1525524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834754" y="15571871"/>
            <a:ext cx="2690196" cy="1752600"/>
          </a:xfrm>
        </p:spPr>
        <p:txBody>
          <a:bodyPr/>
          <a:lstStyle/>
          <a:p>
            <a:pPr>
              <a:defRPr/>
            </a:pPr>
            <a:fld id="{721AB319-07F0-465F-A3A6-60EFD5ED2B72}" type="slidenum">
              <a:rPr lang="en-US" altLang="en-US" smtClean="0"/>
              <a:pPr>
                <a:defRPr/>
              </a:pPr>
              <a:t>‹#›</a:t>
            </a:fld>
            <a:endParaRPr lang="en-US" altLang="en-US"/>
          </a:p>
        </p:txBody>
      </p:sp>
      <p:sp>
        <p:nvSpPr>
          <p:cNvPr id="14" name="TextBox 13"/>
          <p:cNvSpPr txBox="1"/>
          <p:nvPr/>
        </p:nvSpPr>
        <p:spPr>
          <a:xfrm>
            <a:off x="8513399" y="3110424"/>
            <a:ext cx="2103120" cy="2806925"/>
          </a:xfrm>
          <a:prstGeom prst="rect">
            <a:avLst/>
          </a:prstGeom>
        </p:spPr>
        <p:txBody>
          <a:bodyPr vert="horz" lIns="384048" tIns="192024" rIns="384048" bIns="192024" rtlCol="0" anchor="ctr">
            <a:noAutofit/>
          </a:bodyPr>
          <a:lstStyle/>
          <a:p>
            <a:pPr lvl="0"/>
            <a:r>
              <a:rPr lang="en-US" sz="33600" baseline="0" dirty="0">
                <a:ln w="3175" cmpd="sng">
                  <a:noFill/>
                </a:ln>
                <a:solidFill>
                  <a:schemeClr val="accent1"/>
                </a:solidFill>
                <a:effectLst/>
                <a:latin typeface="Arial"/>
              </a:rPr>
              <a:t>“</a:t>
            </a:r>
          </a:p>
        </p:txBody>
      </p:sp>
      <p:sp>
        <p:nvSpPr>
          <p:cNvPr id="15" name="TextBox 14"/>
          <p:cNvSpPr txBox="1"/>
          <p:nvPr/>
        </p:nvSpPr>
        <p:spPr>
          <a:xfrm>
            <a:off x="38346239" y="13945470"/>
            <a:ext cx="2103120" cy="2806925"/>
          </a:xfrm>
          <a:prstGeom prst="rect">
            <a:avLst/>
          </a:prstGeom>
        </p:spPr>
        <p:txBody>
          <a:bodyPr vert="horz" lIns="384048" tIns="192024" rIns="384048" bIns="192024" rtlCol="0" anchor="ctr">
            <a:noAutofit/>
          </a:bodyPr>
          <a:lstStyle/>
          <a:p>
            <a:pPr lvl="0"/>
            <a:r>
              <a:rPr lang="en-US" sz="33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929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932785" y="11704323"/>
            <a:ext cx="30758130" cy="13079256"/>
          </a:xfrm>
        </p:spPr>
        <p:txBody>
          <a:bodyPr anchor="b">
            <a:normAutofit/>
          </a:bodyPr>
          <a:lstStyle>
            <a:lvl1pPr algn="l">
              <a:defRPr sz="2016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8932785" y="24871680"/>
            <a:ext cx="30758130" cy="350218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14450" y="2357628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834754" y="23918820"/>
            <a:ext cx="2690196" cy="1752600"/>
          </a:xfrm>
        </p:spPr>
        <p:txBody>
          <a:bodyPr/>
          <a:lstStyle/>
          <a:p>
            <a:pPr>
              <a:defRPr/>
            </a:pPr>
            <a:fld id="{721AB319-07F0-465F-A3A6-60EFD5ED2B72}" type="slidenum">
              <a:rPr lang="en-US" altLang="en-US" smtClean="0"/>
              <a:pPr>
                <a:defRPr/>
              </a:pPr>
              <a:t>‹#›</a:t>
            </a:fld>
            <a:endParaRPr lang="en-US" altLang="en-US"/>
          </a:p>
        </p:txBody>
      </p:sp>
    </p:spTree>
    <p:extLst>
      <p:ext uri="{BB962C8B-B14F-4D97-AF65-F5344CB8AC3E}">
        <p14:creationId xmlns:p14="http://schemas.microsoft.com/office/powerpoint/2010/main" val="1460215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9832324" y="2926080"/>
            <a:ext cx="28959045" cy="13898880"/>
          </a:xfrm>
        </p:spPr>
        <p:txBody>
          <a:bodyPr anchor="ctr">
            <a:normAutofit/>
          </a:bodyPr>
          <a:lstStyle>
            <a:lvl1pPr algn="l">
              <a:defRPr sz="2016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8932781" y="20848320"/>
            <a:ext cx="30758130" cy="4023360"/>
          </a:xfrm>
        </p:spPr>
        <p:txBody>
          <a:bodyPr anchor="b">
            <a:noAutofit/>
          </a:bodyPr>
          <a:lstStyle>
            <a:lvl1pPr marL="0" indent="0">
              <a:buFontTx/>
              <a:buNone/>
              <a:defRPr sz="10080">
                <a:solidFill>
                  <a:schemeClr val="accent1"/>
                </a:solidFill>
              </a:defRPr>
            </a:lvl1pPr>
            <a:lvl2pPr marL="1920240" indent="0">
              <a:buFontTx/>
              <a:buNone/>
              <a:defRPr/>
            </a:lvl2pPr>
            <a:lvl3pPr marL="3840480" indent="0">
              <a:buFontTx/>
              <a:buNone/>
              <a:defRPr/>
            </a:lvl3pPr>
            <a:lvl4pPr marL="5760720" indent="0">
              <a:buFontTx/>
              <a:buNone/>
              <a:defRPr/>
            </a:lvl4pPr>
            <a:lvl5pPr marL="768096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8932785" y="24871680"/>
            <a:ext cx="30758130" cy="350218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1" name="Freeform 11"/>
          <p:cNvSpPr/>
          <p:nvPr/>
        </p:nvSpPr>
        <p:spPr bwMode="auto">
          <a:xfrm flipV="1">
            <a:off x="-14450" y="2357628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834754" y="23918820"/>
            <a:ext cx="2690196" cy="1752600"/>
          </a:xfrm>
        </p:spPr>
        <p:txBody>
          <a:bodyPr/>
          <a:lstStyle/>
          <a:p>
            <a:pPr>
              <a:defRPr/>
            </a:pPr>
            <a:fld id="{721AB319-07F0-465F-A3A6-60EFD5ED2B72}" type="slidenum">
              <a:rPr lang="en-US" altLang="en-US" smtClean="0"/>
              <a:pPr>
                <a:defRPr/>
              </a:pPr>
              <a:t>‹#›</a:t>
            </a:fld>
            <a:endParaRPr lang="en-US" altLang="en-US"/>
          </a:p>
        </p:txBody>
      </p:sp>
      <p:sp>
        <p:nvSpPr>
          <p:cNvPr id="17" name="TextBox 16"/>
          <p:cNvSpPr txBox="1"/>
          <p:nvPr/>
        </p:nvSpPr>
        <p:spPr>
          <a:xfrm>
            <a:off x="8513399" y="3110424"/>
            <a:ext cx="2103120" cy="2806925"/>
          </a:xfrm>
          <a:prstGeom prst="rect">
            <a:avLst/>
          </a:prstGeom>
        </p:spPr>
        <p:txBody>
          <a:bodyPr vert="horz" lIns="384048" tIns="192024" rIns="384048" bIns="192024" rtlCol="0" anchor="ctr">
            <a:noAutofit/>
          </a:bodyPr>
          <a:lstStyle/>
          <a:p>
            <a:pPr lvl="0"/>
            <a:r>
              <a:rPr lang="en-US" sz="33600" baseline="0" dirty="0">
                <a:ln w="3175" cmpd="sng">
                  <a:noFill/>
                </a:ln>
                <a:solidFill>
                  <a:schemeClr val="accent1"/>
                </a:solidFill>
                <a:effectLst/>
                <a:latin typeface="Arial"/>
              </a:rPr>
              <a:t>“</a:t>
            </a:r>
          </a:p>
        </p:txBody>
      </p:sp>
      <p:sp>
        <p:nvSpPr>
          <p:cNvPr id="18" name="TextBox 17"/>
          <p:cNvSpPr txBox="1"/>
          <p:nvPr/>
        </p:nvSpPr>
        <p:spPr>
          <a:xfrm>
            <a:off x="38346239" y="13945470"/>
            <a:ext cx="2103120" cy="2806925"/>
          </a:xfrm>
          <a:prstGeom prst="rect">
            <a:avLst/>
          </a:prstGeom>
        </p:spPr>
        <p:txBody>
          <a:bodyPr vert="horz" lIns="384048" tIns="192024" rIns="384048" bIns="192024" rtlCol="0" anchor="ctr">
            <a:noAutofit/>
          </a:bodyPr>
          <a:lstStyle/>
          <a:p>
            <a:pPr lvl="0"/>
            <a:r>
              <a:rPr lang="en-US" sz="33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0073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932783" y="3011555"/>
            <a:ext cx="30758127" cy="13824096"/>
          </a:xfrm>
        </p:spPr>
        <p:txBody>
          <a:bodyPr anchor="ctr">
            <a:normAutofit/>
          </a:bodyPr>
          <a:lstStyle>
            <a:lvl1pPr algn="l">
              <a:defRPr sz="2016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8932781" y="20848320"/>
            <a:ext cx="30758130" cy="4023360"/>
          </a:xfrm>
        </p:spPr>
        <p:txBody>
          <a:bodyPr anchor="b">
            <a:noAutofit/>
          </a:bodyPr>
          <a:lstStyle>
            <a:lvl1pPr marL="0" indent="0">
              <a:buFontTx/>
              <a:buNone/>
              <a:defRPr sz="10080">
                <a:solidFill>
                  <a:schemeClr val="accent1"/>
                </a:solidFill>
              </a:defRPr>
            </a:lvl1pPr>
            <a:lvl2pPr marL="1920240" indent="0">
              <a:buFontTx/>
              <a:buNone/>
              <a:defRPr/>
            </a:lvl2pPr>
            <a:lvl3pPr marL="3840480" indent="0">
              <a:buFontTx/>
              <a:buNone/>
              <a:defRPr/>
            </a:lvl3pPr>
            <a:lvl4pPr marL="5760720" indent="0">
              <a:buFontTx/>
              <a:buNone/>
              <a:defRPr/>
            </a:lvl4pPr>
            <a:lvl5pPr marL="768096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8932785" y="24871680"/>
            <a:ext cx="30758130" cy="350218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14450" y="23576283"/>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834754" y="23918820"/>
            <a:ext cx="2690196" cy="1752600"/>
          </a:xfrm>
        </p:spPr>
        <p:txBody>
          <a:bodyPr/>
          <a:lstStyle/>
          <a:p>
            <a:pPr>
              <a:defRPr/>
            </a:pPr>
            <a:fld id="{721AB319-07F0-465F-A3A6-60EFD5ED2B72}" type="slidenum">
              <a:rPr lang="en-US" altLang="en-US" smtClean="0"/>
              <a:pPr>
                <a:defRPr/>
              </a:pPr>
              <a:t>‹#›</a:t>
            </a:fld>
            <a:endParaRPr lang="en-US" altLang="en-US"/>
          </a:p>
        </p:txBody>
      </p:sp>
    </p:spTree>
    <p:extLst>
      <p:ext uri="{BB962C8B-B14F-4D97-AF65-F5344CB8AC3E}">
        <p14:creationId xmlns:p14="http://schemas.microsoft.com/office/powerpoint/2010/main" val="2863287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CE6A88A1-D47A-410C-BF80-26B0A070C845}" type="slidenum">
              <a:rPr lang="en-US" altLang="en-US" smtClean="0"/>
              <a:pPr>
                <a:defRPr/>
              </a:pPr>
              <a:t>‹#›</a:t>
            </a:fld>
            <a:endParaRPr lang="en-US" altLang="en-US"/>
          </a:p>
        </p:txBody>
      </p:sp>
    </p:spTree>
    <p:extLst>
      <p:ext uri="{BB962C8B-B14F-4D97-AF65-F5344CB8AC3E}">
        <p14:creationId xmlns:p14="http://schemas.microsoft.com/office/powerpoint/2010/main" val="468430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067104" y="3011547"/>
            <a:ext cx="7616223" cy="25362322"/>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932781" y="3011547"/>
            <a:ext cx="22345650" cy="253623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Freeform 11"/>
          <p:cNvSpPr/>
          <p:nvPr/>
        </p:nvSpPr>
        <p:spPr bwMode="auto">
          <a:xfrm flipV="1">
            <a:off x="-14450" y="3429002"/>
            <a:ext cx="5480418" cy="243502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8A75B63-9D3E-4A18-816C-2E634C0D0AD1}" type="slidenum">
              <a:rPr lang="en-US" altLang="en-US" smtClean="0"/>
              <a:pPr>
                <a:defRPr/>
              </a:pPr>
              <a:t>‹#›</a:t>
            </a:fld>
            <a:endParaRPr lang="en-US" altLang="en-US"/>
          </a:p>
        </p:txBody>
      </p:sp>
    </p:spTree>
    <p:extLst>
      <p:ext uri="{BB962C8B-B14F-4D97-AF65-F5344CB8AC3E}">
        <p14:creationId xmlns:p14="http://schemas.microsoft.com/office/powerpoint/2010/main" val="986935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4" y="1097280"/>
            <a:ext cx="9837730" cy="31865414"/>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93913" y="-3770"/>
            <a:ext cx="8130525" cy="32899387"/>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630936" cy="3291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8945590" y="2995728"/>
            <a:ext cx="30745320" cy="614827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932781" y="10241280"/>
            <a:ext cx="30758130" cy="186537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747563" y="29426098"/>
            <a:ext cx="3954677" cy="1777901"/>
          </a:xfrm>
          <a:prstGeom prst="rect">
            <a:avLst/>
          </a:prstGeom>
        </p:spPr>
        <p:txBody>
          <a:bodyPr vert="horz" lIns="91440" tIns="45720" rIns="91440" bIns="45720" rtlCol="0" anchor="ctr"/>
          <a:lstStyle>
            <a:lvl1pPr algn="r">
              <a:defRPr sz="378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8932783" y="29451881"/>
            <a:ext cx="26288997" cy="1752600"/>
          </a:xfrm>
          <a:prstGeom prst="rect">
            <a:avLst/>
          </a:prstGeom>
        </p:spPr>
        <p:txBody>
          <a:bodyPr vert="horz" lIns="91440" tIns="45720" rIns="91440" bIns="45720" rtlCol="0" anchor="ctr"/>
          <a:lstStyle>
            <a:lvl1pPr algn="l">
              <a:defRPr sz="378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gray">
          <a:xfrm>
            <a:off x="1834754" y="3781356"/>
            <a:ext cx="2690196" cy="1752600"/>
          </a:xfrm>
          <a:prstGeom prst="rect">
            <a:avLst/>
          </a:prstGeom>
        </p:spPr>
        <p:txBody>
          <a:bodyPr vert="horz" lIns="91440" tIns="45720" rIns="91440" bIns="45720" rtlCol="0" anchor="ctr"/>
          <a:lstStyle>
            <a:lvl1pPr algn="r">
              <a:defRPr sz="8400">
                <a:solidFill>
                  <a:srgbClr val="FEFFFF"/>
                </a:solidFill>
              </a:defRPr>
            </a:lvl1pPr>
          </a:lstStyle>
          <a:p>
            <a:pPr>
              <a:defRPr/>
            </a:pPr>
            <a:fld id="{721AB319-07F0-465F-A3A6-60EFD5ED2B72}" type="slidenum">
              <a:rPr lang="en-US" altLang="en-US" smtClean="0"/>
              <a:pPr>
                <a:defRPr/>
              </a:pPr>
              <a:t>‹#›</a:t>
            </a:fld>
            <a:endParaRPr lang="en-US" altLang="en-US"/>
          </a:p>
        </p:txBody>
      </p:sp>
    </p:spTree>
    <p:extLst>
      <p:ext uri="{BB962C8B-B14F-4D97-AF65-F5344CB8AC3E}">
        <p14:creationId xmlns:p14="http://schemas.microsoft.com/office/powerpoint/2010/main" val="370081399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1920240" rtl="0" eaLnBrk="1" latinLnBrk="0" hangingPunct="1">
        <a:spcBef>
          <a:spcPct val="0"/>
        </a:spcBef>
        <a:buNone/>
        <a:defRPr sz="1512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40180" indent="-1440180" algn="l" defTabSz="1920240" rtl="0" eaLnBrk="1" latinLnBrk="0" hangingPunct="1">
        <a:spcBef>
          <a:spcPts val="4200"/>
        </a:spcBef>
        <a:spcAft>
          <a:spcPts val="0"/>
        </a:spcAft>
        <a:buClr>
          <a:schemeClr val="accent1"/>
        </a:buClr>
        <a:buFont typeface="Wingdings 3" charset="2"/>
        <a:buChar char=""/>
        <a:defRPr sz="7560" kern="1200">
          <a:solidFill>
            <a:schemeClr val="tx1">
              <a:lumMod val="75000"/>
              <a:lumOff val="25000"/>
            </a:schemeClr>
          </a:solidFill>
          <a:latin typeface="+mn-lt"/>
          <a:ea typeface="+mn-ea"/>
          <a:cs typeface="+mn-cs"/>
        </a:defRPr>
      </a:lvl1pPr>
      <a:lvl2pPr marL="3120390" indent="-1200150" algn="l" defTabSz="1920240" rtl="0" eaLnBrk="1" latinLnBrk="0" hangingPunct="1">
        <a:spcBef>
          <a:spcPts val="4200"/>
        </a:spcBef>
        <a:spcAft>
          <a:spcPts val="0"/>
        </a:spcAft>
        <a:buClr>
          <a:schemeClr val="accent1"/>
        </a:buClr>
        <a:buFont typeface="Wingdings 3" charset="2"/>
        <a:buChar char=""/>
        <a:defRPr sz="6720" kern="1200">
          <a:solidFill>
            <a:schemeClr val="tx1">
              <a:lumMod val="75000"/>
              <a:lumOff val="25000"/>
            </a:schemeClr>
          </a:solidFill>
          <a:latin typeface="+mn-lt"/>
          <a:ea typeface="+mn-ea"/>
          <a:cs typeface="+mn-cs"/>
        </a:defRPr>
      </a:lvl2pPr>
      <a:lvl3pPr marL="4800600" indent="-960120" algn="l" defTabSz="1920240" rtl="0" eaLnBrk="1" latinLnBrk="0" hangingPunct="1">
        <a:spcBef>
          <a:spcPts val="4200"/>
        </a:spcBef>
        <a:spcAft>
          <a:spcPts val="0"/>
        </a:spcAft>
        <a:buClr>
          <a:schemeClr val="accent1"/>
        </a:buClr>
        <a:buFont typeface="Wingdings 3" charset="2"/>
        <a:buChar char=""/>
        <a:defRPr sz="5880" kern="1200">
          <a:solidFill>
            <a:schemeClr val="tx1">
              <a:lumMod val="75000"/>
              <a:lumOff val="25000"/>
            </a:schemeClr>
          </a:solidFill>
          <a:latin typeface="+mn-lt"/>
          <a:ea typeface="+mn-ea"/>
          <a:cs typeface="+mn-cs"/>
        </a:defRPr>
      </a:lvl3pPr>
      <a:lvl4pPr marL="672084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4pPr>
      <a:lvl5pPr marL="864108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5pPr>
      <a:lvl6pPr marL="1056132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6pPr>
      <a:lvl7pPr marL="1248156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7pPr>
      <a:lvl8pPr marL="1440180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8pPr>
      <a:lvl9pPr marL="16322040" indent="-960120" algn="l" defTabSz="1920240" rtl="0" eaLnBrk="1" latinLnBrk="0" hangingPunct="1">
        <a:spcBef>
          <a:spcPts val="4200"/>
        </a:spcBef>
        <a:spcAft>
          <a:spcPts val="0"/>
        </a:spcAft>
        <a:buClr>
          <a:schemeClr val="accent1"/>
        </a:buClr>
        <a:buFont typeface="Wingdings 3" charset="2"/>
        <a:buChar char=""/>
        <a:defRPr sz="5040" kern="1200">
          <a:solidFill>
            <a:schemeClr val="tx1">
              <a:lumMod val="75000"/>
              <a:lumOff val="25000"/>
            </a:schemeClr>
          </a:solidFill>
          <a:latin typeface="+mn-lt"/>
          <a:ea typeface="+mn-ea"/>
          <a:cs typeface="+mn-cs"/>
        </a:defRPr>
      </a:lvl9pPr>
    </p:bodyStyle>
    <p:otherStyle>
      <a:defPPr>
        <a:defRPr lang="en-US"/>
      </a:defPPr>
      <a:lvl1pPr marL="0" algn="l" defTabSz="1920240" rtl="0" eaLnBrk="1" latinLnBrk="0" hangingPunct="1">
        <a:defRPr sz="7560" kern="1200">
          <a:solidFill>
            <a:schemeClr val="tx1"/>
          </a:solidFill>
          <a:latin typeface="+mn-lt"/>
          <a:ea typeface="+mn-ea"/>
          <a:cs typeface="+mn-cs"/>
        </a:defRPr>
      </a:lvl1pPr>
      <a:lvl2pPr marL="1920240" algn="l" defTabSz="1920240" rtl="0" eaLnBrk="1" latinLnBrk="0" hangingPunct="1">
        <a:defRPr sz="7560" kern="1200">
          <a:solidFill>
            <a:schemeClr val="tx1"/>
          </a:solidFill>
          <a:latin typeface="+mn-lt"/>
          <a:ea typeface="+mn-ea"/>
          <a:cs typeface="+mn-cs"/>
        </a:defRPr>
      </a:lvl2pPr>
      <a:lvl3pPr marL="3840480" algn="l" defTabSz="1920240" rtl="0" eaLnBrk="1" latinLnBrk="0" hangingPunct="1">
        <a:defRPr sz="7560" kern="1200">
          <a:solidFill>
            <a:schemeClr val="tx1"/>
          </a:solidFill>
          <a:latin typeface="+mn-lt"/>
          <a:ea typeface="+mn-ea"/>
          <a:cs typeface="+mn-cs"/>
        </a:defRPr>
      </a:lvl3pPr>
      <a:lvl4pPr marL="5760720" algn="l" defTabSz="1920240" rtl="0" eaLnBrk="1" latinLnBrk="0" hangingPunct="1">
        <a:defRPr sz="7560" kern="1200">
          <a:solidFill>
            <a:schemeClr val="tx1"/>
          </a:solidFill>
          <a:latin typeface="+mn-lt"/>
          <a:ea typeface="+mn-ea"/>
          <a:cs typeface="+mn-cs"/>
        </a:defRPr>
      </a:lvl4pPr>
      <a:lvl5pPr marL="7680960" algn="l" defTabSz="1920240" rtl="0" eaLnBrk="1" latinLnBrk="0" hangingPunct="1">
        <a:defRPr sz="7560" kern="1200">
          <a:solidFill>
            <a:schemeClr val="tx1"/>
          </a:solidFill>
          <a:latin typeface="+mn-lt"/>
          <a:ea typeface="+mn-ea"/>
          <a:cs typeface="+mn-cs"/>
        </a:defRPr>
      </a:lvl5pPr>
      <a:lvl6pPr marL="9601200" algn="l" defTabSz="1920240" rtl="0" eaLnBrk="1" latinLnBrk="0" hangingPunct="1">
        <a:defRPr sz="7560" kern="1200">
          <a:solidFill>
            <a:schemeClr val="tx1"/>
          </a:solidFill>
          <a:latin typeface="+mn-lt"/>
          <a:ea typeface="+mn-ea"/>
          <a:cs typeface="+mn-cs"/>
        </a:defRPr>
      </a:lvl6pPr>
      <a:lvl7pPr marL="11521440" algn="l" defTabSz="1920240" rtl="0" eaLnBrk="1" latinLnBrk="0" hangingPunct="1">
        <a:defRPr sz="7560" kern="1200">
          <a:solidFill>
            <a:schemeClr val="tx1"/>
          </a:solidFill>
          <a:latin typeface="+mn-lt"/>
          <a:ea typeface="+mn-ea"/>
          <a:cs typeface="+mn-cs"/>
        </a:defRPr>
      </a:lvl7pPr>
      <a:lvl8pPr marL="13441680" algn="l" defTabSz="1920240" rtl="0" eaLnBrk="1" latinLnBrk="0" hangingPunct="1">
        <a:defRPr sz="7560" kern="1200">
          <a:solidFill>
            <a:schemeClr val="tx1"/>
          </a:solidFill>
          <a:latin typeface="+mn-lt"/>
          <a:ea typeface="+mn-ea"/>
          <a:cs typeface="+mn-cs"/>
        </a:defRPr>
      </a:lvl8pPr>
      <a:lvl9pPr marL="15361920" algn="l" defTabSz="192024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diagramColors" Target="../diagrams/colors1.xml"/><Relationship Id="rId18" Type="http://schemas.openxmlformats.org/officeDocument/2006/relationships/diagramLayout" Target="../diagrams/layout2.xml"/><Relationship Id="rId26" Type="http://schemas.openxmlformats.org/officeDocument/2006/relationships/image" Target="../media/image14.png"/><Relationship Id="rId3" Type="http://schemas.openxmlformats.org/officeDocument/2006/relationships/image" Target="../media/image1.jpeg"/><Relationship Id="rId21" Type="http://schemas.microsoft.com/office/2007/relationships/diagramDrawing" Target="../diagrams/drawing2.xml"/><Relationship Id="rId34" Type="http://schemas.openxmlformats.org/officeDocument/2006/relationships/image" Target="../media/image22.png"/><Relationship Id="rId7" Type="http://schemas.openxmlformats.org/officeDocument/2006/relationships/image" Target="../media/image5.png"/><Relationship Id="rId12" Type="http://schemas.openxmlformats.org/officeDocument/2006/relationships/diagramQuickStyle" Target="../diagrams/quickStyle1.xml"/><Relationship Id="rId17" Type="http://schemas.openxmlformats.org/officeDocument/2006/relationships/diagramData" Target="../diagrams/data2.xml"/><Relationship Id="rId25" Type="http://schemas.openxmlformats.org/officeDocument/2006/relationships/image" Target="../media/image13.png"/><Relationship Id="rId33" Type="http://schemas.openxmlformats.org/officeDocument/2006/relationships/image" Target="../media/image21.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diagramColors" Target="../diagrams/colors2.xml"/><Relationship Id="rId29" Type="http://schemas.openxmlformats.org/officeDocument/2006/relationships/diagramLayout" Target="../diagrams/layout3.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diagramLayout" Target="../diagrams/layout1.xml"/><Relationship Id="rId24" Type="http://schemas.openxmlformats.org/officeDocument/2006/relationships/image" Target="../media/image12.png"/><Relationship Id="rId32" Type="http://schemas.microsoft.com/office/2007/relationships/diagramDrawing" Target="../diagrams/drawing3.xml"/><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1.png"/><Relationship Id="rId28" Type="http://schemas.openxmlformats.org/officeDocument/2006/relationships/diagramData" Target="../diagrams/data3.xml"/><Relationship Id="rId10" Type="http://schemas.openxmlformats.org/officeDocument/2006/relationships/diagramData" Target="../diagrams/data1.xml"/><Relationship Id="rId19" Type="http://schemas.openxmlformats.org/officeDocument/2006/relationships/diagramQuickStyle" Target="../diagrams/quickStyle2.xml"/><Relationship Id="rId31" Type="http://schemas.openxmlformats.org/officeDocument/2006/relationships/diagramColors" Target="../diagrams/colors3.xml"/><Relationship Id="rId4" Type="http://schemas.openxmlformats.org/officeDocument/2006/relationships/image" Target="../media/image2.png"/><Relationship Id="rId9" Type="http://schemas.openxmlformats.org/officeDocument/2006/relationships/image" Target="../media/image7.png"/><Relationship Id="rId14" Type="http://schemas.microsoft.com/office/2007/relationships/diagramDrawing" Target="../diagrams/drawing1.xml"/><Relationship Id="rId22" Type="http://schemas.openxmlformats.org/officeDocument/2006/relationships/image" Target="../media/image10.png"/><Relationship Id="rId27" Type="http://schemas.openxmlformats.org/officeDocument/2006/relationships/image" Target="../media/image15.png"/><Relationship Id="rId30" Type="http://schemas.openxmlformats.org/officeDocument/2006/relationships/diagramQuickStyle" Target="../diagrams/quickStyle3.xml"/><Relationship Id="rId35"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14344" name="Text Box 14"/>
          <p:cNvSpPr txBox="1">
            <a:spLocks noChangeArrowheads="1"/>
          </p:cNvSpPr>
          <p:nvPr/>
        </p:nvSpPr>
        <p:spPr bwMode="auto">
          <a:xfrm>
            <a:off x="14908458" y="1433969"/>
            <a:ext cx="12103541" cy="588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274320" tIns="274320" rIns="274320" bIns="274320" anchor="ctr">
            <a:spAutoFit/>
          </a:bodyPr>
          <a:lstStyle>
            <a:lvl1pPr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algn="ctr" eaLnBrk="1" hangingPunct="1">
              <a:spcBef>
                <a:spcPct val="50000"/>
              </a:spcBef>
              <a:spcAft>
                <a:spcPts val="600"/>
              </a:spcAft>
              <a:defRPr/>
            </a:pPr>
            <a:endParaRPr lang="en-US" altLang="en-US" sz="6000" dirty="0" smtClean="0">
              <a:effectLst>
                <a:outerShdw blurRad="38100" dist="38100" dir="2700000" algn="tl">
                  <a:srgbClr val="000000">
                    <a:alpha val="43137"/>
                  </a:srgbClr>
                </a:outerShdw>
              </a:effectLst>
              <a:latin typeface="Garamond" panose="02020404030301010803" pitchFamily="18" charset="0"/>
            </a:endParaRPr>
          </a:p>
          <a:p>
            <a:pPr algn="ctr" eaLnBrk="1" hangingPunct="1">
              <a:spcBef>
                <a:spcPct val="50000"/>
              </a:spcBef>
              <a:spcAft>
                <a:spcPts val="600"/>
              </a:spcAft>
              <a:defRPr/>
            </a:pPr>
            <a:r>
              <a:rPr lang="en-US" altLang="en-US" sz="6000" dirty="0" smtClean="0">
                <a:effectLst>
                  <a:outerShdw blurRad="38100" dist="38100" dir="2700000" algn="tl">
                    <a:srgbClr val="000000">
                      <a:alpha val="43137"/>
                    </a:srgbClr>
                  </a:outerShdw>
                </a:effectLst>
                <a:latin typeface="Garamond" panose="02020404030301010803" pitchFamily="18" charset="0"/>
              </a:rPr>
              <a:t>Amanda Dean, Undergraduate</a:t>
            </a:r>
          </a:p>
          <a:p>
            <a:pPr algn="ctr" eaLnBrk="1" hangingPunct="1">
              <a:spcBef>
                <a:spcPct val="50000"/>
              </a:spcBef>
              <a:spcAft>
                <a:spcPts val="600"/>
              </a:spcAft>
              <a:defRPr/>
            </a:pPr>
            <a:r>
              <a:rPr lang="en-US" altLang="en-US" sz="6000" dirty="0" smtClean="0">
                <a:effectLst>
                  <a:outerShdw blurRad="38100" dist="38100" dir="2700000" algn="tl">
                    <a:srgbClr val="000000">
                      <a:alpha val="43137"/>
                    </a:srgbClr>
                  </a:outerShdw>
                </a:effectLst>
                <a:latin typeface="Garamond" panose="02020404030301010803" pitchFamily="18" charset="0"/>
              </a:rPr>
              <a:t>Dr. Carrie Stephens, Faculty Advisor</a:t>
            </a:r>
          </a:p>
          <a:p>
            <a:pPr algn="ctr" eaLnBrk="1" hangingPunct="1">
              <a:spcBef>
                <a:spcPct val="50000"/>
              </a:spcBef>
              <a:spcAft>
                <a:spcPts val="600"/>
              </a:spcAft>
              <a:defRPr/>
            </a:pPr>
            <a:r>
              <a:rPr lang="en-US" dirty="0" smtClean="0">
                <a:effectLst>
                  <a:outerShdw blurRad="38100" dist="38100" dir="2700000" algn="tl">
                    <a:srgbClr val="000000">
                      <a:alpha val="43137"/>
                    </a:srgbClr>
                  </a:outerShdw>
                </a:effectLst>
                <a:latin typeface="Garamond" panose="02020404030301010803" pitchFamily="18" charset="0"/>
              </a:rPr>
              <a:t>THE</a:t>
            </a:r>
            <a:r>
              <a:rPr lang="en-US" sz="5400" dirty="0" smtClean="0">
                <a:effectLst>
                  <a:outerShdw blurRad="38100" dist="38100" dir="2700000" algn="tl">
                    <a:srgbClr val="000000">
                      <a:alpha val="43137"/>
                    </a:srgbClr>
                  </a:outerShdw>
                </a:effectLst>
                <a:latin typeface="Garamond" panose="02020404030301010803" pitchFamily="18" charset="0"/>
              </a:rPr>
              <a:t> UNIVERSITY </a:t>
            </a:r>
            <a:r>
              <a:rPr lang="en-US" sz="5400" i="1" dirty="0" smtClean="0">
                <a:effectLst>
                  <a:outerShdw blurRad="38100" dist="38100" dir="2700000" algn="tl">
                    <a:srgbClr val="000000">
                      <a:alpha val="43137"/>
                    </a:srgbClr>
                  </a:outerShdw>
                </a:effectLst>
                <a:latin typeface="Garamond" panose="02020404030301010803" pitchFamily="18" charset="0"/>
              </a:rPr>
              <a:t>of</a:t>
            </a:r>
            <a:r>
              <a:rPr lang="en-US" sz="5400" dirty="0" smtClean="0">
                <a:effectLst>
                  <a:outerShdw blurRad="38100" dist="38100" dir="2700000" algn="tl">
                    <a:srgbClr val="000000">
                      <a:alpha val="43137"/>
                    </a:srgbClr>
                  </a:outerShdw>
                </a:effectLst>
                <a:latin typeface="Garamond" panose="02020404030301010803" pitchFamily="18" charset="0"/>
              </a:rPr>
              <a:t> TENNESSEE</a:t>
            </a:r>
            <a:endParaRPr lang="en-US" altLang="en-US" sz="5400" dirty="0" smtClean="0">
              <a:effectLst>
                <a:outerShdw blurRad="38100" dist="38100" dir="2700000" algn="tl">
                  <a:srgbClr val="000000">
                    <a:alpha val="43137"/>
                  </a:srgbClr>
                </a:outerShdw>
              </a:effectLst>
              <a:latin typeface="Garamond" panose="02020404030301010803" pitchFamily="18" charset="0"/>
            </a:endParaRPr>
          </a:p>
        </p:txBody>
      </p:sp>
      <p:sp>
        <p:nvSpPr>
          <p:cNvPr id="2" name="Rectangle 180"/>
          <p:cNvSpPr>
            <a:spLocks noChangeArrowheads="1"/>
          </p:cNvSpPr>
          <p:nvPr/>
        </p:nvSpPr>
        <p:spPr bwMode="auto">
          <a:xfrm>
            <a:off x="736771" y="166960"/>
            <a:ext cx="40620156" cy="3133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defRPr/>
            </a:pPr>
            <a:r>
              <a:rPr lang="en-US" sz="9600" b="1" dirty="0">
                <a:effectLst>
                  <a:outerShdw blurRad="38100" dist="38100" dir="2700000" algn="tl">
                    <a:srgbClr val="000000">
                      <a:alpha val="43137"/>
                    </a:srgbClr>
                  </a:outerShdw>
                </a:effectLst>
                <a:latin typeface="Garamond" panose="02020404030301010803" pitchFamily="18" charset="0"/>
              </a:rPr>
              <a:t> </a:t>
            </a:r>
            <a:r>
              <a:rPr lang="en-US" sz="9600" b="1" dirty="0">
                <a:effectLst>
                  <a:outerShdw blurRad="38100" dist="38100" dir="2700000" algn="tl">
                    <a:srgbClr val="000000">
                      <a:alpha val="43137"/>
                    </a:srgbClr>
                  </a:outerShdw>
                </a:effectLst>
                <a:latin typeface="Garamond" panose="02020404030301010803" pitchFamily="18" charset="0"/>
                <a:ea typeface="Gungsuh" panose="02030600000101010101" pitchFamily="18" charset="-127"/>
              </a:rPr>
              <a:t>Women in Agriculture: A Qualitative Study Examining How Women Have Sustained Their Leadership Roles in Agriculture in Australia</a:t>
            </a:r>
          </a:p>
        </p:txBody>
      </p:sp>
      <p:pic>
        <p:nvPicPr>
          <p:cNvPr id="3076"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1304" y="3597418"/>
            <a:ext cx="8988595" cy="2093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pic>
      <p:pic>
        <p:nvPicPr>
          <p:cNvPr id="3077"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0" y="3597418"/>
            <a:ext cx="9474995" cy="2093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pic>
      <p:sp>
        <p:nvSpPr>
          <p:cNvPr id="3" name="Rectangle 2"/>
          <p:cNvSpPr/>
          <p:nvPr/>
        </p:nvSpPr>
        <p:spPr>
          <a:xfrm>
            <a:off x="736771" y="4188513"/>
            <a:ext cx="8406840" cy="16373713"/>
          </a:xfrm>
          <a:prstGeom prst="rect">
            <a:avLst/>
          </a:prstGeom>
        </p:spPr>
        <p:txBody>
          <a:bodyPr wrap="square">
            <a:spAutoFit/>
          </a:bodyPr>
          <a:lstStyle/>
          <a:p>
            <a:pPr algn="r" eaLnBrk="1" hangingPunct="1">
              <a:spcBef>
                <a:spcPct val="50000"/>
              </a:spcBef>
              <a:defRPr/>
            </a:pPr>
            <a:r>
              <a:rPr lang="en-US" altLang="en-US" sz="5400" b="1" dirty="0">
                <a:effectLst>
                  <a:outerShdw blurRad="38100" dist="38100" dir="2700000" algn="tl">
                    <a:srgbClr val="000000">
                      <a:alpha val="43137"/>
                    </a:srgbClr>
                  </a:outerShdw>
                </a:effectLst>
                <a:latin typeface="Garamond" panose="02020404030301010803" pitchFamily="18" charset="0"/>
              </a:rPr>
              <a:t>INTRODUCTION</a:t>
            </a:r>
          </a:p>
          <a:p>
            <a:pPr algn="just" eaLnBrk="1" hangingPunct="1">
              <a:spcBef>
                <a:spcPct val="10000"/>
              </a:spcBef>
              <a:defRPr/>
            </a:pPr>
            <a:r>
              <a:rPr lang="en-US" sz="4000" dirty="0">
                <a:effectLst>
                  <a:outerShdw blurRad="38100" dist="38100" dir="2700000" algn="tl">
                    <a:srgbClr val="000000">
                      <a:alpha val="43137"/>
                    </a:srgbClr>
                  </a:outerShdw>
                </a:effectLst>
                <a:latin typeface="Garamond" panose="02020404030301010803" pitchFamily="18" charset="0"/>
              </a:rPr>
              <a:t>Women are the minority in production agriculture and their leadership in agricultural industries </a:t>
            </a:r>
            <a:r>
              <a:rPr lang="en-US" sz="4000" dirty="0" smtClean="0">
                <a:effectLst>
                  <a:outerShdw blurRad="38100" dist="38100" dir="2700000" algn="tl">
                    <a:srgbClr val="000000">
                      <a:alpha val="43137"/>
                    </a:srgbClr>
                  </a:outerShdw>
                </a:effectLst>
                <a:latin typeface="Garamond" panose="02020404030301010803" pitchFamily="18" charset="0"/>
              </a:rPr>
              <a:t>is </a:t>
            </a:r>
            <a:r>
              <a:rPr lang="en-US" sz="4000" dirty="0">
                <a:effectLst>
                  <a:outerShdw blurRad="38100" dist="38100" dir="2700000" algn="tl">
                    <a:srgbClr val="000000">
                      <a:alpha val="43137"/>
                    </a:srgbClr>
                  </a:outerShdw>
                </a:effectLst>
                <a:latin typeface="Garamond" panose="02020404030301010803" pitchFamily="18" charset="0"/>
              </a:rPr>
              <a:t>rarely explored.  Therefore, the leadership development of five prominent agriculture leaders in Australia was chosen to be explored for this study. Connections were drawn between each case study, emphasizing the central research question of “How have women in agriculture sustained their leadership role in a male-dominated field?” Impacting their styles of leadership within farming and other agribusiness trades were the shared themes of their childhood dynamics, their individual support systems, and their current home life. This study used a constructivist paradigm, as reflecting upon the subjects’ past cultural experiences </a:t>
            </a:r>
            <a:r>
              <a:rPr lang="en-US" sz="4000" dirty="0" smtClean="0">
                <a:effectLst>
                  <a:outerShdw blurRad="38100" dist="38100" dir="2700000" algn="tl">
                    <a:srgbClr val="000000">
                      <a:alpha val="43137"/>
                    </a:srgbClr>
                  </a:outerShdw>
                </a:effectLst>
                <a:latin typeface="Garamond" panose="02020404030301010803" pitchFamily="18" charset="0"/>
              </a:rPr>
              <a:t>was </a:t>
            </a:r>
            <a:r>
              <a:rPr lang="en-US" sz="4000" dirty="0">
                <a:effectLst>
                  <a:outerShdw blurRad="38100" dist="38100" dir="2700000" algn="tl">
                    <a:srgbClr val="000000">
                      <a:alpha val="43137"/>
                    </a:srgbClr>
                  </a:outerShdw>
                </a:effectLst>
                <a:latin typeface="Garamond" panose="02020404030301010803" pitchFamily="18" charset="0"/>
              </a:rPr>
              <a:t>crucial in understanding their current positions in life and leadership</a:t>
            </a:r>
            <a:r>
              <a:rPr lang="en-US" sz="4000" dirty="0" smtClean="0">
                <a:effectLst>
                  <a:outerShdw blurRad="38100" dist="38100" dir="2700000" algn="tl">
                    <a:srgbClr val="000000">
                      <a:alpha val="43137"/>
                    </a:srgbClr>
                  </a:outerShdw>
                </a:effectLst>
                <a:latin typeface="Garamond" panose="02020404030301010803" pitchFamily="18" charset="0"/>
              </a:rPr>
              <a:t>. Each story is unique however, </a:t>
            </a:r>
            <a:r>
              <a:rPr lang="en-US" sz="4000" dirty="0">
                <a:effectLst>
                  <a:outerShdw blurRad="38100" dist="38100" dir="2700000" algn="tl">
                    <a:srgbClr val="000000">
                      <a:alpha val="43137"/>
                    </a:srgbClr>
                  </a:outerShdw>
                </a:effectLst>
                <a:latin typeface="Garamond" panose="02020404030301010803" pitchFamily="18" charset="0"/>
              </a:rPr>
              <a:t>t</a:t>
            </a:r>
            <a:r>
              <a:rPr lang="en-US" sz="4000" dirty="0" smtClean="0">
                <a:effectLst>
                  <a:outerShdw blurRad="38100" dist="38100" dir="2700000" algn="tl">
                    <a:srgbClr val="000000">
                      <a:alpha val="43137"/>
                    </a:srgbClr>
                  </a:outerShdw>
                </a:effectLst>
                <a:latin typeface="Garamond" panose="02020404030301010803" pitchFamily="18" charset="0"/>
              </a:rPr>
              <a:t>his </a:t>
            </a:r>
            <a:r>
              <a:rPr lang="en-US" sz="4000" dirty="0">
                <a:effectLst>
                  <a:outerShdw blurRad="38100" dist="38100" dir="2700000" algn="tl">
                    <a:srgbClr val="000000">
                      <a:alpha val="43137"/>
                    </a:srgbClr>
                  </a:outerShdw>
                </a:effectLst>
                <a:latin typeface="Garamond" panose="02020404030301010803" pitchFamily="18" charset="0"/>
              </a:rPr>
              <a:t>analytical study aims to recognize successful women in agricultural leadership roles traditionally held by </a:t>
            </a:r>
            <a:r>
              <a:rPr lang="en-US" sz="4000" dirty="0" smtClean="0">
                <a:effectLst>
                  <a:outerShdw blurRad="38100" dist="38100" dir="2700000" algn="tl">
                    <a:srgbClr val="000000">
                      <a:alpha val="43137"/>
                    </a:srgbClr>
                  </a:outerShdw>
                </a:effectLst>
                <a:latin typeface="Garamond" panose="02020404030301010803" pitchFamily="18" charset="0"/>
              </a:rPr>
              <a:t>men</a:t>
            </a:r>
            <a:r>
              <a:rPr lang="en-US" sz="4000" b="1" dirty="0" smtClean="0">
                <a:effectLst>
                  <a:outerShdw blurRad="38100" dist="38100" dir="2700000" algn="tl">
                    <a:srgbClr val="000000">
                      <a:alpha val="43137"/>
                    </a:srgbClr>
                  </a:outerShdw>
                </a:effectLst>
                <a:latin typeface="Garamond" panose="02020404030301010803" pitchFamily="18" charset="0"/>
              </a:rPr>
              <a:t>.</a:t>
            </a:r>
            <a:endParaRPr lang="en-US" altLang="ja-JP" sz="4000" b="1" dirty="0">
              <a:latin typeface="Garamond" panose="02020404030301010803" pitchFamily="18" charset="0"/>
            </a:endParaRPr>
          </a:p>
        </p:txBody>
      </p:sp>
      <p:sp>
        <p:nvSpPr>
          <p:cNvPr id="4" name="TextBox 3"/>
          <p:cNvSpPr txBox="1"/>
          <p:nvPr/>
        </p:nvSpPr>
        <p:spPr>
          <a:xfrm>
            <a:off x="32860518" y="3741110"/>
            <a:ext cx="8603955" cy="22990909"/>
          </a:xfrm>
          <a:prstGeom prst="rect">
            <a:avLst/>
          </a:prstGeom>
          <a:noFill/>
        </p:spPr>
        <p:txBody>
          <a:bodyPr wrap="square">
            <a:spAutoFit/>
          </a:bodyPr>
          <a:lstStyle/>
          <a:p>
            <a:pPr eaLnBrk="1" hangingPunct="1">
              <a:defRPr/>
            </a:pPr>
            <a:r>
              <a:rPr lang="en-US" sz="5400" b="1" dirty="0">
                <a:effectLst>
                  <a:outerShdw blurRad="38100" dist="38100" dir="2700000" algn="tl">
                    <a:srgbClr val="000000">
                      <a:alpha val="43137"/>
                    </a:srgbClr>
                  </a:outerShdw>
                </a:effectLst>
                <a:latin typeface="Garamond" panose="02020404030301010803" pitchFamily="18" charset="0"/>
              </a:rPr>
              <a:t>CONCLUSIONS</a:t>
            </a:r>
          </a:p>
          <a:p>
            <a:pPr algn="just" eaLnBrk="1" hangingPunct="1">
              <a:defRPr/>
            </a:pPr>
            <a:r>
              <a:rPr lang="en-US" sz="4000" dirty="0">
                <a:effectLst>
                  <a:outerShdw blurRad="38100" dist="38100" dir="2700000" algn="tl">
                    <a:srgbClr val="000000">
                      <a:alpha val="43137"/>
                    </a:srgbClr>
                  </a:outerShdw>
                </a:effectLst>
                <a:latin typeface="Garamond" panose="02020404030301010803" pitchFamily="18" charset="0"/>
              </a:rPr>
              <a:t>All subjects recognized the importance of self-development and the value </a:t>
            </a:r>
            <a:r>
              <a:rPr lang="en-US" sz="4000" dirty="0" smtClean="0">
                <a:effectLst>
                  <a:outerShdw blurRad="38100" dist="38100" dir="2700000" algn="tl">
                    <a:srgbClr val="000000">
                      <a:alpha val="43137"/>
                    </a:srgbClr>
                  </a:outerShdw>
                </a:effectLst>
                <a:latin typeface="Garamond" panose="02020404030301010803" pitchFamily="18" charset="0"/>
              </a:rPr>
              <a:t>of </a:t>
            </a:r>
            <a:r>
              <a:rPr lang="en-US" sz="4000" dirty="0">
                <a:effectLst>
                  <a:outerShdw blurRad="38100" dist="38100" dir="2700000" algn="tl">
                    <a:srgbClr val="000000">
                      <a:alpha val="43137"/>
                    </a:srgbClr>
                  </a:outerShdw>
                </a:effectLst>
                <a:latin typeface="Garamond" panose="02020404030301010803" pitchFamily="18" charset="0"/>
              </a:rPr>
              <a:t>support from others necessary to achieve </a:t>
            </a:r>
            <a:r>
              <a:rPr lang="en-US" sz="4000" dirty="0" smtClean="0">
                <a:effectLst>
                  <a:outerShdw blurRad="38100" dist="38100" dir="2700000" algn="tl">
                    <a:srgbClr val="000000">
                      <a:alpha val="43137"/>
                    </a:srgbClr>
                  </a:outerShdw>
                </a:effectLst>
                <a:latin typeface="Garamond" panose="02020404030301010803" pitchFamily="18" charset="0"/>
              </a:rPr>
              <a:t>it. Now </a:t>
            </a:r>
            <a:r>
              <a:rPr lang="en-US" sz="4000" dirty="0">
                <a:effectLst>
                  <a:outerShdw blurRad="38100" dist="38100" dir="2700000" algn="tl">
                    <a:srgbClr val="000000">
                      <a:alpha val="43137"/>
                    </a:srgbClr>
                  </a:outerShdw>
                </a:effectLst>
                <a:latin typeface="Garamond" panose="02020404030301010803" pitchFamily="18" charset="0"/>
              </a:rPr>
              <a:t>that </a:t>
            </a:r>
            <a:r>
              <a:rPr lang="en-US" sz="4000" dirty="0" smtClean="0">
                <a:effectLst>
                  <a:outerShdw blurRad="38100" dist="38100" dir="2700000" algn="tl">
                    <a:srgbClr val="000000">
                      <a:alpha val="43137"/>
                    </a:srgbClr>
                  </a:outerShdw>
                </a:effectLst>
                <a:latin typeface="Garamond" panose="02020404030301010803" pitchFamily="18" charset="0"/>
              </a:rPr>
              <a:t>the women studied </a:t>
            </a:r>
            <a:r>
              <a:rPr lang="en-US" sz="4000" dirty="0">
                <a:effectLst>
                  <a:outerShdw blurRad="38100" dist="38100" dir="2700000" algn="tl">
                    <a:srgbClr val="000000">
                      <a:alpha val="43137"/>
                    </a:srgbClr>
                  </a:outerShdw>
                </a:effectLst>
                <a:latin typeface="Garamond" panose="02020404030301010803" pitchFamily="18" charset="0"/>
              </a:rPr>
              <a:t>have achieved success in a </a:t>
            </a:r>
            <a:r>
              <a:rPr lang="en-US" sz="4000" dirty="0" smtClean="0">
                <a:effectLst>
                  <a:outerShdw blurRad="38100" dist="38100" dir="2700000" algn="tl">
                    <a:srgbClr val="000000">
                      <a:alpha val="43137"/>
                    </a:srgbClr>
                  </a:outerShdw>
                </a:effectLst>
                <a:latin typeface="Garamond" panose="02020404030301010803" pitchFamily="18" charset="0"/>
              </a:rPr>
              <a:t>field dominated by men, </a:t>
            </a:r>
            <a:r>
              <a:rPr lang="en-US" sz="4000" dirty="0">
                <a:effectLst>
                  <a:outerShdw blurRad="38100" dist="38100" dir="2700000" algn="tl">
                    <a:srgbClr val="000000">
                      <a:alpha val="43137"/>
                    </a:srgbClr>
                  </a:outerShdw>
                </a:effectLst>
                <a:latin typeface="Garamond" panose="02020404030301010803" pitchFamily="18" charset="0"/>
              </a:rPr>
              <a:t>they are now eager to share their knowledge and present others with </a:t>
            </a:r>
            <a:r>
              <a:rPr lang="en-US" sz="4000" dirty="0" smtClean="0">
                <a:effectLst>
                  <a:outerShdw blurRad="38100" dist="38100" dir="2700000" algn="tl">
                    <a:srgbClr val="000000">
                      <a:alpha val="43137"/>
                    </a:srgbClr>
                  </a:outerShdw>
                </a:effectLst>
                <a:latin typeface="Garamond" panose="02020404030301010803" pitchFamily="18" charset="0"/>
              </a:rPr>
              <a:t>similar opportunities. </a:t>
            </a:r>
            <a:r>
              <a:rPr lang="en-US" sz="4000" dirty="0">
                <a:effectLst>
                  <a:outerShdw blurRad="38100" dist="38100" dir="2700000" algn="tl">
                    <a:srgbClr val="000000">
                      <a:alpha val="43137"/>
                    </a:srgbClr>
                  </a:outerShdw>
                </a:effectLst>
                <a:latin typeface="Garamond" panose="02020404030301010803" pitchFamily="18" charset="0"/>
              </a:rPr>
              <a:t>E</a:t>
            </a:r>
            <a:r>
              <a:rPr lang="en-US" sz="4000" dirty="0" smtClean="0">
                <a:effectLst>
                  <a:outerShdw blurRad="38100" dist="38100" dir="2700000" algn="tl">
                    <a:srgbClr val="000000">
                      <a:alpha val="43137"/>
                    </a:srgbClr>
                  </a:outerShdw>
                </a:effectLst>
                <a:latin typeface="Garamond" panose="02020404030301010803" pitchFamily="18" charset="0"/>
              </a:rPr>
              <a:t>ach emphasized notions </a:t>
            </a:r>
            <a:r>
              <a:rPr lang="en-US" sz="4000" dirty="0">
                <a:effectLst>
                  <a:outerShdw blurRad="38100" dist="38100" dir="2700000" algn="tl">
                    <a:srgbClr val="000000">
                      <a:alpha val="43137"/>
                    </a:srgbClr>
                  </a:outerShdw>
                </a:effectLst>
                <a:latin typeface="Garamond" panose="02020404030301010803" pitchFamily="18" charset="0"/>
              </a:rPr>
              <a:t>that one </a:t>
            </a:r>
            <a:r>
              <a:rPr lang="en-US" sz="4000" dirty="0" smtClean="0">
                <a:effectLst>
                  <a:outerShdw blurRad="38100" dist="38100" dir="2700000" algn="tl">
                    <a:srgbClr val="000000">
                      <a:alpha val="43137"/>
                    </a:srgbClr>
                  </a:outerShdw>
                </a:effectLst>
                <a:latin typeface="Garamond" panose="02020404030301010803" pitchFamily="18" charset="0"/>
              </a:rPr>
              <a:t>cannot </a:t>
            </a:r>
            <a:r>
              <a:rPr lang="en-US" sz="4000" dirty="0">
                <a:effectLst>
                  <a:outerShdw blurRad="38100" dist="38100" dir="2700000" algn="tl">
                    <a:srgbClr val="000000">
                      <a:alpha val="43137"/>
                    </a:srgbClr>
                  </a:outerShdw>
                </a:effectLst>
                <a:latin typeface="Garamond" panose="02020404030301010803" pitchFamily="18" charset="0"/>
              </a:rPr>
              <a:t>“take” people </a:t>
            </a:r>
            <a:r>
              <a:rPr lang="en-US" sz="4000" dirty="0" smtClean="0">
                <a:effectLst>
                  <a:outerShdw blurRad="38100" dist="38100" dir="2700000" algn="tl">
                    <a:srgbClr val="000000">
                      <a:alpha val="43137"/>
                    </a:srgbClr>
                  </a:outerShdw>
                </a:effectLst>
                <a:latin typeface="Garamond" panose="02020404030301010803" pitchFamily="18" charset="0"/>
              </a:rPr>
              <a:t>along, </a:t>
            </a:r>
            <a:r>
              <a:rPr lang="en-US" sz="4000" dirty="0">
                <a:effectLst>
                  <a:outerShdw blurRad="38100" dist="38100" dir="2700000" algn="tl">
                    <a:srgbClr val="000000">
                      <a:alpha val="43137"/>
                    </a:srgbClr>
                  </a:outerShdw>
                </a:effectLst>
                <a:latin typeface="Garamond" panose="02020404030301010803" pitchFamily="18" charset="0"/>
              </a:rPr>
              <a:t>but can only inspire and encourage, providing others with </a:t>
            </a:r>
            <a:r>
              <a:rPr lang="en-US" sz="4000" dirty="0" smtClean="0">
                <a:effectLst>
                  <a:outerShdw blurRad="38100" dist="38100" dir="2700000" algn="tl">
                    <a:srgbClr val="000000">
                      <a:alpha val="43137"/>
                    </a:srgbClr>
                  </a:outerShdw>
                </a:effectLst>
                <a:latin typeface="Garamond" panose="02020404030301010803" pitchFamily="18" charset="0"/>
              </a:rPr>
              <a:t>choices. One woman stated, “We support other women so they are encouraged to put their hands up for those opportunities so they can contribute sooner</a:t>
            </a:r>
            <a:r>
              <a:rPr lang="en-US" sz="4000" dirty="0">
                <a:effectLst>
                  <a:outerShdw blurRad="38100" dist="38100" dir="2700000" algn="tl">
                    <a:srgbClr val="000000">
                      <a:alpha val="43137"/>
                    </a:srgbClr>
                  </a:outerShdw>
                </a:effectLst>
                <a:latin typeface="Garamond" panose="02020404030301010803" pitchFamily="18" charset="0"/>
              </a:rPr>
              <a:t>.</a:t>
            </a:r>
            <a:r>
              <a:rPr lang="en-US" sz="4000" dirty="0" smtClean="0">
                <a:effectLst>
                  <a:outerShdw blurRad="38100" dist="38100" dir="2700000" algn="tl">
                    <a:srgbClr val="000000">
                      <a:alpha val="43137"/>
                    </a:srgbClr>
                  </a:outerShdw>
                </a:effectLst>
                <a:latin typeface="Garamond" panose="02020404030301010803" pitchFamily="18" charset="0"/>
              </a:rPr>
              <a:t>” Along their journeys, they have faced personal struggles, both within the industries they lead and with finding a balance at home in their families. Their primary objective is to engage with their own industry and provide opportunity and support to other women. </a:t>
            </a:r>
            <a:endParaRPr lang="en-US" sz="48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48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a:p>
            <a:pPr eaLnBrk="1" hangingPunct="1">
              <a:defRPr/>
            </a:pPr>
            <a:endParaRPr lang="en-US" sz="5400" b="1" dirty="0">
              <a:effectLst>
                <a:outerShdw blurRad="38100" dist="38100" dir="2700000" algn="tl">
                  <a:srgbClr val="000000">
                    <a:alpha val="43137"/>
                  </a:srgbClr>
                </a:outerShdw>
              </a:effectLst>
              <a:latin typeface="Garamond" panose="02020404030301010803" pitchFamily="18" charset="0"/>
            </a:endParaRPr>
          </a:p>
        </p:txBody>
      </p:sp>
      <p:pic>
        <p:nvPicPr>
          <p:cNvPr id="3080"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2125" y="14251037"/>
            <a:ext cx="11312226" cy="1835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pic>
      <p:pic>
        <p:nvPicPr>
          <p:cNvPr id="3081"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35521" y="14358538"/>
            <a:ext cx="11224987" cy="18299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pic>
      <p:pic>
        <p:nvPicPr>
          <p:cNvPr id="2059" name="Picture 23"/>
          <p:cNvPicPr>
            <a:picLocks noChangeAspect="1"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03520" y="7048480"/>
            <a:ext cx="22856988" cy="6857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pic>
      <p:sp>
        <p:nvSpPr>
          <p:cNvPr id="7" name="TextBox 6"/>
          <p:cNvSpPr txBox="1"/>
          <p:nvPr/>
        </p:nvSpPr>
        <p:spPr>
          <a:xfrm>
            <a:off x="21235245" y="14665668"/>
            <a:ext cx="7417993" cy="10218182"/>
          </a:xfrm>
          <a:prstGeom prst="rect">
            <a:avLst/>
          </a:prstGeom>
          <a:noFill/>
        </p:spPr>
        <p:txBody>
          <a:bodyPr wrap="square">
            <a:spAutoFit/>
          </a:bodyPr>
          <a:lstStyle/>
          <a:p>
            <a:pPr eaLnBrk="1" hangingPunct="1">
              <a:defRPr/>
            </a:pPr>
            <a:r>
              <a:rPr lang="en-US" sz="5400" b="1" dirty="0" smtClean="0">
                <a:effectLst>
                  <a:outerShdw blurRad="38100" dist="38100" dir="2700000" algn="tl">
                    <a:srgbClr val="000000">
                      <a:alpha val="43137"/>
                    </a:srgbClr>
                  </a:outerShdw>
                </a:effectLst>
                <a:latin typeface="Garamond" panose="02020404030301010803" pitchFamily="18" charset="0"/>
              </a:rPr>
              <a:t>      RESULTS</a:t>
            </a:r>
          </a:p>
          <a:p>
            <a:pPr algn="just" eaLnBrk="1" hangingPunct="1">
              <a:defRPr/>
            </a:pPr>
            <a:r>
              <a:rPr lang="en-US" sz="4400" dirty="0" smtClean="0">
                <a:effectLst>
                  <a:outerShdw blurRad="38100" dist="38100" dir="2700000" algn="tl">
                    <a:srgbClr val="000000">
                      <a:alpha val="43137"/>
                    </a:srgbClr>
                  </a:outerShdw>
                </a:effectLst>
                <a:latin typeface="Garamond" panose="02020404030301010803" pitchFamily="18" charset="0"/>
              </a:rPr>
              <a:t> </a:t>
            </a:r>
            <a:r>
              <a:rPr lang="en-US" sz="4000" dirty="0" smtClean="0">
                <a:effectLst>
                  <a:outerShdw blurRad="38100" dist="38100" dir="2700000" algn="tl">
                    <a:srgbClr val="000000">
                      <a:alpha val="43137"/>
                    </a:srgbClr>
                  </a:outerShdw>
                </a:effectLst>
                <a:latin typeface="Garamond" panose="02020404030301010803" pitchFamily="18" charset="0"/>
              </a:rPr>
              <a:t>The subjects represented a broad range of industries within Australian agriculture. </a:t>
            </a:r>
            <a:r>
              <a:rPr lang="en-US" sz="4000" dirty="0">
                <a:effectLst>
                  <a:outerShdw blurRad="38100" dist="38100" dir="2700000" algn="tl">
                    <a:srgbClr val="000000">
                      <a:alpha val="43137"/>
                    </a:srgbClr>
                  </a:outerShdw>
                </a:effectLst>
                <a:latin typeface="Garamond" panose="02020404030301010803" pitchFamily="18" charset="0"/>
              </a:rPr>
              <a:t>The findings from this study emphasize that people, </a:t>
            </a:r>
            <a:r>
              <a:rPr lang="en-US" sz="4000" dirty="0" smtClean="0">
                <a:effectLst>
                  <a:outerShdw blurRad="38100" dist="38100" dir="2700000" algn="tl">
                    <a:srgbClr val="000000">
                      <a:alpha val="43137"/>
                    </a:srgbClr>
                  </a:outerShdw>
                </a:effectLst>
                <a:latin typeface="Garamond" panose="02020404030301010803" pitchFamily="18" charset="0"/>
              </a:rPr>
              <a:t>including and especially that of their </a:t>
            </a:r>
            <a:r>
              <a:rPr lang="en-US" sz="4000" dirty="0">
                <a:effectLst>
                  <a:outerShdw blurRad="38100" dist="38100" dir="2700000" algn="tl">
                    <a:srgbClr val="000000">
                      <a:alpha val="43137"/>
                    </a:srgbClr>
                  </a:outerShdw>
                </a:effectLst>
                <a:latin typeface="Garamond" panose="02020404030301010803" pitchFamily="18" charset="0"/>
              </a:rPr>
              <a:t>leadership development, are ultimately generated by their human experiences. Exploring the personal journeys of five of Australia’s leading women indicated that </a:t>
            </a:r>
            <a:r>
              <a:rPr lang="en-US" sz="4000" dirty="0" smtClean="0">
                <a:effectLst>
                  <a:outerShdw blurRad="38100" dist="38100" dir="2700000" algn="tl">
                    <a:srgbClr val="000000">
                      <a:alpha val="43137"/>
                    </a:srgbClr>
                  </a:outerShdw>
                </a:effectLst>
                <a:latin typeface="Garamond" panose="02020404030301010803" pitchFamily="18" charset="0"/>
              </a:rPr>
              <a:t>simply </a:t>
            </a:r>
            <a:r>
              <a:rPr lang="en-US" sz="4000" dirty="0">
                <a:effectLst>
                  <a:outerShdw blurRad="38100" dist="38100" dir="2700000" algn="tl">
                    <a:srgbClr val="000000">
                      <a:alpha val="43137"/>
                    </a:srgbClr>
                  </a:outerShdw>
                </a:effectLst>
                <a:latin typeface="Garamond" panose="02020404030301010803" pitchFamily="18" charset="0"/>
              </a:rPr>
              <a:t>having a female presence within the industry itself promotes a positive impact for other women who now </a:t>
            </a:r>
            <a:r>
              <a:rPr lang="en-US" sz="4000" dirty="0" smtClean="0">
                <a:effectLst>
                  <a:outerShdw blurRad="38100" dist="38100" dir="2700000" algn="tl">
                    <a:srgbClr val="000000">
                      <a:alpha val="43137"/>
                    </a:srgbClr>
                  </a:outerShdw>
                </a:effectLst>
                <a:latin typeface="Garamond" panose="02020404030301010803" pitchFamily="18" charset="0"/>
              </a:rPr>
              <a:t>have opportunities   to   grow   in   </a:t>
            </a:r>
            <a:r>
              <a:rPr lang="en-US" sz="4000" dirty="0">
                <a:effectLst>
                  <a:outerShdw blurRad="38100" dist="38100" dir="2700000" algn="tl">
                    <a:srgbClr val="000000">
                      <a:alpha val="43137"/>
                    </a:srgbClr>
                  </a:outerShdw>
                </a:effectLst>
                <a:latin typeface="Garamond" panose="02020404030301010803" pitchFamily="18" charset="0"/>
              </a:rPr>
              <a:t>a</a:t>
            </a:r>
            <a:r>
              <a:rPr lang="en-US" sz="4000" dirty="0" smtClean="0">
                <a:effectLst>
                  <a:outerShdw blurRad="38100" dist="38100" dir="2700000" algn="tl">
                    <a:srgbClr val="000000">
                      <a:alpha val="43137"/>
                    </a:srgbClr>
                  </a:outerShdw>
                </a:effectLst>
                <a:latin typeface="Garamond" panose="02020404030301010803" pitchFamily="18" charset="0"/>
              </a:rPr>
              <a:t> male-dominated field. By examining</a:t>
            </a:r>
          </a:p>
        </p:txBody>
      </p:sp>
      <p:sp>
        <p:nvSpPr>
          <p:cNvPr id="8" name="TextBox 7"/>
          <p:cNvSpPr txBox="1"/>
          <p:nvPr/>
        </p:nvSpPr>
        <p:spPr>
          <a:xfrm>
            <a:off x="9568198" y="14665667"/>
            <a:ext cx="10950036" cy="9541073"/>
          </a:xfrm>
          <a:prstGeom prst="rect">
            <a:avLst/>
          </a:prstGeom>
          <a:noFill/>
        </p:spPr>
        <p:txBody>
          <a:bodyPr wrap="square">
            <a:spAutoFit/>
          </a:bodyPr>
          <a:lstStyle/>
          <a:p>
            <a:pPr algn="ctr" eaLnBrk="1" hangingPunct="1">
              <a:defRPr/>
            </a:pPr>
            <a:r>
              <a:rPr lang="en-US" sz="5400" b="1" dirty="0" smtClean="0">
                <a:effectLst>
                  <a:outerShdw blurRad="38100" dist="38100" dir="2700000" algn="tl">
                    <a:srgbClr val="000000">
                      <a:alpha val="43137"/>
                    </a:srgbClr>
                  </a:outerShdw>
                </a:effectLst>
                <a:latin typeface="Garamond" panose="02020404030301010803" pitchFamily="18" charset="0"/>
              </a:rPr>
              <a:t>                                       METHODS</a:t>
            </a:r>
            <a:endParaRPr lang="en-US" sz="5400" b="1" dirty="0">
              <a:effectLst>
                <a:outerShdw blurRad="38100" dist="38100" dir="2700000" algn="tl">
                  <a:srgbClr val="000000">
                    <a:alpha val="43137"/>
                  </a:srgbClr>
                </a:outerShdw>
              </a:effectLst>
              <a:latin typeface="Garamond" panose="02020404030301010803" pitchFamily="18" charset="0"/>
            </a:endParaRPr>
          </a:p>
          <a:p>
            <a:pPr algn="just" eaLnBrk="1" hangingPunct="1">
              <a:defRPr/>
            </a:pPr>
            <a:r>
              <a:rPr lang="en-US" sz="4000" dirty="0" smtClean="0">
                <a:effectLst>
                  <a:outerShdw blurRad="38100" dist="38100" dir="2700000" algn="tl">
                    <a:srgbClr val="000000">
                      <a:alpha val="43137"/>
                    </a:srgbClr>
                  </a:outerShdw>
                </a:effectLst>
                <a:latin typeface="Garamond" panose="02020404030301010803" pitchFamily="18" charset="0"/>
              </a:rPr>
              <a:t>Using </a:t>
            </a:r>
            <a:r>
              <a:rPr lang="en-US" sz="4000" dirty="0">
                <a:effectLst>
                  <a:outerShdw blurRad="38100" dist="38100" dir="2700000" algn="tl">
                    <a:srgbClr val="000000">
                      <a:alpha val="43137"/>
                    </a:srgbClr>
                  </a:outerShdw>
                </a:effectLst>
                <a:latin typeface="Garamond" panose="02020404030301010803" pitchFamily="18" charset="0"/>
              </a:rPr>
              <a:t>a phenomenological approach to this research, open-ended questions were posed during in-depth interviews with each </a:t>
            </a:r>
            <a:r>
              <a:rPr lang="en-US" sz="4000" dirty="0" smtClean="0">
                <a:effectLst>
                  <a:outerShdw blurRad="38100" dist="38100" dir="2700000" algn="tl">
                    <a:srgbClr val="000000">
                      <a:alpha val="43137"/>
                    </a:srgbClr>
                  </a:outerShdw>
                </a:effectLst>
                <a:latin typeface="Garamond" panose="02020404030301010803" pitchFamily="18" charset="0"/>
              </a:rPr>
              <a:t>candidate, whose identities are kept anonymous. </a:t>
            </a:r>
            <a:r>
              <a:rPr lang="en-US" sz="4000" dirty="0">
                <a:effectLst>
                  <a:outerShdw blurRad="38100" dist="38100" dir="2700000" algn="tl">
                    <a:srgbClr val="000000">
                      <a:alpha val="43137"/>
                    </a:srgbClr>
                  </a:outerShdw>
                </a:effectLst>
                <a:latin typeface="Garamond" panose="02020404030301010803" pitchFamily="18" charset="0"/>
              </a:rPr>
              <a:t>Evaluating the objective experiences of the women provided </a:t>
            </a:r>
            <a:r>
              <a:rPr lang="en-US" sz="4000" dirty="0" smtClean="0">
                <a:effectLst>
                  <a:outerShdw blurRad="38100" dist="38100" dir="2700000" algn="tl">
                    <a:srgbClr val="000000">
                      <a:alpha val="43137"/>
                    </a:srgbClr>
                  </a:outerShdw>
                </a:effectLst>
                <a:latin typeface="Garamond" panose="02020404030301010803" pitchFamily="18" charset="0"/>
              </a:rPr>
              <a:t>the necessary insight to </a:t>
            </a:r>
            <a:r>
              <a:rPr lang="en-US" sz="4000" dirty="0">
                <a:effectLst>
                  <a:outerShdw blurRad="38100" dist="38100" dir="2700000" algn="tl">
                    <a:srgbClr val="000000">
                      <a:alpha val="43137"/>
                    </a:srgbClr>
                  </a:outerShdw>
                </a:effectLst>
                <a:latin typeface="Garamond" panose="02020404030301010803" pitchFamily="18" charset="0"/>
              </a:rPr>
              <a:t>better understand the formation of </a:t>
            </a:r>
            <a:r>
              <a:rPr lang="en-US" sz="4000" dirty="0" smtClean="0">
                <a:effectLst>
                  <a:outerShdw blurRad="38100" dist="38100" dir="2700000" algn="tl">
                    <a:srgbClr val="000000">
                      <a:alpha val="43137"/>
                    </a:srgbClr>
                  </a:outerShdw>
                </a:effectLst>
                <a:latin typeface="Garamond" panose="02020404030301010803" pitchFamily="18" charset="0"/>
              </a:rPr>
              <a:t>their unique </a:t>
            </a:r>
            <a:r>
              <a:rPr lang="en-US" sz="4000" dirty="0">
                <a:effectLst>
                  <a:outerShdw blurRad="38100" dist="38100" dir="2700000" algn="tl">
                    <a:srgbClr val="000000">
                      <a:alpha val="43137"/>
                    </a:srgbClr>
                  </a:outerShdw>
                </a:effectLst>
                <a:latin typeface="Garamond" panose="02020404030301010803" pitchFamily="18" charset="0"/>
              </a:rPr>
              <a:t>leadership </a:t>
            </a:r>
            <a:r>
              <a:rPr lang="en-US" sz="4000" dirty="0" smtClean="0">
                <a:effectLst>
                  <a:outerShdw blurRad="38100" dist="38100" dir="2700000" algn="tl">
                    <a:srgbClr val="000000">
                      <a:alpha val="43137"/>
                    </a:srgbClr>
                  </a:outerShdw>
                </a:effectLst>
                <a:latin typeface="Garamond" panose="02020404030301010803" pitchFamily="18" charset="0"/>
              </a:rPr>
              <a:t>style and their ability to sustain these roles within their respective agricultural industries. </a:t>
            </a:r>
            <a:r>
              <a:rPr lang="en-US" sz="4000" dirty="0">
                <a:effectLst>
                  <a:outerShdw blurRad="38100" dist="38100" dir="2700000" algn="tl">
                    <a:srgbClr val="000000">
                      <a:alpha val="43137"/>
                    </a:srgbClr>
                  </a:outerShdw>
                </a:effectLst>
                <a:latin typeface="Garamond" panose="02020404030301010803" pitchFamily="18" charset="0"/>
              </a:rPr>
              <a:t>Further research of associated interpretations contributed to the conceptualization of the individual data</a:t>
            </a:r>
            <a:r>
              <a:rPr lang="en-US" sz="4000" dirty="0" smtClean="0">
                <a:effectLst>
                  <a:outerShdw blurRad="38100" dist="38100" dir="2700000" algn="tl">
                    <a:srgbClr val="000000">
                      <a:alpha val="43137"/>
                    </a:srgbClr>
                  </a:outerShdw>
                </a:effectLst>
                <a:latin typeface="Garamond" panose="02020404030301010803" pitchFamily="18" charset="0"/>
              </a:rPr>
              <a:t>. Responses given that related to their experiences in agriculture and personal struggles </a:t>
            </a:r>
            <a:r>
              <a:rPr lang="en-US" sz="4000" dirty="0">
                <a:effectLst>
                  <a:outerShdw blurRad="38100" dist="38100" dir="2700000" algn="tl">
                    <a:srgbClr val="000000">
                      <a:alpha val="43137"/>
                    </a:srgbClr>
                  </a:outerShdw>
                </a:effectLst>
                <a:latin typeface="Garamond" panose="02020404030301010803" pitchFamily="18" charset="0"/>
              </a:rPr>
              <a:t>were then examined, </a:t>
            </a:r>
            <a:r>
              <a:rPr lang="en-US" sz="4000" dirty="0" smtClean="0">
                <a:effectLst>
                  <a:outerShdw blurRad="38100" dist="38100" dir="2700000" algn="tl">
                    <a:srgbClr val="000000">
                      <a:alpha val="43137"/>
                    </a:srgbClr>
                  </a:outerShdw>
                </a:effectLst>
                <a:latin typeface="Garamond" panose="02020404030301010803" pitchFamily="18" charset="0"/>
              </a:rPr>
              <a:t>cross-referenced by coding, </a:t>
            </a:r>
            <a:r>
              <a:rPr lang="en-US" sz="4000" dirty="0">
                <a:effectLst>
                  <a:outerShdw blurRad="38100" dist="38100" dir="2700000" algn="tl">
                    <a:srgbClr val="000000">
                      <a:alpha val="43137"/>
                    </a:srgbClr>
                  </a:outerShdw>
                </a:effectLst>
                <a:latin typeface="Garamond" panose="02020404030301010803" pitchFamily="18" charset="0"/>
              </a:rPr>
              <a:t>and compiled into an analytical study. </a:t>
            </a:r>
            <a:endParaRPr lang="en-US" sz="4800" b="1" dirty="0">
              <a:effectLst>
                <a:outerShdw blurRad="38100" dist="38100" dir="2700000" algn="tl">
                  <a:srgbClr val="000000">
                    <a:alpha val="43137"/>
                  </a:srgbClr>
                </a:outerShdw>
              </a:effectLst>
              <a:latin typeface="Garamond" panose="02020404030301010803" pitchFamily="18" charset="0"/>
            </a:endParaRPr>
          </a:p>
        </p:txBody>
      </p:sp>
      <p:sp>
        <p:nvSpPr>
          <p:cNvPr id="9" name="TextBox 8"/>
          <p:cNvSpPr txBox="1"/>
          <p:nvPr/>
        </p:nvSpPr>
        <p:spPr>
          <a:xfrm>
            <a:off x="9772310" y="7256331"/>
            <a:ext cx="22228288" cy="5982789"/>
          </a:xfrm>
          <a:prstGeom prst="rect">
            <a:avLst/>
          </a:prstGeom>
          <a:noFill/>
        </p:spPr>
        <p:txBody>
          <a:bodyPr>
            <a:spAutoFit/>
          </a:bodyPr>
          <a:lstStyle/>
          <a:p>
            <a:pPr algn="ctr" eaLnBrk="1" hangingPunct="1">
              <a:defRPr/>
            </a:pPr>
            <a:r>
              <a:rPr lang="en-US" sz="5400" b="1" dirty="0">
                <a:effectLst>
                  <a:outerShdw blurRad="38100" dist="38100" dir="2700000" algn="tl">
                    <a:srgbClr val="000000">
                      <a:alpha val="43137"/>
                    </a:srgbClr>
                  </a:outerShdw>
                </a:effectLst>
                <a:latin typeface="Garamond" panose="02020404030301010803" pitchFamily="18" charset="0"/>
              </a:rPr>
              <a:t>PURPOSE AND OBJECTIVES</a:t>
            </a:r>
          </a:p>
          <a:p>
            <a:pPr algn="just" eaLnBrk="1" hangingPunct="1">
              <a:defRPr/>
            </a:pPr>
            <a:r>
              <a:rPr lang="en-US" sz="4400" dirty="0">
                <a:effectLst>
                  <a:outerShdw blurRad="38100" dist="38100" dir="2700000" algn="tl">
                    <a:srgbClr val="000000">
                      <a:alpha val="43137"/>
                    </a:srgbClr>
                  </a:outerShdw>
                </a:effectLst>
                <a:latin typeface="Garamond" panose="02020404030301010803" pitchFamily="18" charset="0"/>
              </a:rPr>
              <a:t>The purpose of this study </a:t>
            </a:r>
            <a:r>
              <a:rPr lang="en-US" sz="4400" dirty="0" smtClean="0">
                <a:effectLst>
                  <a:outerShdw blurRad="38100" dist="38100" dir="2700000" algn="tl">
                    <a:srgbClr val="000000">
                      <a:alpha val="43137"/>
                    </a:srgbClr>
                  </a:outerShdw>
                </a:effectLst>
                <a:latin typeface="Garamond" panose="02020404030301010803" pitchFamily="18" charset="0"/>
              </a:rPr>
              <a:t>is to </a:t>
            </a:r>
            <a:r>
              <a:rPr lang="en-US" sz="4400" dirty="0">
                <a:effectLst>
                  <a:outerShdw blurRad="38100" dist="38100" dir="2700000" algn="tl">
                    <a:srgbClr val="000000">
                      <a:alpha val="43137"/>
                    </a:srgbClr>
                  </a:outerShdw>
                </a:effectLst>
                <a:latin typeface="Garamond" panose="02020404030301010803" pitchFamily="18" charset="0"/>
              </a:rPr>
              <a:t>explore the lives of women in Australian agriculture in an attempt to conceptualize the leadership styles they have developed as a result of their positions in a male dominated field, as well as their upbringing and life experiences.</a:t>
            </a:r>
          </a:p>
          <a:p>
            <a:pPr algn="just" eaLnBrk="1" hangingPunct="1">
              <a:defRPr/>
            </a:pPr>
            <a:r>
              <a:rPr lang="en-US" sz="5400" dirty="0">
                <a:effectLst>
                  <a:outerShdw blurRad="38100" dist="38100" dir="2700000" algn="tl">
                    <a:srgbClr val="000000">
                      <a:alpha val="43137"/>
                    </a:srgbClr>
                  </a:outerShdw>
                </a:effectLst>
                <a:latin typeface="Garamond" panose="02020404030301010803" pitchFamily="18" charset="0"/>
              </a:rPr>
              <a:t>				</a:t>
            </a:r>
            <a:r>
              <a:rPr lang="en-US" sz="5400" dirty="0" smtClean="0">
                <a:effectLst>
                  <a:outerShdw blurRad="38100" dist="38100" dir="2700000" algn="tl">
                    <a:srgbClr val="000000">
                      <a:alpha val="43137"/>
                    </a:srgbClr>
                  </a:outerShdw>
                </a:effectLst>
                <a:latin typeface="Garamond" panose="02020404030301010803" pitchFamily="18" charset="0"/>
              </a:rPr>
              <a:t> </a:t>
            </a:r>
            <a:r>
              <a:rPr lang="en-US" sz="4400" dirty="0" smtClean="0">
                <a:effectLst>
                  <a:outerShdw blurRad="38100" dist="38100" dir="2700000" algn="tl">
                    <a:srgbClr val="000000">
                      <a:alpha val="43137"/>
                    </a:srgbClr>
                  </a:outerShdw>
                </a:effectLst>
                <a:latin typeface="Garamond" panose="02020404030301010803" pitchFamily="18" charset="0"/>
              </a:rPr>
              <a:t>-</a:t>
            </a:r>
            <a:r>
              <a:rPr lang="en-US" sz="4400" dirty="0">
                <a:effectLst>
                  <a:outerShdw blurRad="38100" dist="38100" dir="2700000" algn="tl">
                    <a:srgbClr val="000000">
                      <a:alpha val="43137"/>
                    </a:srgbClr>
                  </a:outerShdw>
                </a:effectLst>
                <a:latin typeface="Garamond" panose="02020404030301010803" pitchFamily="18" charset="0"/>
              </a:rPr>
              <a:t>	Explore personal journeys of five women in agriculture</a:t>
            </a:r>
          </a:p>
          <a:p>
            <a:pPr algn="just" eaLnBrk="1" hangingPunct="1">
              <a:defRPr/>
            </a:pPr>
            <a:r>
              <a:rPr lang="en-US" sz="4400" dirty="0">
                <a:effectLst>
                  <a:outerShdw blurRad="38100" dist="38100" dir="2700000" algn="tl">
                    <a:srgbClr val="000000">
                      <a:alpha val="43137"/>
                    </a:srgbClr>
                  </a:outerShdw>
                </a:effectLst>
                <a:latin typeface="Garamond" panose="02020404030301010803" pitchFamily="18" charset="0"/>
              </a:rPr>
              <a:t>			 	</a:t>
            </a:r>
            <a:r>
              <a:rPr lang="en-US" sz="4400" dirty="0" smtClean="0">
                <a:effectLst>
                  <a:outerShdw blurRad="38100" dist="38100" dir="2700000" algn="tl">
                    <a:srgbClr val="000000">
                      <a:alpha val="43137"/>
                    </a:srgbClr>
                  </a:outerShdw>
                </a:effectLst>
                <a:latin typeface="Garamond" panose="02020404030301010803" pitchFamily="18" charset="0"/>
              </a:rPr>
              <a:t> -</a:t>
            </a:r>
            <a:r>
              <a:rPr lang="en-US" sz="4400" dirty="0">
                <a:effectLst>
                  <a:outerShdw blurRad="38100" dist="38100" dir="2700000" algn="tl">
                    <a:srgbClr val="000000">
                      <a:alpha val="43137"/>
                    </a:srgbClr>
                  </a:outerShdw>
                </a:effectLst>
                <a:latin typeface="Garamond" panose="02020404030301010803" pitchFamily="18" charset="0"/>
              </a:rPr>
              <a:t>	Identify leadership styles of selected women</a:t>
            </a:r>
          </a:p>
          <a:p>
            <a:pPr algn="just" eaLnBrk="1" hangingPunct="1">
              <a:defRPr/>
            </a:pPr>
            <a:r>
              <a:rPr lang="en-US" sz="4400" dirty="0">
                <a:effectLst>
                  <a:outerShdw blurRad="38100" dist="38100" dir="2700000" algn="tl">
                    <a:srgbClr val="000000">
                      <a:alpha val="43137"/>
                    </a:srgbClr>
                  </a:outerShdw>
                </a:effectLst>
                <a:latin typeface="Garamond" panose="02020404030301010803" pitchFamily="18" charset="0"/>
              </a:rPr>
              <a:t> 		</a:t>
            </a:r>
            <a:r>
              <a:rPr lang="en-US" sz="4400" b="1" dirty="0">
                <a:effectLst>
                  <a:outerShdw blurRad="38100" dist="38100" dir="2700000" algn="tl">
                    <a:srgbClr val="000000">
                      <a:alpha val="43137"/>
                    </a:srgbClr>
                  </a:outerShdw>
                </a:effectLst>
                <a:latin typeface="Garamond" panose="02020404030301010803" pitchFamily="18" charset="0"/>
              </a:rPr>
              <a:t>		</a:t>
            </a:r>
            <a:r>
              <a:rPr lang="en-US" sz="4400" b="1" dirty="0" smtClean="0">
                <a:effectLst>
                  <a:outerShdw blurRad="38100" dist="38100" dir="2700000" algn="tl">
                    <a:srgbClr val="000000">
                      <a:alpha val="43137"/>
                    </a:srgbClr>
                  </a:outerShdw>
                </a:effectLst>
                <a:latin typeface="Garamond" panose="02020404030301010803" pitchFamily="18" charset="0"/>
              </a:rPr>
              <a:t> </a:t>
            </a:r>
            <a:r>
              <a:rPr lang="en-US" sz="4400" dirty="0" smtClean="0">
                <a:effectLst>
                  <a:outerShdw blurRad="38100" dist="38100" dir="2700000" algn="tl">
                    <a:srgbClr val="000000">
                      <a:alpha val="43137"/>
                    </a:srgbClr>
                  </a:outerShdw>
                </a:effectLst>
                <a:latin typeface="Garamond" panose="02020404030301010803" pitchFamily="18" charset="0"/>
              </a:rPr>
              <a:t>-</a:t>
            </a:r>
            <a:r>
              <a:rPr lang="en-US" sz="4400" b="1" dirty="0">
                <a:effectLst>
                  <a:outerShdw blurRad="38100" dist="38100" dir="2700000" algn="tl">
                    <a:srgbClr val="000000">
                      <a:alpha val="43137"/>
                    </a:srgbClr>
                  </a:outerShdw>
                </a:effectLst>
                <a:latin typeface="Garamond" panose="02020404030301010803" pitchFamily="18" charset="0"/>
              </a:rPr>
              <a:t>	</a:t>
            </a:r>
            <a:r>
              <a:rPr lang="en-US" sz="4400" dirty="0">
                <a:effectLst>
                  <a:outerShdw blurRad="38100" dist="38100" dir="2700000" algn="tl">
                    <a:srgbClr val="000000">
                      <a:alpha val="43137"/>
                    </a:srgbClr>
                  </a:outerShdw>
                </a:effectLst>
                <a:latin typeface="Garamond" panose="02020404030301010803" pitchFamily="18" charset="0"/>
              </a:rPr>
              <a:t>Recognize impact their personal journeys have had in developing </a:t>
            </a:r>
            <a:r>
              <a:rPr lang="en-US" sz="4400" dirty="0" smtClean="0">
                <a:effectLst>
                  <a:outerShdw blurRad="38100" dist="38100" dir="2700000" algn="tl">
                    <a:srgbClr val="000000">
                      <a:alpha val="43137"/>
                    </a:srgbClr>
                  </a:outerShdw>
                </a:effectLst>
                <a:latin typeface="Garamond" panose="02020404030301010803" pitchFamily="18" charset="0"/>
              </a:rPr>
              <a:t>their</a:t>
            </a:r>
          </a:p>
          <a:p>
            <a:pPr algn="just" eaLnBrk="1" hangingPunct="1">
              <a:defRPr/>
            </a:pPr>
            <a:r>
              <a:rPr lang="en-US" sz="4400" dirty="0">
                <a:effectLst>
                  <a:outerShdw blurRad="38100" dist="38100" dir="2700000" algn="tl">
                    <a:srgbClr val="000000">
                      <a:alpha val="43137"/>
                    </a:srgbClr>
                  </a:outerShdw>
                </a:effectLst>
                <a:latin typeface="Garamond" panose="02020404030301010803" pitchFamily="18" charset="0"/>
              </a:rPr>
              <a:t>	</a:t>
            </a:r>
            <a:r>
              <a:rPr lang="en-US" sz="4400" dirty="0" smtClean="0">
                <a:effectLst>
                  <a:outerShdw blurRad="38100" dist="38100" dir="2700000" algn="tl">
                    <a:srgbClr val="000000">
                      <a:alpha val="43137"/>
                    </a:srgbClr>
                  </a:outerShdw>
                </a:effectLst>
                <a:latin typeface="Garamond" panose="02020404030301010803" pitchFamily="18" charset="0"/>
              </a:rPr>
              <a:t>				leadership </a:t>
            </a:r>
            <a:r>
              <a:rPr lang="en-US" sz="4400" dirty="0">
                <a:effectLst>
                  <a:outerShdw blurRad="38100" dist="38100" dir="2700000" algn="tl">
                    <a:srgbClr val="000000">
                      <a:alpha val="43137"/>
                    </a:srgbClr>
                  </a:outerShdw>
                </a:effectLst>
                <a:latin typeface="Garamond" panose="02020404030301010803" pitchFamily="18" charset="0"/>
              </a:rPr>
              <a:t>styles and sustaining their roles as leaders in a male-dominated field</a:t>
            </a:r>
            <a:endParaRPr lang="en-US" sz="4400" b="1" dirty="0">
              <a:effectLst>
                <a:outerShdw blurRad="38100" dist="38100" dir="2700000" algn="tl">
                  <a:srgbClr val="000000">
                    <a:alpha val="43137"/>
                  </a:srgbClr>
                </a:outerShdw>
              </a:effectLst>
              <a:latin typeface="Garamond" panose="02020404030301010803" pitchFamily="18" charset="0"/>
            </a:endParaRPr>
          </a:p>
        </p:txBody>
      </p:sp>
      <p:pic>
        <p:nvPicPr>
          <p:cNvPr id="3089" name="Picture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653239" y="9388288"/>
            <a:ext cx="3347360" cy="24385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9618377" y="10988704"/>
            <a:ext cx="3767308"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3"/>
          </a:lnRef>
          <a:fillRef idx="1">
            <a:schemeClr val="lt1"/>
          </a:fillRef>
          <a:effectRef idx="0">
            <a:schemeClr val="accent3"/>
          </a:effectRef>
          <a:fontRef idx="minor">
            <a:schemeClr val="dk1"/>
          </a:fontRef>
        </p:style>
        <p:txBody>
          <a:bodyPr wrap="square">
            <a:spAutoFit/>
          </a:bodyPr>
          <a:lstStyle/>
          <a:p>
            <a:pPr algn="ctr" eaLnBrk="1" hangingPunct="1">
              <a:defRPr/>
            </a:pPr>
            <a:r>
              <a:rPr lang="en-US" sz="5400" dirty="0">
                <a:effectLst>
                  <a:outerShdw blurRad="38100" dist="38100" dir="2700000" algn="tl">
                    <a:srgbClr val="000000">
                      <a:alpha val="43137"/>
                    </a:srgbClr>
                  </a:outerShdw>
                </a:effectLst>
                <a:latin typeface="Garamond" panose="02020404030301010803" pitchFamily="18" charset="0"/>
              </a:rPr>
              <a:t>Objectives :</a:t>
            </a:r>
            <a:endParaRPr lang="en-US" sz="5400" dirty="0" smtClean="0">
              <a:effectLst>
                <a:outerShdw blurRad="38100" dist="38100" dir="2700000" algn="tl">
                  <a:srgbClr val="000000">
                    <a:alpha val="43137"/>
                  </a:srgbClr>
                </a:outerShdw>
              </a:effectLst>
              <a:latin typeface="Garamond" panose="02020404030301010803" pitchFamily="18" charset="0"/>
            </a:endParaRPr>
          </a:p>
        </p:txBody>
      </p:sp>
      <p:graphicFrame>
        <p:nvGraphicFramePr>
          <p:cNvPr id="22" name="Diagram 21"/>
          <p:cNvGraphicFramePr/>
          <p:nvPr>
            <p:extLst>
              <p:ext uri="{D42A27DB-BD31-4B8C-83A1-F6EECF244321}">
                <p14:modId xmlns:p14="http://schemas.microsoft.com/office/powerpoint/2010/main" val="3865261599"/>
              </p:ext>
            </p:extLst>
          </p:nvPr>
        </p:nvGraphicFramePr>
        <p:xfrm>
          <a:off x="32882888" y="18467463"/>
          <a:ext cx="8621677" cy="334359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3" name="Rectangle 22"/>
          <p:cNvSpPr/>
          <p:nvPr/>
        </p:nvSpPr>
        <p:spPr>
          <a:xfrm>
            <a:off x="33938125" y="17512861"/>
            <a:ext cx="7172387"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eaLnBrk="1" hangingPunct="1">
              <a:defRPr/>
            </a:pPr>
            <a:r>
              <a:rPr lang="en-US" sz="4000" b="1" dirty="0">
                <a:ln w="0"/>
                <a:solidFill>
                  <a:schemeClr val="tx1"/>
                </a:solidFill>
                <a:effectLst>
                  <a:outerShdw blurRad="38100" dist="25400" dir="5400000" algn="ctr" rotWithShape="0">
                    <a:srgbClr val="6E747A">
                      <a:alpha val="43000"/>
                    </a:srgbClr>
                  </a:outerShdw>
                </a:effectLst>
                <a:latin typeface="Garamond" panose="02020404030301010803" pitchFamily="18" charset="0"/>
              </a:rPr>
              <a:t>Primary Overarching Theme</a:t>
            </a:r>
          </a:p>
        </p:txBody>
      </p:sp>
      <p:pic>
        <p:nvPicPr>
          <p:cNvPr id="15" name="Picture 14"/>
          <p:cNvPicPr>
            <a:picLocks noChangeAspect="1"/>
          </p:cNvPicPr>
          <p:nvPr/>
        </p:nvPicPr>
        <p:blipFill>
          <a:blip r:embed="rId15"/>
          <a:stretch>
            <a:fillRect/>
          </a:stretch>
        </p:blipFill>
        <p:spPr>
          <a:xfrm>
            <a:off x="27552519" y="3476235"/>
            <a:ext cx="2980377" cy="3095143"/>
          </a:xfrm>
          <a:prstGeom prst="ellipse">
            <a:avLst/>
          </a:prstGeom>
          <a:ln>
            <a:no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pic>
        <p:nvPicPr>
          <p:cNvPr id="18" name="Picture 17"/>
          <p:cNvPicPr>
            <a:picLocks noChangeAspect="1"/>
          </p:cNvPicPr>
          <p:nvPr/>
        </p:nvPicPr>
        <p:blipFill>
          <a:blip r:embed="rId16"/>
          <a:stretch>
            <a:fillRect/>
          </a:stretch>
        </p:blipFill>
        <p:spPr>
          <a:xfrm>
            <a:off x="10193066" y="3977655"/>
            <a:ext cx="4785744" cy="2344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5" name="Diagram 4"/>
          <p:cNvGraphicFramePr/>
          <p:nvPr>
            <p:extLst>
              <p:ext uri="{D42A27DB-BD31-4B8C-83A1-F6EECF244321}">
                <p14:modId xmlns:p14="http://schemas.microsoft.com/office/powerpoint/2010/main" val="1877246929"/>
              </p:ext>
            </p:extLst>
          </p:nvPr>
        </p:nvGraphicFramePr>
        <p:xfrm>
          <a:off x="10458469" y="25038121"/>
          <a:ext cx="10054211" cy="713698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12" name="Picture 11"/>
          <p:cNvPicPr>
            <a:picLocks noChangeAspect="1"/>
          </p:cNvPicPr>
          <p:nvPr/>
        </p:nvPicPr>
        <p:blipFill>
          <a:blip r:embed="rId22"/>
          <a:stretch>
            <a:fillRect/>
          </a:stretch>
        </p:blipFill>
        <p:spPr>
          <a:xfrm>
            <a:off x="10430029" y="14363192"/>
            <a:ext cx="5969794" cy="125913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3" name="Picture 12"/>
          <p:cNvPicPr>
            <a:picLocks noChangeAspect="1"/>
          </p:cNvPicPr>
          <p:nvPr/>
        </p:nvPicPr>
        <p:blipFill>
          <a:blip r:embed="rId23"/>
          <a:stretch>
            <a:fillRect/>
          </a:stretch>
        </p:blipFill>
        <p:spPr>
          <a:xfrm flipH="1">
            <a:off x="25437111" y="14363192"/>
            <a:ext cx="6082445" cy="126041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5" name="Picture 24"/>
          <p:cNvPicPr>
            <a:picLocks noChangeAspect="1"/>
          </p:cNvPicPr>
          <p:nvPr/>
        </p:nvPicPr>
        <p:blipFill>
          <a:blip r:embed="rId24"/>
          <a:stretch>
            <a:fillRect/>
          </a:stretch>
        </p:blipFill>
        <p:spPr>
          <a:xfrm rot="20118102">
            <a:off x="33088317" y="20521843"/>
            <a:ext cx="1774133" cy="679407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6" name="Picture 15"/>
          <p:cNvPicPr>
            <a:picLocks noChangeAspect="1"/>
          </p:cNvPicPr>
          <p:nvPr/>
        </p:nvPicPr>
        <p:blipFill>
          <a:blip r:embed="rId23"/>
          <a:stretch>
            <a:fillRect/>
          </a:stretch>
        </p:blipFill>
        <p:spPr>
          <a:xfrm>
            <a:off x="541975" y="3896369"/>
            <a:ext cx="2826867" cy="100582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7" name="Picture 16"/>
          <p:cNvPicPr>
            <a:picLocks noChangeAspect="1"/>
          </p:cNvPicPr>
          <p:nvPr/>
        </p:nvPicPr>
        <p:blipFill>
          <a:blip r:embed="rId23"/>
          <a:stretch>
            <a:fillRect/>
          </a:stretch>
        </p:blipFill>
        <p:spPr>
          <a:xfrm flipH="1">
            <a:off x="38007114" y="3659395"/>
            <a:ext cx="3234652" cy="98669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9" name="Rectangle 18"/>
          <p:cNvSpPr/>
          <p:nvPr/>
        </p:nvSpPr>
        <p:spPr>
          <a:xfrm>
            <a:off x="10987413" y="23953811"/>
            <a:ext cx="8557023" cy="707886"/>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4000" b="1" dirty="0" smtClean="0">
                <a:ln w="0"/>
                <a:solidFill>
                  <a:schemeClr val="tx1"/>
                </a:solidFill>
                <a:effectLst>
                  <a:outerShdw blurRad="38100" dist="19050" dir="2700000" algn="tl" rotWithShape="0">
                    <a:schemeClr val="dk1">
                      <a:alpha val="40000"/>
                    </a:schemeClr>
                  </a:outerShdw>
                </a:effectLst>
                <a:latin typeface="Garamond" panose="02020404030301010803" pitchFamily="18" charset="0"/>
              </a:rPr>
              <a:t>Codes Applied to Qualitative Research</a:t>
            </a:r>
            <a:endParaRPr lang="en-US" sz="4000" b="1" dirty="0">
              <a:ln w="0"/>
              <a:solidFill>
                <a:schemeClr val="tx1"/>
              </a:solidFill>
              <a:effectLst>
                <a:outerShdw blurRad="38100" dist="19050" dir="2700000" algn="tl" rotWithShape="0">
                  <a:schemeClr val="dk1">
                    <a:alpha val="40000"/>
                  </a:schemeClr>
                </a:outerShdw>
              </a:effectLst>
              <a:latin typeface="Garamond" panose="02020404030301010803" pitchFamily="18" charset="0"/>
            </a:endParaRPr>
          </a:p>
        </p:txBody>
      </p:sp>
      <p:sp>
        <p:nvSpPr>
          <p:cNvPr id="20" name="TextBox 19"/>
          <p:cNvSpPr txBox="1"/>
          <p:nvPr/>
        </p:nvSpPr>
        <p:spPr>
          <a:xfrm>
            <a:off x="9694552" y="27830981"/>
            <a:ext cx="861774" cy="3574400"/>
          </a:xfrm>
          <a:prstGeom prst="rect">
            <a:avLst/>
          </a:prstGeom>
          <a:noFill/>
        </p:spPr>
        <p:txBody>
          <a:bodyPr vert="vert" wrap="square" rtlCol="0">
            <a:spAutoFit/>
          </a:bodyPr>
          <a:lstStyle/>
          <a:p>
            <a:r>
              <a:rPr lang="en-US" sz="4400" b="1" cap="none" spc="50" dirty="0" smtClean="0">
                <a:ln w="0"/>
                <a:solidFill>
                  <a:schemeClr val="accent5"/>
                </a:solidFill>
                <a:effectLst>
                  <a:outerShdw blurRad="38100" dist="38100" dir="2700000" algn="tl">
                    <a:srgbClr val="000000">
                      <a:alpha val="43137"/>
                    </a:srgbClr>
                  </a:outerShdw>
                </a:effectLst>
              </a:rPr>
              <a:t>Sub-codes</a:t>
            </a:r>
            <a:endParaRPr lang="en-US" sz="4400" dirty="0"/>
          </a:p>
        </p:txBody>
      </p:sp>
      <p:pic>
        <p:nvPicPr>
          <p:cNvPr id="21" name="Picture 20"/>
          <p:cNvPicPr>
            <a:picLocks noChangeAspect="1"/>
          </p:cNvPicPr>
          <p:nvPr/>
        </p:nvPicPr>
        <p:blipFill>
          <a:blip r:embed="rId25"/>
          <a:stretch>
            <a:fillRect/>
          </a:stretch>
        </p:blipFill>
        <p:spPr>
          <a:xfrm flipH="1">
            <a:off x="32651303" y="24669019"/>
            <a:ext cx="8770908" cy="76625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8" name="Picture 27"/>
          <p:cNvPicPr>
            <a:picLocks noChangeAspect="1"/>
          </p:cNvPicPr>
          <p:nvPr/>
        </p:nvPicPr>
        <p:blipFill>
          <a:blip r:embed="rId26"/>
          <a:stretch>
            <a:fillRect/>
          </a:stretch>
        </p:blipFill>
        <p:spPr>
          <a:xfrm rot="20886960">
            <a:off x="34079835" y="21151831"/>
            <a:ext cx="4930879" cy="632867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4336" name="Left Brace 14335"/>
          <p:cNvSpPr/>
          <p:nvPr/>
        </p:nvSpPr>
        <p:spPr>
          <a:xfrm>
            <a:off x="28466834" y="17240654"/>
            <a:ext cx="494154" cy="6483985"/>
          </a:xfrm>
          <a:prstGeom prst="lef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effectLst>
                <a:outerShdw blurRad="38100" dist="38100" dir="2700000" algn="tl">
                  <a:srgbClr val="000000">
                    <a:alpha val="43137"/>
                  </a:srgbClr>
                </a:outerShdw>
              </a:effectLst>
            </a:endParaRPr>
          </a:p>
        </p:txBody>
      </p:sp>
      <p:pic>
        <p:nvPicPr>
          <p:cNvPr id="24" name="Picture 23"/>
          <p:cNvPicPr>
            <a:picLocks noChangeAspect="1"/>
          </p:cNvPicPr>
          <p:nvPr/>
        </p:nvPicPr>
        <p:blipFill>
          <a:blip r:embed="rId27"/>
          <a:stretch>
            <a:fillRect/>
          </a:stretch>
        </p:blipFill>
        <p:spPr>
          <a:xfrm>
            <a:off x="37094535" y="19697130"/>
            <a:ext cx="5606873" cy="702078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0" name="TextBox 29"/>
          <p:cNvSpPr txBox="1"/>
          <p:nvPr/>
        </p:nvSpPr>
        <p:spPr>
          <a:xfrm>
            <a:off x="21243067" y="24648984"/>
            <a:ext cx="11030729" cy="8094524"/>
          </a:xfrm>
          <a:prstGeom prst="rect">
            <a:avLst/>
          </a:prstGeom>
          <a:noFill/>
        </p:spPr>
        <p:txBody>
          <a:bodyPr wrap="square" rtlCol="0">
            <a:spAutoFit/>
          </a:bodyPr>
          <a:lstStyle/>
          <a:p>
            <a:pPr algn="just"/>
            <a:r>
              <a:rPr lang="en-US" sz="4000" dirty="0" smtClean="0">
                <a:effectLst>
                  <a:outerShdw blurRad="38100" dist="38100" dir="2700000" algn="tl">
                    <a:srgbClr val="000000">
                      <a:alpha val="43137"/>
                    </a:srgbClr>
                  </a:outerShdw>
                </a:effectLst>
                <a:latin typeface="Garamond" panose="02020404030301010803" pitchFamily="18" charset="0"/>
              </a:rPr>
              <a:t>individual experiences throughout childhood, the opportunities presented to, or withheld from, them throughout their career, and their perception of their own leadership styles at home and in the office, an </a:t>
            </a:r>
            <a:r>
              <a:rPr lang="en-US" sz="4000" dirty="0">
                <a:effectLst>
                  <a:outerShdw blurRad="38100" dist="38100" dir="2700000" algn="tl">
                    <a:srgbClr val="000000">
                      <a:alpha val="43137"/>
                    </a:srgbClr>
                  </a:outerShdw>
                </a:effectLst>
                <a:latin typeface="Garamond" panose="02020404030301010803" pitchFamily="18" charset="0"/>
              </a:rPr>
              <a:t>understanding of the </a:t>
            </a:r>
            <a:r>
              <a:rPr lang="en-US" sz="4000" dirty="0" smtClean="0">
                <a:effectLst>
                  <a:outerShdw blurRad="38100" dist="38100" dir="2700000" algn="tl">
                    <a:srgbClr val="000000">
                      <a:alpha val="43137"/>
                    </a:srgbClr>
                  </a:outerShdw>
                </a:effectLst>
                <a:latin typeface="Garamond" panose="02020404030301010803" pitchFamily="18" charset="0"/>
              </a:rPr>
              <a:t>environment each has constructed for herself is provided. This </a:t>
            </a:r>
            <a:r>
              <a:rPr lang="en-US" sz="4000" dirty="0">
                <a:effectLst>
                  <a:outerShdw blurRad="38100" dist="38100" dir="2700000" algn="tl">
                    <a:srgbClr val="000000">
                      <a:alpha val="43137"/>
                    </a:srgbClr>
                  </a:outerShdw>
                </a:effectLst>
                <a:latin typeface="Garamond" panose="02020404030301010803" pitchFamily="18" charset="0"/>
              </a:rPr>
              <a:t>study </a:t>
            </a:r>
            <a:r>
              <a:rPr lang="en-US" sz="4000" dirty="0" smtClean="0">
                <a:effectLst>
                  <a:outerShdw blurRad="38100" dist="38100" dir="2700000" algn="tl">
                    <a:srgbClr val="000000">
                      <a:alpha val="43137"/>
                    </a:srgbClr>
                  </a:outerShdw>
                </a:effectLst>
                <a:latin typeface="Garamond" panose="02020404030301010803" pitchFamily="18" charset="0"/>
              </a:rPr>
              <a:t>found that </a:t>
            </a:r>
            <a:r>
              <a:rPr lang="en-US" sz="4000" dirty="0">
                <a:effectLst>
                  <a:outerShdw blurRad="38100" dist="38100" dir="2700000" algn="tl">
                    <a:srgbClr val="000000">
                      <a:alpha val="43137"/>
                    </a:srgbClr>
                  </a:outerShdw>
                </a:effectLst>
                <a:latin typeface="Garamond" panose="02020404030301010803" pitchFamily="18" charset="0"/>
              </a:rPr>
              <a:t>leadership </a:t>
            </a:r>
            <a:r>
              <a:rPr lang="en-US" sz="4000" dirty="0" smtClean="0">
                <a:effectLst>
                  <a:outerShdw blurRad="38100" dist="38100" dir="2700000" algn="tl">
                    <a:srgbClr val="000000">
                      <a:alpha val="43137"/>
                    </a:srgbClr>
                  </a:outerShdw>
                </a:effectLst>
                <a:latin typeface="Garamond" panose="02020404030301010803" pitchFamily="18" charset="0"/>
              </a:rPr>
              <a:t>was </a:t>
            </a:r>
            <a:r>
              <a:rPr lang="en-US" sz="4000" dirty="0">
                <a:effectLst>
                  <a:outerShdw blurRad="38100" dist="38100" dir="2700000" algn="tl">
                    <a:srgbClr val="000000">
                      <a:alpha val="43137"/>
                    </a:srgbClr>
                  </a:outerShdw>
                </a:effectLst>
                <a:latin typeface="Garamond" panose="02020404030301010803" pitchFamily="18" charset="0"/>
              </a:rPr>
              <a:t>generally promoted as a trait which must </a:t>
            </a:r>
            <a:r>
              <a:rPr lang="en-US" sz="4000" dirty="0" smtClean="0">
                <a:effectLst>
                  <a:outerShdw blurRad="38100" dist="38100" dir="2700000" algn="tl">
                    <a:srgbClr val="000000">
                      <a:alpha val="43137"/>
                    </a:srgbClr>
                  </a:outerShdw>
                </a:effectLst>
                <a:latin typeface="Garamond" panose="02020404030301010803" pitchFamily="18" charset="0"/>
              </a:rPr>
              <a:t>be carefully cultivated, but may be met with additional resistance if one is a woman. As expressed by one subject, “If you’re a female in the industry, you may have to work twice as hard to be thought of as half as good.”</a:t>
            </a:r>
            <a:endParaRPr lang="en-US" sz="4000" dirty="0">
              <a:effectLst>
                <a:outerShdw blurRad="38100" dist="38100" dir="2700000" algn="tl">
                  <a:srgbClr val="000000">
                    <a:alpha val="43137"/>
                  </a:srgbClr>
                </a:outerShdw>
              </a:effectLst>
              <a:latin typeface="Garamond" panose="02020404030301010803" pitchFamily="18" charset="0"/>
            </a:endParaRPr>
          </a:p>
          <a:p>
            <a:pPr algn="just"/>
            <a:endParaRPr lang="en-US" sz="4000" b="1" dirty="0">
              <a:effectLst>
                <a:outerShdw blurRad="38100" dist="38100" dir="2700000" algn="tl">
                  <a:srgbClr val="000000">
                    <a:alpha val="43137"/>
                  </a:srgbClr>
                </a:outerShdw>
              </a:effectLst>
              <a:latin typeface="Garamond" panose="02020404030301010803" pitchFamily="18" charset="0"/>
            </a:endParaRPr>
          </a:p>
        </p:txBody>
      </p:sp>
      <p:graphicFrame>
        <p:nvGraphicFramePr>
          <p:cNvPr id="10" name="Diagram 9"/>
          <p:cNvGraphicFramePr/>
          <p:nvPr>
            <p:extLst>
              <p:ext uri="{D42A27DB-BD31-4B8C-83A1-F6EECF244321}">
                <p14:modId xmlns:p14="http://schemas.microsoft.com/office/powerpoint/2010/main" val="68539506"/>
              </p:ext>
            </p:extLst>
          </p:nvPr>
        </p:nvGraphicFramePr>
        <p:xfrm>
          <a:off x="28862705" y="15902259"/>
          <a:ext cx="3288602" cy="8634182"/>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pic>
        <p:nvPicPr>
          <p:cNvPr id="3084" name="Picture 10"/>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rot="19554873">
            <a:off x="1241048" y="19973816"/>
            <a:ext cx="4973524" cy="615913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4"/>
          <a:stretch>
            <a:fillRect/>
          </a:stretch>
        </p:blipFill>
        <p:spPr>
          <a:xfrm>
            <a:off x="542472" y="24552852"/>
            <a:ext cx="8629029" cy="77787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88" name="Picture 9"/>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rot="2837167">
            <a:off x="5622955" y="20738051"/>
            <a:ext cx="3752306" cy="375557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Wisp</Template>
  <TotalTime>7639</TotalTime>
  <Words>736</Words>
  <Application>Microsoft Office PowerPoint</Application>
  <PresentationFormat>Custom</PresentationFormat>
  <Paragraphs>60</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Gungsuh</vt:lpstr>
      <vt:lpstr>ＭＳ Ｐゴシック</vt:lpstr>
      <vt:lpstr>ＭＳ Ｐゴシック</vt:lpstr>
      <vt:lpstr>Arial</vt:lpstr>
      <vt:lpstr>Calibri</vt:lpstr>
      <vt:lpstr>Century Gothic</vt:lpstr>
      <vt:lpstr>Garamond</vt:lpstr>
      <vt:lpstr>Helvetica</vt:lpstr>
      <vt:lpstr>Wingdings 3</vt:lpstr>
      <vt:lpstr>Wisp</vt:lpstr>
      <vt:lpstr>PowerPoint Presentation</vt:lpstr>
    </vt:vector>
  </TitlesOfParts>
  <LinksUpToDate>false</LinksUpToDate>
  <SharedDoc>false</SharedDoc>
  <HyperlinkBase>http://colinpurrington.com/tips/academic/posterdesign</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dc:title>
  <dc:subject>conference poster</dc:subject>
  <dc:creator>Colin Purrington</dc:creator>
  <cp:keywords>poster, conference, session, meeting, symposium, research, presentation</cp:keywords>
  <dc:description>This template is free for you to use to create your poster.  Do not host this file on your own server, even in adapted form. If you need to post a template, please steal somebody else's or just make your own (it's easy).  Thanks!</dc:description>
  <cp:lastModifiedBy>Dean, Amanda Elizabeth</cp:lastModifiedBy>
  <cp:revision>604</cp:revision>
  <cp:lastPrinted>2015-04-08T04:31:45Z</cp:lastPrinted>
  <dcterms:created xsi:type="dcterms:W3CDTF">2012-06-12T14:08:55Z</dcterms:created>
  <dcterms:modified xsi:type="dcterms:W3CDTF">2015-04-09T21:30:50Z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Colin Purrington</vt:lpwstr>
  </property>
</Properties>
</file>