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wdp" ContentType="image/vnd.ms-photo"/>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50" r:id="rId2"/>
    <p:sldMasterId id="2147483651" r:id="rId3"/>
  </p:sldMasterIdLst>
  <p:notesMasterIdLst>
    <p:notesMasterId r:id="rId5"/>
  </p:notesMasterIdLst>
  <p:sldIdLst>
    <p:sldId id="257" r:id="rId4"/>
  </p:sldIdLst>
  <p:sldSz cx="43891200" cy="32918400"/>
  <p:notesSz cx="6881813" cy="9296400"/>
  <p:defaultTextStyle>
    <a:defPPr>
      <a:defRPr lang="en-US"/>
    </a:defPPr>
    <a:lvl1pPr algn="l" rtl="0" eaLnBrk="0" fontAlgn="base" hangingPunct="0">
      <a:spcBef>
        <a:spcPct val="0"/>
      </a:spcBef>
      <a:spcAft>
        <a:spcPct val="0"/>
      </a:spcAft>
      <a:defRPr sz="2900" kern="1200">
        <a:solidFill>
          <a:schemeClr val="tx1"/>
        </a:solidFill>
        <a:latin typeface="Arial Narrow" panose="020B0606020202030204" pitchFamily="34" charset="0"/>
        <a:ea typeface="+mn-ea"/>
        <a:cs typeface="+mn-cs"/>
      </a:defRPr>
    </a:lvl1pPr>
    <a:lvl2pPr marL="457178" algn="l" rtl="0" eaLnBrk="0" fontAlgn="base" hangingPunct="0">
      <a:spcBef>
        <a:spcPct val="0"/>
      </a:spcBef>
      <a:spcAft>
        <a:spcPct val="0"/>
      </a:spcAft>
      <a:defRPr sz="2900" kern="1200">
        <a:solidFill>
          <a:schemeClr val="tx1"/>
        </a:solidFill>
        <a:latin typeface="Arial Narrow" panose="020B0606020202030204" pitchFamily="34" charset="0"/>
        <a:ea typeface="+mn-ea"/>
        <a:cs typeface="+mn-cs"/>
      </a:defRPr>
    </a:lvl2pPr>
    <a:lvl3pPr marL="914354" algn="l" rtl="0" eaLnBrk="0" fontAlgn="base" hangingPunct="0">
      <a:spcBef>
        <a:spcPct val="0"/>
      </a:spcBef>
      <a:spcAft>
        <a:spcPct val="0"/>
      </a:spcAft>
      <a:defRPr sz="2900" kern="1200">
        <a:solidFill>
          <a:schemeClr val="tx1"/>
        </a:solidFill>
        <a:latin typeface="Arial Narrow" panose="020B0606020202030204" pitchFamily="34" charset="0"/>
        <a:ea typeface="+mn-ea"/>
        <a:cs typeface="+mn-cs"/>
      </a:defRPr>
    </a:lvl3pPr>
    <a:lvl4pPr marL="1371532" algn="l" rtl="0" eaLnBrk="0" fontAlgn="base" hangingPunct="0">
      <a:spcBef>
        <a:spcPct val="0"/>
      </a:spcBef>
      <a:spcAft>
        <a:spcPct val="0"/>
      </a:spcAft>
      <a:defRPr sz="2900" kern="1200">
        <a:solidFill>
          <a:schemeClr val="tx1"/>
        </a:solidFill>
        <a:latin typeface="Arial Narrow" panose="020B0606020202030204" pitchFamily="34" charset="0"/>
        <a:ea typeface="+mn-ea"/>
        <a:cs typeface="+mn-cs"/>
      </a:defRPr>
    </a:lvl4pPr>
    <a:lvl5pPr marL="1828709" algn="l" rtl="0" eaLnBrk="0" fontAlgn="base" hangingPunct="0">
      <a:spcBef>
        <a:spcPct val="0"/>
      </a:spcBef>
      <a:spcAft>
        <a:spcPct val="0"/>
      </a:spcAft>
      <a:defRPr sz="2900" kern="1200">
        <a:solidFill>
          <a:schemeClr val="tx1"/>
        </a:solidFill>
        <a:latin typeface="Arial Narrow" panose="020B0606020202030204" pitchFamily="34" charset="0"/>
        <a:ea typeface="+mn-ea"/>
        <a:cs typeface="+mn-cs"/>
      </a:defRPr>
    </a:lvl5pPr>
    <a:lvl6pPr marL="2285886" algn="l" defTabSz="914354" rtl="0" eaLnBrk="1" latinLnBrk="0" hangingPunct="1">
      <a:defRPr sz="2900" kern="1200">
        <a:solidFill>
          <a:schemeClr val="tx1"/>
        </a:solidFill>
        <a:latin typeface="Arial Narrow" panose="020B0606020202030204" pitchFamily="34" charset="0"/>
        <a:ea typeface="+mn-ea"/>
        <a:cs typeface="+mn-cs"/>
      </a:defRPr>
    </a:lvl6pPr>
    <a:lvl7pPr marL="2743062" algn="l" defTabSz="914354" rtl="0" eaLnBrk="1" latinLnBrk="0" hangingPunct="1">
      <a:defRPr sz="2900" kern="1200">
        <a:solidFill>
          <a:schemeClr val="tx1"/>
        </a:solidFill>
        <a:latin typeface="Arial Narrow" panose="020B0606020202030204" pitchFamily="34" charset="0"/>
        <a:ea typeface="+mn-ea"/>
        <a:cs typeface="+mn-cs"/>
      </a:defRPr>
    </a:lvl7pPr>
    <a:lvl8pPr marL="3200240" algn="l" defTabSz="914354" rtl="0" eaLnBrk="1" latinLnBrk="0" hangingPunct="1">
      <a:defRPr sz="2900" kern="1200">
        <a:solidFill>
          <a:schemeClr val="tx1"/>
        </a:solidFill>
        <a:latin typeface="Arial Narrow" panose="020B0606020202030204" pitchFamily="34" charset="0"/>
        <a:ea typeface="+mn-ea"/>
        <a:cs typeface="+mn-cs"/>
      </a:defRPr>
    </a:lvl8pPr>
    <a:lvl9pPr marL="3657418" algn="l" defTabSz="914354" rtl="0" eaLnBrk="1" latinLnBrk="0" hangingPunct="1">
      <a:defRPr sz="2900" kern="1200">
        <a:solidFill>
          <a:schemeClr val="tx1"/>
        </a:solidFill>
        <a:latin typeface="Arial Narrow" panose="020B0606020202030204" pitchFamily="34" charset="0"/>
        <a:ea typeface="+mn-ea"/>
        <a:cs typeface="+mn-cs"/>
      </a:defRPr>
    </a:lvl9pPr>
  </p:defaultTextStyle>
  <p:extLst>
    <p:ext uri="{EFAFB233-063F-42B5-8137-9DF3F51BA10A}">
      <p15:sldGuideLst xmlns:p15="http://schemas.microsoft.com/office/powerpoint/2012/main">
        <p15:guide id="1" orient="horz" pos="4036" userDrawn="1">
          <p15:clr>
            <a:srgbClr val="A4A3A4"/>
          </p15:clr>
        </p15:guide>
        <p15:guide id="2" orient="horz" pos="27047" userDrawn="1">
          <p15:clr>
            <a:srgbClr val="A4A3A4"/>
          </p15:clr>
        </p15:guide>
        <p15:guide id="3" pos="591" userDrawn="1">
          <p15:clr>
            <a:srgbClr val="A4A3A4"/>
          </p15:clr>
        </p15:guide>
        <p15:guide id="4" pos="9103" userDrawn="1">
          <p15:clr>
            <a:srgbClr val="A4A3A4"/>
          </p15:clr>
        </p15:guide>
        <p15:guide id="5" pos="9547" userDrawn="1">
          <p15:clr>
            <a:srgbClr val="A4A3A4"/>
          </p15:clr>
        </p15:guide>
        <p15:guide id="6" pos="27015" userDrawn="1">
          <p15:clr>
            <a:srgbClr val="A4A3A4"/>
          </p15:clr>
        </p15:guide>
        <p15:guide id="7" pos="18059" userDrawn="1">
          <p15:clr>
            <a:srgbClr val="A4A3A4"/>
          </p15:clr>
        </p15:guide>
        <p15:guide id="8" pos="18503" userDrawn="1">
          <p15:clr>
            <a:srgbClr val="A4A3A4"/>
          </p15:clr>
        </p15:guide>
        <p15:guide id="9" orient="horz" pos="3027">
          <p15:clr>
            <a:srgbClr val="A4A3A4"/>
          </p15:clr>
        </p15:guide>
        <p15:guide id="10" orient="horz" pos="20285">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arlotte Barbier" initials="CB" lastIdx="1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446"/>
    <a:srgbClr val="FF615D"/>
    <a:srgbClr val="FF4D38"/>
    <a:srgbClr val="FFFFFF"/>
    <a:srgbClr val="3399FF"/>
    <a:srgbClr val="0066FF"/>
    <a:srgbClr val="FF9900"/>
    <a:srgbClr val="CC0000"/>
    <a:srgbClr val="993300"/>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745" autoAdjust="0"/>
    <p:restoredTop sz="94464" autoAdjust="0"/>
  </p:normalViewPr>
  <p:slideViewPr>
    <p:cSldViewPr snapToGrid="0" snapToObjects="1">
      <p:cViewPr>
        <p:scale>
          <a:sx n="50" d="100"/>
          <a:sy n="50" d="100"/>
        </p:scale>
        <p:origin x="-2576" y="-4648"/>
      </p:cViewPr>
      <p:guideLst>
        <p:guide orient="horz" pos="4036"/>
        <p:guide orient="horz" pos="27047"/>
        <p:guide pos="591"/>
        <p:guide pos="9103"/>
        <p:guide pos="9547"/>
        <p:guide pos="27015"/>
        <p:guide pos="18059"/>
        <p:guide pos="18503"/>
        <p:guide orient="horz" pos="3027"/>
        <p:guide orient="horz" pos="20285"/>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notesMaster" Target="notesMasters/notesMaster1.xml"/><Relationship Id="rId6" Type="http://schemas.openxmlformats.org/officeDocument/2006/relationships/commentAuthors" Target="commentAuthors.xml"/><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Master" Target="slideMasters/slideMaster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0530" name="Rectangle 2"/>
          <p:cNvSpPr>
            <a:spLocks noGrp="1" noChangeArrowheads="1"/>
          </p:cNvSpPr>
          <p:nvPr>
            <p:ph type="hdr" sz="quarter"/>
          </p:nvPr>
        </p:nvSpPr>
        <p:spPr bwMode="auto">
          <a:xfrm>
            <a:off x="0" y="0"/>
            <a:ext cx="2982119"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37" tIns="46219" rIns="92437" bIns="46219" numCol="1" anchor="t" anchorCtr="0" compatLnSpc="1">
            <a:prstTxWarp prst="textNoShape">
              <a:avLst/>
            </a:prstTxWarp>
          </a:bodyPr>
          <a:lstStyle>
            <a:lvl1pPr eaLnBrk="1" hangingPunct="1">
              <a:defRPr sz="1200">
                <a:latin typeface="Arial" panose="020B0604020202020204" pitchFamily="34" charset="0"/>
              </a:defRPr>
            </a:lvl1pPr>
          </a:lstStyle>
          <a:p>
            <a:pPr>
              <a:defRPr/>
            </a:pPr>
            <a:endParaRPr lang="en-US" altLang="en-US" dirty="0"/>
          </a:p>
        </p:txBody>
      </p:sp>
      <p:sp>
        <p:nvSpPr>
          <p:cNvPr id="150531" name="Rectangle 3"/>
          <p:cNvSpPr>
            <a:spLocks noGrp="1" noChangeArrowheads="1"/>
          </p:cNvSpPr>
          <p:nvPr>
            <p:ph type="dt" idx="1"/>
          </p:nvPr>
        </p:nvSpPr>
        <p:spPr bwMode="auto">
          <a:xfrm>
            <a:off x="3898101" y="0"/>
            <a:ext cx="2982119"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37" tIns="46219" rIns="92437" bIns="46219" numCol="1" anchor="t" anchorCtr="0" compatLnSpc="1">
            <a:prstTxWarp prst="textNoShape">
              <a:avLst/>
            </a:prstTxWarp>
          </a:bodyPr>
          <a:lstStyle>
            <a:lvl1pPr algn="r" eaLnBrk="1" hangingPunct="1">
              <a:defRPr sz="1200">
                <a:latin typeface="Arial" panose="020B0604020202020204" pitchFamily="34" charset="0"/>
              </a:defRPr>
            </a:lvl1pPr>
          </a:lstStyle>
          <a:p>
            <a:pPr>
              <a:defRPr/>
            </a:pPr>
            <a:endParaRPr lang="en-US" altLang="en-US" dirty="0"/>
          </a:p>
        </p:txBody>
      </p:sp>
      <p:sp>
        <p:nvSpPr>
          <p:cNvPr id="4100" name="Rectangle 4"/>
          <p:cNvSpPr>
            <a:spLocks noGrp="1" noRot="1" noChangeAspect="1" noChangeArrowheads="1" noTextEdit="1"/>
          </p:cNvSpPr>
          <p:nvPr>
            <p:ph type="sldImg" idx="2"/>
          </p:nvPr>
        </p:nvSpPr>
        <p:spPr bwMode="auto">
          <a:xfrm>
            <a:off x="1117600" y="698500"/>
            <a:ext cx="4646613"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50533" name="Rectangle 5"/>
          <p:cNvSpPr>
            <a:spLocks noGrp="1" noChangeArrowheads="1"/>
          </p:cNvSpPr>
          <p:nvPr>
            <p:ph type="body" sz="quarter" idx="3"/>
          </p:nvPr>
        </p:nvSpPr>
        <p:spPr bwMode="auto">
          <a:xfrm>
            <a:off x="688182" y="4415790"/>
            <a:ext cx="5505450" cy="4183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37" tIns="46219" rIns="92437" bIns="46219"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150534" name="Rectangle 6"/>
          <p:cNvSpPr>
            <a:spLocks noGrp="1" noChangeArrowheads="1"/>
          </p:cNvSpPr>
          <p:nvPr>
            <p:ph type="ftr" sz="quarter" idx="4"/>
          </p:nvPr>
        </p:nvSpPr>
        <p:spPr bwMode="auto">
          <a:xfrm>
            <a:off x="0" y="8829967"/>
            <a:ext cx="2982119"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37" tIns="46219" rIns="92437" bIns="46219" numCol="1" anchor="b" anchorCtr="0" compatLnSpc="1">
            <a:prstTxWarp prst="textNoShape">
              <a:avLst/>
            </a:prstTxWarp>
          </a:bodyPr>
          <a:lstStyle>
            <a:lvl1pPr eaLnBrk="1" hangingPunct="1">
              <a:defRPr sz="1200">
                <a:latin typeface="Arial" panose="020B0604020202020204" pitchFamily="34" charset="0"/>
              </a:defRPr>
            </a:lvl1pPr>
          </a:lstStyle>
          <a:p>
            <a:pPr>
              <a:defRPr/>
            </a:pPr>
            <a:endParaRPr lang="en-US" altLang="en-US" dirty="0"/>
          </a:p>
        </p:txBody>
      </p:sp>
      <p:sp>
        <p:nvSpPr>
          <p:cNvPr id="150535" name="Rectangle 7"/>
          <p:cNvSpPr>
            <a:spLocks noGrp="1" noChangeArrowheads="1"/>
          </p:cNvSpPr>
          <p:nvPr>
            <p:ph type="sldNum" sz="quarter" idx="5"/>
          </p:nvPr>
        </p:nvSpPr>
        <p:spPr bwMode="auto">
          <a:xfrm>
            <a:off x="3898101" y="8829967"/>
            <a:ext cx="2982119"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37" tIns="46219" rIns="92437" bIns="46219" numCol="1" anchor="b" anchorCtr="0" compatLnSpc="1">
            <a:prstTxWarp prst="textNoShape">
              <a:avLst/>
            </a:prstTxWarp>
          </a:bodyPr>
          <a:lstStyle>
            <a:lvl1pPr algn="r" eaLnBrk="1" hangingPunct="1">
              <a:defRPr sz="1200">
                <a:latin typeface="Arial" panose="020B0604020202020204" pitchFamily="34" charset="0"/>
              </a:defRPr>
            </a:lvl1pPr>
          </a:lstStyle>
          <a:p>
            <a:pPr>
              <a:defRPr/>
            </a:pPr>
            <a:fld id="{16B70B88-D712-497F-A55D-EF72685686CA}" type="slidenum">
              <a:rPr lang="en-US" altLang="en-US"/>
              <a:pPr>
                <a:defRPr/>
              </a:pPr>
              <a:t>‹#›</a:t>
            </a:fld>
            <a:endParaRPr lang="en-US" altLang="en-US" dirty="0"/>
          </a:p>
        </p:txBody>
      </p:sp>
    </p:spTree>
    <p:extLst>
      <p:ext uri="{BB962C8B-B14F-4D97-AF65-F5344CB8AC3E}">
        <p14:creationId xmlns:p14="http://schemas.microsoft.com/office/powerpoint/2010/main" val="312308360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178"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354"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532"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709"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5886" algn="l" defTabSz="914354" rtl="0" eaLnBrk="1" latinLnBrk="0" hangingPunct="1">
      <a:defRPr sz="1200" kern="1200">
        <a:solidFill>
          <a:schemeClr val="tx1"/>
        </a:solidFill>
        <a:latin typeface="+mn-lt"/>
        <a:ea typeface="+mn-ea"/>
        <a:cs typeface="+mn-cs"/>
      </a:defRPr>
    </a:lvl6pPr>
    <a:lvl7pPr marL="2743062" algn="l" defTabSz="914354" rtl="0" eaLnBrk="1" latinLnBrk="0" hangingPunct="1">
      <a:defRPr sz="1200" kern="1200">
        <a:solidFill>
          <a:schemeClr val="tx1"/>
        </a:solidFill>
        <a:latin typeface="+mn-lt"/>
        <a:ea typeface="+mn-ea"/>
        <a:cs typeface="+mn-cs"/>
      </a:defRPr>
    </a:lvl7pPr>
    <a:lvl8pPr marL="3200240" algn="l" defTabSz="914354" rtl="0" eaLnBrk="1" latinLnBrk="0" hangingPunct="1">
      <a:defRPr sz="1200" kern="1200">
        <a:solidFill>
          <a:schemeClr val="tx1"/>
        </a:solidFill>
        <a:latin typeface="+mn-lt"/>
        <a:ea typeface="+mn-ea"/>
        <a:cs typeface="+mn-cs"/>
      </a:defRPr>
    </a:lvl8pPr>
    <a:lvl9pPr marL="3657418" algn="l" defTabSz="914354"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a:defRPr sz="3000">
                <a:solidFill>
                  <a:schemeClr val="tx1"/>
                </a:solidFill>
                <a:latin typeface="Arial Narrow" panose="020B0606020202030204" pitchFamily="34" charset="0"/>
              </a:defRPr>
            </a:lvl1pPr>
            <a:lvl2pPr marL="751051" indent="-288866">
              <a:defRPr sz="3000">
                <a:solidFill>
                  <a:schemeClr val="tx1"/>
                </a:solidFill>
                <a:latin typeface="Arial Narrow" panose="020B0606020202030204" pitchFamily="34" charset="0"/>
              </a:defRPr>
            </a:lvl2pPr>
            <a:lvl3pPr marL="1155464" indent="-231093">
              <a:defRPr sz="3000">
                <a:solidFill>
                  <a:schemeClr val="tx1"/>
                </a:solidFill>
                <a:latin typeface="Arial Narrow" panose="020B0606020202030204" pitchFamily="34" charset="0"/>
              </a:defRPr>
            </a:lvl3pPr>
            <a:lvl4pPr marL="1617649" indent="-231093">
              <a:defRPr sz="3000">
                <a:solidFill>
                  <a:schemeClr val="tx1"/>
                </a:solidFill>
                <a:latin typeface="Arial Narrow" panose="020B0606020202030204" pitchFamily="34" charset="0"/>
              </a:defRPr>
            </a:lvl4pPr>
            <a:lvl5pPr marL="2079836" indent="-231093">
              <a:defRPr sz="3000">
                <a:solidFill>
                  <a:schemeClr val="tx1"/>
                </a:solidFill>
                <a:latin typeface="Arial Narrow" panose="020B0606020202030204" pitchFamily="34" charset="0"/>
              </a:defRPr>
            </a:lvl5pPr>
            <a:lvl6pPr marL="2542021" indent="-231093" eaLnBrk="0" fontAlgn="base" hangingPunct="0">
              <a:spcBef>
                <a:spcPct val="0"/>
              </a:spcBef>
              <a:spcAft>
                <a:spcPct val="0"/>
              </a:spcAft>
              <a:defRPr sz="3000">
                <a:solidFill>
                  <a:schemeClr val="tx1"/>
                </a:solidFill>
                <a:latin typeface="Arial Narrow" panose="020B0606020202030204" pitchFamily="34" charset="0"/>
              </a:defRPr>
            </a:lvl6pPr>
            <a:lvl7pPr marL="3004207" indent="-231093" eaLnBrk="0" fontAlgn="base" hangingPunct="0">
              <a:spcBef>
                <a:spcPct val="0"/>
              </a:spcBef>
              <a:spcAft>
                <a:spcPct val="0"/>
              </a:spcAft>
              <a:defRPr sz="3000">
                <a:solidFill>
                  <a:schemeClr val="tx1"/>
                </a:solidFill>
                <a:latin typeface="Arial Narrow" panose="020B0606020202030204" pitchFamily="34" charset="0"/>
              </a:defRPr>
            </a:lvl7pPr>
            <a:lvl8pPr marL="3466392" indent="-231093" eaLnBrk="0" fontAlgn="base" hangingPunct="0">
              <a:spcBef>
                <a:spcPct val="0"/>
              </a:spcBef>
              <a:spcAft>
                <a:spcPct val="0"/>
              </a:spcAft>
              <a:defRPr sz="3000">
                <a:solidFill>
                  <a:schemeClr val="tx1"/>
                </a:solidFill>
                <a:latin typeface="Arial Narrow" panose="020B0606020202030204" pitchFamily="34" charset="0"/>
              </a:defRPr>
            </a:lvl8pPr>
            <a:lvl9pPr marL="3928578" indent="-231093" eaLnBrk="0" fontAlgn="base" hangingPunct="0">
              <a:spcBef>
                <a:spcPct val="0"/>
              </a:spcBef>
              <a:spcAft>
                <a:spcPct val="0"/>
              </a:spcAft>
              <a:defRPr sz="3000">
                <a:solidFill>
                  <a:schemeClr val="tx1"/>
                </a:solidFill>
                <a:latin typeface="Arial Narrow" panose="020B0606020202030204" pitchFamily="34" charset="0"/>
              </a:defRPr>
            </a:lvl9pPr>
          </a:lstStyle>
          <a:p>
            <a:fld id="{82004AD9-FA5A-49AE-831F-482F107DB489}" type="slidenum">
              <a:rPr lang="en-US" altLang="en-US" sz="1200">
                <a:latin typeface="Arial" panose="020B0604020202020204" pitchFamily="34" charset="0"/>
              </a:rPr>
              <a:pPr/>
              <a:t>1</a:t>
            </a:fld>
            <a:endParaRPr lang="en-US" altLang="en-US" sz="1200" dirty="0">
              <a:latin typeface="Arial" panose="020B0604020202020204" pitchFamily="34" charset="0"/>
            </a:endParaRPr>
          </a:p>
        </p:txBody>
      </p:sp>
      <p:sp>
        <p:nvSpPr>
          <p:cNvPr id="6147" name="Rectangle 2"/>
          <p:cNvSpPr>
            <a:spLocks noGrp="1" noRot="1" noChangeAspect="1" noChangeArrowheads="1" noTextEdit="1"/>
          </p:cNvSpPr>
          <p:nvPr>
            <p:ph type="sldImg"/>
          </p:nvPr>
        </p:nvSpPr>
        <p:spPr>
          <a:xfrm>
            <a:off x="1117600" y="698500"/>
            <a:ext cx="4646613" cy="3486150"/>
          </a:xfrm>
          <a:ln/>
        </p:spPr>
      </p:sp>
      <p:sp>
        <p:nvSpPr>
          <p:cNvPr id="6148"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19577477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86400" y="5387581"/>
            <a:ext cx="32918400" cy="11459765"/>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5486400" y="17290258"/>
            <a:ext cx="32918400" cy="7947422"/>
          </a:xfrm>
        </p:spPr>
        <p:txBody>
          <a:bodyPr/>
          <a:lstStyle>
            <a:lvl1pPr marL="0" indent="0" algn="ctr">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Tree>
    <p:extLst>
      <p:ext uri="{BB962C8B-B14F-4D97-AF65-F5344CB8AC3E}">
        <p14:creationId xmlns:p14="http://schemas.microsoft.com/office/powerpoint/2010/main" val="24250652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7820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029" y="8206980"/>
            <a:ext cx="37857113" cy="13693378"/>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2994029" y="22028944"/>
            <a:ext cx="37857113" cy="7200900"/>
          </a:xfrm>
        </p:spPr>
        <p:txBody>
          <a:bodyPr/>
          <a:lstStyle>
            <a:lvl1pPr marL="0" indent="0">
              <a:buNone/>
              <a:defRPr sz="2400"/>
            </a:lvl1pPr>
            <a:lvl2pPr marL="457178" indent="0">
              <a:buNone/>
              <a:defRPr sz="2000"/>
            </a:lvl2pPr>
            <a:lvl3pPr marL="914354" indent="0">
              <a:buNone/>
              <a:defRPr sz="1800"/>
            </a:lvl3pPr>
            <a:lvl4pPr marL="1371532" indent="0">
              <a:buNone/>
              <a:defRPr sz="1600"/>
            </a:lvl4pPr>
            <a:lvl5pPr marL="1828709" indent="0">
              <a:buNone/>
              <a:defRPr sz="1600"/>
            </a:lvl5pPr>
            <a:lvl6pPr marL="2285886" indent="0">
              <a:buNone/>
              <a:defRPr sz="1600"/>
            </a:lvl6pPr>
            <a:lvl7pPr marL="2743062" indent="0">
              <a:buNone/>
              <a:defRPr sz="1600"/>
            </a:lvl7pPr>
            <a:lvl8pPr marL="3200240" indent="0">
              <a:buNone/>
              <a:defRPr sz="1600"/>
            </a:lvl8pPr>
            <a:lvl9pPr marL="3657418" indent="0">
              <a:buNone/>
              <a:defRPr sz="1600"/>
            </a:lvl9pPr>
          </a:lstStyle>
          <a:p>
            <a:pPr lvl="0"/>
            <a:r>
              <a:rPr lang="en-US"/>
              <a:t>Click to edit Master text styles</a:t>
            </a:r>
          </a:p>
        </p:txBody>
      </p:sp>
    </p:spTree>
    <p:extLst>
      <p:ext uri="{BB962C8B-B14F-4D97-AF65-F5344CB8AC3E}">
        <p14:creationId xmlns:p14="http://schemas.microsoft.com/office/powerpoint/2010/main" val="3005642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60439" y="4795840"/>
            <a:ext cx="6667500" cy="274022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780338" y="4795840"/>
            <a:ext cx="6667500" cy="274022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69064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2603" y="1752600"/>
            <a:ext cx="37857113" cy="6362700"/>
          </a:xfrm>
        </p:spPr>
        <p:txBody>
          <a:bodyPr/>
          <a:lstStyle/>
          <a:p>
            <a:r>
              <a:rPr lang="en-US"/>
              <a:t>Click to edit Master title style</a:t>
            </a:r>
          </a:p>
        </p:txBody>
      </p:sp>
      <p:sp>
        <p:nvSpPr>
          <p:cNvPr id="3" name="Text Placeholder 2"/>
          <p:cNvSpPr>
            <a:spLocks noGrp="1"/>
          </p:cNvSpPr>
          <p:nvPr>
            <p:ph type="body" idx="1"/>
          </p:nvPr>
        </p:nvSpPr>
        <p:spPr>
          <a:xfrm>
            <a:off x="3022602" y="8070056"/>
            <a:ext cx="18568988" cy="3954066"/>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4" name="Content Placeholder 3"/>
          <p:cNvSpPr>
            <a:spLocks noGrp="1"/>
          </p:cNvSpPr>
          <p:nvPr>
            <p:ph sz="half" idx="2"/>
          </p:nvPr>
        </p:nvSpPr>
        <p:spPr>
          <a:xfrm>
            <a:off x="3022602" y="12024122"/>
            <a:ext cx="18568988" cy="176867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20241" y="8070056"/>
            <a:ext cx="18659475" cy="3954066"/>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22220241" y="12024122"/>
            <a:ext cx="18659475" cy="176867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9408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29604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5570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2601" y="2194324"/>
            <a:ext cx="14157325" cy="7680722"/>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18659478" y="4739879"/>
            <a:ext cx="22220239" cy="233934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22601" y="9875046"/>
            <a:ext cx="14157325" cy="18296335"/>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Click to edit Master text styles</a:t>
            </a:r>
          </a:p>
        </p:txBody>
      </p:sp>
    </p:spTree>
    <p:extLst>
      <p:ext uri="{BB962C8B-B14F-4D97-AF65-F5344CB8AC3E}">
        <p14:creationId xmlns:p14="http://schemas.microsoft.com/office/powerpoint/2010/main" val="27982606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2601" y="2194324"/>
            <a:ext cx="14157325" cy="7680722"/>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18659478" y="4739879"/>
            <a:ext cx="22220239" cy="23393400"/>
          </a:xfr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pPr lvl="0"/>
            <a:endParaRPr lang="en-US" noProof="0" dirty="0"/>
          </a:p>
        </p:txBody>
      </p:sp>
      <p:sp>
        <p:nvSpPr>
          <p:cNvPr id="4" name="Text Placeholder 3"/>
          <p:cNvSpPr>
            <a:spLocks noGrp="1"/>
          </p:cNvSpPr>
          <p:nvPr>
            <p:ph type="body" sz="half" idx="2"/>
          </p:nvPr>
        </p:nvSpPr>
        <p:spPr>
          <a:xfrm>
            <a:off x="3022601" y="9875046"/>
            <a:ext cx="14157325" cy="18296335"/>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Click to edit Master text styles</a:t>
            </a:r>
          </a:p>
        </p:txBody>
      </p:sp>
    </p:spTree>
    <p:extLst>
      <p:ext uri="{BB962C8B-B14F-4D97-AF65-F5344CB8AC3E}">
        <p14:creationId xmlns:p14="http://schemas.microsoft.com/office/powerpoint/2010/main" val="11936108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61644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2404053" y="1272780"/>
            <a:ext cx="10480675" cy="3092529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60439" y="1272780"/>
            <a:ext cx="31291212" cy="3092529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94719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86400" y="5387581"/>
            <a:ext cx="32918400" cy="11459765"/>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5486400" y="17290258"/>
            <a:ext cx="32918400" cy="7947422"/>
          </a:xfrm>
        </p:spPr>
        <p:txBody>
          <a:bodyPr/>
          <a:lstStyle>
            <a:lvl1pPr marL="0" indent="0" algn="ctr">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Tree>
    <p:extLst>
      <p:ext uri="{BB962C8B-B14F-4D97-AF65-F5344CB8AC3E}">
        <p14:creationId xmlns:p14="http://schemas.microsoft.com/office/powerpoint/2010/main" val="35347333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035394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029" y="8206980"/>
            <a:ext cx="37857113" cy="13693378"/>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2994029" y="22028944"/>
            <a:ext cx="37857113" cy="7200900"/>
          </a:xfrm>
        </p:spPr>
        <p:txBody>
          <a:bodyPr/>
          <a:lstStyle>
            <a:lvl1pPr marL="0" indent="0">
              <a:buNone/>
              <a:defRPr sz="2400"/>
            </a:lvl1pPr>
            <a:lvl2pPr marL="457178" indent="0">
              <a:buNone/>
              <a:defRPr sz="2000"/>
            </a:lvl2pPr>
            <a:lvl3pPr marL="914354" indent="0">
              <a:buNone/>
              <a:defRPr sz="1800"/>
            </a:lvl3pPr>
            <a:lvl4pPr marL="1371532" indent="0">
              <a:buNone/>
              <a:defRPr sz="1600"/>
            </a:lvl4pPr>
            <a:lvl5pPr marL="1828709" indent="0">
              <a:buNone/>
              <a:defRPr sz="1600"/>
            </a:lvl5pPr>
            <a:lvl6pPr marL="2285886" indent="0">
              <a:buNone/>
              <a:defRPr sz="1600"/>
            </a:lvl6pPr>
            <a:lvl7pPr marL="2743062" indent="0">
              <a:buNone/>
              <a:defRPr sz="1600"/>
            </a:lvl7pPr>
            <a:lvl8pPr marL="3200240" indent="0">
              <a:buNone/>
              <a:defRPr sz="1600"/>
            </a:lvl8pPr>
            <a:lvl9pPr marL="3657418" indent="0">
              <a:buNone/>
              <a:defRPr sz="1600"/>
            </a:lvl9pPr>
          </a:lstStyle>
          <a:p>
            <a:pPr lvl="0"/>
            <a:r>
              <a:rPr lang="en-US"/>
              <a:t>Click to edit Master text styles</a:t>
            </a:r>
          </a:p>
        </p:txBody>
      </p:sp>
    </p:spTree>
    <p:extLst>
      <p:ext uri="{BB962C8B-B14F-4D97-AF65-F5344CB8AC3E}">
        <p14:creationId xmlns:p14="http://schemas.microsoft.com/office/powerpoint/2010/main" val="15066918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36626" y="4805365"/>
            <a:ext cx="4910139" cy="27397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999165" y="4805365"/>
            <a:ext cx="4911725" cy="27397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93773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2603" y="1752600"/>
            <a:ext cx="37857113" cy="6362700"/>
          </a:xfrm>
        </p:spPr>
        <p:txBody>
          <a:bodyPr/>
          <a:lstStyle/>
          <a:p>
            <a:r>
              <a:rPr lang="en-US"/>
              <a:t>Click to edit Master title style</a:t>
            </a:r>
          </a:p>
        </p:txBody>
      </p:sp>
      <p:sp>
        <p:nvSpPr>
          <p:cNvPr id="3" name="Text Placeholder 2"/>
          <p:cNvSpPr>
            <a:spLocks noGrp="1"/>
          </p:cNvSpPr>
          <p:nvPr>
            <p:ph type="body" idx="1"/>
          </p:nvPr>
        </p:nvSpPr>
        <p:spPr>
          <a:xfrm>
            <a:off x="3022602" y="8070056"/>
            <a:ext cx="18568988" cy="3954066"/>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4" name="Content Placeholder 3"/>
          <p:cNvSpPr>
            <a:spLocks noGrp="1"/>
          </p:cNvSpPr>
          <p:nvPr>
            <p:ph sz="half" idx="2"/>
          </p:nvPr>
        </p:nvSpPr>
        <p:spPr>
          <a:xfrm>
            <a:off x="3022602" y="12024122"/>
            <a:ext cx="18568988" cy="176867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20241" y="8070056"/>
            <a:ext cx="18659475" cy="3954066"/>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22220241" y="12024122"/>
            <a:ext cx="18659475" cy="176867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77480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050377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09278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2601" y="2194324"/>
            <a:ext cx="14157325" cy="7680722"/>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18659478" y="4739879"/>
            <a:ext cx="22220239" cy="233934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22601" y="9875046"/>
            <a:ext cx="14157325" cy="18296335"/>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Click to edit Master text styles</a:t>
            </a:r>
          </a:p>
        </p:txBody>
      </p:sp>
    </p:spTree>
    <p:extLst>
      <p:ext uri="{BB962C8B-B14F-4D97-AF65-F5344CB8AC3E}">
        <p14:creationId xmlns:p14="http://schemas.microsoft.com/office/powerpoint/2010/main" val="22193996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2601" y="2194324"/>
            <a:ext cx="14157325" cy="7680722"/>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18659478" y="4739879"/>
            <a:ext cx="22220239" cy="23393400"/>
          </a:xfr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pPr lvl="0"/>
            <a:endParaRPr lang="en-US" noProof="0" dirty="0"/>
          </a:p>
        </p:txBody>
      </p:sp>
      <p:sp>
        <p:nvSpPr>
          <p:cNvPr id="4" name="Text Placeholder 3"/>
          <p:cNvSpPr>
            <a:spLocks noGrp="1"/>
          </p:cNvSpPr>
          <p:nvPr>
            <p:ph type="body" sz="half" idx="2"/>
          </p:nvPr>
        </p:nvSpPr>
        <p:spPr>
          <a:xfrm>
            <a:off x="3022601" y="9875046"/>
            <a:ext cx="14157325" cy="18296335"/>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Click to edit Master text styles</a:t>
            </a:r>
          </a:p>
        </p:txBody>
      </p:sp>
    </p:spTree>
    <p:extLst>
      <p:ext uri="{BB962C8B-B14F-4D97-AF65-F5344CB8AC3E}">
        <p14:creationId xmlns:p14="http://schemas.microsoft.com/office/powerpoint/2010/main" val="28846899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13448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2397703" y="1272781"/>
            <a:ext cx="10487025" cy="3093005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36625" y="1272781"/>
            <a:ext cx="31308675" cy="309300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01371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86400" y="5387581"/>
            <a:ext cx="32918400" cy="11459765"/>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5486400" y="17290258"/>
            <a:ext cx="32918400" cy="7947422"/>
          </a:xfrm>
        </p:spPr>
        <p:txBody>
          <a:bodyPr/>
          <a:lstStyle>
            <a:lvl1pPr marL="0" indent="0" algn="ctr">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Tree>
    <p:extLst>
      <p:ext uri="{BB962C8B-B14F-4D97-AF65-F5344CB8AC3E}">
        <p14:creationId xmlns:p14="http://schemas.microsoft.com/office/powerpoint/2010/main" val="22053305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94827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029" y="8206980"/>
            <a:ext cx="37857113" cy="13693378"/>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2994029" y="22028944"/>
            <a:ext cx="37857113" cy="7200900"/>
          </a:xfrm>
        </p:spPr>
        <p:txBody>
          <a:bodyPr/>
          <a:lstStyle>
            <a:lvl1pPr marL="0" indent="0">
              <a:buNone/>
              <a:defRPr sz="2400"/>
            </a:lvl1pPr>
            <a:lvl2pPr marL="457178" indent="0">
              <a:buNone/>
              <a:defRPr sz="2000"/>
            </a:lvl2pPr>
            <a:lvl3pPr marL="914354" indent="0">
              <a:buNone/>
              <a:defRPr sz="1800"/>
            </a:lvl3pPr>
            <a:lvl4pPr marL="1371532" indent="0">
              <a:buNone/>
              <a:defRPr sz="1600"/>
            </a:lvl4pPr>
            <a:lvl5pPr marL="1828709" indent="0">
              <a:buNone/>
              <a:defRPr sz="1600"/>
            </a:lvl5pPr>
            <a:lvl6pPr marL="2285886" indent="0">
              <a:buNone/>
              <a:defRPr sz="1600"/>
            </a:lvl6pPr>
            <a:lvl7pPr marL="2743062" indent="0">
              <a:buNone/>
              <a:defRPr sz="1600"/>
            </a:lvl7pPr>
            <a:lvl8pPr marL="3200240" indent="0">
              <a:buNone/>
              <a:defRPr sz="1600"/>
            </a:lvl8pPr>
            <a:lvl9pPr marL="3657418" indent="0">
              <a:buNone/>
              <a:defRPr sz="1600"/>
            </a:lvl9pPr>
          </a:lstStyle>
          <a:p>
            <a:pPr lvl="0"/>
            <a:r>
              <a:rPr lang="en-US"/>
              <a:t>Click to edit Master text styles</a:t>
            </a:r>
          </a:p>
        </p:txBody>
      </p:sp>
    </p:spTree>
    <p:extLst>
      <p:ext uri="{BB962C8B-B14F-4D97-AF65-F5344CB8AC3E}">
        <p14:creationId xmlns:p14="http://schemas.microsoft.com/office/powerpoint/2010/main" val="5777268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93739" y="4805365"/>
            <a:ext cx="21018500" cy="27397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1864641" y="4805365"/>
            <a:ext cx="21020087" cy="27397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41048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2603" y="1752600"/>
            <a:ext cx="37857113" cy="6362700"/>
          </a:xfrm>
        </p:spPr>
        <p:txBody>
          <a:bodyPr/>
          <a:lstStyle/>
          <a:p>
            <a:r>
              <a:rPr lang="en-US"/>
              <a:t>Click to edit Master title style</a:t>
            </a:r>
          </a:p>
        </p:txBody>
      </p:sp>
      <p:sp>
        <p:nvSpPr>
          <p:cNvPr id="3" name="Text Placeholder 2"/>
          <p:cNvSpPr>
            <a:spLocks noGrp="1"/>
          </p:cNvSpPr>
          <p:nvPr>
            <p:ph type="body" idx="1"/>
          </p:nvPr>
        </p:nvSpPr>
        <p:spPr>
          <a:xfrm>
            <a:off x="3022602" y="8070056"/>
            <a:ext cx="18568988" cy="3954066"/>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4" name="Content Placeholder 3"/>
          <p:cNvSpPr>
            <a:spLocks noGrp="1"/>
          </p:cNvSpPr>
          <p:nvPr>
            <p:ph sz="half" idx="2"/>
          </p:nvPr>
        </p:nvSpPr>
        <p:spPr>
          <a:xfrm>
            <a:off x="3022602" y="12024122"/>
            <a:ext cx="18568988" cy="176867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20241" y="8070056"/>
            <a:ext cx="18659475" cy="3954066"/>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22220241" y="12024122"/>
            <a:ext cx="18659475" cy="176867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633297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523853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54905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2601" y="2194324"/>
            <a:ext cx="14157325" cy="7680722"/>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18659478" y="4739879"/>
            <a:ext cx="22220239" cy="233934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22601" y="9875046"/>
            <a:ext cx="14157325" cy="18296335"/>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Click to edit Master text styles</a:t>
            </a:r>
          </a:p>
        </p:txBody>
      </p:sp>
    </p:spTree>
    <p:extLst>
      <p:ext uri="{BB962C8B-B14F-4D97-AF65-F5344CB8AC3E}">
        <p14:creationId xmlns:p14="http://schemas.microsoft.com/office/powerpoint/2010/main" val="9460078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2601" y="2194324"/>
            <a:ext cx="14157325" cy="7680722"/>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18659478" y="4739879"/>
            <a:ext cx="22220239" cy="23393400"/>
          </a:xfr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pPr lvl="0"/>
            <a:endParaRPr lang="en-US" noProof="0" dirty="0"/>
          </a:p>
        </p:txBody>
      </p:sp>
      <p:sp>
        <p:nvSpPr>
          <p:cNvPr id="4" name="Text Placeholder 3"/>
          <p:cNvSpPr>
            <a:spLocks noGrp="1"/>
          </p:cNvSpPr>
          <p:nvPr>
            <p:ph type="body" sz="half" idx="2"/>
          </p:nvPr>
        </p:nvSpPr>
        <p:spPr>
          <a:xfrm>
            <a:off x="3022601" y="9875046"/>
            <a:ext cx="14157325" cy="18296335"/>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Click to edit Master text styles</a:t>
            </a:r>
          </a:p>
        </p:txBody>
      </p:sp>
    </p:spTree>
    <p:extLst>
      <p:ext uri="{BB962C8B-B14F-4D97-AF65-F5344CB8AC3E}">
        <p14:creationId xmlns:p14="http://schemas.microsoft.com/office/powerpoint/2010/main" val="11470323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293694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2337378" y="1272781"/>
            <a:ext cx="10547351" cy="3093005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93741" y="1272781"/>
            <a:ext cx="31491237" cy="309300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1674123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6"/>
          <p:cNvSpPr>
            <a:spLocks noChangeArrowheads="1"/>
          </p:cNvSpPr>
          <p:nvPr userDrawn="1"/>
        </p:nvSpPr>
        <p:spPr bwMode="auto">
          <a:xfrm>
            <a:off x="0" y="1"/>
            <a:ext cx="43891200" cy="4069556"/>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900">
                <a:solidFill>
                  <a:schemeClr val="tx1"/>
                </a:solidFill>
                <a:latin typeface="Arial Narrow" panose="020B0606020202030204" pitchFamily="34" charset="0"/>
              </a:defRPr>
            </a:lvl1pPr>
            <a:lvl2pPr marL="742950" indent="-285750">
              <a:defRPr sz="2900">
                <a:solidFill>
                  <a:schemeClr val="tx1"/>
                </a:solidFill>
                <a:latin typeface="Arial Narrow" panose="020B0606020202030204" pitchFamily="34" charset="0"/>
              </a:defRPr>
            </a:lvl2pPr>
            <a:lvl3pPr marL="1143000" indent="-228600">
              <a:defRPr sz="2900">
                <a:solidFill>
                  <a:schemeClr val="tx1"/>
                </a:solidFill>
                <a:latin typeface="Arial Narrow" panose="020B0606020202030204" pitchFamily="34" charset="0"/>
              </a:defRPr>
            </a:lvl3pPr>
            <a:lvl4pPr marL="1600200" indent="-228600">
              <a:defRPr sz="2900">
                <a:solidFill>
                  <a:schemeClr val="tx1"/>
                </a:solidFill>
                <a:latin typeface="Arial Narrow" panose="020B0606020202030204" pitchFamily="34" charset="0"/>
              </a:defRPr>
            </a:lvl4pPr>
            <a:lvl5pPr marL="2057400" indent="-22860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eaLnBrk="1" hangingPunct="1">
              <a:defRPr/>
            </a:pPr>
            <a:endParaRPr lang="en-US" altLang="en-US" sz="2900" dirty="0"/>
          </a:p>
        </p:txBody>
      </p:sp>
      <p:sp>
        <p:nvSpPr>
          <p:cNvPr id="1027" name="Rectangle 33"/>
          <p:cNvSpPr>
            <a:spLocks noChangeArrowheads="1"/>
          </p:cNvSpPr>
          <p:nvPr userDrawn="1"/>
        </p:nvSpPr>
        <p:spPr bwMode="auto">
          <a:xfrm>
            <a:off x="935039" y="4800601"/>
            <a:ext cx="13512800" cy="27397472"/>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900">
                <a:solidFill>
                  <a:schemeClr val="tx1"/>
                </a:solidFill>
                <a:latin typeface="Arial Narrow" panose="020B0606020202030204" pitchFamily="34" charset="0"/>
              </a:defRPr>
            </a:lvl1pPr>
            <a:lvl2pPr marL="742950" indent="-285750">
              <a:defRPr sz="2900">
                <a:solidFill>
                  <a:schemeClr val="tx1"/>
                </a:solidFill>
                <a:latin typeface="Arial Narrow" panose="020B0606020202030204" pitchFamily="34" charset="0"/>
              </a:defRPr>
            </a:lvl2pPr>
            <a:lvl3pPr marL="1143000" indent="-228600">
              <a:defRPr sz="2900">
                <a:solidFill>
                  <a:schemeClr val="tx1"/>
                </a:solidFill>
                <a:latin typeface="Arial Narrow" panose="020B0606020202030204" pitchFamily="34" charset="0"/>
              </a:defRPr>
            </a:lvl3pPr>
            <a:lvl4pPr marL="1600200" indent="-228600">
              <a:defRPr sz="2900">
                <a:solidFill>
                  <a:schemeClr val="tx1"/>
                </a:solidFill>
                <a:latin typeface="Arial Narrow" panose="020B0606020202030204" pitchFamily="34" charset="0"/>
              </a:defRPr>
            </a:lvl4pPr>
            <a:lvl5pPr marL="2057400" indent="-22860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eaLnBrk="1" hangingPunct="1">
              <a:defRPr/>
            </a:pPr>
            <a:endParaRPr lang="en-US" altLang="en-US" sz="2900" dirty="0"/>
          </a:p>
        </p:txBody>
      </p:sp>
      <p:sp>
        <p:nvSpPr>
          <p:cNvPr id="1028" name="Text Box 14"/>
          <p:cNvSpPr txBox="1">
            <a:spLocks noChangeArrowheads="1"/>
          </p:cNvSpPr>
          <p:nvPr userDrawn="1"/>
        </p:nvSpPr>
        <p:spPr bwMode="auto">
          <a:xfrm>
            <a:off x="935042" y="32445724"/>
            <a:ext cx="2884487" cy="328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67" tIns="45624" rIns="91267" bIns="45624">
            <a:spAutoFit/>
          </a:bodyPr>
          <a:lstStyle>
            <a:lvl1pPr>
              <a:defRPr sz="2900">
                <a:solidFill>
                  <a:schemeClr val="tx1"/>
                </a:solidFill>
                <a:latin typeface="Arial Narrow" panose="020B0606020202030204" pitchFamily="34" charset="0"/>
              </a:defRPr>
            </a:lvl1pPr>
            <a:lvl2pPr marL="742950" indent="-285750">
              <a:defRPr sz="2900">
                <a:solidFill>
                  <a:schemeClr val="tx1"/>
                </a:solidFill>
                <a:latin typeface="Arial Narrow" panose="020B0606020202030204" pitchFamily="34" charset="0"/>
              </a:defRPr>
            </a:lvl2pPr>
            <a:lvl3pPr marL="1143000" indent="-228600">
              <a:defRPr sz="2900">
                <a:solidFill>
                  <a:schemeClr val="tx1"/>
                </a:solidFill>
                <a:latin typeface="Arial Narrow" panose="020B0606020202030204" pitchFamily="34" charset="0"/>
              </a:defRPr>
            </a:lvl3pPr>
            <a:lvl4pPr marL="1600200" indent="-228600">
              <a:defRPr sz="2900">
                <a:solidFill>
                  <a:schemeClr val="tx1"/>
                </a:solidFill>
                <a:latin typeface="Arial Narrow" panose="020B0606020202030204" pitchFamily="34" charset="0"/>
              </a:defRPr>
            </a:lvl4pPr>
            <a:lvl5pPr marL="2057400" indent="-22860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nSpc>
                <a:spcPct val="65000"/>
              </a:lnSpc>
              <a:spcBef>
                <a:spcPct val="50000"/>
              </a:spcBef>
              <a:defRPr/>
            </a:pPr>
            <a:r>
              <a:rPr lang="en-US" altLang="en-US" sz="500" b="1" dirty="0">
                <a:solidFill>
                  <a:schemeClr val="bg2"/>
                </a:solidFill>
                <a:latin typeface="Arial" panose="020B0604020202020204" pitchFamily="34" charset="0"/>
              </a:rPr>
              <a:t>TEMPLATE DESIGN © 2008</a:t>
            </a:r>
          </a:p>
          <a:p>
            <a:pPr>
              <a:lnSpc>
                <a:spcPct val="65000"/>
              </a:lnSpc>
              <a:spcBef>
                <a:spcPct val="50000"/>
              </a:spcBef>
              <a:defRPr/>
            </a:pPr>
            <a:r>
              <a:rPr lang="en-US" altLang="en-US" sz="1000" b="1" dirty="0">
                <a:solidFill>
                  <a:schemeClr val="bg2"/>
                </a:solidFill>
                <a:latin typeface="Arial" panose="020B0604020202020204" pitchFamily="34" charset="0"/>
              </a:rPr>
              <a:t>www.PosterPresentations.com</a:t>
            </a:r>
          </a:p>
        </p:txBody>
      </p:sp>
      <p:sp>
        <p:nvSpPr>
          <p:cNvPr id="1029" name="Rectangle 15"/>
          <p:cNvSpPr>
            <a:spLocks noGrp="1" noChangeArrowheads="1"/>
          </p:cNvSpPr>
          <p:nvPr>
            <p:ph type="title"/>
          </p:nvPr>
        </p:nvSpPr>
        <p:spPr bwMode="auto">
          <a:xfrm>
            <a:off x="960442" y="1272781"/>
            <a:ext cx="41924287" cy="2202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67" tIns="45624" rIns="91267" bIns="45624" numCol="1" anchor="ctr" anchorCtr="0" compatLnSpc="1">
            <a:prstTxWarp prst="textNoShape">
              <a:avLst/>
            </a:prstTxWarp>
          </a:bodyPr>
          <a:lstStyle/>
          <a:p>
            <a:pPr lvl="0"/>
            <a:r>
              <a:rPr lang="en-US" altLang="en-US"/>
              <a:t>Click to edit Master title style</a:t>
            </a:r>
          </a:p>
        </p:txBody>
      </p:sp>
      <p:sp>
        <p:nvSpPr>
          <p:cNvPr id="1030" name="Rectangle 16"/>
          <p:cNvSpPr>
            <a:spLocks noGrp="1" noChangeArrowheads="1"/>
          </p:cNvSpPr>
          <p:nvPr>
            <p:ph type="body" idx="1"/>
          </p:nvPr>
        </p:nvSpPr>
        <p:spPr bwMode="auto">
          <a:xfrm>
            <a:off x="960439" y="4795840"/>
            <a:ext cx="13487400" cy="274022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6408" tIns="456408" rIns="456408" bIns="456408" numCol="1" anchor="t" anchorCtr="0" compatLnSpc="1">
            <a:prstTxWarp prst="textNoShape">
              <a:avLst/>
            </a:prstTxWarp>
          </a:bodyPr>
          <a:lstStyle/>
          <a:p>
            <a:pPr lvl="0"/>
            <a:r>
              <a:rPr lang="en-US" altLang="en-US"/>
              <a:t>Click to edit Master text styles</a:t>
            </a:r>
          </a:p>
          <a:p>
            <a:pPr lvl="1"/>
            <a:r>
              <a:rPr lang="en-US" altLang="en-US"/>
              <a:t>Second level</a:t>
            </a:r>
          </a:p>
        </p:txBody>
      </p:sp>
      <p:sp>
        <p:nvSpPr>
          <p:cNvPr id="1031" name="Rectangle 25"/>
          <p:cNvSpPr>
            <a:spLocks noChangeArrowheads="1"/>
          </p:cNvSpPr>
          <p:nvPr userDrawn="1"/>
        </p:nvSpPr>
        <p:spPr bwMode="auto">
          <a:xfrm>
            <a:off x="0" y="0"/>
            <a:ext cx="43891200" cy="32918400"/>
          </a:xfrm>
          <a:prstGeom prst="rect">
            <a:avLst/>
          </a:prstGeom>
          <a:noFill/>
          <a:ln w="317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900">
                <a:solidFill>
                  <a:schemeClr val="tx1"/>
                </a:solidFill>
                <a:latin typeface="Arial Narrow" panose="020B0606020202030204" pitchFamily="34" charset="0"/>
              </a:defRPr>
            </a:lvl1pPr>
            <a:lvl2pPr marL="742950" indent="-285750">
              <a:defRPr sz="2900">
                <a:solidFill>
                  <a:schemeClr val="tx1"/>
                </a:solidFill>
                <a:latin typeface="Arial Narrow" panose="020B0606020202030204" pitchFamily="34" charset="0"/>
              </a:defRPr>
            </a:lvl2pPr>
            <a:lvl3pPr marL="1143000" indent="-228600">
              <a:defRPr sz="2900">
                <a:solidFill>
                  <a:schemeClr val="tx1"/>
                </a:solidFill>
                <a:latin typeface="Arial Narrow" panose="020B0606020202030204" pitchFamily="34" charset="0"/>
              </a:defRPr>
            </a:lvl3pPr>
            <a:lvl4pPr marL="1600200" indent="-228600">
              <a:defRPr sz="2900">
                <a:solidFill>
                  <a:schemeClr val="tx1"/>
                </a:solidFill>
                <a:latin typeface="Arial Narrow" panose="020B0606020202030204" pitchFamily="34" charset="0"/>
              </a:defRPr>
            </a:lvl4pPr>
            <a:lvl5pPr marL="2057400" indent="-22860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eaLnBrk="1" hangingPunct="1">
              <a:defRPr/>
            </a:pPr>
            <a:endParaRPr lang="en-US" altLang="en-US" sz="2900" dirty="0"/>
          </a:p>
        </p:txBody>
      </p:sp>
      <p:sp>
        <p:nvSpPr>
          <p:cNvPr id="1032" name="Rectangle 40"/>
          <p:cNvSpPr>
            <a:spLocks noChangeArrowheads="1"/>
          </p:cNvSpPr>
          <p:nvPr userDrawn="1"/>
        </p:nvSpPr>
        <p:spPr bwMode="auto">
          <a:xfrm>
            <a:off x="29371925" y="4800601"/>
            <a:ext cx="13512800" cy="27397472"/>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900">
                <a:solidFill>
                  <a:schemeClr val="tx1"/>
                </a:solidFill>
                <a:latin typeface="Arial Narrow" panose="020B0606020202030204" pitchFamily="34" charset="0"/>
              </a:defRPr>
            </a:lvl1pPr>
            <a:lvl2pPr marL="742950" indent="-285750">
              <a:defRPr sz="2900">
                <a:solidFill>
                  <a:schemeClr val="tx1"/>
                </a:solidFill>
                <a:latin typeface="Arial Narrow" panose="020B0606020202030204" pitchFamily="34" charset="0"/>
              </a:defRPr>
            </a:lvl2pPr>
            <a:lvl3pPr marL="1143000" indent="-228600">
              <a:defRPr sz="2900">
                <a:solidFill>
                  <a:schemeClr val="tx1"/>
                </a:solidFill>
                <a:latin typeface="Arial Narrow" panose="020B0606020202030204" pitchFamily="34" charset="0"/>
              </a:defRPr>
            </a:lvl3pPr>
            <a:lvl4pPr marL="1600200" indent="-228600">
              <a:defRPr sz="2900">
                <a:solidFill>
                  <a:schemeClr val="tx1"/>
                </a:solidFill>
                <a:latin typeface="Arial Narrow" panose="020B0606020202030204" pitchFamily="34" charset="0"/>
              </a:defRPr>
            </a:lvl4pPr>
            <a:lvl5pPr marL="2057400" indent="-22860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eaLnBrk="1" hangingPunct="1">
              <a:defRPr/>
            </a:pPr>
            <a:endParaRPr lang="en-US" altLang="en-US" sz="2900" dirty="0"/>
          </a:p>
        </p:txBody>
      </p:sp>
      <p:sp>
        <p:nvSpPr>
          <p:cNvPr id="1033" name="Rectangle 41"/>
          <p:cNvSpPr>
            <a:spLocks noChangeArrowheads="1"/>
          </p:cNvSpPr>
          <p:nvPr userDrawn="1"/>
        </p:nvSpPr>
        <p:spPr bwMode="auto">
          <a:xfrm>
            <a:off x="15152688" y="4800601"/>
            <a:ext cx="13512800" cy="27397472"/>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900">
                <a:solidFill>
                  <a:schemeClr val="tx1"/>
                </a:solidFill>
                <a:latin typeface="Arial Narrow" panose="020B0606020202030204" pitchFamily="34" charset="0"/>
              </a:defRPr>
            </a:lvl1pPr>
            <a:lvl2pPr marL="742950" indent="-285750">
              <a:defRPr sz="2900">
                <a:solidFill>
                  <a:schemeClr val="tx1"/>
                </a:solidFill>
                <a:latin typeface="Arial Narrow" panose="020B0606020202030204" pitchFamily="34" charset="0"/>
              </a:defRPr>
            </a:lvl2pPr>
            <a:lvl3pPr marL="1143000" indent="-228600">
              <a:defRPr sz="2900">
                <a:solidFill>
                  <a:schemeClr val="tx1"/>
                </a:solidFill>
                <a:latin typeface="Arial Narrow" panose="020B0606020202030204" pitchFamily="34" charset="0"/>
              </a:defRPr>
            </a:lvl3pPr>
            <a:lvl4pPr marL="1600200" indent="-228600">
              <a:defRPr sz="2900">
                <a:solidFill>
                  <a:schemeClr val="tx1"/>
                </a:solidFill>
                <a:latin typeface="Arial Narrow" panose="020B0606020202030204" pitchFamily="34" charset="0"/>
              </a:defRPr>
            </a:lvl4pPr>
            <a:lvl5pPr marL="2057400" indent="-22860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eaLnBrk="1" hangingPunct="1">
              <a:defRPr/>
            </a:pPr>
            <a:endParaRPr lang="en-US" altLang="en-US" sz="2900" dirty="0"/>
          </a:p>
        </p:txBody>
      </p:sp>
      <p:sp>
        <p:nvSpPr>
          <p:cNvPr id="1034" name="Line 43"/>
          <p:cNvSpPr>
            <a:spLocks noChangeShapeType="1"/>
          </p:cNvSpPr>
          <p:nvPr userDrawn="1"/>
        </p:nvSpPr>
        <p:spPr bwMode="auto">
          <a:xfrm>
            <a:off x="0" y="4069556"/>
            <a:ext cx="43891200" cy="0"/>
          </a:xfrm>
          <a:prstGeom prst="line">
            <a:avLst/>
          </a:prstGeom>
          <a:noFill/>
          <a:ln w="190500">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175" dirty="0"/>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xStyles>
    <p:titleStyle>
      <a:lvl1pPr algn="ctr" rtl="0" eaLnBrk="0" fontAlgn="base" hangingPunct="0">
        <a:spcBef>
          <a:spcPct val="0"/>
        </a:spcBef>
        <a:spcAft>
          <a:spcPct val="0"/>
        </a:spcAft>
        <a:defRPr sz="8800" kern="1200">
          <a:solidFill>
            <a:srgbClr val="FFFFFF"/>
          </a:solidFill>
          <a:latin typeface="+mj-lt"/>
          <a:ea typeface="+mj-ea"/>
          <a:cs typeface="+mj-cs"/>
        </a:defRPr>
      </a:lvl1pPr>
      <a:lvl2pPr algn="ctr" rtl="0" eaLnBrk="0" fontAlgn="base" hangingPunct="0">
        <a:spcBef>
          <a:spcPct val="0"/>
        </a:spcBef>
        <a:spcAft>
          <a:spcPct val="0"/>
        </a:spcAft>
        <a:defRPr sz="8800">
          <a:solidFill>
            <a:srgbClr val="FFFFFF"/>
          </a:solidFill>
          <a:latin typeface="Arial Black" panose="020B0A04020102020204" pitchFamily="34" charset="0"/>
        </a:defRPr>
      </a:lvl2pPr>
      <a:lvl3pPr algn="ctr" rtl="0" eaLnBrk="0" fontAlgn="base" hangingPunct="0">
        <a:spcBef>
          <a:spcPct val="0"/>
        </a:spcBef>
        <a:spcAft>
          <a:spcPct val="0"/>
        </a:spcAft>
        <a:defRPr sz="8800">
          <a:solidFill>
            <a:srgbClr val="FFFFFF"/>
          </a:solidFill>
          <a:latin typeface="Arial Black" panose="020B0A04020102020204" pitchFamily="34" charset="0"/>
        </a:defRPr>
      </a:lvl3pPr>
      <a:lvl4pPr algn="ctr" rtl="0" eaLnBrk="0" fontAlgn="base" hangingPunct="0">
        <a:spcBef>
          <a:spcPct val="0"/>
        </a:spcBef>
        <a:spcAft>
          <a:spcPct val="0"/>
        </a:spcAft>
        <a:defRPr sz="8800">
          <a:solidFill>
            <a:srgbClr val="FFFFFF"/>
          </a:solidFill>
          <a:latin typeface="Arial Black" panose="020B0A04020102020204" pitchFamily="34" charset="0"/>
        </a:defRPr>
      </a:lvl4pPr>
      <a:lvl5pPr algn="ctr" rtl="0" eaLnBrk="0" fontAlgn="base" hangingPunct="0">
        <a:spcBef>
          <a:spcPct val="0"/>
        </a:spcBef>
        <a:spcAft>
          <a:spcPct val="0"/>
        </a:spcAft>
        <a:defRPr sz="8800">
          <a:solidFill>
            <a:srgbClr val="FFFFFF"/>
          </a:solidFill>
          <a:latin typeface="Arial Black" panose="020B0A04020102020204" pitchFamily="34" charset="0"/>
        </a:defRPr>
      </a:lvl5pPr>
      <a:lvl6pPr marL="457178" algn="ctr" rtl="0" fontAlgn="base">
        <a:spcBef>
          <a:spcPct val="0"/>
        </a:spcBef>
        <a:spcAft>
          <a:spcPct val="0"/>
        </a:spcAft>
        <a:defRPr sz="8800">
          <a:solidFill>
            <a:srgbClr val="FFFFFF"/>
          </a:solidFill>
          <a:latin typeface="Arial Black" panose="020B0A04020102020204" pitchFamily="34" charset="0"/>
        </a:defRPr>
      </a:lvl6pPr>
      <a:lvl7pPr marL="914354" algn="ctr" rtl="0" fontAlgn="base">
        <a:spcBef>
          <a:spcPct val="0"/>
        </a:spcBef>
        <a:spcAft>
          <a:spcPct val="0"/>
        </a:spcAft>
        <a:defRPr sz="8800">
          <a:solidFill>
            <a:srgbClr val="FFFFFF"/>
          </a:solidFill>
          <a:latin typeface="Arial Black" panose="020B0A04020102020204" pitchFamily="34" charset="0"/>
        </a:defRPr>
      </a:lvl7pPr>
      <a:lvl8pPr marL="1371532" algn="ctr" rtl="0" fontAlgn="base">
        <a:spcBef>
          <a:spcPct val="0"/>
        </a:spcBef>
        <a:spcAft>
          <a:spcPct val="0"/>
        </a:spcAft>
        <a:defRPr sz="8800">
          <a:solidFill>
            <a:srgbClr val="FFFFFF"/>
          </a:solidFill>
          <a:latin typeface="Arial Black" panose="020B0A04020102020204" pitchFamily="34" charset="0"/>
        </a:defRPr>
      </a:lvl8pPr>
      <a:lvl9pPr marL="1828709" algn="ctr" rtl="0" fontAlgn="base">
        <a:spcBef>
          <a:spcPct val="0"/>
        </a:spcBef>
        <a:spcAft>
          <a:spcPct val="0"/>
        </a:spcAft>
        <a:defRPr sz="8800">
          <a:solidFill>
            <a:srgbClr val="FFFFFF"/>
          </a:solidFill>
          <a:latin typeface="Arial Black" panose="020B0A04020102020204" pitchFamily="34" charset="0"/>
        </a:defRPr>
      </a:lvl9pPr>
    </p:titleStyle>
    <p:bodyStyle>
      <a:lvl1pPr marL="342882" indent="-342882" algn="l" rtl="0" eaLnBrk="0" fontAlgn="base" hangingPunct="0">
        <a:spcBef>
          <a:spcPct val="20000"/>
        </a:spcBef>
        <a:spcAft>
          <a:spcPct val="0"/>
        </a:spcAft>
        <a:buChar char="•"/>
        <a:defRPr sz="2900" kern="1200">
          <a:solidFill>
            <a:schemeClr val="tx1"/>
          </a:solidFill>
          <a:latin typeface="+mn-lt"/>
          <a:ea typeface="+mn-ea"/>
          <a:cs typeface="+mn-cs"/>
        </a:defRPr>
      </a:lvl1pPr>
      <a:lvl2pPr marL="739738" indent="-282561" algn="l" rtl="0" eaLnBrk="0" fontAlgn="base" hangingPunct="0">
        <a:spcBef>
          <a:spcPct val="20000"/>
        </a:spcBef>
        <a:spcAft>
          <a:spcPct val="0"/>
        </a:spcAft>
        <a:buChar char="–"/>
        <a:defRPr sz="2900" kern="1200">
          <a:solidFill>
            <a:schemeClr val="tx1"/>
          </a:solidFill>
          <a:latin typeface="+mn-lt"/>
          <a:ea typeface="+mn-ea"/>
          <a:cs typeface="+mn-cs"/>
        </a:defRPr>
      </a:lvl2pPr>
      <a:lvl3pPr marL="1142942" indent="-228589" algn="l" rtl="0" eaLnBrk="0" fontAlgn="base" hangingPunct="0">
        <a:spcBef>
          <a:spcPct val="20000"/>
        </a:spcBef>
        <a:spcAft>
          <a:spcPct val="0"/>
        </a:spcAft>
        <a:buChar char="•"/>
        <a:defRPr sz="2400" kern="1200">
          <a:solidFill>
            <a:schemeClr val="tx1"/>
          </a:solidFill>
          <a:latin typeface="+mn-lt"/>
          <a:ea typeface="+mn-ea"/>
          <a:cs typeface="+mn-cs"/>
        </a:defRPr>
      </a:lvl3pPr>
      <a:lvl4pPr marL="1600120" indent="-228589" algn="l" rtl="0" eaLnBrk="0" fontAlgn="base" hangingPunct="0">
        <a:spcBef>
          <a:spcPct val="20000"/>
        </a:spcBef>
        <a:spcAft>
          <a:spcPct val="0"/>
        </a:spcAft>
        <a:buChar char="–"/>
        <a:defRPr sz="1900" kern="1200">
          <a:solidFill>
            <a:schemeClr val="tx1"/>
          </a:solidFill>
          <a:latin typeface="+mn-lt"/>
          <a:ea typeface="+mn-ea"/>
          <a:cs typeface="+mn-cs"/>
        </a:defRPr>
      </a:lvl4pPr>
      <a:lvl5pPr marL="2057298" indent="-228589" algn="l" rtl="0" eaLnBrk="0" fontAlgn="base" hangingPunct="0">
        <a:spcBef>
          <a:spcPct val="20000"/>
        </a:spcBef>
        <a:spcAft>
          <a:spcPct val="0"/>
        </a:spcAft>
        <a:buChar char="»"/>
        <a:defRPr sz="19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userDrawn="1"/>
        </p:nvSpPr>
        <p:spPr bwMode="auto">
          <a:xfrm>
            <a:off x="0" y="0"/>
            <a:ext cx="43891200" cy="421005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900">
                <a:solidFill>
                  <a:schemeClr val="tx1"/>
                </a:solidFill>
                <a:latin typeface="Arial Narrow" panose="020B0606020202030204" pitchFamily="34" charset="0"/>
              </a:defRPr>
            </a:lvl1pPr>
            <a:lvl2pPr marL="742950" indent="-285750">
              <a:defRPr sz="2900">
                <a:solidFill>
                  <a:schemeClr val="tx1"/>
                </a:solidFill>
                <a:latin typeface="Arial Narrow" panose="020B0606020202030204" pitchFamily="34" charset="0"/>
              </a:defRPr>
            </a:lvl2pPr>
            <a:lvl3pPr marL="1143000" indent="-228600">
              <a:defRPr sz="2900">
                <a:solidFill>
                  <a:schemeClr val="tx1"/>
                </a:solidFill>
                <a:latin typeface="Arial Narrow" panose="020B0606020202030204" pitchFamily="34" charset="0"/>
              </a:defRPr>
            </a:lvl3pPr>
            <a:lvl4pPr marL="1600200" indent="-228600">
              <a:defRPr sz="2900">
                <a:solidFill>
                  <a:schemeClr val="tx1"/>
                </a:solidFill>
                <a:latin typeface="Arial Narrow" panose="020B0606020202030204" pitchFamily="34" charset="0"/>
              </a:defRPr>
            </a:lvl4pPr>
            <a:lvl5pPr marL="2057400" indent="-22860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eaLnBrk="1" hangingPunct="1">
              <a:defRPr/>
            </a:pPr>
            <a:endParaRPr lang="en-US" altLang="en-US" sz="2900" dirty="0"/>
          </a:p>
        </p:txBody>
      </p:sp>
      <p:sp>
        <p:nvSpPr>
          <p:cNvPr id="2051" name="Rectangle 3"/>
          <p:cNvSpPr>
            <a:spLocks noChangeArrowheads="1"/>
          </p:cNvSpPr>
          <p:nvPr userDrawn="1"/>
        </p:nvSpPr>
        <p:spPr bwMode="auto">
          <a:xfrm>
            <a:off x="936628" y="4805365"/>
            <a:ext cx="9974263" cy="2739747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900">
                <a:solidFill>
                  <a:schemeClr val="tx1"/>
                </a:solidFill>
                <a:latin typeface="Arial Narrow" panose="020B0606020202030204" pitchFamily="34" charset="0"/>
              </a:defRPr>
            </a:lvl1pPr>
            <a:lvl2pPr marL="742950" indent="-285750">
              <a:defRPr sz="2900">
                <a:solidFill>
                  <a:schemeClr val="tx1"/>
                </a:solidFill>
                <a:latin typeface="Arial Narrow" panose="020B0606020202030204" pitchFamily="34" charset="0"/>
              </a:defRPr>
            </a:lvl2pPr>
            <a:lvl3pPr marL="1143000" indent="-228600">
              <a:defRPr sz="2900">
                <a:solidFill>
                  <a:schemeClr val="tx1"/>
                </a:solidFill>
                <a:latin typeface="Arial Narrow" panose="020B0606020202030204" pitchFamily="34" charset="0"/>
              </a:defRPr>
            </a:lvl3pPr>
            <a:lvl4pPr marL="1600200" indent="-228600">
              <a:defRPr sz="2900">
                <a:solidFill>
                  <a:schemeClr val="tx1"/>
                </a:solidFill>
                <a:latin typeface="Arial Narrow" panose="020B0606020202030204" pitchFamily="34" charset="0"/>
              </a:defRPr>
            </a:lvl4pPr>
            <a:lvl5pPr marL="2057400" indent="-22860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eaLnBrk="1" hangingPunct="1">
              <a:defRPr/>
            </a:pPr>
            <a:endParaRPr lang="en-US" altLang="en-US" sz="2900" dirty="0"/>
          </a:p>
        </p:txBody>
      </p:sp>
      <p:sp>
        <p:nvSpPr>
          <p:cNvPr id="2052" name="Rectangle 4"/>
          <p:cNvSpPr>
            <a:spLocks noChangeArrowheads="1"/>
          </p:cNvSpPr>
          <p:nvPr userDrawn="1"/>
        </p:nvSpPr>
        <p:spPr bwMode="auto">
          <a:xfrm>
            <a:off x="0" y="4210052"/>
            <a:ext cx="43891200" cy="129779"/>
          </a:xfrm>
          <a:prstGeom prst="rect">
            <a:avLst/>
          </a:prstGeom>
          <a:solidFill>
            <a:srgbClr val="66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900">
                <a:solidFill>
                  <a:schemeClr val="tx1"/>
                </a:solidFill>
                <a:latin typeface="Arial Narrow" panose="020B0606020202030204" pitchFamily="34" charset="0"/>
              </a:defRPr>
            </a:lvl1pPr>
            <a:lvl2pPr marL="742950" indent="-285750">
              <a:defRPr sz="2900">
                <a:solidFill>
                  <a:schemeClr val="tx1"/>
                </a:solidFill>
                <a:latin typeface="Arial Narrow" panose="020B0606020202030204" pitchFamily="34" charset="0"/>
              </a:defRPr>
            </a:lvl2pPr>
            <a:lvl3pPr marL="1143000" indent="-228600">
              <a:defRPr sz="2900">
                <a:solidFill>
                  <a:schemeClr val="tx1"/>
                </a:solidFill>
                <a:latin typeface="Arial Narrow" panose="020B0606020202030204" pitchFamily="34" charset="0"/>
              </a:defRPr>
            </a:lvl3pPr>
            <a:lvl4pPr marL="1600200" indent="-228600">
              <a:defRPr sz="2900">
                <a:solidFill>
                  <a:schemeClr val="tx1"/>
                </a:solidFill>
                <a:latin typeface="Arial Narrow" panose="020B0606020202030204" pitchFamily="34" charset="0"/>
              </a:defRPr>
            </a:lvl4pPr>
            <a:lvl5pPr marL="2057400" indent="-22860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eaLnBrk="1" hangingPunct="1">
              <a:defRPr/>
            </a:pPr>
            <a:endParaRPr lang="en-US" altLang="en-US" sz="2900" dirty="0"/>
          </a:p>
        </p:txBody>
      </p:sp>
      <p:sp>
        <p:nvSpPr>
          <p:cNvPr id="2053" name="Text Box 5"/>
          <p:cNvSpPr txBox="1">
            <a:spLocks noChangeArrowheads="1"/>
          </p:cNvSpPr>
          <p:nvPr userDrawn="1"/>
        </p:nvSpPr>
        <p:spPr bwMode="auto">
          <a:xfrm>
            <a:off x="609600" y="32445725"/>
            <a:ext cx="2514600" cy="328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67" tIns="45624" rIns="91267" bIns="45624">
            <a:spAutoFit/>
          </a:bodyPr>
          <a:lstStyle>
            <a:lvl1pPr>
              <a:defRPr sz="2900">
                <a:solidFill>
                  <a:schemeClr val="tx1"/>
                </a:solidFill>
                <a:latin typeface="Arial Narrow" panose="020B0606020202030204" pitchFamily="34" charset="0"/>
              </a:defRPr>
            </a:lvl1pPr>
            <a:lvl2pPr marL="742950" indent="-285750">
              <a:defRPr sz="2900">
                <a:solidFill>
                  <a:schemeClr val="tx1"/>
                </a:solidFill>
                <a:latin typeface="Arial Narrow" panose="020B0606020202030204" pitchFamily="34" charset="0"/>
              </a:defRPr>
            </a:lvl2pPr>
            <a:lvl3pPr marL="1143000" indent="-228600">
              <a:defRPr sz="2900">
                <a:solidFill>
                  <a:schemeClr val="tx1"/>
                </a:solidFill>
                <a:latin typeface="Arial Narrow" panose="020B0606020202030204" pitchFamily="34" charset="0"/>
              </a:defRPr>
            </a:lvl3pPr>
            <a:lvl4pPr marL="1600200" indent="-228600">
              <a:defRPr sz="2900">
                <a:solidFill>
                  <a:schemeClr val="tx1"/>
                </a:solidFill>
                <a:latin typeface="Arial Narrow" panose="020B0606020202030204" pitchFamily="34" charset="0"/>
              </a:defRPr>
            </a:lvl4pPr>
            <a:lvl5pPr marL="2057400" indent="-22860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nSpc>
                <a:spcPct val="65000"/>
              </a:lnSpc>
              <a:spcBef>
                <a:spcPct val="50000"/>
              </a:spcBef>
              <a:defRPr/>
            </a:pPr>
            <a:r>
              <a:rPr lang="en-US" altLang="en-US" sz="500" b="1" dirty="0">
                <a:solidFill>
                  <a:schemeClr val="bg2"/>
                </a:solidFill>
                <a:latin typeface="Arial" panose="020B0604020202020204" pitchFamily="34" charset="0"/>
              </a:rPr>
              <a:t>POSTER TEMPLATE BY:</a:t>
            </a:r>
          </a:p>
          <a:p>
            <a:pPr>
              <a:lnSpc>
                <a:spcPct val="65000"/>
              </a:lnSpc>
              <a:spcBef>
                <a:spcPct val="50000"/>
              </a:spcBef>
              <a:defRPr/>
            </a:pPr>
            <a:r>
              <a:rPr lang="en-US" altLang="en-US" sz="1000" b="1" dirty="0">
                <a:solidFill>
                  <a:schemeClr val="bg2"/>
                </a:solidFill>
                <a:latin typeface="Arial" panose="020B0604020202020204" pitchFamily="34" charset="0"/>
              </a:rPr>
              <a:t>www.PosterPresentations.com</a:t>
            </a:r>
          </a:p>
        </p:txBody>
      </p:sp>
      <p:sp>
        <p:nvSpPr>
          <p:cNvPr id="2054" name="Rectangle 6"/>
          <p:cNvSpPr>
            <a:spLocks noGrp="1" noChangeArrowheads="1"/>
          </p:cNvSpPr>
          <p:nvPr>
            <p:ph type="title"/>
          </p:nvPr>
        </p:nvSpPr>
        <p:spPr bwMode="auto">
          <a:xfrm>
            <a:off x="960442" y="1272781"/>
            <a:ext cx="41924287" cy="2202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67" tIns="45624" rIns="91267" bIns="45624" numCol="1" anchor="ctr" anchorCtr="0" compatLnSpc="1">
            <a:prstTxWarp prst="textNoShape">
              <a:avLst/>
            </a:prstTxWarp>
          </a:bodyPr>
          <a:lstStyle/>
          <a:p>
            <a:pPr lvl="0"/>
            <a:r>
              <a:rPr lang="en-US" altLang="en-US"/>
              <a:t>Click to edit Master title style</a:t>
            </a:r>
          </a:p>
        </p:txBody>
      </p:sp>
      <p:sp>
        <p:nvSpPr>
          <p:cNvPr id="2055" name="Rectangle 7"/>
          <p:cNvSpPr>
            <a:spLocks noGrp="1" noChangeArrowheads="1"/>
          </p:cNvSpPr>
          <p:nvPr>
            <p:ph type="body" idx="1"/>
          </p:nvPr>
        </p:nvSpPr>
        <p:spPr bwMode="auto">
          <a:xfrm>
            <a:off x="936628" y="4805365"/>
            <a:ext cx="9974263" cy="27397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6408" tIns="456408" rIns="456408" bIns="456408" numCol="1" anchor="t" anchorCtr="0" compatLnSpc="1">
            <a:prstTxWarp prst="textNoShape">
              <a:avLst/>
            </a:prstTxWarp>
          </a:bodyPr>
          <a:lstStyle/>
          <a:p>
            <a:pPr lvl="0"/>
            <a:r>
              <a:rPr lang="en-US" altLang="en-US"/>
              <a:t>Click to edit Master text styles</a:t>
            </a:r>
          </a:p>
          <a:p>
            <a:pPr lvl="1"/>
            <a:r>
              <a:rPr lang="en-US" altLang="en-US"/>
              <a:t>Second level</a:t>
            </a:r>
          </a:p>
        </p:txBody>
      </p:sp>
      <p:sp>
        <p:nvSpPr>
          <p:cNvPr id="2056" name="Rectangle 8"/>
          <p:cNvSpPr>
            <a:spLocks noChangeArrowheads="1"/>
          </p:cNvSpPr>
          <p:nvPr userDrawn="1"/>
        </p:nvSpPr>
        <p:spPr bwMode="auto">
          <a:xfrm>
            <a:off x="0" y="0"/>
            <a:ext cx="43891200" cy="32918400"/>
          </a:xfrm>
          <a:prstGeom prst="rect">
            <a:avLst/>
          </a:prstGeom>
          <a:noFill/>
          <a:ln w="317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900">
                <a:solidFill>
                  <a:schemeClr val="tx1"/>
                </a:solidFill>
                <a:latin typeface="Arial Narrow" panose="020B0606020202030204" pitchFamily="34" charset="0"/>
              </a:defRPr>
            </a:lvl1pPr>
            <a:lvl2pPr marL="742950" indent="-285750">
              <a:defRPr sz="2900">
                <a:solidFill>
                  <a:schemeClr val="tx1"/>
                </a:solidFill>
                <a:latin typeface="Arial Narrow" panose="020B0606020202030204" pitchFamily="34" charset="0"/>
              </a:defRPr>
            </a:lvl2pPr>
            <a:lvl3pPr marL="1143000" indent="-228600">
              <a:defRPr sz="2900">
                <a:solidFill>
                  <a:schemeClr val="tx1"/>
                </a:solidFill>
                <a:latin typeface="Arial Narrow" panose="020B0606020202030204" pitchFamily="34" charset="0"/>
              </a:defRPr>
            </a:lvl3pPr>
            <a:lvl4pPr marL="1600200" indent="-228600">
              <a:defRPr sz="2900">
                <a:solidFill>
                  <a:schemeClr val="tx1"/>
                </a:solidFill>
                <a:latin typeface="Arial Narrow" panose="020B0606020202030204" pitchFamily="34" charset="0"/>
              </a:defRPr>
            </a:lvl4pPr>
            <a:lvl5pPr marL="2057400" indent="-22860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eaLnBrk="1" hangingPunct="1">
              <a:defRPr/>
            </a:pPr>
            <a:endParaRPr lang="en-US" altLang="en-US" sz="2900" dirty="0"/>
          </a:p>
        </p:txBody>
      </p:sp>
      <p:sp>
        <p:nvSpPr>
          <p:cNvPr id="2057" name="Rectangle 9"/>
          <p:cNvSpPr>
            <a:spLocks noChangeArrowheads="1"/>
          </p:cNvSpPr>
          <p:nvPr userDrawn="1"/>
        </p:nvSpPr>
        <p:spPr bwMode="auto">
          <a:xfrm>
            <a:off x="11490327" y="4805365"/>
            <a:ext cx="20764500" cy="2739747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900">
                <a:solidFill>
                  <a:schemeClr val="tx1"/>
                </a:solidFill>
                <a:latin typeface="Arial Narrow" panose="020B0606020202030204" pitchFamily="34" charset="0"/>
              </a:defRPr>
            </a:lvl1pPr>
            <a:lvl2pPr marL="742950" indent="-285750">
              <a:defRPr sz="2900">
                <a:solidFill>
                  <a:schemeClr val="tx1"/>
                </a:solidFill>
                <a:latin typeface="Arial Narrow" panose="020B0606020202030204" pitchFamily="34" charset="0"/>
              </a:defRPr>
            </a:lvl2pPr>
            <a:lvl3pPr marL="1143000" indent="-228600">
              <a:defRPr sz="2900">
                <a:solidFill>
                  <a:schemeClr val="tx1"/>
                </a:solidFill>
                <a:latin typeface="Arial Narrow" panose="020B0606020202030204" pitchFamily="34" charset="0"/>
              </a:defRPr>
            </a:lvl3pPr>
            <a:lvl4pPr marL="1600200" indent="-228600">
              <a:defRPr sz="2900">
                <a:solidFill>
                  <a:schemeClr val="tx1"/>
                </a:solidFill>
                <a:latin typeface="Arial Narrow" panose="020B0606020202030204" pitchFamily="34" charset="0"/>
              </a:defRPr>
            </a:lvl4pPr>
            <a:lvl5pPr marL="2057400" indent="-22860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eaLnBrk="1" hangingPunct="1">
              <a:defRPr/>
            </a:pPr>
            <a:endParaRPr lang="en-US" altLang="en-US" sz="2900" dirty="0"/>
          </a:p>
        </p:txBody>
      </p:sp>
      <p:sp>
        <p:nvSpPr>
          <p:cNvPr id="2058" name="Rectangle 11"/>
          <p:cNvSpPr>
            <a:spLocks noChangeArrowheads="1"/>
          </p:cNvSpPr>
          <p:nvPr userDrawn="1"/>
        </p:nvSpPr>
        <p:spPr bwMode="auto">
          <a:xfrm>
            <a:off x="32902525" y="4805365"/>
            <a:ext cx="9982200" cy="2739747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900">
                <a:solidFill>
                  <a:schemeClr val="tx1"/>
                </a:solidFill>
                <a:latin typeface="Arial Narrow" panose="020B0606020202030204" pitchFamily="34" charset="0"/>
              </a:defRPr>
            </a:lvl1pPr>
            <a:lvl2pPr marL="742950" indent="-285750">
              <a:defRPr sz="2900">
                <a:solidFill>
                  <a:schemeClr val="tx1"/>
                </a:solidFill>
                <a:latin typeface="Arial Narrow" panose="020B0606020202030204" pitchFamily="34" charset="0"/>
              </a:defRPr>
            </a:lvl2pPr>
            <a:lvl3pPr marL="1143000" indent="-228600">
              <a:defRPr sz="2900">
                <a:solidFill>
                  <a:schemeClr val="tx1"/>
                </a:solidFill>
                <a:latin typeface="Arial Narrow" panose="020B0606020202030204" pitchFamily="34" charset="0"/>
              </a:defRPr>
            </a:lvl3pPr>
            <a:lvl4pPr marL="1600200" indent="-228600">
              <a:defRPr sz="2900">
                <a:solidFill>
                  <a:schemeClr val="tx1"/>
                </a:solidFill>
                <a:latin typeface="Arial Narrow" panose="020B0606020202030204" pitchFamily="34" charset="0"/>
              </a:defRPr>
            </a:lvl4pPr>
            <a:lvl5pPr marL="2057400" indent="-22860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eaLnBrk="1" hangingPunct="1">
              <a:defRPr/>
            </a:pPr>
            <a:endParaRPr lang="en-US" altLang="en-US" sz="2900" dirty="0"/>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ctr" rtl="0" eaLnBrk="0" fontAlgn="base" hangingPunct="0">
        <a:spcBef>
          <a:spcPct val="0"/>
        </a:spcBef>
        <a:spcAft>
          <a:spcPct val="0"/>
        </a:spcAft>
        <a:defRPr sz="8600" kern="1200">
          <a:solidFill>
            <a:schemeClr val="tx2"/>
          </a:solidFill>
          <a:latin typeface="+mj-lt"/>
          <a:ea typeface="+mj-ea"/>
          <a:cs typeface="+mj-cs"/>
        </a:defRPr>
      </a:lvl1pPr>
      <a:lvl2pPr algn="ctr" rtl="0" eaLnBrk="0" fontAlgn="base" hangingPunct="0">
        <a:spcBef>
          <a:spcPct val="0"/>
        </a:spcBef>
        <a:spcAft>
          <a:spcPct val="0"/>
        </a:spcAft>
        <a:defRPr sz="8600">
          <a:solidFill>
            <a:schemeClr val="tx2"/>
          </a:solidFill>
          <a:latin typeface="Arial Black" panose="020B0A04020102020204" pitchFamily="34" charset="0"/>
        </a:defRPr>
      </a:lvl2pPr>
      <a:lvl3pPr algn="ctr" rtl="0" eaLnBrk="0" fontAlgn="base" hangingPunct="0">
        <a:spcBef>
          <a:spcPct val="0"/>
        </a:spcBef>
        <a:spcAft>
          <a:spcPct val="0"/>
        </a:spcAft>
        <a:defRPr sz="8600">
          <a:solidFill>
            <a:schemeClr val="tx2"/>
          </a:solidFill>
          <a:latin typeface="Arial Black" panose="020B0A04020102020204" pitchFamily="34" charset="0"/>
        </a:defRPr>
      </a:lvl3pPr>
      <a:lvl4pPr algn="ctr" rtl="0" eaLnBrk="0" fontAlgn="base" hangingPunct="0">
        <a:spcBef>
          <a:spcPct val="0"/>
        </a:spcBef>
        <a:spcAft>
          <a:spcPct val="0"/>
        </a:spcAft>
        <a:defRPr sz="8600">
          <a:solidFill>
            <a:schemeClr val="tx2"/>
          </a:solidFill>
          <a:latin typeface="Arial Black" panose="020B0A04020102020204" pitchFamily="34" charset="0"/>
        </a:defRPr>
      </a:lvl4pPr>
      <a:lvl5pPr algn="ctr" rtl="0" eaLnBrk="0" fontAlgn="base" hangingPunct="0">
        <a:spcBef>
          <a:spcPct val="0"/>
        </a:spcBef>
        <a:spcAft>
          <a:spcPct val="0"/>
        </a:spcAft>
        <a:defRPr sz="8600">
          <a:solidFill>
            <a:schemeClr val="tx2"/>
          </a:solidFill>
          <a:latin typeface="Arial Black" panose="020B0A04020102020204" pitchFamily="34" charset="0"/>
        </a:defRPr>
      </a:lvl5pPr>
      <a:lvl6pPr marL="457178" algn="ctr" rtl="0" fontAlgn="base">
        <a:spcBef>
          <a:spcPct val="0"/>
        </a:spcBef>
        <a:spcAft>
          <a:spcPct val="0"/>
        </a:spcAft>
        <a:defRPr sz="8600">
          <a:solidFill>
            <a:schemeClr val="tx2"/>
          </a:solidFill>
          <a:latin typeface="Arial Black" panose="020B0A04020102020204" pitchFamily="34" charset="0"/>
        </a:defRPr>
      </a:lvl6pPr>
      <a:lvl7pPr marL="914354" algn="ctr" rtl="0" fontAlgn="base">
        <a:spcBef>
          <a:spcPct val="0"/>
        </a:spcBef>
        <a:spcAft>
          <a:spcPct val="0"/>
        </a:spcAft>
        <a:defRPr sz="8600">
          <a:solidFill>
            <a:schemeClr val="tx2"/>
          </a:solidFill>
          <a:latin typeface="Arial Black" panose="020B0A04020102020204" pitchFamily="34" charset="0"/>
        </a:defRPr>
      </a:lvl7pPr>
      <a:lvl8pPr marL="1371532" algn="ctr" rtl="0" fontAlgn="base">
        <a:spcBef>
          <a:spcPct val="0"/>
        </a:spcBef>
        <a:spcAft>
          <a:spcPct val="0"/>
        </a:spcAft>
        <a:defRPr sz="8600">
          <a:solidFill>
            <a:schemeClr val="tx2"/>
          </a:solidFill>
          <a:latin typeface="Arial Black" panose="020B0A04020102020204" pitchFamily="34" charset="0"/>
        </a:defRPr>
      </a:lvl8pPr>
      <a:lvl9pPr marL="1828709" algn="ctr" rtl="0" fontAlgn="base">
        <a:spcBef>
          <a:spcPct val="0"/>
        </a:spcBef>
        <a:spcAft>
          <a:spcPct val="0"/>
        </a:spcAft>
        <a:defRPr sz="8600">
          <a:solidFill>
            <a:schemeClr val="tx2"/>
          </a:solidFill>
          <a:latin typeface="Arial Black" panose="020B0A04020102020204" pitchFamily="34" charset="0"/>
        </a:defRPr>
      </a:lvl9pPr>
    </p:titleStyle>
    <p:bodyStyle>
      <a:lvl1pPr marL="342882" indent="-342882" algn="l" rtl="0" eaLnBrk="0" fontAlgn="base" hangingPunct="0">
        <a:spcBef>
          <a:spcPct val="20000"/>
        </a:spcBef>
        <a:spcAft>
          <a:spcPct val="0"/>
        </a:spcAft>
        <a:buChar char="•"/>
        <a:defRPr sz="2900" kern="1200">
          <a:solidFill>
            <a:schemeClr val="tx1"/>
          </a:solidFill>
          <a:latin typeface="+mn-lt"/>
          <a:ea typeface="+mn-ea"/>
          <a:cs typeface="+mn-cs"/>
        </a:defRPr>
      </a:lvl1pPr>
      <a:lvl2pPr marL="739738" indent="-282561" algn="l" rtl="0" eaLnBrk="0" fontAlgn="base" hangingPunct="0">
        <a:spcBef>
          <a:spcPct val="20000"/>
        </a:spcBef>
        <a:spcAft>
          <a:spcPct val="0"/>
        </a:spcAft>
        <a:buChar char="–"/>
        <a:defRPr sz="2900" kern="1200">
          <a:solidFill>
            <a:schemeClr val="tx1"/>
          </a:solidFill>
          <a:latin typeface="+mn-lt"/>
          <a:ea typeface="+mn-ea"/>
          <a:cs typeface="+mn-cs"/>
        </a:defRPr>
      </a:lvl2pPr>
      <a:lvl3pPr marL="1142942" indent="-228589" algn="l" rtl="0" eaLnBrk="0" fontAlgn="base" hangingPunct="0">
        <a:spcBef>
          <a:spcPct val="20000"/>
        </a:spcBef>
        <a:spcAft>
          <a:spcPct val="0"/>
        </a:spcAft>
        <a:buChar char="•"/>
        <a:defRPr sz="2400" kern="1200">
          <a:solidFill>
            <a:schemeClr val="tx1"/>
          </a:solidFill>
          <a:latin typeface="+mn-lt"/>
          <a:ea typeface="+mn-ea"/>
          <a:cs typeface="+mn-cs"/>
        </a:defRPr>
      </a:lvl3pPr>
      <a:lvl4pPr marL="1600120" indent="-228589" algn="l" rtl="0" eaLnBrk="0" fontAlgn="base" hangingPunct="0">
        <a:spcBef>
          <a:spcPct val="20000"/>
        </a:spcBef>
        <a:spcAft>
          <a:spcPct val="0"/>
        </a:spcAft>
        <a:buChar char="–"/>
        <a:defRPr sz="1900" kern="1200">
          <a:solidFill>
            <a:schemeClr val="tx1"/>
          </a:solidFill>
          <a:latin typeface="+mn-lt"/>
          <a:ea typeface="+mn-ea"/>
          <a:cs typeface="+mn-cs"/>
        </a:defRPr>
      </a:lvl4pPr>
      <a:lvl5pPr marL="2057298" indent="-228589" algn="l" rtl="0" eaLnBrk="0" fontAlgn="base" hangingPunct="0">
        <a:spcBef>
          <a:spcPct val="20000"/>
        </a:spcBef>
        <a:spcAft>
          <a:spcPct val="0"/>
        </a:spcAft>
        <a:buChar char="»"/>
        <a:defRPr sz="19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userDrawn="1"/>
        </p:nvSpPr>
        <p:spPr bwMode="auto">
          <a:xfrm>
            <a:off x="0" y="0"/>
            <a:ext cx="43891200" cy="421005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900">
                <a:solidFill>
                  <a:schemeClr val="tx1"/>
                </a:solidFill>
                <a:latin typeface="Arial Narrow" panose="020B0606020202030204" pitchFamily="34" charset="0"/>
              </a:defRPr>
            </a:lvl1pPr>
            <a:lvl2pPr marL="742950" indent="-285750">
              <a:defRPr sz="2900">
                <a:solidFill>
                  <a:schemeClr val="tx1"/>
                </a:solidFill>
                <a:latin typeface="Arial Narrow" panose="020B0606020202030204" pitchFamily="34" charset="0"/>
              </a:defRPr>
            </a:lvl2pPr>
            <a:lvl3pPr marL="1143000" indent="-228600">
              <a:defRPr sz="2900">
                <a:solidFill>
                  <a:schemeClr val="tx1"/>
                </a:solidFill>
                <a:latin typeface="Arial Narrow" panose="020B0606020202030204" pitchFamily="34" charset="0"/>
              </a:defRPr>
            </a:lvl3pPr>
            <a:lvl4pPr marL="1600200" indent="-228600">
              <a:defRPr sz="2900">
                <a:solidFill>
                  <a:schemeClr val="tx1"/>
                </a:solidFill>
                <a:latin typeface="Arial Narrow" panose="020B0606020202030204" pitchFamily="34" charset="0"/>
              </a:defRPr>
            </a:lvl4pPr>
            <a:lvl5pPr marL="2057400" indent="-22860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eaLnBrk="1" hangingPunct="1">
              <a:defRPr/>
            </a:pPr>
            <a:endParaRPr lang="en-US" altLang="en-US" sz="2900" dirty="0"/>
          </a:p>
        </p:txBody>
      </p:sp>
      <p:sp>
        <p:nvSpPr>
          <p:cNvPr id="3075" name="Rectangle 3"/>
          <p:cNvSpPr>
            <a:spLocks noChangeArrowheads="1"/>
          </p:cNvSpPr>
          <p:nvPr userDrawn="1"/>
        </p:nvSpPr>
        <p:spPr bwMode="auto">
          <a:xfrm>
            <a:off x="693739" y="4805365"/>
            <a:ext cx="42367200" cy="2739747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900">
                <a:solidFill>
                  <a:schemeClr val="tx1"/>
                </a:solidFill>
                <a:latin typeface="Arial Narrow" panose="020B0606020202030204" pitchFamily="34" charset="0"/>
              </a:defRPr>
            </a:lvl1pPr>
            <a:lvl2pPr marL="742950" indent="-285750">
              <a:defRPr sz="2900">
                <a:solidFill>
                  <a:schemeClr val="tx1"/>
                </a:solidFill>
                <a:latin typeface="Arial Narrow" panose="020B0606020202030204" pitchFamily="34" charset="0"/>
              </a:defRPr>
            </a:lvl2pPr>
            <a:lvl3pPr marL="1143000" indent="-228600">
              <a:defRPr sz="2900">
                <a:solidFill>
                  <a:schemeClr val="tx1"/>
                </a:solidFill>
                <a:latin typeface="Arial Narrow" panose="020B0606020202030204" pitchFamily="34" charset="0"/>
              </a:defRPr>
            </a:lvl3pPr>
            <a:lvl4pPr marL="1600200" indent="-228600">
              <a:defRPr sz="2900">
                <a:solidFill>
                  <a:schemeClr val="tx1"/>
                </a:solidFill>
                <a:latin typeface="Arial Narrow" panose="020B0606020202030204" pitchFamily="34" charset="0"/>
              </a:defRPr>
            </a:lvl4pPr>
            <a:lvl5pPr marL="2057400" indent="-22860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eaLnBrk="1" hangingPunct="1">
              <a:defRPr/>
            </a:pPr>
            <a:endParaRPr lang="en-US" altLang="en-US" sz="2900" dirty="0"/>
          </a:p>
        </p:txBody>
      </p:sp>
      <p:sp>
        <p:nvSpPr>
          <p:cNvPr id="3076" name="Rectangle 4"/>
          <p:cNvSpPr>
            <a:spLocks noChangeArrowheads="1"/>
          </p:cNvSpPr>
          <p:nvPr userDrawn="1"/>
        </p:nvSpPr>
        <p:spPr bwMode="auto">
          <a:xfrm>
            <a:off x="0" y="4210052"/>
            <a:ext cx="43891200" cy="129779"/>
          </a:xfrm>
          <a:prstGeom prst="rect">
            <a:avLst/>
          </a:prstGeom>
          <a:solidFill>
            <a:srgbClr val="66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900">
                <a:solidFill>
                  <a:schemeClr val="tx1"/>
                </a:solidFill>
                <a:latin typeface="Arial Narrow" panose="020B0606020202030204" pitchFamily="34" charset="0"/>
              </a:defRPr>
            </a:lvl1pPr>
            <a:lvl2pPr marL="742950" indent="-285750">
              <a:defRPr sz="2900">
                <a:solidFill>
                  <a:schemeClr val="tx1"/>
                </a:solidFill>
                <a:latin typeface="Arial Narrow" panose="020B0606020202030204" pitchFamily="34" charset="0"/>
              </a:defRPr>
            </a:lvl2pPr>
            <a:lvl3pPr marL="1143000" indent="-228600">
              <a:defRPr sz="2900">
                <a:solidFill>
                  <a:schemeClr val="tx1"/>
                </a:solidFill>
                <a:latin typeface="Arial Narrow" panose="020B0606020202030204" pitchFamily="34" charset="0"/>
              </a:defRPr>
            </a:lvl3pPr>
            <a:lvl4pPr marL="1600200" indent="-228600">
              <a:defRPr sz="2900">
                <a:solidFill>
                  <a:schemeClr val="tx1"/>
                </a:solidFill>
                <a:latin typeface="Arial Narrow" panose="020B0606020202030204" pitchFamily="34" charset="0"/>
              </a:defRPr>
            </a:lvl4pPr>
            <a:lvl5pPr marL="2057400" indent="-22860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eaLnBrk="1" hangingPunct="1">
              <a:defRPr/>
            </a:pPr>
            <a:endParaRPr lang="en-US" altLang="en-US" sz="2900" dirty="0"/>
          </a:p>
        </p:txBody>
      </p:sp>
      <p:sp>
        <p:nvSpPr>
          <p:cNvPr id="3077" name="Text Box 5"/>
          <p:cNvSpPr txBox="1">
            <a:spLocks noChangeArrowheads="1"/>
          </p:cNvSpPr>
          <p:nvPr userDrawn="1"/>
        </p:nvSpPr>
        <p:spPr bwMode="auto">
          <a:xfrm>
            <a:off x="609600" y="32445725"/>
            <a:ext cx="2514600" cy="328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67" tIns="45624" rIns="91267" bIns="45624">
            <a:spAutoFit/>
          </a:bodyPr>
          <a:lstStyle>
            <a:lvl1pPr>
              <a:defRPr sz="2900">
                <a:solidFill>
                  <a:schemeClr val="tx1"/>
                </a:solidFill>
                <a:latin typeface="Arial Narrow" panose="020B0606020202030204" pitchFamily="34" charset="0"/>
              </a:defRPr>
            </a:lvl1pPr>
            <a:lvl2pPr marL="742950" indent="-285750">
              <a:defRPr sz="2900">
                <a:solidFill>
                  <a:schemeClr val="tx1"/>
                </a:solidFill>
                <a:latin typeface="Arial Narrow" panose="020B0606020202030204" pitchFamily="34" charset="0"/>
              </a:defRPr>
            </a:lvl2pPr>
            <a:lvl3pPr marL="1143000" indent="-228600">
              <a:defRPr sz="2900">
                <a:solidFill>
                  <a:schemeClr val="tx1"/>
                </a:solidFill>
                <a:latin typeface="Arial Narrow" panose="020B0606020202030204" pitchFamily="34" charset="0"/>
              </a:defRPr>
            </a:lvl3pPr>
            <a:lvl4pPr marL="1600200" indent="-228600">
              <a:defRPr sz="2900">
                <a:solidFill>
                  <a:schemeClr val="tx1"/>
                </a:solidFill>
                <a:latin typeface="Arial Narrow" panose="020B0606020202030204" pitchFamily="34" charset="0"/>
              </a:defRPr>
            </a:lvl4pPr>
            <a:lvl5pPr marL="2057400" indent="-22860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a:lnSpc>
                <a:spcPct val="65000"/>
              </a:lnSpc>
              <a:spcBef>
                <a:spcPct val="50000"/>
              </a:spcBef>
              <a:defRPr/>
            </a:pPr>
            <a:r>
              <a:rPr lang="en-US" altLang="en-US" sz="500" b="1" dirty="0">
                <a:solidFill>
                  <a:schemeClr val="bg2"/>
                </a:solidFill>
                <a:latin typeface="Arial" panose="020B0604020202020204" pitchFamily="34" charset="0"/>
              </a:rPr>
              <a:t>POSTER TEMPLATE BY:</a:t>
            </a:r>
          </a:p>
          <a:p>
            <a:pPr>
              <a:lnSpc>
                <a:spcPct val="65000"/>
              </a:lnSpc>
              <a:spcBef>
                <a:spcPct val="50000"/>
              </a:spcBef>
              <a:defRPr/>
            </a:pPr>
            <a:r>
              <a:rPr lang="en-US" altLang="en-US" sz="1000" b="1" dirty="0">
                <a:solidFill>
                  <a:schemeClr val="bg2"/>
                </a:solidFill>
                <a:latin typeface="Arial" panose="020B0604020202020204" pitchFamily="34" charset="0"/>
              </a:rPr>
              <a:t>www.PosterPresentations.com</a:t>
            </a:r>
          </a:p>
        </p:txBody>
      </p:sp>
      <p:sp>
        <p:nvSpPr>
          <p:cNvPr id="3078" name="Rectangle 6"/>
          <p:cNvSpPr>
            <a:spLocks noGrp="1" noChangeArrowheads="1"/>
          </p:cNvSpPr>
          <p:nvPr>
            <p:ph type="title"/>
          </p:nvPr>
        </p:nvSpPr>
        <p:spPr bwMode="auto">
          <a:xfrm>
            <a:off x="960442" y="1272781"/>
            <a:ext cx="41924287" cy="2202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67" tIns="45624" rIns="91267" bIns="45624" numCol="1" anchor="ctr" anchorCtr="0" compatLnSpc="1">
            <a:prstTxWarp prst="textNoShape">
              <a:avLst/>
            </a:prstTxWarp>
          </a:bodyPr>
          <a:lstStyle/>
          <a:p>
            <a:pPr lvl="0"/>
            <a:r>
              <a:rPr lang="en-US" altLang="en-US"/>
              <a:t>Click to edit Master title style</a:t>
            </a:r>
          </a:p>
        </p:txBody>
      </p:sp>
      <p:sp>
        <p:nvSpPr>
          <p:cNvPr id="3079" name="Rectangle 7"/>
          <p:cNvSpPr>
            <a:spLocks noGrp="1" noChangeArrowheads="1"/>
          </p:cNvSpPr>
          <p:nvPr>
            <p:ph type="body" idx="1"/>
          </p:nvPr>
        </p:nvSpPr>
        <p:spPr bwMode="auto">
          <a:xfrm>
            <a:off x="693741" y="4805365"/>
            <a:ext cx="42190987" cy="27397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6408" tIns="456408" rIns="456408" bIns="456408" numCol="1" anchor="t" anchorCtr="0" compatLnSpc="1">
            <a:prstTxWarp prst="textNoShape">
              <a:avLst/>
            </a:prstTxWarp>
          </a:bodyPr>
          <a:lstStyle/>
          <a:p>
            <a:pPr lvl="0"/>
            <a:r>
              <a:rPr lang="en-US" altLang="en-US"/>
              <a:t>Click to edit Master text styles</a:t>
            </a:r>
          </a:p>
          <a:p>
            <a:pPr lvl="1"/>
            <a:r>
              <a:rPr lang="en-US" altLang="en-US"/>
              <a:t>Second level</a:t>
            </a:r>
          </a:p>
        </p:txBody>
      </p:sp>
      <p:sp>
        <p:nvSpPr>
          <p:cNvPr id="3080" name="Rectangle 8"/>
          <p:cNvSpPr>
            <a:spLocks noChangeArrowheads="1"/>
          </p:cNvSpPr>
          <p:nvPr userDrawn="1"/>
        </p:nvSpPr>
        <p:spPr bwMode="auto">
          <a:xfrm>
            <a:off x="0" y="0"/>
            <a:ext cx="43891200" cy="32918400"/>
          </a:xfrm>
          <a:prstGeom prst="rect">
            <a:avLst/>
          </a:prstGeom>
          <a:noFill/>
          <a:ln w="317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900">
                <a:solidFill>
                  <a:schemeClr val="tx1"/>
                </a:solidFill>
                <a:latin typeface="Arial Narrow" panose="020B0606020202030204" pitchFamily="34" charset="0"/>
              </a:defRPr>
            </a:lvl1pPr>
            <a:lvl2pPr marL="742950" indent="-285750">
              <a:defRPr sz="2900">
                <a:solidFill>
                  <a:schemeClr val="tx1"/>
                </a:solidFill>
                <a:latin typeface="Arial Narrow" panose="020B0606020202030204" pitchFamily="34" charset="0"/>
              </a:defRPr>
            </a:lvl2pPr>
            <a:lvl3pPr marL="1143000" indent="-228600">
              <a:defRPr sz="2900">
                <a:solidFill>
                  <a:schemeClr val="tx1"/>
                </a:solidFill>
                <a:latin typeface="Arial Narrow" panose="020B0606020202030204" pitchFamily="34" charset="0"/>
              </a:defRPr>
            </a:lvl3pPr>
            <a:lvl4pPr marL="1600200" indent="-228600">
              <a:defRPr sz="2900">
                <a:solidFill>
                  <a:schemeClr val="tx1"/>
                </a:solidFill>
                <a:latin typeface="Arial Narrow" panose="020B0606020202030204" pitchFamily="34" charset="0"/>
              </a:defRPr>
            </a:lvl4pPr>
            <a:lvl5pPr marL="2057400" indent="-228600">
              <a:defRPr sz="2900">
                <a:solidFill>
                  <a:schemeClr val="tx1"/>
                </a:solidFill>
                <a:latin typeface="Arial Narrow" panose="020B0606020202030204" pitchFamily="34" charset="0"/>
              </a:defRPr>
            </a:lvl5pPr>
            <a:lvl6pPr marL="2514600" indent="-228600" eaLnBrk="0" fontAlgn="base" hangingPunct="0">
              <a:spcBef>
                <a:spcPct val="0"/>
              </a:spcBef>
              <a:spcAft>
                <a:spcPct val="0"/>
              </a:spcAft>
              <a:defRPr sz="2900">
                <a:solidFill>
                  <a:schemeClr val="tx1"/>
                </a:solidFill>
                <a:latin typeface="Arial Narrow" panose="020B0606020202030204" pitchFamily="34" charset="0"/>
              </a:defRPr>
            </a:lvl6pPr>
            <a:lvl7pPr marL="2971800" indent="-228600" eaLnBrk="0" fontAlgn="base" hangingPunct="0">
              <a:spcBef>
                <a:spcPct val="0"/>
              </a:spcBef>
              <a:spcAft>
                <a:spcPct val="0"/>
              </a:spcAft>
              <a:defRPr sz="2900">
                <a:solidFill>
                  <a:schemeClr val="tx1"/>
                </a:solidFill>
                <a:latin typeface="Arial Narrow" panose="020B0606020202030204" pitchFamily="34" charset="0"/>
              </a:defRPr>
            </a:lvl7pPr>
            <a:lvl8pPr marL="3429000" indent="-228600" eaLnBrk="0" fontAlgn="base" hangingPunct="0">
              <a:spcBef>
                <a:spcPct val="0"/>
              </a:spcBef>
              <a:spcAft>
                <a:spcPct val="0"/>
              </a:spcAft>
              <a:defRPr sz="2900">
                <a:solidFill>
                  <a:schemeClr val="tx1"/>
                </a:solidFill>
                <a:latin typeface="Arial Narrow" panose="020B0606020202030204" pitchFamily="34" charset="0"/>
              </a:defRPr>
            </a:lvl8pPr>
            <a:lvl9pPr marL="3886200" indent="-228600" eaLnBrk="0" fontAlgn="base" hangingPunct="0">
              <a:spcBef>
                <a:spcPct val="0"/>
              </a:spcBef>
              <a:spcAft>
                <a:spcPct val="0"/>
              </a:spcAft>
              <a:defRPr sz="2900">
                <a:solidFill>
                  <a:schemeClr val="tx1"/>
                </a:solidFill>
                <a:latin typeface="Arial Narrow" panose="020B0606020202030204" pitchFamily="34" charset="0"/>
              </a:defRPr>
            </a:lvl9pPr>
          </a:lstStyle>
          <a:p>
            <a:pPr eaLnBrk="1" hangingPunct="1">
              <a:defRPr/>
            </a:pPr>
            <a:endParaRPr lang="en-US" altLang="en-US" sz="2900" dirty="0"/>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rtl="0" eaLnBrk="0" fontAlgn="base" hangingPunct="0">
        <a:spcBef>
          <a:spcPct val="0"/>
        </a:spcBef>
        <a:spcAft>
          <a:spcPct val="0"/>
        </a:spcAft>
        <a:defRPr sz="8600" kern="1200">
          <a:solidFill>
            <a:schemeClr val="tx2"/>
          </a:solidFill>
          <a:latin typeface="+mj-lt"/>
          <a:ea typeface="+mj-ea"/>
          <a:cs typeface="+mj-cs"/>
        </a:defRPr>
      </a:lvl1pPr>
      <a:lvl2pPr algn="ctr" rtl="0" eaLnBrk="0" fontAlgn="base" hangingPunct="0">
        <a:spcBef>
          <a:spcPct val="0"/>
        </a:spcBef>
        <a:spcAft>
          <a:spcPct val="0"/>
        </a:spcAft>
        <a:defRPr sz="8600">
          <a:solidFill>
            <a:schemeClr val="tx2"/>
          </a:solidFill>
          <a:latin typeface="Arial Black" panose="020B0A04020102020204" pitchFamily="34" charset="0"/>
        </a:defRPr>
      </a:lvl2pPr>
      <a:lvl3pPr algn="ctr" rtl="0" eaLnBrk="0" fontAlgn="base" hangingPunct="0">
        <a:spcBef>
          <a:spcPct val="0"/>
        </a:spcBef>
        <a:spcAft>
          <a:spcPct val="0"/>
        </a:spcAft>
        <a:defRPr sz="8600">
          <a:solidFill>
            <a:schemeClr val="tx2"/>
          </a:solidFill>
          <a:latin typeface="Arial Black" panose="020B0A04020102020204" pitchFamily="34" charset="0"/>
        </a:defRPr>
      </a:lvl3pPr>
      <a:lvl4pPr algn="ctr" rtl="0" eaLnBrk="0" fontAlgn="base" hangingPunct="0">
        <a:spcBef>
          <a:spcPct val="0"/>
        </a:spcBef>
        <a:spcAft>
          <a:spcPct val="0"/>
        </a:spcAft>
        <a:defRPr sz="8600">
          <a:solidFill>
            <a:schemeClr val="tx2"/>
          </a:solidFill>
          <a:latin typeface="Arial Black" panose="020B0A04020102020204" pitchFamily="34" charset="0"/>
        </a:defRPr>
      </a:lvl4pPr>
      <a:lvl5pPr algn="ctr" rtl="0" eaLnBrk="0" fontAlgn="base" hangingPunct="0">
        <a:spcBef>
          <a:spcPct val="0"/>
        </a:spcBef>
        <a:spcAft>
          <a:spcPct val="0"/>
        </a:spcAft>
        <a:defRPr sz="8600">
          <a:solidFill>
            <a:schemeClr val="tx2"/>
          </a:solidFill>
          <a:latin typeface="Arial Black" panose="020B0A04020102020204" pitchFamily="34" charset="0"/>
        </a:defRPr>
      </a:lvl5pPr>
      <a:lvl6pPr marL="457178" algn="ctr" rtl="0" fontAlgn="base">
        <a:spcBef>
          <a:spcPct val="0"/>
        </a:spcBef>
        <a:spcAft>
          <a:spcPct val="0"/>
        </a:spcAft>
        <a:defRPr sz="8600">
          <a:solidFill>
            <a:schemeClr val="tx2"/>
          </a:solidFill>
          <a:latin typeface="Arial Black" panose="020B0A04020102020204" pitchFamily="34" charset="0"/>
        </a:defRPr>
      </a:lvl6pPr>
      <a:lvl7pPr marL="914354" algn="ctr" rtl="0" fontAlgn="base">
        <a:spcBef>
          <a:spcPct val="0"/>
        </a:spcBef>
        <a:spcAft>
          <a:spcPct val="0"/>
        </a:spcAft>
        <a:defRPr sz="8600">
          <a:solidFill>
            <a:schemeClr val="tx2"/>
          </a:solidFill>
          <a:latin typeface="Arial Black" panose="020B0A04020102020204" pitchFamily="34" charset="0"/>
        </a:defRPr>
      </a:lvl7pPr>
      <a:lvl8pPr marL="1371532" algn="ctr" rtl="0" fontAlgn="base">
        <a:spcBef>
          <a:spcPct val="0"/>
        </a:spcBef>
        <a:spcAft>
          <a:spcPct val="0"/>
        </a:spcAft>
        <a:defRPr sz="8600">
          <a:solidFill>
            <a:schemeClr val="tx2"/>
          </a:solidFill>
          <a:latin typeface="Arial Black" panose="020B0A04020102020204" pitchFamily="34" charset="0"/>
        </a:defRPr>
      </a:lvl8pPr>
      <a:lvl9pPr marL="1828709" algn="ctr" rtl="0" fontAlgn="base">
        <a:spcBef>
          <a:spcPct val="0"/>
        </a:spcBef>
        <a:spcAft>
          <a:spcPct val="0"/>
        </a:spcAft>
        <a:defRPr sz="8600">
          <a:solidFill>
            <a:schemeClr val="tx2"/>
          </a:solidFill>
          <a:latin typeface="Arial Black" panose="020B0A04020102020204" pitchFamily="34" charset="0"/>
        </a:defRPr>
      </a:lvl9pPr>
    </p:titleStyle>
    <p:bodyStyle>
      <a:lvl1pPr marL="342882" indent="-342882" algn="l" rtl="0" eaLnBrk="0" fontAlgn="base" hangingPunct="0">
        <a:spcBef>
          <a:spcPct val="20000"/>
        </a:spcBef>
        <a:spcAft>
          <a:spcPct val="0"/>
        </a:spcAft>
        <a:buChar char="•"/>
        <a:defRPr sz="2900" kern="1200">
          <a:solidFill>
            <a:schemeClr val="tx1"/>
          </a:solidFill>
          <a:latin typeface="+mn-lt"/>
          <a:ea typeface="+mn-ea"/>
          <a:cs typeface="+mn-cs"/>
        </a:defRPr>
      </a:lvl1pPr>
      <a:lvl2pPr marL="739738" indent="-282561" algn="l" rtl="0" eaLnBrk="0" fontAlgn="base" hangingPunct="0">
        <a:spcBef>
          <a:spcPct val="20000"/>
        </a:spcBef>
        <a:spcAft>
          <a:spcPct val="0"/>
        </a:spcAft>
        <a:buChar char="–"/>
        <a:defRPr sz="2900" kern="1200">
          <a:solidFill>
            <a:schemeClr val="tx1"/>
          </a:solidFill>
          <a:latin typeface="+mn-lt"/>
          <a:ea typeface="+mn-ea"/>
          <a:cs typeface="+mn-cs"/>
        </a:defRPr>
      </a:lvl2pPr>
      <a:lvl3pPr marL="1142942" indent="-228589" algn="l" rtl="0" eaLnBrk="0" fontAlgn="base" hangingPunct="0">
        <a:spcBef>
          <a:spcPct val="20000"/>
        </a:spcBef>
        <a:spcAft>
          <a:spcPct val="0"/>
        </a:spcAft>
        <a:buChar char="•"/>
        <a:defRPr sz="2400" kern="1200">
          <a:solidFill>
            <a:schemeClr val="tx1"/>
          </a:solidFill>
          <a:latin typeface="+mn-lt"/>
          <a:ea typeface="+mn-ea"/>
          <a:cs typeface="+mn-cs"/>
        </a:defRPr>
      </a:lvl3pPr>
      <a:lvl4pPr marL="1600120" indent="-228589" algn="l" rtl="0" eaLnBrk="0" fontAlgn="base" hangingPunct="0">
        <a:spcBef>
          <a:spcPct val="20000"/>
        </a:spcBef>
        <a:spcAft>
          <a:spcPct val="0"/>
        </a:spcAft>
        <a:buChar char="–"/>
        <a:defRPr sz="1900" kern="1200">
          <a:solidFill>
            <a:schemeClr val="tx1"/>
          </a:solidFill>
          <a:latin typeface="+mn-lt"/>
          <a:ea typeface="+mn-ea"/>
          <a:cs typeface="+mn-cs"/>
        </a:defRPr>
      </a:lvl4pPr>
      <a:lvl5pPr marL="2057298" indent="-228589" algn="l" rtl="0" eaLnBrk="0" fontAlgn="base" hangingPunct="0">
        <a:spcBef>
          <a:spcPct val="20000"/>
        </a:spcBef>
        <a:spcAft>
          <a:spcPct val="0"/>
        </a:spcAft>
        <a:buChar char="»"/>
        <a:defRPr sz="19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8.png"/><Relationship Id="rId12" Type="http://schemas.openxmlformats.org/officeDocument/2006/relationships/image" Target="../media/image9.png"/><Relationship Id="rId13" Type="http://schemas.openxmlformats.org/officeDocument/2006/relationships/image" Target="../media/image10.png"/><Relationship Id="rId14" Type="http://schemas.openxmlformats.org/officeDocument/2006/relationships/image" Target="../media/image11.png"/><Relationship Id="rId15" Type="http://schemas.openxmlformats.org/officeDocument/2006/relationships/image" Target="../media/image12.png"/><Relationship Id="rId16" Type="http://schemas.openxmlformats.org/officeDocument/2006/relationships/image" Target="../media/image13.png"/><Relationship Id="rId17" Type="http://schemas.openxmlformats.org/officeDocument/2006/relationships/image" Target="../media/image14.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JPG"/><Relationship Id="rId5" Type="http://schemas.openxmlformats.org/officeDocument/2006/relationships/image" Target="../media/image3.jpeg"/><Relationship Id="rId6" Type="http://schemas.openxmlformats.org/officeDocument/2006/relationships/image" Target="../media/image4.jpg"/><Relationship Id="rId7" Type="http://schemas.openxmlformats.org/officeDocument/2006/relationships/image" Target="../media/image5.jpeg"/><Relationship Id="rId8" Type="http://schemas.openxmlformats.org/officeDocument/2006/relationships/image" Target="../media/image6.jpg"/><Relationship Id="rId9" Type="http://schemas.openxmlformats.org/officeDocument/2006/relationships/image" Target="../media/image7.jpeg"/><Relationship Id="rId10"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a:off x="14884396" y="4385109"/>
            <a:ext cx="28123665" cy="27916371"/>
          </a:xfrm>
          <a:prstGeom prst="rect">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4389438" rtl="0" eaLnBrk="1" fontAlgn="base" latinLnBrk="0" hangingPunct="1">
              <a:lnSpc>
                <a:spcPct val="100000"/>
              </a:lnSpc>
              <a:spcBef>
                <a:spcPct val="0"/>
              </a:spcBef>
              <a:spcAft>
                <a:spcPct val="0"/>
              </a:spcAft>
              <a:buClrTx/>
              <a:buSzTx/>
              <a:buFontTx/>
              <a:buNone/>
              <a:tabLst/>
            </a:pPr>
            <a:endParaRPr kumimoji="0" lang="en-US" sz="2900" b="0" i="0" u="none" strike="noStrike" cap="none" normalizeH="0" baseline="0" dirty="0">
              <a:ln>
                <a:noFill/>
              </a:ln>
              <a:solidFill>
                <a:schemeClr val="tx1"/>
              </a:solidFill>
              <a:effectLst/>
              <a:latin typeface="Arial Narrow" panose="020B0606020202030204" pitchFamily="34" charset="0"/>
            </a:endParaRPr>
          </a:p>
        </p:txBody>
      </p:sp>
      <p:sp>
        <p:nvSpPr>
          <p:cNvPr id="8" name="Rectangle 7"/>
          <p:cNvSpPr/>
          <p:nvPr/>
        </p:nvSpPr>
        <p:spPr bwMode="auto">
          <a:xfrm>
            <a:off x="470691" y="4180290"/>
            <a:ext cx="14112874" cy="28166297"/>
          </a:xfrm>
          <a:prstGeom prst="rect">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4389438" rtl="0" eaLnBrk="1" fontAlgn="base" latinLnBrk="0" hangingPunct="1">
              <a:lnSpc>
                <a:spcPct val="100000"/>
              </a:lnSpc>
              <a:spcBef>
                <a:spcPct val="0"/>
              </a:spcBef>
              <a:spcAft>
                <a:spcPct val="0"/>
              </a:spcAft>
              <a:buClrTx/>
              <a:buSzTx/>
              <a:buFontTx/>
              <a:buNone/>
              <a:tabLst/>
            </a:pPr>
            <a:endParaRPr kumimoji="0" lang="en-US" sz="2900" b="0" i="0" u="none" strike="noStrike" cap="none" normalizeH="0" baseline="0" dirty="0">
              <a:ln>
                <a:noFill/>
              </a:ln>
              <a:solidFill>
                <a:schemeClr val="tx1"/>
              </a:solidFill>
              <a:effectLst/>
              <a:latin typeface="Arial Narrow" panose="020B0606020202030204" pitchFamily="34" charset="0"/>
            </a:endParaRPr>
          </a:p>
        </p:txBody>
      </p:sp>
      <p:sp>
        <p:nvSpPr>
          <p:cNvPr id="89" name="Text Box 509"/>
          <p:cNvSpPr txBox="1">
            <a:spLocks noChangeArrowheads="1"/>
          </p:cNvSpPr>
          <p:nvPr/>
        </p:nvSpPr>
        <p:spPr bwMode="auto">
          <a:xfrm>
            <a:off x="14930952" y="14116253"/>
            <a:ext cx="28052676" cy="94879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267" tIns="45624" rIns="91267" bIns="45624">
            <a:spAutoFit/>
          </a:bodyPr>
          <a:lstStyle>
            <a:lvl1pPr>
              <a:spcBef>
                <a:spcPct val="20000"/>
              </a:spcBef>
              <a:buChar char="•"/>
              <a:defRPr sz="2900">
                <a:solidFill>
                  <a:schemeClr val="tx1"/>
                </a:solidFill>
                <a:latin typeface="Arial" panose="020B0604020202020204" pitchFamily="34" charset="0"/>
              </a:defRPr>
            </a:lvl1pPr>
            <a:lvl2pPr marL="742950" indent="-285750">
              <a:spcBef>
                <a:spcPct val="20000"/>
              </a:spcBef>
              <a:buChar char="–"/>
              <a:defRPr sz="29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1900">
                <a:solidFill>
                  <a:schemeClr val="tx1"/>
                </a:solidFill>
                <a:latin typeface="Arial" panose="020B0604020202020204" pitchFamily="34" charset="0"/>
              </a:defRPr>
            </a:lvl4pPr>
            <a:lvl5pPr marL="2057400" indent="-228600">
              <a:spcBef>
                <a:spcPct val="20000"/>
              </a:spcBef>
              <a:buChar char="»"/>
              <a:defRPr sz="19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9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9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9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900">
                <a:solidFill>
                  <a:schemeClr val="tx1"/>
                </a:solidFill>
                <a:latin typeface="Arial" panose="020B0604020202020204" pitchFamily="34" charset="0"/>
              </a:defRPr>
            </a:lvl9pPr>
          </a:lstStyle>
          <a:p>
            <a:pPr algn="ctr">
              <a:spcBef>
                <a:spcPct val="50000"/>
              </a:spcBef>
              <a:buFontTx/>
              <a:buNone/>
            </a:pPr>
            <a:r>
              <a:rPr lang="en-US" altLang="en-US" sz="5400" b="1" dirty="0" smtClean="0">
                <a:solidFill>
                  <a:srgbClr val="F8F8F8"/>
                </a:solidFill>
                <a:latin typeface="Arial Narrow" panose="020B0606020202030204" pitchFamily="34" charset="0"/>
              </a:rPr>
              <a:t>Three Point Bend Testing Data</a:t>
            </a:r>
            <a:endParaRPr lang="en-US" altLang="en-US" sz="5400" b="1" dirty="0">
              <a:solidFill>
                <a:srgbClr val="F8F8F8"/>
              </a:solidFill>
              <a:latin typeface="Arial Narrow" panose="020B0606020202030204" pitchFamily="34" charset="0"/>
            </a:endParaRPr>
          </a:p>
        </p:txBody>
      </p:sp>
      <p:sp>
        <p:nvSpPr>
          <p:cNvPr id="93" name="Text Box 509"/>
          <p:cNvSpPr txBox="1">
            <a:spLocks noChangeArrowheads="1"/>
          </p:cNvSpPr>
          <p:nvPr/>
        </p:nvSpPr>
        <p:spPr bwMode="auto">
          <a:xfrm>
            <a:off x="29472417" y="32087597"/>
            <a:ext cx="14418784" cy="83080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267" tIns="45624" rIns="91267" bIns="45624">
            <a:spAutoFit/>
          </a:bodyPr>
          <a:lstStyle>
            <a:lvl1pPr>
              <a:spcBef>
                <a:spcPct val="20000"/>
              </a:spcBef>
              <a:buChar char="•"/>
              <a:defRPr sz="2900">
                <a:solidFill>
                  <a:schemeClr val="tx1"/>
                </a:solidFill>
                <a:latin typeface="Arial" panose="020B0604020202020204" pitchFamily="34" charset="0"/>
              </a:defRPr>
            </a:lvl1pPr>
            <a:lvl2pPr marL="742950" indent="-285750">
              <a:spcBef>
                <a:spcPct val="20000"/>
              </a:spcBef>
              <a:buChar char="–"/>
              <a:defRPr sz="29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1900">
                <a:solidFill>
                  <a:schemeClr val="tx1"/>
                </a:solidFill>
                <a:latin typeface="Arial" panose="020B0604020202020204" pitchFamily="34" charset="0"/>
              </a:defRPr>
            </a:lvl4pPr>
            <a:lvl5pPr marL="2057400" indent="-228600">
              <a:spcBef>
                <a:spcPct val="20000"/>
              </a:spcBef>
              <a:buChar char="»"/>
              <a:defRPr sz="19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9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9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9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900">
                <a:solidFill>
                  <a:schemeClr val="tx1"/>
                </a:solidFill>
                <a:latin typeface="Arial" panose="020B0604020202020204" pitchFamily="34" charset="0"/>
              </a:defRPr>
            </a:lvl9pPr>
          </a:lstStyle>
          <a:p>
            <a:pPr algn="ctr">
              <a:spcBef>
                <a:spcPct val="50000"/>
              </a:spcBef>
              <a:buFontTx/>
              <a:buNone/>
            </a:pPr>
            <a:r>
              <a:rPr lang="en-US" sz="2400" dirty="0" smtClean="0">
                <a:solidFill>
                  <a:schemeClr val="bg1"/>
                </a:solidFill>
              </a:rPr>
              <a:t>Gillian </a:t>
            </a:r>
            <a:r>
              <a:rPr lang="en-US" sz="2400" dirty="0" err="1" smtClean="0">
                <a:solidFill>
                  <a:schemeClr val="bg1"/>
                </a:solidFill>
              </a:rPr>
              <a:t>McGlothin</a:t>
            </a:r>
            <a:r>
              <a:rPr lang="en-US" sz="2400" dirty="0" smtClean="0">
                <a:solidFill>
                  <a:schemeClr val="bg1"/>
                </a:solidFill>
              </a:rPr>
              <a:t> </a:t>
            </a:r>
            <a:r>
              <a:rPr lang="en-US" sz="2400" dirty="0">
                <a:solidFill>
                  <a:schemeClr val="bg1"/>
                </a:solidFill>
              </a:rPr>
              <a:t>acknowledges the support of the Research and Instructional Strategies for Engineering Retention (RISER) at the University of Tennessee, Knoxville. </a:t>
            </a:r>
            <a:endParaRPr lang="en-US" altLang="en-US" sz="2400" b="1" dirty="0">
              <a:solidFill>
                <a:schemeClr val="bg1"/>
              </a:solidFill>
              <a:latin typeface="Arial Narrow" panose="020B0606020202030204" pitchFamily="34" charset="0"/>
            </a:endParaRPr>
          </a:p>
        </p:txBody>
      </p:sp>
      <p:sp>
        <p:nvSpPr>
          <p:cNvPr id="48" name="Text Box 473"/>
          <p:cNvSpPr txBox="1">
            <a:spLocks noChangeArrowheads="1"/>
          </p:cNvSpPr>
          <p:nvPr/>
        </p:nvSpPr>
        <p:spPr bwMode="auto">
          <a:xfrm>
            <a:off x="781843" y="4838980"/>
            <a:ext cx="13514388" cy="923136"/>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67" tIns="45624" rIns="91267" bIns="45624">
            <a:spAutoFit/>
          </a:bodyPr>
          <a:lstStyle>
            <a:lvl1pPr>
              <a:spcBef>
                <a:spcPct val="20000"/>
              </a:spcBef>
              <a:buChar char="•"/>
              <a:defRPr sz="2900">
                <a:solidFill>
                  <a:schemeClr val="tx1"/>
                </a:solidFill>
                <a:latin typeface="Arial" panose="020B0604020202020204" pitchFamily="34" charset="0"/>
              </a:defRPr>
            </a:lvl1pPr>
            <a:lvl2pPr marL="742950" indent="-285750">
              <a:spcBef>
                <a:spcPct val="20000"/>
              </a:spcBef>
              <a:buChar char="–"/>
              <a:defRPr sz="29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1900">
                <a:solidFill>
                  <a:schemeClr val="tx1"/>
                </a:solidFill>
                <a:latin typeface="Arial" panose="020B0604020202020204" pitchFamily="34" charset="0"/>
              </a:defRPr>
            </a:lvl4pPr>
            <a:lvl5pPr marL="2057400" indent="-228600">
              <a:spcBef>
                <a:spcPct val="20000"/>
              </a:spcBef>
              <a:buChar char="»"/>
              <a:defRPr sz="19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9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9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9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900">
                <a:solidFill>
                  <a:schemeClr val="tx1"/>
                </a:solidFill>
                <a:latin typeface="Arial" panose="020B0604020202020204" pitchFamily="34" charset="0"/>
              </a:defRPr>
            </a:lvl9pPr>
          </a:lstStyle>
          <a:p>
            <a:pPr algn="ctr">
              <a:spcBef>
                <a:spcPct val="50000"/>
              </a:spcBef>
              <a:buFontTx/>
              <a:buNone/>
            </a:pPr>
            <a:r>
              <a:rPr lang="en-US" altLang="en-US" sz="5400" b="1" dirty="0">
                <a:solidFill>
                  <a:srgbClr val="F8F8F8"/>
                </a:solidFill>
                <a:latin typeface="Arial Narrow" panose="020B0606020202030204" pitchFamily="34" charset="0"/>
              </a:rPr>
              <a:t>Composite Patch Applications</a:t>
            </a:r>
          </a:p>
        </p:txBody>
      </p:sp>
      <p:sp>
        <p:nvSpPr>
          <p:cNvPr id="49" name="Text Box 473"/>
          <p:cNvSpPr txBox="1">
            <a:spLocks noChangeArrowheads="1"/>
          </p:cNvSpPr>
          <p:nvPr/>
        </p:nvSpPr>
        <p:spPr bwMode="auto">
          <a:xfrm>
            <a:off x="775567" y="14141907"/>
            <a:ext cx="13458182" cy="923136"/>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267" tIns="45624" rIns="91267" bIns="45624">
            <a:spAutoFit/>
          </a:bodyPr>
          <a:lstStyle>
            <a:lvl1pPr>
              <a:spcBef>
                <a:spcPct val="20000"/>
              </a:spcBef>
              <a:buChar char="•"/>
              <a:defRPr sz="2900">
                <a:solidFill>
                  <a:schemeClr val="tx1"/>
                </a:solidFill>
                <a:latin typeface="Arial" panose="020B0604020202020204" pitchFamily="34" charset="0"/>
              </a:defRPr>
            </a:lvl1pPr>
            <a:lvl2pPr marL="742950" indent="-285750">
              <a:spcBef>
                <a:spcPct val="20000"/>
              </a:spcBef>
              <a:buChar char="–"/>
              <a:defRPr sz="29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1900">
                <a:solidFill>
                  <a:schemeClr val="tx1"/>
                </a:solidFill>
                <a:latin typeface="Arial" panose="020B0604020202020204" pitchFamily="34" charset="0"/>
              </a:defRPr>
            </a:lvl4pPr>
            <a:lvl5pPr marL="2057400" indent="-228600">
              <a:spcBef>
                <a:spcPct val="20000"/>
              </a:spcBef>
              <a:buChar char="»"/>
              <a:defRPr sz="19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9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9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9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900">
                <a:solidFill>
                  <a:schemeClr val="tx1"/>
                </a:solidFill>
                <a:latin typeface="Arial" panose="020B0604020202020204" pitchFamily="34" charset="0"/>
              </a:defRPr>
            </a:lvl9pPr>
          </a:lstStyle>
          <a:p>
            <a:pPr algn="ctr">
              <a:spcBef>
                <a:spcPct val="50000"/>
              </a:spcBef>
              <a:buFontTx/>
              <a:buNone/>
            </a:pPr>
            <a:r>
              <a:rPr lang="en-US" altLang="en-US" sz="5400" b="1" dirty="0" smtClean="0">
                <a:solidFill>
                  <a:srgbClr val="F8F8F8"/>
                </a:solidFill>
                <a:latin typeface="Arial Narrow" panose="020B0606020202030204" pitchFamily="34" charset="0"/>
              </a:rPr>
              <a:t>Molding and Testing Methods</a:t>
            </a:r>
            <a:endParaRPr lang="en-US" altLang="en-US" sz="5400" b="1" dirty="0">
              <a:solidFill>
                <a:srgbClr val="F8F8F8"/>
              </a:solidFill>
              <a:latin typeface="Arial Narrow" panose="020B0606020202030204" pitchFamily="34" charset="0"/>
            </a:endParaRPr>
          </a:p>
        </p:txBody>
      </p:sp>
      <p:sp>
        <p:nvSpPr>
          <p:cNvPr id="53" name="Text Box 509"/>
          <p:cNvSpPr txBox="1">
            <a:spLocks noChangeArrowheads="1"/>
          </p:cNvSpPr>
          <p:nvPr/>
        </p:nvSpPr>
        <p:spPr bwMode="auto">
          <a:xfrm>
            <a:off x="29491627" y="4835834"/>
            <a:ext cx="13511212" cy="923136"/>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67" tIns="45624" rIns="91267" bIns="45624">
            <a:spAutoFit/>
          </a:bodyPr>
          <a:lstStyle>
            <a:lvl1pPr>
              <a:spcBef>
                <a:spcPct val="20000"/>
              </a:spcBef>
              <a:buChar char="•"/>
              <a:defRPr sz="2900">
                <a:solidFill>
                  <a:schemeClr val="tx1"/>
                </a:solidFill>
                <a:latin typeface="Arial" panose="020B0604020202020204" pitchFamily="34" charset="0"/>
              </a:defRPr>
            </a:lvl1pPr>
            <a:lvl2pPr marL="742950" indent="-285750">
              <a:spcBef>
                <a:spcPct val="20000"/>
              </a:spcBef>
              <a:buChar char="–"/>
              <a:defRPr sz="29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1900">
                <a:solidFill>
                  <a:schemeClr val="tx1"/>
                </a:solidFill>
                <a:latin typeface="Arial" panose="020B0604020202020204" pitchFamily="34" charset="0"/>
              </a:defRPr>
            </a:lvl4pPr>
            <a:lvl5pPr marL="2057400" indent="-228600">
              <a:spcBef>
                <a:spcPct val="20000"/>
              </a:spcBef>
              <a:buChar char="»"/>
              <a:defRPr sz="19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9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9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9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900">
                <a:solidFill>
                  <a:schemeClr val="tx1"/>
                </a:solidFill>
                <a:latin typeface="Arial" panose="020B0604020202020204" pitchFamily="34" charset="0"/>
              </a:defRPr>
            </a:lvl9pPr>
          </a:lstStyle>
          <a:p>
            <a:pPr algn="ctr">
              <a:spcBef>
                <a:spcPct val="50000"/>
              </a:spcBef>
              <a:buFontTx/>
              <a:buNone/>
            </a:pPr>
            <a:r>
              <a:rPr lang="en-US" altLang="en-US" sz="5400" b="1" dirty="0">
                <a:solidFill>
                  <a:srgbClr val="F8F8F8"/>
                </a:solidFill>
                <a:latin typeface="Arial Narrow" panose="020B0606020202030204" pitchFamily="34" charset="0"/>
              </a:rPr>
              <a:t>Technical Approach</a:t>
            </a:r>
          </a:p>
        </p:txBody>
      </p:sp>
      <p:sp>
        <p:nvSpPr>
          <p:cNvPr id="20" name="Text Box 509"/>
          <p:cNvSpPr txBox="1">
            <a:spLocks noChangeArrowheads="1"/>
          </p:cNvSpPr>
          <p:nvPr/>
        </p:nvSpPr>
        <p:spPr bwMode="auto">
          <a:xfrm>
            <a:off x="29472416" y="25209930"/>
            <a:ext cx="13530423" cy="923135"/>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267" tIns="45624" rIns="91267" bIns="45624">
            <a:spAutoFit/>
          </a:bodyPr>
          <a:lstStyle>
            <a:lvl1pPr>
              <a:spcBef>
                <a:spcPct val="20000"/>
              </a:spcBef>
              <a:buChar char="•"/>
              <a:defRPr sz="2900">
                <a:solidFill>
                  <a:schemeClr val="tx1"/>
                </a:solidFill>
                <a:latin typeface="Arial" panose="020B0604020202020204" pitchFamily="34" charset="0"/>
              </a:defRPr>
            </a:lvl1pPr>
            <a:lvl2pPr marL="742950" indent="-285750">
              <a:spcBef>
                <a:spcPct val="20000"/>
              </a:spcBef>
              <a:buChar char="–"/>
              <a:defRPr sz="29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1900">
                <a:solidFill>
                  <a:schemeClr val="tx1"/>
                </a:solidFill>
                <a:latin typeface="Arial" panose="020B0604020202020204" pitchFamily="34" charset="0"/>
              </a:defRPr>
            </a:lvl4pPr>
            <a:lvl5pPr marL="2057400" indent="-228600">
              <a:spcBef>
                <a:spcPct val="20000"/>
              </a:spcBef>
              <a:buChar char="»"/>
              <a:defRPr sz="19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9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9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9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900">
                <a:solidFill>
                  <a:schemeClr val="tx1"/>
                </a:solidFill>
                <a:latin typeface="Arial" panose="020B0604020202020204" pitchFamily="34" charset="0"/>
              </a:defRPr>
            </a:lvl9pPr>
          </a:lstStyle>
          <a:p>
            <a:pPr algn="ctr">
              <a:spcBef>
                <a:spcPct val="50000"/>
              </a:spcBef>
              <a:buFontTx/>
              <a:buNone/>
            </a:pPr>
            <a:r>
              <a:rPr lang="en-US" altLang="en-US" sz="5400" b="1" dirty="0">
                <a:solidFill>
                  <a:srgbClr val="F8F8F8"/>
                </a:solidFill>
                <a:latin typeface="Arial Narrow" panose="020B0606020202030204" pitchFamily="34" charset="0"/>
              </a:rPr>
              <a:t>Conclusions</a:t>
            </a:r>
          </a:p>
        </p:txBody>
      </p:sp>
      <p:sp>
        <p:nvSpPr>
          <p:cNvPr id="11" name="TextBox 10"/>
          <p:cNvSpPr txBox="1"/>
          <p:nvPr/>
        </p:nvSpPr>
        <p:spPr>
          <a:xfrm>
            <a:off x="29472416" y="5788006"/>
            <a:ext cx="13511212" cy="3970318"/>
          </a:xfrm>
          <a:prstGeom prst="rect">
            <a:avLst/>
          </a:prstGeom>
          <a:noFill/>
        </p:spPr>
        <p:txBody>
          <a:bodyPr wrap="square" rtlCol="0">
            <a:spAutoFit/>
          </a:bodyPr>
          <a:lstStyle/>
          <a:p>
            <a:pPr marL="514350" indent="-514350" algn="just">
              <a:buAutoNum type="arabicParenBoth"/>
            </a:pPr>
            <a:r>
              <a:rPr lang="en-US" sz="2800" b="1" dirty="0" smtClean="0">
                <a:latin typeface="+mn-lt"/>
              </a:rPr>
              <a:t>Calculate proper dimension of resin samples for testing according to ASTM standards (American Society for Testing and Materials).</a:t>
            </a:r>
          </a:p>
          <a:p>
            <a:pPr marL="514350" indent="-514350" algn="just">
              <a:buAutoNum type="arabicParenBoth"/>
            </a:pPr>
            <a:r>
              <a:rPr lang="en-US" sz="2800" b="1" dirty="0">
                <a:latin typeface="+mn-lt"/>
              </a:rPr>
              <a:t>D</a:t>
            </a:r>
            <a:r>
              <a:rPr lang="en-US" sz="2800" b="1" dirty="0" smtClean="0">
                <a:latin typeface="+mn-lt"/>
              </a:rPr>
              <a:t>evelop molding method to efficiently produce samples, with minimal air voids and maximized usable material in each mold. </a:t>
            </a:r>
          </a:p>
          <a:p>
            <a:pPr marL="514350" indent="-514350" algn="just">
              <a:buAutoNum type="arabicParenBoth"/>
            </a:pPr>
            <a:r>
              <a:rPr lang="en-US" sz="2800" b="1" dirty="0" smtClean="0">
                <a:latin typeface="+mn-lt"/>
              </a:rPr>
              <a:t>Perform a 3-point bend test to observe the fracture behaviors of Bisphenol-A epoxy resin.</a:t>
            </a:r>
          </a:p>
          <a:p>
            <a:pPr marL="514350" indent="-514350" algn="just">
              <a:buAutoNum type="arabicParenBoth"/>
            </a:pPr>
            <a:r>
              <a:rPr lang="en-US" sz="2800" b="1" dirty="0" smtClean="0">
                <a:latin typeface="+mn-lt"/>
              </a:rPr>
              <a:t>Analyze data for characteristic material properties of the BPA epoxy.</a:t>
            </a:r>
          </a:p>
          <a:p>
            <a:pPr marL="514350" indent="-514350" algn="just"/>
            <a:r>
              <a:rPr lang="en-US" sz="2800" b="1" dirty="0" smtClean="0">
                <a:latin typeface="+mn-lt"/>
              </a:rPr>
              <a:t>(5) Compare the resin properties when manufactured with slow and fast curing hardeners.</a:t>
            </a:r>
          </a:p>
        </p:txBody>
      </p:sp>
      <p:sp>
        <p:nvSpPr>
          <p:cNvPr id="12" name="TextBox 11"/>
          <p:cNvSpPr txBox="1"/>
          <p:nvPr/>
        </p:nvSpPr>
        <p:spPr>
          <a:xfrm>
            <a:off x="818078" y="5802352"/>
            <a:ext cx="13415670" cy="3539430"/>
          </a:xfrm>
          <a:prstGeom prst="rect">
            <a:avLst/>
          </a:prstGeom>
          <a:noFill/>
        </p:spPr>
        <p:txBody>
          <a:bodyPr wrap="square" rtlCol="0">
            <a:spAutoFit/>
          </a:bodyPr>
          <a:lstStyle/>
          <a:p>
            <a:pPr algn="just"/>
            <a:r>
              <a:rPr lang="en-US" sz="2800" b="1" dirty="0">
                <a:latin typeface="+mn-lt"/>
              </a:rPr>
              <a:t>Composite patches are used </a:t>
            </a:r>
            <a:r>
              <a:rPr lang="en-US" sz="2800" b="1" dirty="0" smtClean="0">
                <a:latin typeface="+mn-lt"/>
              </a:rPr>
              <a:t>within many industries (including aerospace, automotive, and marine) for the purpose of repairing and reinforcing structures.</a:t>
            </a:r>
            <a:endParaRPr lang="en-US" sz="2800" b="1" dirty="0">
              <a:latin typeface="+mn-lt"/>
            </a:endParaRPr>
          </a:p>
          <a:p>
            <a:pPr marL="457200" indent="-457200" algn="just">
              <a:buFont typeface="Arial" panose="020B0604020202020204" pitchFamily="34" charset="0"/>
              <a:buChar char="•"/>
            </a:pPr>
            <a:r>
              <a:rPr lang="en-US" sz="2800" dirty="0" smtClean="0">
                <a:latin typeface="+mn-lt"/>
              </a:rPr>
              <a:t>Restore load carrying capacity and prevent damage propagation</a:t>
            </a:r>
          </a:p>
          <a:p>
            <a:pPr marL="457200" indent="-457200" algn="just">
              <a:buFont typeface="Arial" panose="020B0604020202020204" pitchFamily="34" charset="0"/>
              <a:buChar char="•"/>
            </a:pPr>
            <a:r>
              <a:rPr lang="en-US" sz="2800" dirty="0" smtClean="0">
                <a:latin typeface="+mn-lt"/>
              </a:rPr>
              <a:t>Cost efficient repair option for large structural components</a:t>
            </a:r>
          </a:p>
          <a:p>
            <a:pPr marL="457200" indent="-457200" algn="just">
              <a:buFont typeface="Arial" panose="020B0604020202020204" pitchFamily="34" charset="0"/>
              <a:buChar char="•"/>
            </a:pPr>
            <a:r>
              <a:rPr lang="en-US" sz="2800" dirty="0" smtClean="0">
                <a:latin typeface="+mn-lt"/>
              </a:rPr>
              <a:t>Easily installed even on structures with complex geometries</a:t>
            </a:r>
          </a:p>
          <a:p>
            <a:pPr marL="457200" indent="-457200" algn="just">
              <a:buFont typeface="Arial" panose="020B0604020202020204" pitchFamily="34" charset="0"/>
              <a:buChar char="•"/>
            </a:pPr>
            <a:r>
              <a:rPr lang="en-US" sz="2800" dirty="0" smtClean="0">
                <a:latin typeface="+mn-lt"/>
              </a:rPr>
              <a:t>Resistant to corrosion, which makes them ideal for use in many environments</a:t>
            </a:r>
          </a:p>
          <a:p>
            <a:pPr marL="457200" indent="-457200" algn="just">
              <a:buFont typeface="Arial" panose="020B0604020202020204" pitchFamily="34" charset="0"/>
              <a:buChar char="•"/>
            </a:pPr>
            <a:r>
              <a:rPr lang="en-US" sz="2800" dirty="0" smtClean="0">
                <a:latin typeface="+mn-lt"/>
              </a:rPr>
              <a:t>70 patches are currently installed on 12 Navy ships to reinforce and repair hulls</a:t>
            </a:r>
          </a:p>
        </p:txBody>
      </p:sp>
      <p:sp>
        <p:nvSpPr>
          <p:cNvPr id="30" name="Rectangle 5"/>
          <p:cNvSpPr>
            <a:spLocks noChangeArrowheads="1"/>
          </p:cNvSpPr>
          <p:nvPr/>
        </p:nvSpPr>
        <p:spPr bwMode="auto">
          <a:xfrm>
            <a:off x="6933864" y="1835202"/>
            <a:ext cx="30023473" cy="1938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243" tIns="45615" rIns="91243" bIns="45615">
            <a:spAutoFit/>
          </a:bodyPr>
          <a:lstStyle>
            <a:lvl1pPr>
              <a:spcBef>
                <a:spcPct val="20000"/>
              </a:spcBef>
              <a:buChar char="•"/>
              <a:defRPr sz="2900">
                <a:solidFill>
                  <a:schemeClr val="tx1"/>
                </a:solidFill>
                <a:latin typeface="Arial" panose="020B0604020202020204" pitchFamily="34" charset="0"/>
              </a:defRPr>
            </a:lvl1pPr>
            <a:lvl2pPr marL="742950" indent="-285750">
              <a:spcBef>
                <a:spcPct val="20000"/>
              </a:spcBef>
              <a:buChar char="–"/>
              <a:defRPr sz="29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1900">
                <a:solidFill>
                  <a:schemeClr val="tx1"/>
                </a:solidFill>
                <a:latin typeface="Arial" panose="020B0604020202020204" pitchFamily="34" charset="0"/>
              </a:defRPr>
            </a:lvl4pPr>
            <a:lvl5pPr marL="2057400" indent="-228600">
              <a:spcBef>
                <a:spcPct val="20000"/>
              </a:spcBef>
              <a:buChar char="»"/>
              <a:defRPr sz="19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9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9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9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900">
                <a:solidFill>
                  <a:schemeClr val="tx1"/>
                </a:solidFill>
                <a:latin typeface="Arial" panose="020B0604020202020204" pitchFamily="34" charset="0"/>
              </a:defRPr>
            </a:lvl9pPr>
          </a:lstStyle>
          <a:p>
            <a:pPr algn="ctr">
              <a:spcBef>
                <a:spcPct val="0"/>
              </a:spcBef>
              <a:buFontTx/>
              <a:buNone/>
            </a:pPr>
            <a:r>
              <a:rPr lang="en-US" altLang="en-US" sz="6000" b="1" dirty="0" smtClean="0">
                <a:solidFill>
                  <a:srgbClr val="FFFFFF"/>
                </a:solidFill>
              </a:rPr>
              <a:t>Gillian </a:t>
            </a:r>
            <a:r>
              <a:rPr lang="en-US" altLang="en-US" sz="6000" b="1" dirty="0" err="1" smtClean="0">
                <a:solidFill>
                  <a:srgbClr val="FFFFFF"/>
                </a:solidFill>
              </a:rPr>
              <a:t>McGlothin</a:t>
            </a:r>
            <a:endParaRPr lang="en-US" altLang="en-US" sz="6000" b="1" dirty="0">
              <a:solidFill>
                <a:srgbClr val="FFFFFF"/>
              </a:solidFill>
            </a:endParaRPr>
          </a:p>
          <a:p>
            <a:pPr algn="ctr">
              <a:spcBef>
                <a:spcPct val="0"/>
              </a:spcBef>
              <a:buFontTx/>
              <a:buNone/>
            </a:pPr>
            <a:r>
              <a:rPr lang="en-US" altLang="en-US" sz="6000" b="1" dirty="0">
                <a:solidFill>
                  <a:srgbClr val="FFFFFF"/>
                </a:solidFill>
              </a:rPr>
              <a:t>Mentors: Dr. Stephanie TerMaath, </a:t>
            </a:r>
            <a:r>
              <a:rPr lang="en-US" altLang="en-US" sz="6000" b="1" dirty="0" smtClean="0">
                <a:solidFill>
                  <a:srgbClr val="FFFFFF"/>
                </a:solidFill>
              </a:rPr>
              <a:t>Dr. Jason Clement, Nathan Phelps, </a:t>
            </a:r>
            <a:r>
              <a:rPr lang="en-US" altLang="en-US" sz="6000" b="1" dirty="0" err="1" smtClean="0">
                <a:solidFill>
                  <a:srgbClr val="FFFFFF"/>
                </a:solidFill>
              </a:rPr>
              <a:t>Bozhi</a:t>
            </a:r>
            <a:r>
              <a:rPr lang="en-US" altLang="en-US" sz="6000" b="1" dirty="0" smtClean="0">
                <a:solidFill>
                  <a:srgbClr val="FFFFFF"/>
                </a:solidFill>
              </a:rPr>
              <a:t> </a:t>
            </a:r>
            <a:r>
              <a:rPr lang="en-US" altLang="en-US" sz="6000" b="1" dirty="0" err="1" smtClean="0">
                <a:solidFill>
                  <a:srgbClr val="FFFFFF"/>
                </a:solidFill>
              </a:rPr>
              <a:t>Heng</a:t>
            </a:r>
            <a:endParaRPr lang="en-US" altLang="en-US" sz="6600" dirty="0">
              <a:solidFill>
                <a:srgbClr val="FFFFFF"/>
              </a:solidFill>
            </a:endParaRPr>
          </a:p>
        </p:txBody>
      </p:sp>
      <p:sp>
        <p:nvSpPr>
          <p:cNvPr id="43" name="Rectangle 5"/>
          <p:cNvSpPr>
            <a:spLocks noChangeArrowheads="1"/>
          </p:cNvSpPr>
          <p:nvPr/>
        </p:nvSpPr>
        <p:spPr bwMode="auto">
          <a:xfrm>
            <a:off x="6621980" y="556253"/>
            <a:ext cx="30709183" cy="1200117"/>
          </a:xfrm>
          <a:prstGeom prst="rect">
            <a:avLst/>
          </a:prstGeom>
          <a:noFill/>
          <a:ln>
            <a:noFill/>
          </a:ln>
          <a:effectLst/>
          <a:extLst/>
        </p:spPr>
        <p:txBody>
          <a:bodyPr wrap="square" lIns="91243" tIns="45615" rIns="91243" bIns="45615">
            <a:spAutoFit/>
          </a:bodyPr>
          <a:lstStyle>
            <a:lvl1pPr>
              <a:spcBef>
                <a:spcPct val="20000"/>
              </a:spcBef>
              <a:buChar char="•"/>
              <a:defRPr sz="2900">
                <a:solidFill>
                  <a:schemeClr val="tx1"/>
                </a:solidFill>
                <a:latin typeface="Arial" panose="020B0604020202020204" pitchFamily="34" charset="0"/>
              </a:defRPr>
            </a:lvl1pPr>
            <a:lvl2pPr marL="742950" indent="-285750">
              <a:spcBef>
                <a:spcPct val="20000"/>
              </a:spcBef>
              <a:buChar char="–"/>
              <a:defRPr sz="29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1900">
                <a:solidFill>
                  <a:schemeClr val="tx1"/>
                </a:solidFill>
                <a:latin typeface="Arial" panose="020B0604020202020204" pitchFamily="34" charset="0"/>
              </a:defRPr>
            </a:lvl4pPr>
            <a:lvl5pPr marL="2057400" indent="-228600">
              <a:spcBef>
                <a:spcPct val="20000"/>
              </a:spcBef>
              <a:buChar char="»"/>
              <a:defRPr sz="19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9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9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9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900">
                <a:solidFill>
                  <a:schemeClr val="tx1"/>
                </a:solidFill>
                <a:latin typeface="Arial" panose="020B0604020202020204" pitchFamily="34" charset="0"/>
              </a:defRPr>
            </a:lvl9pPr>
          </a:lstStyle>
          <a:p>
            <a:pPr algn="ctr" eaLnBrk="1" hangingPunct="1">
              <a:spcBef>
                <a:spcPts val="0"/>
              </a:spcBef>
              <a:buNone/>
            </a:pPr>
            <a:r>
              <a:rPr lang="en-US" sz="7200" dirty="0" smtClean="0">
                <a:ln w="3175" cmpd="sng">
                  <a:noFill/>
                  <a:prstDash val="solid"/>
                </a:ln>
                <a:solidFill>
                  <a:srgbClr val="FFFFFF"/>
                </a:solidFill>
                <a:effectLst>
                  <a:outerShdw blurRad="63500" dir="3600000" algn="tl" rotWithShape="0">
                    <a:srgbClr val="000000">
                      <a:alpha val="70000"/>
                    </a:srgbClr>
                  </a:outerShdw>
                </a:effectLst>
                <a:latin typeface="+mj-lt"/>
              </a:rPr>
              <a:t>Mode I Fracture Behavior of Bisphenol-A Epoxy Resins</a:t>
            </a:r>
            <a:endParaRPr lang="en-US" sz="7200" dirty="0">
              <a:ln w="3175" cmpd="sng">
                <a:noFill/>
                <a:prstDash val="solid"/>
              </a:ln>
              <a:solidFill>
                <a:srgbClr val="FFFFFF"/>
              </a:solidFill>
              <a:effectLst>
                <a:outerShdw blurRad="63500" dir="3600000" algn="tl" rotWithShape="0">
                  <a:srgbClr val="000000">
                    <a:alpha val="70000"/>
                  </a:srgbClr>
                </a:outerShdw>
              </a:effectLst>
              <a:latin typeface="+mj-lt"/>
            </a:endParaRPr>
          </a:p>
        </p:txBody>
      </p:sp>
      <p:sp>
        <p:nvSpPr>
          <p:cNvPr id="31" name="TextBox 30"/>
          <p:cNvSpPr txBox="1"/>
          <p:nvPr/>
        </p:nvSpPr>
        <p:spPr>
          <a:xfrm>
            <a:off x="1735558" y="13419683"/>
            <a:ext cx="5538785" cy="523220"/>
          </a:xfrm>
          <a:prstGeom prst="rect">
            <a:avLst/>
          </a:prstGeom>
          <a:noFill/>
        </p:spPr>
        <p:txBody>
          <a:bodyPr wrap="square" rtlCol="0">
            <a:spAutoFit/>
          </a:bodyPr>
          <a:lstStyle/>
          <a:p>
            <a:pPr algn="just"/>
            <a:r>
              <a:rPr lang="en-US" sz="2800" i="1" smtClean="0">
                <a:latin typeface="+mn-lt"/>
              </a:rPr>
              <a:t>Photo </a:t>
            </a:r>
            <a:r>
              <a:rPr lang="en-US" sz="2800" i="1" dirty="0">
                <a:latin typeface="+mn-lt"/>
              </a:rPr>
              <a:t>courtesy of the US Navy</a:t>
            </a:r>
          </a:p>
        </p:txBody>
      </p:sp>
      <p:sp>
        <p:nvSpPr>
          <p:cNvPr id="5127" name="Text Box 473"/>
          <p:cNvSpPr txBox="1">
            <a:spLocks noChangeArrowheads="1"/>
          </p:cNvSpPr>
          <p:nvPr/>
        </p:nvSpPr>
        <p:spPr bwMode="auto">
          <a:xfrm>
            <a:off x="14884396" y="4835834"/>
            <a:ext cx="14019066" cy="952172"/>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267" tIns="45624" rIns="91267" bIns="45624">
            <a:spAutoFit/>
          </a:bodyPr>
          <a:lstStyle>
            <a:lvl1pPr>
              <a:spcBef>
                <a:spcPct val="20000"/>
              </a:spcBef>
              <a:buChar char="•"/>
              <a:defRPr sz="2900">
                <a:solidFill>
                  <a:schemeClr val="tx1"/>
                </a:solidFill>
                <a:latin typeface="Arial" panose="020B0604020202020204" pitchFamily="34" charset="0"/>
              </a:defRPr>
            </a:lvl1pPr>
            <a:lvl2pPr marL="742950" indent="-285750">
              <a:spcBef>
                <a:spcPct val="20000"/>
              </a:spcBef>
              <a:buChar char="–"/>
              <a:defRPr sz="29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1900">
                <a:solidFill>
                  <a:schemeClr val="tx1"/>
                </a:solidFill>
                <a:latin typeface="Arial" panose="020B0604020202020204" pitchFamily="34" charset="0"/>
              </a:defRPr>
            </a:lvl4pPr>
            <a:lvl5pPr marL="2057400" indent="-228600">
              <a:spcBef>
                <a:spcPct val="20000"/>
              </a:spcBef>
              <a:buChar char="»"/>
              <a:defRPr sz="19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9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9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9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900">
                <a:solidFill>
                  <a:schemeClr val="tx1"/>
                </a:solidFill>
                <a:latin typeface="Arial" panose="020B0604020202020204" pitchFamily="34" charset="0"/>
              </a:defRPr>
            </a:lvl9pPr>
          </a:lstStyle>
          <a:p>
            <a:pPr algn="ctr">
              <a:spcBef>
                <a:spcPct val="50000"/>
              </a:spcBef>
              <a:buFontTx/>
              <a:buNone/>
            </a:pPr>
            <a:r>
              <a:rPr lang="en-US" altLang="en-US" sz="5400" b="1" dirty="0">
                <a:solidFill>
                  <a:srgbClr val="F8F8F8"/>
                </a:solidFill>
                <a:latin typeface="Arial Narrow" panose="020B0606020202030204" pitchFamily="34" charset="0"/>
              </a:rPr>
              <a:t>Research Motivation</a:t>
            </a:r>
          </a:p>
        </p:txBody>
      </p:sp>
      <p:sp>
        <p:nvSpPr>
          <p:cNvPr id="44" name="Rectangle 43"/>
          <p:cNvSpPr/>
          <p:nvPr/>
        </p:nvSpPr>
        <p:spPr>
          <a:xfrm>
            <a:off x="14930952" y="5758970"/>
            <a:ext cx="13677736" cy="4401205"/>
          </a:xfrm>
          <a:prstGeom prst="rect">
            <a:avLst/>
          </a:prstGeom>
        </p:spPr>
        <p:txBody>
          <a:bodyPr wrap="square">
            <a:spAutoFit/>
          </a:bodyPr>
          <a:lstStyle/>
          <a:p>
            <a:pPr algn="just"/>
            <a:r>
              <a:rPr lang="en-US" sz="2800" b="1" dirty="0" smtClean="0">
                <a:latin typeface="+mn-lt"/>
                <a:ea typeface="Calibri" panose="020F0502020204030204" pitchFamily="34" charset="0"/>
                <a:cs typeface="Times New Roman" panose="02020603050405020304" pitchFamily="18" charset="0"/>
              </a:rPr>
              <a:t>Prior work has shown that the composite </a:t>
            </a:r>
            <a:r>
              <a:rPr lang="en-US" sz="2800" b="1" dirty="0">
                <a:latin typeface="+mn-lt"/>
                <a:ea typeface="Calibri" panose="020F0502020204030204" pitchFamily="34" charset="0"/>
                <a:cs typeface="Times New Roman" panose="02020603050405020304" pitchFamily="18" charset="0"/>
              </a:rPr>
              <a:t>p</a:t>
            </a:r>
            <a:r>
              <a:rPr lang="en-US" sz="2800" b="1" dirty="0" smtClean="0">
                <a:latin typeface="+mn-lt"/>
                <a:ea typeface="Calibri" panose="020F0502020204030204" pitchFamily="34" charset="0"/>
                <a:cs typeface="Times New Roman" panose="02020603050405020304" pitchFamily="18" charset="0"/>
              </a:rPr>
              <a:t>atches don’t fail at the bond line between the metal and epoxy, but rather the crack grows up into the resin layer causing failure in the epoxy itself.</a:t>
            </a:r>
            <a:endParaRPr lang="en-US" sz="2800" dirty="0" smtClean="0">
              <a:latin typeface="+mn-lt"/>
              <a:ea typeface="Calibri" panose="020F0502020204030204" pitchFamily="34" charset="0"/>
              <a:cs typeface="Times New Roman" panose="02020603050405020304" pitchFamily="18" charset="0"/>
            </a:endParaRPr>
          </a:p>
          <a:p>
            <a:pPr marL="914378" lvl="1" indent="-457200" algn="just">
              <a:buFont typeface="Arial" charset="0"/>
              <a:buChar char="•"/>
            </a:pPr>
            <a:r>
              <a:rPr lang="en-US" sz="2800" dirty="0" smtClean="0">
                <a:latin typeface="+mn-lt"/>
                <a:ea typeface="Calibri" panose="020F0502020204030204" pitchFamily="34" charset="0"/>
                <a:cs typeface="Times New Roman" panose="02020603050405020304" pitchFamily="18" charset="0"/>
              </a:rPr>
              <a:t>By studying the fracture behavior of the epoxy resin, we can improve the physics based model we have developed of the patched structure as a whole.</a:t>
            </a:r>
          </a:p>
          <a:p>
            <a:pPr marL="914378" lvl="1" indent="-457200" algn="just">
              <a:buFont typeface="Arial" charset="0"/>
              <a:buChar char="•"/>
            </a:pPr>
            <a:r>
              <a:rPr lang="en-US" sz="2800" dirty="0" smtClean="0">
                <a:latin typeface="+mn-lt"/>
                <a:ea typeface="Calibri" panose="020F0502020204030204" pitchFamily="34" charset="0"/>
                <a:cs typeface="Times New Roman" panose="02020603050405020304" pitchFamily="18" charset="0"/>
              </a:rPr>
              <a:t>3-point bend testing is an effective method to characterize the fracture behavior and crack growth properties of the resin.</a:t>
            </a:r>
          </a:p>
          <a:p>
            <a:pPr marL="914378" lvl="1" indent="-457200" algn="just">
              <a:buFont typeface="Arial" charset="0"/>
              <a:buChar char="•"/>
            </a:pPr>
            <a:r>
              <a:rPr lang="en-US" sz="2800" dirty="0" smtClean="0">
                <a:latin typeface="+mn-lt"/>
                <a:ea typeface="Calibri" panose="020F0502020204030204" pitchFamily="34" charset="0"/>
                <a:cs typeface="Times New Roman" panose="02020603050405020304" pitchFamily="18" charset="0"/>
              </a:rPr>
              <a:t>By utilizing the total force versus crack displacement data gathered from the testing, we will be able to characterize the fracture behavior and calculate the fracture toughness.</a:t>
            </a:r>
          </a:p>
        </p:txBody>
      </p:sp>
      <p:sp>
        <p:nvSpPr>
          <p:cNvPr id="24" name="Text Box 509"/>
          <p:cNvSpPr txBox="1">
            <a:spLocks noChangeArrowheads="1"/>
          </p:cNvSpPr>
          <p:nvPr/>
        </p:nvSpPr>
        <p:spPr bwMode="auto">
          <a:xfrm>
            <a:off x="775566" y="25209928"/>
            <a:ext cx="28061241" cy="923136"/>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267" tIns="45624" rIns="91267" bIns="45624">
            <a:spAutoFit/>
          </a:bodyPr>
          <a:lstStyle>
            <a:lvl1pPr>
              <a:spcBef>
                <a:spcPct val="20000"/>
              </a:spcBef>
              <a:buChar char="•"/>
              <a:defRPr sz="2900">
                <a:solidFill>
                  <a:schemeClr val="tx1"/>
                </a:solidFill>
                <a:latin typeface="Arial" panose="020B0604020202020204" pitchFamily="34" charset="0"/>
              </a:defRPr>
            </a:lvl1pPr>
            <a:lvl2pPr marL="742950" indent="-285750">
              <a:spcBef>
                <a:spcPct val="20000"/>
              </a:spcBef>
              <a:buChar char="–"/>
              <a:defRPr sz="29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1900">
                <a:solidFill>
                  <a:schemeClr val="tx1"/>
                </a:solidFill>
                <a:latin typeface="Arial" panose="020B0604020202020204" pitchFamily="34" charset="0"/>
              </a:defRPr>
            </a:lvl4pPr>
            <a:lvl5pPr marL="2057400" indent="-228600">
              <a:spcBef>
                <a:spcPct val="20000"/>
              </a:spcBef>
              <a:buChar char="»"/>
              <a:defRPr sz="19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9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9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9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900">
                <a:solidFill>
                  <a:schemeClr val="tx1"/>
                </a:solidFill>
                <a:latin typeface="Arial" panose="020B0604020202020204" pitchFamily="34" charset="0"/>
              </a:defRPr>
            </a:lvl9pPr>
          </a:lstStyle>
          <a:p>
            <a:pPr algn="ctr">
              <a:spcBef>
                <a:spcPct val="50000"/>
              </a:spcBef>
              <a:buFontTx/>
              <a:buNone/>
            </a:pPr>
            <a:r>
              <a:rPr lang="en-US" altLang="en-US" sz="5400" b="1" dirty="0" smtClean="0">
                <a:solidFill>
                  <a:srgbClr val="F8F8F8"/>
                </a:solidFill>
                <a:latin typeface="Arial Narrow" panose="020B0606020202030204" pitchFamily="34" charset="0"/>
              </a:rPr>
              <a:t>Fracture Toughness Comparison</a:t>
            </a:r>
            <a:endParaRPr lang="en-US" altLang="en-US" sz="5400" b="1" dirty="0">
              <a:solidFill>
                <a:srgbClr val="F8F8F8"/>
              </a:solidFill>
              <a:latin typeface="Arial Narrow" panose="020B0606020202030204" pitchFamily="34" charset="0"/>
            </a:endParaRPr>
          </a:p>
        </p:txBody>
      </p:sp>
      <p:sp>
        <p:nvSpPr>
          <p:cNvPr id="70" name="TextBox 69"/>
          <p:cNvSpPr txBox="1"/>
          <p:nvPr/>
        </p:nvSpPr>
        <p:spPr>
          <a:xfrm>
            <a:off x="842219" y="15138282"/>
            <a:ext cx="13263562" cy="3970318"/>
          </a:xfrm>
          <a:prstGeom prst="rect">
            <a:avLst/>
          </a:prstGeom>
          <a:noFill/>
        </p:spPr>
        <p:txBody>
          <a:bodyPr wrap="square" rtlCol="0">
            <a:spAutoFit/>
          </a:bodyPr>
          <a:lstStyle/>
          <a:p>
            <a:pPr algn="just"/>
            <a:r>
              <a:rPr lang="en-US" sz="2800" b="1" dirty="0" smtClean="0">
                <a:latin typeface="+mn-lt"/>
              </a:rPr>
              <a:t>We created a mold out of medium density fiberboard pieces covered in Teflon and held together by an RTV Silicone to provide a strong seal. </a:t>
            </a:r>
          </a:p>
          <a:p>
            <a:pPr marL="914378" lvl="1" indent="-457200" algn="just">
              <a:buFont typeface="Arial" charset="0"/>
              <a:buChar char="•"/>
            </a:pPr>
            <a:r>
              <a:rPr lang="en-US" sz="2800" dirty="0" smtClean="0">
                <a:latin typeface="+mn-lt"/>
              </a:rPr>
              <a:t>The Teflon covering allowed for easy disassembly and removal of the epoxy resin slabs as well as quick reassembly for further molding.</a:t>
            </a:r>
            <a:endParaRPr lang="en-US" sz="2800" b="1" dirty="0">
              <a:latin typeface="+mn-lt"/>
            </a:endParaRPr>
          </a:p>
          <a:p>
            <a:pPr marL="914378" lvl="1" indent="-457200" algn="just">
              <a:buFont typeface="Arial" charset="0"/>
              <a:buChar char="•"/>
            </a:pPr>
            <a:r>
              <a:rPr lang="en-US" sz="2800" dirty="0" smtClean="0">
                <a:latin typeface="+mn-lt"/>
              </a:rPr>
              <a:t>The vertical, two hole design allowed for the resin to be poured into one hole and trapped air to easily rise into the crevice contaminating only the edge of the resin samples</a:t>
            </a:r>
          </a:p>
          <a:p>
            <a:pPr algn="just"/>
            <a:r>
              <a:rPr lang="en-US" sz="2800" b="1" dirty="0" smtClean="0">
                <a:latin typeface="+mn-lt"/>
              </a:rPr>
              <a:t>The 3-point bend test allowed us to easily gather load force versus displacement data without special fixtures or attachments. </a:t>
            </a:r>
          </a:p>
        </p:txBody>
      </p:sp>
      <p:pic>
        <p:nvPicPr>
          <p:cNvPr id="32" name="Picture 31">
            <a:extLst>
              <a:ext uri="{FF2B5EF4-FFF2-40B4-BE49-F238E27FC236}">
                <a16:creationId xmlns="" xmlns:xdr="http://schemas.openxmlformats.org/drawingml/2006/spreadsheetDrawing" xmlns:a16="http://schemas.microsoft.com/office/drawing/2014/main" xmlns:lc="http://schemas.openxmlformats.org/drawingml/2006/lockedCanvas" id="{3AA061AD-E5EA-40A0-B5BB-34AF77ECDF7A}"/>
              </a:ext>
            </a:extLst>
          </p:cNvPr>
          <p:cNvPicPr>
            <a:picLocks noChangeAspect="1"/>
          </p:cNvPicPr>
          <p:nvPr/>
        </p:nvPicPr>
        <p:blipFill>
          <a:blip r:embed="rId3"/>
          <a:stretch>
            <a:fillRect/>
          </a:stretch>
        </p:blipFill>
        <p:spPr>
          <a:xfrm>
            <a:off x="30451006" y="9667080"/>
            <a:ext cx="12461605" cy="4351629"/>
          </a:xfrm>
          <a:prstGeom prst="rect">
            <a:avLst/>
          </a:prstGeom>
        </p:spPr>
      </p:pic>
      <p:grpSp>
        <p:nvGrpSpPr>
          <p:cNvPr id="42" name="Group 41"/>
          <p:cNvGrpSpPr/>
          <p:nvPr/>
        </p:nvGrpSpPr>
        <p:grpSpPr>
          <a:xfrm>
            <a:off x="923116" y="19331970"/>
            <a:ext cx="6291462" cy="5728400"/>
            <a:chOff x="13002152" y="7794172"/>
            <a:chExt cx="17005207" cy="16862091"/>
          </a:xfrm>
        </p:grpSpPr>
        <p:pic>
          <p:nvPicPr>
            <p:cNvPr id="18" name="Picture 17"/>
            <p:cNvPicPr>
              <a:picLocks noChangeAspect="1"/>
            </p:cNvPicPr>
            <p:nvPr/>
          </p:nvPicPr>
          <p:blipFill rotWithShape="1">
            <a:blip r:embed="rId4">
              <a:extLst>
                <a:ext uri="{28A0092B-C50C-407E-A947-70E740481C1C}">
                  <a14:useLocalDpi xmlns:a14="http://schemas.microsoft.com/office/drawing/2010/main" val="0"/>
                </a:ext>
              </a:extLst>
            </a:blip>
            <a:srcRect l="16157" t="8018" r="17984" b="3425"/>
            <a:stretch/>
          </p:blipFill>
          <p:spPr>
            <a:xfrm rot="5400000">
              <a:off x="13073710" y="7722614"/>
              <a:ext cx="16862091" cy="17005207"/>
            </a:xfrm>
            <a:prstGeom prst="rect">
              <a:avLst/>
            </a:prstGeom>
          </p:spPr>
        </p:pic>
        <p:sp>
          <p:nvSpPr>
            <p:cNvPr id="34" name="Down Arrow 33"/>
            <p:cNvSpPr/>
            <p:nvPr/>
          </p:nvSpPr>
          <p:spPr bwMode="auto">
            <a:xfrm rot="10800000">
              <a:off x="17567763" y="15313734"/>
              <a:ext cx="886308" cy="2656707"/>
            </a:xfrm>
            <a:prstGeom prst="downArrow">
              <a:avLst/>
            </a:prstGeom>
            <a:solidFill>
              <a:schemeClr val="accent1">
                <a:lumMod val="7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4389438" rtl="0" eaLnBrk="1" fontAlgn="base" latinLnBrk="0" hangingPunct="1">
                <a:lnSpc>
                  <a:spcPct val="100000"/>
                </a:lnSpc>
                <a:spcBef>
                  <a:spcPct val="0"/>
                </a:spcBef>
                <a:spcAft>
                  <a:spcPct val="0"/>
                </a:spcAft>
                <a:buClrTx/>
                <a:buSzTx/>
                <a:buFontTx/>
                <a:buNone/>
                <a:tabLst/>
              </a:pPr>
              <a:endParaRPr kumimoji="0" lang="en-US" sz="2900" b="0" i="0" u="none" strike="noStrike" cap="none" normalizeH="0" baseline="0" smtClean="0">
                <a:ln>
                  <a:noFill/>
                </a:ln>
                <a:solidFill>
                  <a:schemeClr val="tx1"/>
                </a:solidFill>
                <a:effectLst/>
                <a:latin typeface="Arial Narrow" panose="020B0606020202030204" pitchFamily="34" charset="0"/>
              </a:endParaRPr>
            </a:p>
          </p:txBody>
        </p:sp>
        <p:sp>
          <p:nvSpPr>
            <p:cNvPr id="51" name="Down Arrow 50"/>
            <p:cNvSpPr/>
            <p:nvPr/>
          </p:nvSpPr>
          <p:spPr bwMode="auto">
            <a:xfrm rot="10800000">
              <a:off x="24244598" y="15501320"/>
              <a:ext cx="886308" cy="2656707"/>
            </a:xfrm>
            <a:prstGeom prst="downArrow">
              <a:avLst/>
            </a:prstGeom>
            <a:solidFill>
              <a:schemeClr val="accent1">
                <a:lumMod val="7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4389438" rtl="0" eaLnBrk="1" fontAlgn="base" latinLnBrk="0" hangingPunct="1">
                <a:lnSpc>
                  <a:spcPct val="100000"/>
                </a:lnSpc>
                <a:spcBef>
                  <a:spcPct val="0"/>
                </a:spcBef>
                <a:spcAft>
                  <a:spcPct val="0"/>
                </a:spcAft>
                <a:buClrTx/>
                <a:buSzTx/>
                <a:buFontTx/>
                <a:buNone/>
                <a:tabLst/>
              </a:pPr>
              <a:endParaRPr kumimoji="0" lang="en-US" sz="2900" b="0" i="0" u="none" strike="noStrike" cap="none" normalizeH="0" baseline="0" smtClean="0">
                <a:ln>
                  <a:noFill/>
                </a:ln>
                <a:solidFill>
                  <a:schemeClr val="tx1"/>
                </a:solidFill>
                <a:effectLst/>
                <a:latin typeface="Arial Narrow" panose="020B0606020202030204" pitchFamily="34" charset="0"/>
              </a:endParaRPr>
            </a:p>
          </p:txBody>
        </p:sp>
        <p:sp>
          <p:nvSpPr>
            <p:cNvPr id="35" name="TextBox 34"/>
            <p:cNvSpPr txBox="1"/>
            <p:nvPr/>
          </p:nvSpPr>
          <p:spPr>
            <a:xfrm>
              <a:off x="16933708" y="18379010"/>
              <a:ext cx="10453593" cy="1887837"/>
            </a:xfrm>
            <a:prstGeom prst="rect">
              <a:avLst/>
            </a:prstGeom>
            <a:noFill/>
          </p:spPr>
          <p:txBody>
            <a:bodyPr wrap="square" rtlCol="0">
              <a:spAutoFit/>
            </a:bodyPr>
            <a:lstStyle/>
            <a:p>
              <a:r>
                <a:rPr lang="en-US" sz="3200" dirty="0" smtClean="0"/>
                <a:t>Trapped air bubbles</a:t>
              </a:r>
              <a:endParaRPr lang="en-US" sz="3200" dirty="0"/>
            </a:p>
          </p:txBody>
        </p:sp>
        <p:sp>
          <p:nvSpPr>
            <p:cNvPr id="41" name="Down Arrow 40"/>
            <p:cNvSpPr/>
            <p:nvPr/>
          </p:nvSpPr>
          <p:spPr bwMode="auto">
            <a:xfrm>
              <a:off x="17567762" y="9114263"/>
              <a:ext cx="886309" cy="3274318"/>
            </a:xfrm>
            <a:prstGeom prst="downArrow">
              <a:avLst/>
            </a:prstGeom>
            <a:solidFill>
              <a:schemeClr val="accent2">
                <a:lumMod val="7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4389438" rtl="0" eaLnBrk="1" fontAlgn="base" latinLnBrk="0" hangingPunct="1">
                <a:lnSpc>
                  <a:spcPct val="100000"/>
                </a:lnSpc>
                <a:spcBef>
                  <a:spcPct val="0"/>
                </a:spcBef>
                <a:spcAft>
                  <a:spcPct val="0"/>
                </a:spcAft>
                <a:buClrTx/>
                <a:buSzTx/>
                <a:buFontTx/>
                <a:buNone/>
                <a:tabLst/>
              </a:pPr>
              <a:endParaRPr kumimoji="0" lang="en-US" sz="2900" b="0" i="0" u="none" strike="noStrike" cap="none" normalizeH="0" baseline="0" smtClean="0">
                <a:ln>
                  <a:noFill/>
                </a:ln>
                <a:solidFill>
                  <a:schemeClr val="tx1"/>
                </a:solidFill>
                <a:effectLst/>
                <a:latin typeface="Arial Narrow" panose="020B0606020202030204" pitchFamily="34" charset="0"/>
              </a:endParaRPr>
            </a:p>
          </p:txBody>
        </p:sp>
        <p:sp>
          <p:nvSpPr>
            <p:cNvPr id="55" name="TextBox 54"/>
            <p:cNvSpPr txBox="1"/>
            <p:nvPr/>
          </p:nvSpPr>
          <p:spPr>
            <a:xfrm>
              <a:off x="18914213" y="11761634"/>
              <a:ext cx="6456708" cy="1887837"/>
            </a:xfrm>
            <a:prstGeom prst="rect">
              <a:avLst/>
            </a:prstGeom>
            <a:noFill/>
          </p:spPr>
          <p:txBody>
            <a:bodyPr wrap="square" rtlCol="0">
              <a:spAutoFit/>
            </a:bodyPr>
            <a:lstStyle/>
            <a:p>
              <a:r>
                <a:rPr lang="en-US" sz="3200" dirty="0" smtClean="0"/>
                <a:t>Epoxy resin</a:t>
              </a:r>
              <a:endParaRPr lang="en-US" sz="3200" dirty="0"/>
            </a:p>
          </p:txBody>
        </p:sp>
      </p:grpSp>
      <p:pic>
        <p:nvPicPr>
          <p:cNvPr id="36" name="Picture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0691" y="219993"/>
            <a:ext cx="5933405" cy="3567133"/>
          </a:xfrm>
          <a:prstGeom prst="rect">
            <a:avLst/>
          </a:prstGeom>
        </p:spPr>
      </p:pic>
      <p:pic>
        <p:nvPicPr>
          <p:cNvPr id="37" name="Picture 3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175221" y="267940"/>
            <a:ext cx="6229867" cy="3552775"/>
          </a:xfrm>
          <a:prstGeom prst="rect">
            <a:avLst/>
          </a:prstGeom>
        </p:spPr>
      </p:pic>
      <p:pic>
        <p:nvPicPr>
          <p:cNvPr id="38" name="Picture 37" descr="DSC_0830.JPG"/>
          <p:cNvPicPr>
            <a:picLocks noChangeAspect="1"/>
          </p:cNvPicPr>
          <p:nvPr/>
        </p:nvPicPr>
        <p:blipFill>
          <a:blip r:embed="rId7" cstate="print"/>
          <a:srcRect/>
          <a:stretch>
            <a:fillRect/>
          </a:stretch>
        </p:blipFill>
        <p:spPr bwMode="auto">
          <a:xfrm>
            <a:off x="1971517" y="9770267"/>
            <a:ext cx="4549237" cy="3567993"/>
          </a:xfrm>
          <a:prstGeom prst="rect">
            <a:avLst/>
          </a:prstGeom>
          <a:noFill/>
          <a:ln w="9525">
            <a:noFill/>
            <a:miter lim="800000"/>
            <a:headEnd/>
            <a:tailEnd/>
          </a:ln>
        </p:spPr>
      </p:pic>
      <p:pic>
        <p:nvPicPr>
          <p:cNvPr id="2" name="Picture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83290" y="9735602"/>
            <a:ext cx="6506367" cy="4337578"/>
          </a:xfrm>
          <a:prstGeom prst="rect">
            <a:avLst/>
          </a:prstGeom>
        </p:spPr>
      </p:pic>
      <p:pic>
        <p:nvPicPr>
          <p:cNvPr id="3" name="Picture 2"/>
          <p:cNvPicPr>
            <a:picLocks noChangeAspect="1"/>
          </p:cNvPicPr>
          <p:nvPr/>
        </p:nvPicPr>
        <p:blipFill rotWithShape="1">
          <a:blip r:embed="rId9">
            <a:alphaModFix/>
            <a:extLst>
              <a:ext uri="{BEBA8EAE-BF5A-486C-A8C5-ECC9F3942E4B}">
                <a14:imgProps xmlns:a14="http://schemas.microsoft.com/office/drawing/2010/main">
                  <a14:imgLayer r:embed="rId10">
                    <a14:imgEffect>
                      <a14:colorTemperature colorTemp="5900"/>
                    </a14:imgEffect>
                    <a14:imgEffect>
                      <a14:saturation sat="66000"/>
                    </a14:imgEffect>
                  </a14:imgLayer>
                </a14:imgProps>
              </a:ext>
              <a:ext uri="{28A0092B-C50C-407E-A947-70E740481C1C}">
                <a14:useLocalDpi xmlns:a14="http://schemas.microsoft.com/office/drawing/2010/main" val="0"/>
              </a:ext>
            </a:extLst>
          </a:blip>
          <a:srcRect l="22884" t="7966" r="4592" b="5953"/>
          <a:stretch/>
        </p:blipFill>
        <p:spPr>
          <a:xfrm>
            <a:off x="7552762" y="19331970"/>
            <a:ext cx="6295286" cy="5685047"/>
          </a:xfrm>
          <a:prstGeom prst="rect">
            <a:avLst/>
          </a:prstGeom>
        </p:spPr>
      </p:pic>
      <p:sp>
        <p:nvSpPr>
          <p:cNvPr id="46" name="TextBox 45"/>
          <p:cNvSpPr txBox="1"/>
          <p:nvPr/>
        </p:nvSpPr>
        <p:spPr>
          <a:xfrm>
            <a:off x="910830" y="26148231"/>
            <a:ext cx="17792203" cy="3539430"/>
          </a:xfrm>
          <a:prstGeom prst="rect">
            <a:avLst/>
          </a:prstGeom>
          <a:noFill/>
        </p:spPr>
        <p:txBody>
          <a:bodyPr wrap="square" rtlCol="0">
            <a:spAutoFit/>
          </a:bodyPr>
          <a:lstStyle/>
          <a:p>
            <a:pPr algn="just"/>
            <a:r>
              <a:rPr lang="en-US" sz="2800" b="1" dirty="0" smtClean="0">
                <a:latin typeface="+mn-lt"/>
              </a:rPr>
              <a:t>Fracture toughness is the ability of a material containing a crack to resist fracture. This fracture toughness was calculated using the left formula below (where P</a:t>
            </a:r>
            <a:r>
              <a:rPr lang="en-US" sz="2000" b="1" dirty="0" smtClean="0">
                <a:latin typeface="+mn-lt"/>
              </a:rPr>
              <a:t>c</a:t>
            </a:r>
            <a:r>
              <a:rPr lang="en-US" sz="2800" b="1" dirty="0" smtClean="0">
                <a:latin typeface="+mn-lt"/>
              </a:rPr>
              <a:t> is the maximum load on the sample, Q is a geometry factor given by the right equation below, H is the thickness, and W is the width). </a:t>
            </a:r>
          </a:p>
          <a:p>
            <a:pPr algn="just"/>
            <a:endParaRPr lang="en-US" sz="2800" b="1" dirty="0">
              <a:latin typeface="+mn-lt"/>
            </a:endParaRPr>
          </a:p>
          <a:p>
            <a:pPr algn="just"/>
            <a:r>
              <a:rPr lang="en-US" sz="2800" b="1" dirty="0" smtClean="0">
                <a:latin typeface="+mn-lt"/>
              </a:rPr>
              <a:t>The P</a:t>
            </a:r>
            <a:r>
              <a:rPr lang="en-US" sz="2000" b="1" dirty="0" smtClean="0">
                <a:latin typeface="+mn-lt"/>
              </a:rPr>
              <a:t>c</a:t>
            </a:r>
            <a:r>
              <a:rPr lang="en-US" sz="2800" b="1" dirty="0" smtClean="0">
                <a:latin typeface="+mn-lt"/>
              </a:rPr>
              <a:t> value was determined by interpolating the force versus displacement testing data and utilizing a linear best fit line to find the maximum force along the </a:t>
            </a:r>
            <a:r>
              <a:rPr lang="en-US" sz="2800" b="1" dirty="0" smtClean="0">
                <a:latin typeface="+mn-lt"/>
              </a:rPr>
              <a:t>trend line</a:t>
            </a:r>
            <a:r>
              <a:rPr lang="en-US" sz="2800" b="1" dirty="0" smtClean="0">
                <a:latin typeface="+mn-lt"/>
              </a:rPr>
              <a:t>. </a:t>
            </a:r>
          </a:p>
          <a:p>
            <a:pPr algn="just"/>
            <a:endParaRPr lang="en-US" sz="2800" b="1" dirty="0">
              <a:latin typeface="+mn-lt"/>
            </a:endParaRPr>
          </a:p>
          <a:p>
            <a:pPr algn="just"/>
            <a:r>
              <a:rPr lang="en-US" sz="2800" b="1" dirty="0" smtClean="0">
                <a:latin typeface="+mn-lt"/>
              </a:rPr>
              <a:t>The fracture toughness values were then compared for the slow versus the fast hardening resins. </a:t>
            </a:r>
          </a:p>
        </p:txBody>
      </p:sp>
      <p:sp>
        <p:nvSpPr>
          <p:cNvPr id="19" name="TextBox 18"/>
          <p:cNvSpPr txBox="1"/>
          <p:nvPr/>
        </p:nvSpPr>
        <p:spPr>
          <a:xfrm>
            <a:off x="18916006" y="26744192"/>
            <a:ext cx="5182347" cy="1077218"/>
          </a:xfrm>
          <a:prstGeom prst="rect">
            <a:avLst/>
          </a:prstGeom>
          <a:noFill/>
        </p:spPr>
        <p:txBody>
          <a:bodyPr wrap="square" rtlCol="0">
            <a:spAutoFit/>
          </a:bodyPr>
          <a:lstStyle/>
          <a:p>
            <a:pPr algn="ctr"/>
            <a:r>
              <a:rPr lang="en-US" sz="3200" dirty="0" smtClean="0">
                <a:latin typeface="+mn-lt"/>
                <a:ea typeface="Arial" charset="0"/>
                <a:cs typeface="Arial" charset="0"/>
              </a:rPr>
              <a:t>Fast hardener</a:t>
            </a:r>
          </a:p>
          <a:p>
            <a:pPr algn="ctr"/>
            <a:r>
              <a:rPr lang="en-US" sz="3200" dirty="0" smtClean="0">
                <a:latin typeface="+mn-lt"/>
                <a:ea typeface="Arial" charset="0"/>
                <a:cs typeface="Arial" charset="0"/>
              </a:rPr>
              <a:t>K</a:t>
            </a:r>
            <a:r>
              <a:rPr lang="en-US" sz="2000" dirty="0" smtClean="0">
                <a:latin typeface="+mn-lt"/>
                <a:ea typeface="Arial" charset="0"/>
                <a:cs typeface="Arial" charset="0"/>
              </a:rPr>
              <a:t>IC</a:t>
            </a:r>
            <a:r>
              <a:rPr lang="en-US" sz="3200" dirty="0" smtClean="0">
                <a:latin typeface="+mn-lt"/>
                <a:ea typeface="Arial" charset="0"/>
                <a:cs typeface="Arial" charset="0"/>
              </a:rPr>
              <a:t> values </a:t>
            </a:r>
            <a:endParaRPr lang="en-US" sz="3200" dirty="0">
              <a:latin typeface="+mn-lt"/>
              <a:ea typeface="Arial" charset="0"/>
              <a:cs typeface="Arial" charset="0"/>
            </a:endParaRPr>
          </a:p>
        </p:txBody>
      </p:sp>
      <p:sp>
        <p:nvSpPr>
          <p:cNvPr id="47" name="TextBox 46"/>
          <p:cNvSpPr txBox="1"/>
          <p:nvPr/>
        </p:nvSpPr>
        <p:spPr>
          <a:xfrm>
            <a:off x="24272020" y="26601736"/>
            <a:ext cx="4357933" cy="538609"/>
          </a:xfrm>
          <a:prstGeom prst="rect">
            <a:avLst/>
          </a:prstGeom>
          <a:noFill/>
        </p:spPr>
        <p:txBody>
          <a:bodyPr wrap="square" rtlCol="0">
            <a:spAutoFit/>
          </a:bodyPr>
          <a:lstStyle/>
          <a:p>
            <a:r>
              <a:rPr lang="en-US" dirty="0" smtClean="0">
                <a:latin typeface="Arial" charset="0"/>
                <a:ea typeface="Arial" charset="0"/>
                <a:cs typeface="Arial" charset="0"/>
              </a:rPr>
              <a:t>Slow </a:t>
            </a:r>
            <a:r>
              <a:rPr lang="en-US" smtClean="0">
                <a:latin typeface="Arial" charset="0"/>
                <a:ea typeface="Arial" charset="0"/>
                <a:cs typeface="Arial" charset="0"/>
              </a:rPr>
              <a:t>hardener K</a:t>
            </a:r>
            <a:r>
              <a:rPr lang="en-US" sz="2000" smtClean="0">
                <a:latin typeface="Arial" charset="0"/>
                <a:ea typeface="Arial" charset="0"/>
                <a:cs typeface="Arial" charset="0"/>
              </a:rPr>
              <a:t>IC</a:t>
            </a:r>
            <a:r>
              <a:rPr lang="en-US" smtClean="0">
                <a:latin typeface="Arial" charset="0"/>
                <a:ea typeface="Arial" charset="0"/>
                <a:cs typeface="Arial" charset="0"/>
              </a:rPr>
              <a:t> </a:t>
            </a:r>
            <a:r>
              <a:rPr lang="en-US" dirty="0" smtClean="0">
                <a:latin typeface="Arial" charset="0"/>
                <a:ea typeface="Arial" charset="0"/>
                <a:cs typeface="Arial" charset="0"/>
              </a:rPr>
              <a:t>values </a:t>
            </a:r>
            <a:endParaRPr lang="en-US" dirty="0">
              <a:latin typeface="Arial" charset="0"/>
              <a:ea typeface="Arial" charset="0"/>
              <a:cs typeface="Arial" charset="0"/>
            </a:endParaRPr>
          </a:p>
        </p:txBody>
      </p:sp>
      <p:sp>
        <p:nvSpPr>
          <p:cNvPr id="52" name="TextBox 51"/>
          <p:cNvSpPr txBox="1"/>
          <p:nvPr/>
        </p:nvSpPr>
        <p:spPr>
          <a:xfrm>
            <a:off x="29646075" y="26349533"/>
            <a:ext cx="13398382" cy="5262979"/>
          </a:xfrm>
          <a:prstGeom prst="rect">
            <a:avLst/>
          </a:prstGeom>
          <a:noFill/>
        </p:spPr>
        <p:txBody>
          <a:bodyPr wrap="square" rtlCol="0">
            <a:spAutoFit/>
          </a:bodyPr>
          <a:lstStyle/>
          <a:p>
            <a:pPr marL="457200" indent="-457200" algn="just">
              <a:buFont typeface="Arial" charset="0"/>
              <a:buChar char="•"/>
            </a:pPr>
            <a:r>
              <a:rPr lang="en-US" sz="2800" b="1" dirty="0" smtClean="0">
                <a:latin typeface="+mn-lt"/>
              </a:rPr>
              <a:t>We previously knew that the composite patches tended to fail through the resin layer adjacent to the metal and then propagate beneath the first fabric layer. </a:t>
            </a:r>
          </a:p>
          <a:p>
            <a:pPr marL="457200" indent="-457200" algn="just">
              <a:buFont typeface="Arial" charset="0"/>
              <a:buChar char="•"/>
            </a:pPr>
            <a:r>
              <a:rPr lang="en-US" sz="2800" b="1" dirty="0" smtClean="0">
                <a:latin typeface="+mn-lt"/>
              </a:rPr>
              <a:t>From the 3-point bend test data, we can see that the slow hardening resin performed better than the fast hardening resin (based on the maximum load applied and the fracture toughness values).</a:t>
            </a:r>
          </a:p>
          <a:p>
            <a:pPr marL="914378" lvl="1" indent="-457200" algn="just">
              <a:buFont typeface="Arial" charset="0"/>
              <a:buChar char="•"/>
            </a:pPr>
            <a:r>
              <a:rPr lang="en-US" sz="2800" dirty="0" smtClean="0">
                <a:latin typeface="+mn-lt"/>
              </a:rPr>
              <a:t>On average, the slow hardening resin had a fracture toughness 29.79% greater than the fast hardening resin. </a:t>
            </a:r>
          </a:p>
          <a:p>
            <a:pPr marL="457200" indent="-457200" algn="just">
              <a:buFont typeface="Arial" charset="0"/>
              <a:buChar char="•"/>
            </a:pPr>
            <a:r>
              <a:rPr lang="en-US" sz="2800" b="1" dirty="0" smtClean="0">
                <a:latin typeface="+mn-lt"/>
              </a:rPr>
              <a:t>We now know that varying the resin used in the patch can alter the fracture toughness and consequently the overall strength of the patch. </a:t>
            </a:r>
            <a:endParaRPr lang="en-US" sz="2800" b="1" dirty="0">
              <a:latin typeface="+mn-lt"/>
            </a:endParaRPr>
          </a:p>
          <a:p>
            <a:pPr marL="457200" indent="-457200" algn="just">
              <a:buFont typeface="Arial" charset="0"/>
              <a:buChar char="•"/>
            </a:pPr>
            <a:r>
              <a:rPr lang="en-US" sz="2800" b="1" dirty="0" smtClean="0">
                <a:latin typeface="+mn-lt"/>
              </a:rPr>
              <a:t>This data will be used to modify a detailed 3D computational model of the patch enabling improved predications of patched structural performance.</a:t>
            </a:r>
          </a:p>
        </p:txBody>
      </p:sp>
      <p:sp>
        <p:nvSpPr>
          <p:cNvPr id="6" name="Rectangle 5"/>
          <p:cNvSpPr/>
          <p:nvPr/>
        </p:nvSpPr>
        <p:spPr bwMode="auto">
          <a:xfrm>
            <a:off x="19329991" y="26464283"/>
            <a:ext cx="4486939" cy="6038715"/>
          </a:xfrm>
          <a:prstGeom prst="rect">
            <a:avLst/>
          </a:prstGeom>
          <a:noFill/>
          <a:ln w="57150" cap="flat" cmpd="sng" algn="ctr">
            <a:solidFill>
              <a:schemeClr val="accent2">
                <a:lumMod val="7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4389438" rtl="0" eaLnBrk="1" fontAlgn="base" latinLnBrk="0" hangingPunct="1">
              <a:lnSpc>
                <a:spcPct val="100000"/>
              </a:lnSpc>
              <a:spcBef>
                <a:spcPct val="0"/>
              </a:spcBef>
              <a:spcAft>
                <a:spcPct val="0"/>
              </a:spcAft>
              <a:buClrTx/>
              <a:buSzTx/>
              <a:buFontTx/>
              <a:buNone/>
              <a:tabLst/>
            </a:pPr>
            <a:endParaRPr kumimoji="0" lang="en-US" sz="2900" b="0" i="0" u="none" strike="noStrike" cap="none" normalizeH="0" baseline="0" smtClean="0">
              <a:ln>
                <a:noFill/>
              </a:ln>
              <a:solidFill>
                <a:schemeClr val="tx1"/>
              </a:solidFill>
              <a:effectLst/>
              <a:latin typeface="Arial Narrow" panose="020B0606020202030204" pitchFamily="34" charset="0"/>
            </a:endParaRPr>
          </a:p>
        </p:txBody>
      </p:sp>
      <p:sp>
        <p:nvSpPr>
          <p:cNvPr id="50" name="Rectangle 49"/>
          <p:cNvSpPr/>
          <p:nvPr/>
        </p:nvSpPr>
        <p:spPr bwMode="auto">
          <a:xfrm>
            <a:off x="24186251" y="26455677"/>
            <a:ext cx="4486939" cy="6038715"/>
          </a:xfrm>
          <a:prstGeom prst="rect">
            <a:avLst/>
          </a:prstGeom>
          <a:noFill/>
          <a:ln w="57150" cap="flat" cmpd="sng" algn="ctr">
            <a:solidFill>
              <a:schemeClr val="accent2">
                <a:lumMod val="7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4389438" rtl="0" eaLnBrk="1" fontAlgn="base" latinLnBrk="0" hangingPunct="1">
              <a:lnSpc>
                <a:spcPct val="100000"/>
              </a:lnSpc>
              <a:spcBef>
                <a:spcPct val="0"/>
              </a:spcBef>
              <a:spcAft>
                <a:spcPct val="0"/>
              </a:spcAft>
              <a:buClrTx/>
              <a:buSzTx/>
              <a:buFontTx/>
              <a:buNone/>
              <a:tabLst/>
            </a:pPr>
            <a:endParaRPr kumimoji="0" lang="en-US" sz="2900" b="0" i="0" u="none" strike="noStrike" cap="none" normalizeH="0" baseline="0" smtClean="0">
              <a:ln>
                <a:noFill/>
              </a:ln>
              <a:solidFill>
                <a:schemeClr val="tx1"/>
              </a:solidFill>
              <a:effectLst/>
              <a:latin typeface="Arial Narrow" panose="020B0606020202030204" pitchFamily="34" charset="0"/>
            </a:endParaRPr>
          </a:p>
        </p:txBody>
      </p:sp>
      <p:pic>
        <p:nvPicPr>
          <p:cNvPr id="7" name="Picture 6"/>
          <p:cNvPicPr>
            <a:picLocks noChangeAspect="1"/>
          </p:cNvPicPr>
          <p:nvPr/>
        </p:nvPicPr>
        <p:blipFill rotWithShape="1">
          <a:blip r:embed="rId11"/>
          <a:srcRect t="8801" b="10117"/>
          <a:stretch/>
        </p:blipFill>
        <p:spPr>
          <a:xfrm>
            <a:off x="1199597" y="30093969"/>
            <a:ext cx="3526369" cy="1676115"/>
          </a:xfrm>
          <a:prstGeom prst="rect">
            <a:avLst/>
          </a:prstGeom>
          <a:ln w="28575">
            <a:solidFill>
              <a:schemeClr val="tx1"/>
            </a:solidFill>
          </a:ln>
        </p:spPr>
      </p:pic>
      <p:pic>
        <p:nvPicPr>
          <p:cNvPr id="10" name="Picture 9"/>
          <p:cNvPicPr>
            <a:picLocks noChangeAspect="1"/>
          </p:cNvPicPr>
          <p:nvPr/>
        </p:nvPicPr>
        <p:blipFill>
          <a:blip r:embed="rId12"/>
          <a:stretch>
            <a:fillRect/>
          </a:stretch>
        </p:blipFill>
        <p:spPr>
          <a:xfrm>
            <a:off x="4984006" y="30080984"/>
            <a:ext cx="13944600" cy="1689100"/>
          </a:xfrm>
          <a:prstGeom prst="rect">
            <a:avLst/>
          </a:prstGeom>
          <a:ln w="28575">
            <a:solidFill>
              <a:schemeClr val="tx1"/>
            </a:solidFill>
          </a:ln>
        </p:spPr>
      </p:pic>
      <p:pic>
        <p:nvPicPr>
          <p:cNvPr id="26" name="Picture 25"/>
          <p:cNvPicPr>
            <a:picLocks noChangeAspect="1"/>
          </p:cNvPicPr>
          <p:nvPr/>
        </p:nvPicPr>
        <p:blipFill>
          <a:blip r:embed="rId13"/>
          <a:stretch>
            <a:fillRect/>
          </a:stretch>
        </p:blipFill>
        <p:spPr>
          <a:xfrm>
            <a:off x="19896749" y="28101319"/>
            <a:ext cx="3353421" cy="3860333"/>
          </a:xfrm>
          <a:prstGeom prst="rect">
            <a:avLst/>
          </a:prstGeom>
        </p:spPr>
      </p:pic>
      <p:pic>
        <p:nvPicPr>
          <p:cNvPr id="28" name="Picture 27"/>
          <p:cNvPicPr>
            <a:picLocks noChangeAspect="1"/>
          </p:cNvPicPr>
          <p:nvPr/>
        </p:nvPicPr>
        <p:blipFill>
          <a:blip r:embed="rId14"/>
          <a:stretch>
            <a:fillRect/>
          </a:stretch>
        </p:blipFill>
        <p:spPr>
          <a:xfrm>
            <a:off x="24966990" y="27259392"/>
            <a:ext cx="2967992" cy="4847135"/>
          </a:xfrm>
          <a:prstGeom prst="rect">
            <a:avLst/>
          </a:prstGeom>
        </p:spPr>
      </p:pic>
      <p:pic>
        <p:nvPicPr>
          <p:cNvPr id="56" name="Picture 55"/>
          <p:cNvPicPr>
            <a:picLocks noChangeAspect="1"/>
          </p:cNvPicPr>
          <p:nvPr/>
        </p:nvPicPr>
        <p:blipFill>
          <a:blip r:embed="rId15"/>
          <a:stretch>
            <a:fillRect/>
          </a:stretch>
        </p:blipFill>
        <p:spPr>
          <a:xfrm>
            <a:off x="15133126" y="15377583"/>
            <a:ext cx="13813102" cy="9554623"/>
          </a:xfrm>
          <a:prstGeom prst="rect">
            <a:avLst/>
          </a:prstGeom>
          <a:ln>
            <a:solidFill>
              <a:schemeClr val="tx1"/>
            </a:solidFill>
          </a:ln>
        </p:spPr>
      </p:pic>
      <p:pic>
        <p:nvPicPr>
          <p:cNvPr id="57" name="Picture 56"/>
          <p:cNvPicPr>
            <a:picLocks noChangeAspect="1"/>
          </p:cNvPicPr>
          <p:nvPr/>
        </p:nvPicPr>
        <p:blipFill rotWithShape="1">
          <a:blip r:embed="rId16"/>
          <a:srcRect t="-2542" b="-1"/>
          <a:stretch/>
        </p:blipFill>
        <p:spPr>
          <a:xfrm>
            <a:off x="29242546" y="15377583"/>
            <a:ext cx="13539437" cy="9492517"/>
          </a:xfrm>
          <a:prstGeom prst="rect">
            <a:avLst/>
          </a:prstGeom>
          <a:ln>
            <a:solidFill>
              <a:schemeClr val="tx1"/>
            </a:solidFill>
          </a:ln>
        </p:spPr>
      </p:pic>
      <p:pic>
        <p:nvPicPr>
          <p:cNvPr id="60" name="Picture 59"/>
          <p:cNvPicPr>
            <a:picLocks noChangeAspect="1"/>
          </p:cNvPicPr>
          <p:nvPr/>
        </p:nvPicPr>
        <p:blipFill>
          <a:blip r:embed="rId17"/>
          <a:stretch>
            <a:fillRect/>
          </a:stretch>
        </p:blipFill>
        <p:spPr>
          <a:xfrm>
            <a:off x="15935987" y="10123578"/>
            <a:ext cx="11667666" cy="3984517"/>
          </a:xfrm>
          <a:prstGeom prst="rect">
            <a:avLst/>
          </a:prstGeom>
        </p:spPr>
      </p:pic>
    </p:spTree>
    <p:extLst>
      <p:ext uri="{BB962C8B-B14F-4D97-AF65-F5344CB8AC3E}">
        <p14:creationId xmlns:p14="http://schemas.microsoft.com/office/powerpoint/2010/main" val="1714636915"/>
      </p:ext>
    </p:extLst>
  </p:cSld>
  <p:clrMapOvr>
    <a:masterClrMapping/>
  </p:clrMapOvr>
</p:sld>
</file>

<file path=ppt/theme/theme1.xml><?xml version="1.0" encoding="utf-8"?>
<a:theme xmlns:a="http://schemas.openxmlformats.org/drawingml/2006/main" name="Custom Desig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Custom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389438" rtl="0" eaLnBrk="1" fontAlgn="base" latinLnBrk="0" hangingPunct="1">
          <a:lnSpc>
            <a:spcPct val="100000"/>
          </a:lnSpc>
          <a:spcBef>
            <a:spcPct val="0"/>
          </a:spcBef>
          <a:spcAft>
            <a:spcPct val="0"/>
          </a:spcAft>
          <a:buClrTx/>
          <a:buSzTx/>
          <a:buFontTx/>
          <a:buNone/>
          <a:tabLst/>
          <a:defRPr kumimoji="0" lang="en-US" altLang="en-US" sz="2900" b="0" i="0" u="none" strike="noStrike" cap="none" normalizeH="0" baseline="0" smtClean="0">
            <a:ln>
              <a:noFill/>
            </a:ln>
            <a:solidFill>
              <a:schemeClr val="tx1"/>
            </a:solidFill>
            <a:effectLst/>
            <a:latin typeface="Arial Narrow" panose="020B060602020203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389438" rtl="0" eaLnBrk="1" fontAlgn="base" latinLnBrk="0" hangingPunct="1">
          <a:lnSpc>
            <a:spcPct val="100000"/>
          </a:lnSpc>
          <a:spcBef>
            <a:spcPct val="0"/>
          </a:spcBef>
          <a:spcAft>
            <a:spcPct val="0"/>
          </a:spcAft>
          <a:buClrTx/>
          <a:buSzTx/>
          <a:buFontTx/>
          <a:buNone/>
          <a:tabLst/>
          <a:defRPr kumimoji="0" lang="en-US" altLang="en-US" sz="2900" b="0" i="0" u="none" strike="noStrike" cap="none" normalizeH="0" baseline="0" smtClean="0">
            <a:ln>
              <a:noFill/>
            </a:ln>
            <a:solidFill>
              <a:schemeClr val="tx1"/>
            </a:solidFill>
            <a:effectLst/>
            <a:latin typeface="Arial Narrow" panose="020B0606020202030204" pitchFamily="34" charset="0"/>
          </a:defRPr>
        </a:defPPr>
      </a:lstStyle>
    </a:lnDef>
  </a:objectDefaults>
  <a:extraClrSchemeLst>
    <a:extraClrScheme>
      <a:clrScheme name="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clrMap bg1="lt1" tx1="dk1" bg2="lt2" tx2="dk2" accent1="accent1" accent2="accent2" accent3="accent3" accent4="accent4" accent5="accent5" accent6="accent6" hlink="hlink" folHlink="folHlink"/>
    </a:extraClrScheme>
    <a:extraClrScheme>
      <a:clrScheme name="Custom Design 2">
        <a:dk1>
          <a:srgbClr val="603000"/>
        </a:dk1>
        <a:lt1>
          <a:srgbClr val="CF9860"/>
        </a:lt1>
        <a:dk2>
          <a:srgbClr val="000000"/>
        </a:dk2>
        <a:lt2>
          <a:srgbClr val="808080"/>
        </a:lt2>
        <a:accent1>
          <a:srgbClr val="FFFFCF"/>
        </a:accent1>
        <a:accent2>
          <a:srgbClr val="603000"/>
        </a:accent2>
        <a:accent3>
          <a:srgbClr val="E4CAB6"/>
        </a:accent3>
        <a:accent4>
          <a:srgbClr val="512700"/>
        </a:accent4>
        <a:accent5>
          <a:srgbClr val="FFFFE4"/>
        </a:accent5>
        <a:accent6>
          <a:srgbClr val="56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Custom Design 3">
        <a:dk1>
          <a:srgbClr val="505750"/>
        </a:dk1>
        <a:lt1>
          <a:srgbClr val="FFFFFF"/>
        </a:lt1>
        <a:dk2>
          <a:srgbClr val="000000"/>
        </a:dk2>
        <a:lt2>
          <a:srgbClr val="808080"/>
        </a:lt2>
        <a:accent1>
          <a:srgbClr val="DFDFDF"/>
        </a:accent1>
        <a:accent2>
          <a:srgbClr val="9F3000"/>
        </a:accent2>
        <a:accent3>
          <a:srgbClr val="FFFFFF"/>
        </a:accent3>
        <a:accent4>
          <a:srgbClr val="434943"/>
        </a:accent4>
        <a:accent5>
          <a:srgbClr val="ECECEC"/>
        </a:accent5>
        <a:accent6>
          <a:srgbClr val="90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Custom Design 4">
        <a:dk1>
          <a:srgbClr val="3A0000"/>
        </a:dk1>
        <a:lt1>
          <a:srgbClr val="FFFFFF"/>
        </a:lt1>
        <a:dk2>
          <a:srgbClr val="000000"/>
        </a:dk2>
        <a:lt2>
          <a:srgbClr val="808080"/>
        </a:lt2>
        <a:accent1>
          <a:srgbClr val="FFFFCF"/>
        </a:accent1>
        <a:accent2>
          <a:srgbClr val="9F0000"/>
        </a:accent2>
        <a:accent3>
          <a:srgbClr val="FFFFFF"/>
        </a:accent3>
        <a:accent4>
          <a:srgbClr val="300000"/>
        </a:accent4>
        <a:accent5>
          <a:srgbClr val="FFFFE4"/>
        </a:accent5>
        <a:accent6>
          <a:srgbClr val="90000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5">
        <a:dk1>
          <a:srgbClr val="002336"/>
        </a:dk1>
        <a:lt1>
          <a:srgbClr val="E8F0F8"/>
        </a:lt1>
        <a:dk2>
          <a:srgbClr val="000000"/>
        </a:dk2>
        <a:lt2>
          <a:srgbClr val="808080"/>
        </a:lt2>
        <a:accent1>
          <a:srgbClr val="FFFFEF"/>
        </a:accent1>
        <a:accent2>
          <a:srgbClr val="00679F"/>
        </a:accent2>
        <a:accent3>
          <a:srgbClr val="F2F6FB"/>
        </a:accent3>
        <a:accent4>
          <a:srgbClr val="001C2D"/>
        </a:accent4>
        <a:accent5>
          <a:srgbClr val="FFFFF6"/>
        </a:accent5>
        <a:accent6>
          <a:srgbClr val="005D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6">
        <a:dk1>
          <a:srgbClr val="002336"/>
        </a:dk1>
        <a:lt1>
          <a:srgbClr val="CFCFFF"/>
        </a:lt1>
        <a:dk2>
          <a:srgbClr val="000000"/>
        </a:dk2>
        <a:lt2>
          <a:srgbClr val="808080"/>
        </a:lt2>
        <a:accent1>
          <a:srgbClr val="FFFFFF"/>
        </a:accent1>
        <a:accent2>
          <a:srgbClr val="003060"/>
        </a:accent2>
        <a:accent3>
          <a:srgbClr val="E4E4FF"/>
        </a:accent3>
        <a:accent4>
          <a:srgbClr val="001C2D"/>
        </a:accent4>
        <a:accent5>
          <a:srgbClr val="FFFFFF"/>
        </a:accent5>
        <a:accent6>
          <a:srgbClr val="002A56"/>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7">
        <a:dk1>
          <a:srgbClr val="000000"/>
        </a:dk1>
        <a:lt1>
          <a:srgbClr val="FFFFFF"/>
        </a:lt1>
        <a:dk2>
          <a:srgbClr val="000000"/>
        </a:dk2>
        <a:lt2>
          <a:srgbClr val="808080"/>
        </a:lt2>
        <a:accent1>
          <a:srgbClr val="EAEAEA"/>
        </a:accent1>
        <a:accent2>
          <a:srgbClr val="4B4B4B"/>
        </a:accent2>
        <a:accent3>
          <a:srgbClr val="FFFFFF"/>
        </a:accent3>
        <a:accent4>
          <a:srgbClr val="000000"/>
        </a:accent4>
        <a:accent5>
          <a:srgbClr val="F3F3F3"/>
        </a:accent5>
        <a:accent6>
          <a:srgbClr val="434343"/>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8">
        <a:dk1>
          <a:srgbClr val="000000"/>
        </a:dk1>
        <a:lt1>
          <a:srgbClr val="E3DABB"/>
        </a:lt1>
        <a:dk2>
          <a:srgbClr val="000000"/>
        </a:dk2>
        <a:lt2>
          <a:srgbClr val="808080"/>
        </a:lt2>
        <a:accent1>
          <a:srgbClr val="EAEAEA"/>
        </a:accent1>
        <a:accent2>
          <a:srgbClr val="065290"/>
        </a:accent2>
        <a:accent3>
          <a:srgbClr val="EFEADA"/>
        </a:accent3>
        <a:accent4>
          <a:srgbClr val="000000"/>
        </a:accent4>
        <a:accent5>
          <a:srgbClr val="F3F3F3"/>
        </a:accent5>
        <a:accent6>
          <a:srgbClr val="054982"/>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9">
        <a:dk1>
          <a:srgbClr val="00009F"/>
        </a:dk1>
        <a:lt1>
          <a:srgbClr val="FFCFFF"/>
        </a:lt1>
        <a:dk2>
          <a:srgbClr val="000000"/>
        </a:dk2>
        <a:lt2>
          <a:srgbClr val="808080"/>
        </a:lt2>
        <a:accent1>
          <a:srgbClr val="FFFFFF"/>
        </a:accent1>
        <a:accent2>
          <a:srgbClr val="60009F"/>
        </a:accent2>
        <a:accent3>
          <a:srgbClr val="FFE4FF"/>
        </a:accent3>
        <a:accent4>
          <a:srgbClr val="000087"/>
        </a:accent4>
        <a:accent5>
          <a:srgbClr val="FFFFFF"/>
        </a:accent5>
        <a:accent6>
          <a:srgbClr val="5600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10">
        <a:dk1>
          <a:srgbClr val="003000"/>
        </a:dk1>
        <a:lt1>
          <a:srgbClr val="9FCF9F"/>
        </a:lt1>
        <a:dk2>
          <a:srgbClr val="000000"/>
        </a:dk2>
        <a:lt2>
          <a:srgbClr val="808080"/>
        </a:lt2>
        <a:accent1>
          <a:srgbClr val="FFFFFF"/>
        </a:accent1>
        <a:accent2>
          <a:srgbClr val="006730"/>
        </a:accent2>
        <a:accent3>
          <a:srgbClr val="CDE4CD"/>
        </a:accent3>
        <a:accent4>
          <a:srgbClr val="002700"/>
        </a:accent4>
        <a:accent5>
          <a:srgbClr val="FFFFFF"/>
        </a:accent5>
        <a:accent6>
          <a:srgbClr val="005D2A"/>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11">
        <a:dk1>
          <a:srgbClr val="000000"/>
        </a:dk1>
        <a:lt1>
          <a:srgbClr val="FFFFD5"/>
        </a:lt1>
        <a:dk2>
          <a:srgbClr val="000000"/>
        </a:dk2>
        <a:lt2>
          <a:srgbClr val="808080"/>
        </a:lt2>
        <a:accent1>
          <a:srgbClr val="D7DFCF"/>
        </a:accent1>
        <a:accent2>
          <a:srgbClr val="661600"/>
        </a:accent2>
        <a:accent3>
          <a:srgbClr val="FFFFE7"/>
        </a:accent3>
        <a:accent4>
          <a:srgbClr val="000000"/>
        </a:accent4>
        <a:accent5>
          <a:srgbClr val="E8ECE4"/>
        </a:accent5>
        <a:accent6>
          <a:srgbClr val="5C1300"/>
        </a:accent6>
        <a:hlink>
          <a:srgbClr val="008000"/>
        </a:hlink>
        <a:folHlink>
          <a:srgbClr val="800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1_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fontScheme name="1_Custom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389438" rtl="0" eaLnBrk="1" fontAlgn="base" latinLnBrk="0" hangingPunct="1">
          <a:lnSpc>
            <a:spcPct val="100000"/>
          </a:lnSpc>
          <a:spcBef>
            <a:spcPct val="0"/>
          </a:spcBef>
          <a:spcAft>
            <a:spcPct val="0"/>
          </a:spcAft>
          <a:buClrTx/>
          <a:buSzTx/>
          <a:buFontTx/>
          <a:buNone/>
          <a:tabLst/>
          <a:defRPr kumimoji="0" lang="en-US" altLang="en-US" sz="2900" b="0" i="0" u="none" strike="noStrike" cap="none" normalizeH="0" baseline="0" smtClean="0">
            <a:ln>
              <a:noFill/>
            </a:ln>
            <a:solidFill>
              <a:schemeClr val="tx1"/>
            </a:solidFill>
            <a:effectLst/>
            <a:latin typeface="Arial Narrow" panose="020B060602020203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389438" rtl="0" eaLnBrk="1" fontAlgn="base" latinLnBrk="0" hangingPunct="1">
          <a:lnSpc>
            <a:spcPct val="100000"/>
          </a:lnSpc>
          <a:spcBef>
            <a:spcPct val="0"/>
          </a:spcBef>
          <a:spcAft>
            <a:spcPct val="0"/>
          </a:spcAft>
          <a:buClrTx/>
          <a:buSzTx/>
          <a:buFontTx/>
          <a:buNone/>
          <a:tabLst/>
          <a:defRPr kumimoji="0" lang="en-US" altLang="en-US" sz="2900" b="0" i="0" u="none" strike="noStrike" cap="none" normalizeH="0" baseline="0" smtClean="0">
            <a:ln>
              <a:noFill/>
            </a:ln>
            <a:solidFill>
              <a:schemeClr val="tx1"/>
            </a:solidFill>
            <a:effectLst/>
            <a:latin typeface="Arial Narrow" panose="020B0606020202030204" pitchFamily="34" charset="0"/>
          </a:defRPr>
        </a:defPPr>
      </a:lstStyle>
    </a:lnDef>
  </a:objectDefaults>
  <a:extraClrSchemeLst>
    <a:extraClrScheme>
      <a:clrScheme name="1_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clrMap bg1="lt1" tx1="dk1" bg2="lt2" tx2="dk2" accent1="accent1" accent2="accent2" accent3="accent3" accent4="accent4" accent5="accent5" accent6="accent6" hlink="hlink" folHlink="folHlink"/>
    </a:extraClrScheme>
    <a:extraClrScheme>
      <a:clrScheme name="1_Custom Design 2">
        <a:dk1>
          <a:srgbClr val="603000"/>
        </a:dk1>
        <a:lt1>
          <a:srgbClr val="CF9860"/>
        </a:lt1>
        <a:dk2>
          <a:srgbClr val="000000"/>
        </a:dk2>
        <a:lt2>
          <a:srgbClr val="808080"/>
        </a:lt2>
        <a:accent1>
          <a:srgbClr val="FFFFCF"/>
        </a:accent1>
        <a:accent2>
          <a:srgbClr val="603000"/>
        </a:accent2>
        <a:accent3>
          <a:srgbClr val="E4CAB6"/>
        </a:accent3>
        <a:accent4>
          <a:srgbClr val="512700"/>
        </a:accent4>
        <a:accent5>
          <a:srgbClr val="FFFFE4"/>
        </a:accent5>
        <a:accent6>
          <a:srgbClr val="56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1_Custom Design 3">
        <a:dk1>
          <a:srgbClr val="505750"/>
        </a:dk1>
        <a:lt1>
          <a:srgbClr val="FFFFFF"/>
        </a:lt1>
        <a:dk2>
          <a:srgbClr val="000000"/>
        </a:dk2>
        <a:lt2>
          <a:srgbClr val="808080"/>
        </a:lt2>
        <a:accent1>
          <a:srgbClr val="DFDFDF"/>
        </a:accent1>
        <a:accent2>
          <a:srgbClr val="9F3000"/>
        </a:accent2>
        <a:accent3>
          <a:srgbClr val="FFFFFF"/>
        </a:accent3>
        <a:accent4>
          <a:srgbClr val="434943"/>
        </a:accent4>
        <a:accent5>
          <a:srgbClr val="ECECEC"/>
        </a:accent5>
        <a:accent6>
          <a:srgbClr val="90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1_Custom Design 4">
        <a:dk1>
          <a:srgbClr val="3A0000"/>
        </a:dk1>
        <a:lt1>
          <a:srgbClr val="FFFFFF"/>
        </a:lt1>
        <a:dk2>
          <a:srgbClr val="000000"/>
        </a:dk2>
        <a:lt2>
          <a:srgbClr val="808080"/>
        </a:lt2>
        <a:accent1>
          <a:srgbClr val="FFFFCF"/>
        </a:accent1>
        <a:accent2>
          <a:srgbClr val="9F0000"/>
        </a:accent2>
        <a:accent3>
          <a:srgbClr val="FFFFFF"/>
        </a:accent3>
        <a:accent4>
          <a:srgbClr val="300000"/>
        </a:accent4>
        <a:accent5>
          <a:srgbClr val="FFFFE4"/>
        </a:accent5>
        <a:accent6>
          <a:srgbClr val="90000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5">
        <a:dk1>
          <a:srgbClr val="002336"/>
        </a:dk1>
        <a:lt1>
          <a:srgbClr val="E8F0F8"/>
        </a:lt1>
        <a:dk2>
          <a:srgbClr val="000000"/>
        </a:dk2>
        <a:lt2>
          <a:srgbClr val="808080"/>
        </a:lt2>
        <a:accent1>
          <a:srgbClr val="FFFFEF"/>
        </a:accent1>
        <a:accent2>
          <a:srgbClr val="00679F"/>
        </a:accent2>
        <a:accent3>
          <a:srgbClr val="F2F6FB"/>
        </a:accent3>
        <a:accent4>
          <a:srgbClr val="001C2D"/>
        </a:accent4>
        <a:accent5>
          <a:srgbClr val="FFFFF6"/>
        </a:accent5>
        <a:accent6>
          <a:srgbClr val="005D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6">
        <a:dk1>
          <a:srgbClr val="002336"/>
        </a:dk1>
        <a:lt1>
          <a:srgbClr val="CFCFFF"/>
        </a:lt1>
        <a:dk2>
          <a:srgbClr val="000000"/>
        </a:dk2>
        <a:lt2>
          <a:srgbClr val="808080"/>
        </a:lt2>
        <a:accent1>
          <a:srgbClr val="FFFFFF"/>
        </a:accent1>
        <a:accent2>
          <a:srgbClr val="003060"/>
        </a:accent2>
        <a:accent3>
          <a:srgbClr val="E4E4FF"/>
        </a:accent3>
        <a:accent4>
          <a:srgbClr val="001C2D"/>
        </a:accent4>
        <a:accent5>
          <a:srgbClr val="FFFFFF"/>
        </a:accent5>
        <a:accent6>
          <a:srgbClr val="002A56"/>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7">
        <a:dk1>
          <a:srgbClr val="000000"/>
        </a:dk1>
        <a:lt1>
          <a:srgbClr val="FFFFFF"/>
        </a:lt1>
        <a:dk2>
          <a:srgbClr val="000000"/>
        </a:dk2>
        <a:lt2>
          <a:srgbClr val="808080"/>
        </a:lt2>
        <a:accent1>
          <a:srgbClr val="EAEAEA"/>
        </a:accent1>
        <a:accent2>
          <a:srgbClr val="4B4B4B"/>
        </a:accent2>
        <a:accent3>
          <a:srgbClr val="FFFFFF"/>
        </a:accent3>
        <a:accent4>
          <a:srgbClr val="000000"/>
        </a:accent4>
        <a:accent5>
          <a:srgbClr val="F3F3F3"/>
        </a:accent5>
        <a:accent6>
          <a:srgbClr val="434343"/>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8">
        <a:dk1>
          <a:srgbClr val="000000"/>
        </a:dk1>
        <a:lt1>
          <a:srgbClr val="E3DABB"/>
        </a:lt1>
        <a:dk2>
          <a:srgbClr val="000000"/>
        </a:dk2>
        <a:lt2>
          <a:srgbClr val="808080"/>
        </a:lt2>
        <a:accent1>
          <a:srgbClr val="EAEAEA"/>
        </a:accent1>
        <a:accent2>
          <a:srgbClr val="065290"/>
        </a:accent2>
        <a:accent3>
          <a:srgbClr val="EFEADA"/>
        </a:accent3>
        <a:accent4>
          <a:srgbClr val="000000"/>
        </a:accent4>
        <a:accent5>
          <a:srgbClr val="F3F3F3"/>
        </a:accent5>
        <a:accent6>
          <a:srgbClr val="054982"/>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9">
        <a:dk1>
          <a:srgbClr val="00009F"/>
        </a:dk1>
        <a:lt1>
          <a:srgbClr val="FFCFFF"/>
        </a:lt1>
        <a:dk2>
          <a:srgbClr val="000000"/>
        </a:dk2>
        <a:lt2>
          <a:srgbClr val="808080"/>
        </a:lt2>
        <a:accent1>
          <a:srgbClr val="FFFFFF"/>
        </a:accent1>
        <a:accent2>
          <a:srgbClr val="60009F"/>
        </a:accent2>
        <a:accent3>
          <a:srgbClr val="FFE4FF"/>
        </a:accent3>
        <a:accent4>
          <a:srgbClr val="000087"/>
        </a:accent4>
        <a:accent5>
          <a:srgbClr val="FFFFFF"/>
        </a:accent5>
        <a:accent6>
          <a:srgbClr val="5600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10">
        <a:dk1>
          <a:srgbClr val="003000"/>
        </a:dk1>
        <a:lt1>
          <a:srgbClr val="9FCF9F"/>
        </a:lt1>
        <a:dk2>
          <a:srgbClr val="000000"/>
        </a:dk2>
        <a:lt2>
          <a:srgbClr val="808080"/>
        </a:lt2>
        <a:accent1>
          <a:srgbClr val="FFFFFF"/>
        </a:accent1>
        <a:accent2>
          <a:srgbClr val="006730"/>
        </a:accent2>
        <a:accent3>
          <a:srgbClr val="CDE4CD"/>
        </a:accent3>
        <a:accent4>
          <a:srgbClr val="002700"/>
        </a:accent4>
        <a:accent5>
          <a:srgbClr val="FFFFFF"/>
        </a:accent5>
        <a:accent6>
          <a:srgbClr val="005D2A"/>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11">
        <a:dk1>
          <a:srgbClr val="000000"/>
        </a:dk1>
        <a:lt1>
          <a:srgbClr val="FFFFD5"/>
        </a:lt1>
        <a:dk2>
          <a:srgbClr val="000000"/>
        </a:dk2>
        <a:lt2>
          <a:srgbClr val="808080"/>
        </a:lt2>
        <a:accent1>
          <a:srgbClr val="D7DFCF"/>
        </a:accent1>
        <a:accent2>
          <a:srgbClr val="661600"/>
        </a:accent2>
        <a:accent3>
          <a:srgbClr val="FFFFE7"/>
        </a:accent3>
        <a:accent4>
          <a:srgbClr val="000000"/>
        </a:accent4>
        <a:accent5>
          <a:srgbClr val="E8ECE4"/>
        </a:accent5>
        <a:accent6>
          <a:srgbClr val="5C1300"/>
        </a:accent6>
        <a:hlink>
          <a:srgbClr val="008000"/>
        </a:hlink>
        <a:folHlink>
          <a:srgbClr val="800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2_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fontScheme name="2_Custom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389438" rtl="0" eaLnBrk="1" fontAlgn="base" latinLnBrk="0" hangingPunct="1">
          <a:lnSpc>
            <a:spcPct val="100000"/>
          </a:lnSpc>
          <a:spcBef>
            <a:spcPct val="0"/>
          </a:spcBef>
          <a:spcAft>
            <a:spcPct val="0"/>
          </a:spcAft>
          <a:buClrTx/>
          <a:buSzTx/>
          <a:buFontTx/>
          <a:buNone/>
          <a:tabLst/>
          <a:defRPr kumimoji="0" lang="en-US" altLang="en-US" sz="2900" b="0" i="0" u="none" strike="noStrike" cap="none" normalizeH="0" baseline="0" smtClean="0">
            <a:ln>
              <a:noFill/>
            </a:ln>
            <a:solidFill>
              <a:schemeClr val="tx1"/>
            </a:solidFill>
            <a:effectLst/>
            <a:latin typeface="Arial Narrow" panose="020B060602020203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389438" rtl="0" eaLnBrk="1" fontAlgn="base" latinLnBrk="0" hangingPunct="1">
          <a:lnSpc>
            <a:spcPct val="100000"/>
          </a:lnSpc>
          <a:spcBef>
            <a:spcPct val="0"/>
          </a:spcBef>
          <a:spcAft>
            <a:spcPct val="0"/>
          </a:spcAft>
          <a:buClrTx/>
          <a:buSzTx/>
          <a:buFontTx/>
          <a:buNone/>
          <a:tabLst/>
          <a:defRPr kumimoji="0" lang="en-US" altLang="en-US" sz="2900" b="0" i="0" u="none" strike="noStrike" cap="none" normalizeH="0" baseline="0" smtClean="0">
            <a:ln>
              <a:noFill/>
            </a:ln>
            <a:solidFill>
              <a:schemeClr val="tx1"/>
            </a:solidFill>
            <a:effectLst/>
            <a:latin typeface="Arial Narrow" panose="020B0606020202030204" pitchFamily="34" charset="0"/>
          </a:defRPr>
        </a:defPPr>
      </a:lstStyle>
    </a:lnDef>
  </a:objectDefaults>
  <a:extraClrSchemeLst>
    <a:extraClrScheme>
      <a:clrScheme name="2_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clrMap bg1="lt1" tx1="dk1" bg2="lt2" tx2="dk2" accent1="accent1" accent2="accent2" accent3="accent3" accent4="accent4" accent5="accent5" accent6="accent6" hlink="hlink" folHlink="folHlink"/>
    </a:extraClrScheme>
    <a:extraClrScheme>
      <a:clrScheme name="2_Custom Design 2">
        <a:dk1>
          <a:srgbClr val="603000"/>
        </a:dk1>
        <a:lt1>
          <a:srgbClr val="CF9860"/>
        </a:lt1>
        <a:dk2>
          <a:srgbClr val="000000"/>
        </a:dk2>
        <a:lt2>
          <a:srgbClr val="808080"/>
        </a:lt2>
        <a:accent1>
          <a:srgbClr val="FFFFCF"/>
        </a:accent1>
        <a:accent2>
          <a:srgbClr val="603000"/>
        </a:accent2>
        <a:accent3>
          <a:srgbClr val="E4CAB6"/>
        </a:accent3>
        <a:accent4>
          <a:srgbClr val="512700"/>
        </a:accent4>
        <a:accent5>
          <a:srgbClr val="FFFFE4"/>
        </a:accent5>
        <a:accent6>
          <a:srgbClr val="56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2_Custom Design 3">
        <a:dk1>
          <a:srgbClr val="505750"/>
        </a:dk1>
        <a:lt1>
          <a:srgbClr val="FFFFFF"/>
        </a:lt1>
        <a:dk2>
          <a:srgbClr val="000000"/>
        </a:dk2>
        <a:lt2>
          <a:srgbClr val="808080"/>
        </a:lt2>
        <a:accent1>
          <a:srgbClr val="DFDFDF"/>
        </a:accent1>
        <a:accent2>
          <a:srgbClr val="9F3000"/>
        </a:accent2>
        <a:accent3>
          <a:srgbClr val="FFFFFF"/>
        </a:accent3>
        <a:accent4>
          <a:srgbClr val="434943"/>
        </a:accent4>
        <a:accent5>
          <a:srgbClr val="ECECEC"/>
        </a:accent5>
        <a:accent6>
          <a:srgbClr val="90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2_Custom Design 4">
        <a:dk1>
          <a:srgbClr val="3A0000"/>
        </a:dk1>
        <a:lt1>
          <a:srgbClr val="FFFFFF"/>
        </a:lt1>
        <a:dk2>
          <a:srgbClr val="000000"/>
        </a:dk2>
        <a:lt2>
          <a:srgbClr val="808080"/>
        </a:lt2>
        <a:accent1>
          <a:srgbClr val="FFFFCF"/>
        </a:accent1>
        <a:accent2>
          <a:srgbClr val="9F0000"/>
        </a:accent2>
        <a:accent3>
          <a:srgbClr val="FFFFFF"/>
        </a:accent3>
        <a:accent4>
          <a:srgbClr val="300000"/>
        </a:accent4>
        <a:accent5>
          <a:srgbClr val="FFFFE4"/>
        </a:accent5>
        <a:accent6>
          <a:srgbClr val="90000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5">
        <a:dk1>
          <a:srgbClr val="002336"/>
        </a:dk1>
        <a:lt1>
          <a:srgbClr val="E8F0F8"/>
        </a:lt1>
        <a:dk2>
          <a:srgbClr val="000000"/>
        </a:dk2>
        <a:lt2>
          <a:srgbClr val="808080"/>
        </a:lt2>
        <a:accent1>
          <a:srgbClr val="FFFFEF"/>
        </a:accent1>
        <a:accent2>
          <a:srgbClr val="00679F"/>
        </a:accent2>
        <a:accent3>
          <a:srgbClr val="F2F6FB"/>
        </a:accent3>
        <a:accent4>
          <a:srgbClr val="001C2D"/>
        </a:accent4>
        <a:accent5>
          <a:srgbClr val="FFFFF6"/>
        </a:accent5>
        <a:accent6>
          <a:srgbClr val="005D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6">
        <a:dk1>
          <a:srgbClr val="002336"/>
        </a:dk1>
        <a:lt1>
          <a:srgbClr val="CFCFFF"/>
        </a:lt1>
        <a:dk2>
          <a:srgbClr val="000000"/>
        </a:dk2>
        <a:lt2>
          <a:srgbClr val="808080"/>
        </a:lt2>
        <a:accent1>
          <a:srgbClr val="FFFFFF"/>
        </a:accent1>
        <a:accent2>
          <a:srgbClr val="003060"/>
        </a:accent2>
        <a:accent3>
          <a:srgbClr val="E4E4FF"/>
        </a:accent3>
        <a:accent4>
          <a:srgbClr val="001C2D"/>
        </a:accent4>
        <a:accent5>
          <a:srgbClr val="FFFFFF"/>
        </a:accent5>
        <a:accent6>
          <a:srgbClr val="002A56"/>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7">
        <a:dk1>
          <a:srgbClr val="000000"/>
        </a:dk1>
        <a:lt1>
          <a:srgbClr val="FFFFFF"/>
        </a:lt1>
        <a:dk2>
          <a:srgbClr val="000000"/>
        </a:dk2>
        <a:lt2>
          <a:srgbClr val="808080"/>
        </a:lt2>
        <a:accent1>
          <a:srgbClr val="EAEAEA"/>
        </a:accent1>
        <a:accent2>
          <a:srgbClr val="4B4B4B"/>
        </a:accent2>
        <a:accent3>
          <a:srgbClr val="FFFFFF"/>
        </a:accent3>
        <a:accent4>
          <a:srgbClr val="000000"/>
        </a:accent4>
        <a:accent5>
          <a:srgbClr val="F3F3F3"/>
        </a:accent5>
        <a:accent6>
          <a:srgbClr val="434343"/>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8">
        <a:dk1>
          <a:srgbClr val="000000"/>
        </a:dk1>
        <a:lt1>
          <a:srgbClr val="E3DABB"/>
        </a:lt1>
        <a:dk2>
          <a:srgbClr val="000000"/>
        </a:dk2>
        <a:lt2>
          <a:srgbClr val="808080"/>
        </a:lt2>
        <a:accent1>
          <a:srgbClr val="EAEAEA"/>
        </a:accent1>
        <a:accent2>
          <a:srgbClr val="065290"/>
        </a:accent2>
        <a:accent3>
          <a:srgbClr val="EFEADA"/>
        </a:accent3>
        <a:accent4>
          <a:srgbClr val="000000"/>
        </a:accent4>
        <a:accent5>
          <a:srgbClr val="F3F3F3"/>
        </a:accent5>
        <a:accent6>
          <a:srgbClr val="054982"/>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9">
        <a:dk1>
          <a:srgbClr val="00009F"/>
        </a:dk1>
        <a:lt1>
          <a:srgbClr val="FFCFFF"/>
        </a:lt1>
        <a:dk2>
          <a:srgbClr val="000000"/>
        </a:dk2>
        <a:lt2>
          <a:srgbClr val="808080"/>
        </a:lt2>
        <a:accent1>
          <a:srgbClr val="FFFFFF"/>
        </a:accent1>
        <a:accent2>
          <a:srgbClr val="60009F"/>
        </a:accent2>
        <a:accent3>
          <a:srgbClr val="FFE4FF"/>
        </a:accent3>
        <a:accent4>
          <a:srgbClr val="000087"/>
        </a:accent4>
        <a:accent5>
          <a:srgbClr val="FFFFFF"/>
        </a:accent5>
        <a:accent6>
          <a:srgbClr val="5600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10">
        <a:dk1>
          <a:srgbClr val="003000"/>
        </a:dk1>
        <a:lt1>
          <a:srgbClr val="9FCF9F"/>
        </a:lt1>
        <a:dk2>
          <a:srgbClr val="000000"/>
        </a:dk2>
        <a:lt2>
          <a:srgbClr val="808080"/>
        </a:lt2>
        <a:accent1>
          <a:srgbClr val="FFFFFF"/>
        </a:accent1>
        <a:accent2>
          <a:srgbClr val="006730"/>
        </a:accent2>
        <a:accent3>
          <a:srgbClr val="CDE4CD"/>
        </a:accent3>
        <a:accent4>
          <a:srgbClr val="002700"/>
        </a:accent4>
        <a:accent5>
          <a:srgbClr val="FFFFFF"/>
        </a:accent5>
        <a:accent6>
          <a:srgbClr val="005D2A"/>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11">
        <a:dk1>
          <a:srgbClr val="000000"/>
        </a:dk1>
        <a:lt1>
          <a:srgbClr val="FFFFD5"/>
        </a:lt1>
        <a:dk2>
          <a:srgbClr val="000000"/>
        </a:dk2>
        <a:lt2>
          <a:srgbClr val="808080"/>
        </a:lt2>
        <a:accent1>
          <a:srgbClr val="D7DFCF"/>
        </a:accent1>
        <a:accent2>
          <a:srgbClr val="661600"/>
        </a:accent2>
        <a:accent3>
          <a:srgbClr val="FFFFE7"/>
        </a:accent3>
        <a:accent4>
          <a:srgbClr val="000000"/>
        </a:accent4>
        <a:accent5>
          <a:srgbClr val="E8ECE4"/>
        </a:accent5>
        <a:accent6>
          <a:srgbClr val="5C1300"/>
        </a:accent6>
        <a:hlink>
          <a:srgbClr val="008000"/>
        </a:hlink>
        <a:folHlink>
          <a:srgbClr val="800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26963</TotalTime>
  <Words>683</Words>
  <Application>Microsoft Macintosh PowerPoint</Application>
  <PresentationFormat>Custom</PresentationFormat>
  <Paragraphs>47</Paragraphs>
  <Slides>1</Slides>
  <Notes>1</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vt:i4>
      </vt:variant>
    </vt:vector>
  </HeadingPairs>
  <TitlesOfParts>
    <vt:vector size="9" baseType="lpstr">
      <vt:lpstr>Arial Black</vt:lpstr>
      <vt:lpstr>Arial Narrow</vt:lpstr>
      <vt:lpstr>Calibri</vt:lpstr>
      <vt:lpstr>Times New Roman</vt:lpstr>
      <vt:lpstr>Arial</vt:lpstr>
      <vt:lpstr>Custom Design</vt:lpstr>
      <vt:lpstr>1_Custom Design</vt:lpstr>
      <vt:lpstr>2_Custom Design</vt:lpstr>
      <vt:lpstr>PowerPoint Presentation</vt:lpstr>
    </vt:vector>
  </TitlesOfParts>
  <Company>www.PosterPresentations.com</Company>
  <LinksUpToDate>false</LinksUpToDate>
  <SharedDoc>false</SharedDoc>
  <HyperlinkBase>http://www.posterpresentations.com</HyperlinkBase>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48x48 Poster Template</dc:title>
  <dc:subject>Free PowerPoint poster templates</dc:subject>
  <dc:creator>A. Kotoulas</dc:creator>
  <cp:keywords>poster presentation, poster design, poster template</cp:keywords>
  <dc:description>Non-authorized printing of this poster template by any commercial printing service other than PosterPresentations.com is strictly prohibited._x000d_
Non-profit educational printing centers are exempt._x000d_
To obtain printing authorization call:_x000d_
1.866.649.3004_x000d_
_x000d_
© 2007 Canterbury Media Services, Inc</dc:description>
  <cp:lastModifiedBy>Mcglothin, Gillian Suzanne</cp:lastModifiedBy>
  <cp:revision>448</cp:revision>
  <cp:lastPrinted>2017-04-18T18:43:39Z</cp:lastPrinted>
  <dcterms:created xsi:type="dcterms:W3CDTF">2005-05-18T01:24:28Z</dcterms:created>
  <dcterms:modified xsi:type="dcterms:W3CDTF">2017-04-19T00:48:27Z</dcterms:modified>
  <cp:category>Powerpoint poster templates</cp:category>
</cp:coreProperties>
</file>