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915" r:id="rId4"/>
  </p:sldMasterIdLst>
  <p:notesMasterIdLst>
    <p:notesMasterId r:id="rId6"/>
  </p:notesMasterIdLst>
  <p:sldIdLst>
    <p:sldId id="271" r:id="rId5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789FBAB-D931-9743-8FFD-4ED8389CCAA5}" v="3" dt="2022-02-09T16:42:27.05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6105"/>
    <p:restoredTop sz="95680"/>
  </p:normalViewPr>
  <p:slideViewPr>
    <p:cSldViewPr snapToGrid="0" snapToObjects="1">
      <p:cViewPr>
        <p:scale>
          <a:sx n="86" d="100"/>
          <a:sy n="86" d="100"/>
        </p:scale>
        <p:origin x="3456" y="4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notesMaster" Target="notesMasters/notesMaster1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orton, Alvin Lewis" userId="37b5d866-74ae-48be-916d-69ed3e377992" providerId="ADAL" clId="{D789FBAB-D931-9743-8FFD-4ED8389CCAA5}"/>
    <pc:docChg chg="undo custSel modSld">
      <pc:chgData name="Morton, Alvin Lewis" userId="37b5d866-74ae-48be-916d-69ed3e377992" providerId="ADAL" clId="{D789FBAB-D931-9743-8FFD-4ED8389CCAA5}" dt="2022-02-09T16:44:40.076" v="48" actId="20577"/>
      <pc:docMkLst>
        <pc:docMk/>
      </pc:docMkLst>
      <pc:sldChg chg="addSp delSp modSp mod">
        <pc:chgData name="Morton, Alvin Lewis" userId="37b5d866-74ae-48be-916d-69ed3e377992" providerId="ADAL" clId="{D789FBAB-D931-9743-8FFD-4ED8389CCAA5}" dt="2022-02-09T16:44:40.076" v="48" actId="20577"/>
        <pc:sldMkLst>
          <pc:docMk/>
          <pc:sldMk cId="4169011587" sldId="271"/>
        </pc:sldMkLst>
        <pc:spChg chg="mod">
          <ac:chgData name="Morton, Alvin Lewis" userId="37b5d866-74ae-48be-916d-69ed3e377992" providerId="ADAL" clId="{D789FBAB-D931-9743-8FFD-4ED8389CCAA5}" dt="2022-02-09T16:44:40.076" v="48" actId="20577"/>
          <ac:spMkLst>
            <pc:docMk/>
            <pc:sldMk cId="4169011587" sldId="271"/>
            <ac:spMk id="6" creationId="{EAFE1E05-E713-2A48-910A-57CC47E4E967}"/>
          </ac:spMkLst>
        </pc:spChg>
        <pc:grpChg chg="add">
          <ac:chgData name="Morton, Alvin Lewis" userId="37b5d866-74ae-48be-916d-69ed3e377992" providerId="ADAL" clId="{D789FBAB-D931-9743-8FFD-4ED8389CCAA5}" dt="2022-02-09T16:44:30.868" v="47" actId="164"/>
          <ac:grpSpMkLst>
            <pc:docMk/>
            <pc:sldMk cId="4169011587" sldId="271"/>
            <ac:grpSpMk id="12" creationId="{74C608A6-74F1-0048-A05A-BE13F99F488E}"/>
          </ac:grpSpMkLst>
        </pc:grpChg>
        <pc:grpChg chg="del">
          <ac:chgData name="Morton, Alvin Lewis" userId="37b5d866-74ae-48be-916d-69ed3e377992" providerId="ADAL" clId="{D789FBAB-D931-9743-8FFD-4ED8389CCAA5}" dt="2022-02-09T16:02:59.013" v="0" actId="165"/>
          <ac:grpSpMkLst>
            <pc:docMk/>
            <pc:sldMk cId="4169011587" sldId="271"/>
            <ac:grpSpMk id="19" creationId="{5486CC1F-2585-8847-94CE-6C0070E03549}"/>
          </ac:grpSpMkLst>
        </pc:grpChg>
        <pc:picChg chg="mod topLvl">
          <ac:chgData name="Morton, Alvin Lewis" userId="37b5d866-74ae-48be-916d-69ed3e377992" providerId="ADAL" clId="{D789FBAB-D931-9743-8FFD-4ED8389CCAA5}" dt="2022-02-09T16:43:24.473" v="35" actId="14100"/>
          <ac:picMkLst>
            <pc:docMk/>
            <pc:sldMk cId="4169011587" sldId="271"/>
            <ac:picMk id="3" creationId="{A8369DF0-398B-7F4B-9576-4A69EE53C239}"/>
          </ac:picMkLst>
        </pc:picChg>
        <pc:picChg chg="add del mod">
          <ac:chgData name="Morton, Alvin Lewis" userId="37b5d866-74ae-48be-916d-69ed3e377992" providerId="ADAL" clId="{D789FBAB-D931-9743-8FFD-4ED8389CCAA5}" dt="2022-02-09T16:38:46.862" v="22" actId="478"/>
          <ac:picMkLst>
            <pc:docMk/>
            <pc:sldMk cId="4169011587" sldId="271"/>
            <ac:picMk id="4" creationId="{A801B6E3-C754-EC42-8380-796A15FDD3F5}"/>
          </ac:picMkLst>
        </pc:picChg>
        <pc:picChg chg="add del mod modCrop">
          <ac:chgData name="Morton, Alvin Lewis" userId="37b5d866-74ae-48be-916d-69ed3e377992" providerId="ADAL" clId="{D789FBAB-D931-9743-8FFD-4ED8389CCAA5}" dt="2022-02-09T16:44:04.456" v="45" actId="478"/>
          <ac:picMkLst>
            <pc:docMk/>
            <pc:sldMk cId="4169011587" sldId="271"/>
            <ac:picMk id="8" creationId="{068E43DB-D400-5D4E-B913-C3F4870F3D81}"/>
          </ac:picMkLst>
        </pc:picChg>
        <pc:picChg chg="add mod modCrop">
          <ac:chgData name="Morton, Alvin Lewis" userId="37b5d866-74ae-48be-916d-69ed3e377992" providerId="ADAL" clId="{D789FBAB-D931-9743-8FFD-4ED8389CCAA5}" dt="2022-02-09T16:44:18.679" v="46" actId="732"/>
          <ac:picMkLst>
            <pc:docMk/>
            <pc:sldMk cId="4169011587" sldId="271"/>
            <ac:picMk id="10" creationId="{776F9F25-4A96-FD4F-9421-CA768D1324FA}"/>
          </ac:picMkLst>
        </pc:picChg>
        <pc:picChg chg="topLvl">
          <ac:chgData name="Morton, Alvin Lewis" userId="37b5d866-74ae-48be-916d-69ed3e377992" providerId="ADAL" clId="{D789FBAB-D931-9743-8FFD-4ED8389CCAA5}" dt="2022-02-09T16:02:59.013" v="0" actId="165"/>
          <ac:picMkLst>
            <pc:docMk/>
            <pc:sldMk cId="4169011587" sldId="271"/>
            <ac:picMk id="11" creationId="{961D06D0-BB39-D749-AF0E-BD1AB84BD052}"/>
          </ac:picMkLst>
        </pc:picChg>
        <pc:picChg chg="del topLvl">
          <ac:chgData name="Morton, Alvin Lewis" userId="37b5d866-74ae-48be-916d-69ed3e377992" providerId="ADAL" clId="{D789FBAB-D931-9743-8FFD-4ED8389CCAA5}" dt="2022-02-09T16:03:04.208" v="1" actId="478"/>
          <ac:picMkLst>
            <pc:docMk/>
            <pc:sldMk cId="4169011587" sldId="271"/>
            <ac:picMk id="18" creationId="{B4956087-2993-3143-BFDF-BD28C547687C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B706C0F-5479-4843-A708-76B5E41B8D74}" type="datetimeFigureOut">
              <a:rPr lang="en-US" smtClean="0"/>
              <a:t>2/9/22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71713" y="1143000"/>
            <a:ext cx="231457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9D8CBF1-EE02-1E42-96D7-803D06EFAB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07640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9D8CBF1-EE02-1E42-96D7-803D06EFAB9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62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26680" y="3182325"/>
            <a:ext cx="5204640" cy="219456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 algn="ctr">
              <a:defRPr sz="2625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16047" y="5803392"/>
            <a:ext cx="3825907" cy="1653192"/>
          </a:xfrm>
          <a:noFill/>
        </p:spPr>
        <p:txBody>
          <a:bodyPr>
            <a:normAutofit/>
          </a:bodyPr>
          <a:lstStyle>
            <a:lvl1pPr marL="0" indent="0" algn="ctr">
              <a:buNone/>
              <a:defRPr sz="1425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342900" indent="0" algn="ctr">
              <a:buNone/>
              <a:defRPr sz="1425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FFB9B-9FB8-469E-96F9-4D32314110B6}" type="datetimeFigureOut">
              <a:rPr lang="en-US" smtClean="0"/>
              <a:t>2/9/22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70861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2/9/22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6563081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29818" y="3182325"/>
            <a:ext cx="5205222" cy="2194560"/>
          </a:xfrm>
          <a:solidFill>
            <a:srgbClr val="FFFFFF"/>
          </a:solidFill>
          <a:ln w="38100">
            <a:solidFill>
              <a:srgbClr val="404040"/>
            </a:solidFill>
          </a:ln>
        </p:spPr>
        <p:txBody>
          <a:bodyPr lIns="274320" rIns="274320" anchor="ctr" anchorCtr="1">
            <a:normAutofit/>
          </a:bodyPr>
          <a:lstStyle>
            <a:lvl1pPr>
              <a:defRPr sz="2625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6047" y="5803287"/>
            <a:ext cx="3825907" cy="1686776"/>
          </a:xfrm>
        </p:spPr>
        <p:txBody>
          <a:bodyPr anchor="t" anchorCtr="1">
            <a:normAutofit/>
          </a:bodyPr>
          <a:lstStyle>
            <a:lvl1pPr marL="0" indent="0">
              <a:buNone/>
              <a:defRPr sz="1425">
                <a:solidFill>
                  <a:schemeClr val="tx1"/>
                </a:solidFill>
              </a:defRPr>
            </a:lvl1pPr>
            <a:lvl2pPr marL="342900" indent="0">
              <a:buNone/>
              <a:defRPr sz="1425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7F47CF-67C9-420C-80A5-E2069FF0C2DF}" type="datetimeFigureOut">
              <a:rPr lang="en-US" smtClean="0"/>
              <a:t>2/9/22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618886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26680" y="3517392"/>
            <a:ext cx="2466017" cy="4135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565303" y="3517392"/>
            <a:ext cx="2467887" cy="413597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2/9/22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5103092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26679" y="3084579"/>
            <a:ext cx="2466018" cy="938783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6679" y="4191000"/>
            <a:ext cx="2466018" cy="346236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565303" y="4191000"/>
            <a:ext cx="2467887" cy="3462368"/>
          </a:xfrm>
        </p:spPr>
        <p:txBody>
          <a:bodyPr/>
          <a:lstStyle>
            <a:lvl5pPr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3565303" y="3084579"/>
            <a:ext cx="2467887" cy="938783"/>
          </a:xfrm>
        </p:spPr>
        <p:txBody>
          <a:bodyPr anchor="b" anchorCtr="1">
            <a:normAutofit/>
          </a:bodyPr>
          <a:lstStyle>
            <a:lvl1pPr marL="0" indent="0" algn="ctr">
              <a:buNone/>
              <a:defRPr sz="1425" b="0" cap="all" spc="75" baseline="0">
                <a:solidFill>
                  <a:schemeClr val="tx2"/>
                </a:solidFill>
              </a:defRPr>
            </a:lvl1pPr>
            <a:lvl2pPr marL="342900" indent="0">
              <a:buNone/>
              <a:defRPr sz="1425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2/9/22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4030427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649AC-CB8F-4FF1-9A34-5861C74DD0A7}" type="datetimeFigureOut">
              <a:rPr lang="en-US" smtClean="0"/>
              <a:t>2/9/22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025396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C5CECA-2D3A-4680-9B49-752200DE467C}" type="datetimeFigureOut">
              <a:rPr lang="en-US" smtClean="0"/>
              <a:t>2/9/22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07305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0" y="0"/>
            <a:ext cx="3429000" cy="914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527" y="2991773"/>
            <a:ext cx="2467946" cy="1521996"/>
          </a:xfrm>
          <a:solidFill>
            <a:srgbClr val="FFFFFF"/>
          </a:solidFill>
          <a:ln>
            <a:solidFill>
              <a:srgbClr val="404040"/>
            </a:solidFill>
          </a:ln>
        </p:spPr>
        <p:txBody>
          <a:bodyPr anchor="ctr" anchorCtr="1">
            <a:normAutofit/>
          </a:bodyPr>
          <a:lstStyle>
            <a:lvl1pPr>
              <a:defRPr sz="1575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9045" y="1072896"/>
            <a:ext cx="2708910" cy="6998208"/>
          </a:xfrm>
        </p:spPr>
        <p:txBody>
          <a:bodyPr>
            <a:normAutofit/>
          </a:bodyPr>
          <a:lstStyle>
            <a:lvl1pPr>
              <a:defRPr sz="1425">
                <a:solidFill>
                  <a:schemeClr val="tx1"/>
                </a:solidFill>
              </a:defRPr>
            </a:lvl1pPr>
            <a:lvl2pPr>
              <a:defRPr sz="1200">
                <a:solidFill>
                  <a:schemeClr val="tx1"/>
                </a:solidFill>
              </a:defRPr>
            </a:lvl2pPr>
            <a:lvl3pPr>
              <a:defRPr sz="1200">
                <a:solidFill>
                  <a:schemeClr val="tx1"/>
                </a:solidFill>
              </a:defRPr>
            </a:lvl3pPr>
            <a:lvl4pPr>
              <a:defRPr sz="1200">
                <a:solidFill>
                  <a:schemeClr val="tx1"/>
                </a:solidFill>
              </a:defRPr>
            </a:lvl4pPr>
            <a:lvl5pPr>
              <a:defRPr sz="1200">
                <a:solidFill>
                  <a:schemeClr val="tx1"/>
                </a:solidFill>
              </a:defRPr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7224" y="4733224"/>
            <a:ext cx="2134553" cy="2925381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2/9/22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>
          <a:xfrm>
            <a:off x="480527" y="8314944"/>
            <a:ext cx="2854799" cy="42672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2679466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0"/>
            <a:ext cx="3429000" cy="914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0060" y="2991771"/>
            <a:ext cx="2468880" cy="1524000"/>
          </a:xfrm>
          <a:solidFill>
            <a:srgbClr val="FFFFFF"/>
          </a:solidFill>
          <a:ln>
            <a:solidFill>
              <a:srgbClr val="262626"/>
            </a:solidFill>
          </a:ln>
        </p:spPr>
        <p:txBody>
          <a:bodyPr anchor="ctr" anchorCtr="1">
            <a:noAutofit/>
          </a:bodyPr>
          <a:lstStyle>
            <a:lvl1pPr>
              <a:defRPr sz="1575">
                <a:solidFill>
                  <a:srgbClr val="26262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429000" y="0"/>
            <a:ext cx="3432430" cy="9144000"/>
          </a:xfrm>
          <a:solidFill>
            <a:schemeClr val="bg1"/>
          </a:solidFill>
        </p:spPr>
        <p:txBody>
          <a:bodyPr anchor="t"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47224" y="4733226"/>
            <a:ext cx="2134553" cy="2925383"/>
          </a:xfrm>
        </p:spPr>
        <p:txBody>
          <a:bodyPr anchor="t" anchorCtr="1">
            <a:normAutofit/>
          </a:bodyPr>
          <a:lstStyle>
            <a:lvl1pPr marL="0" indent="0" algn="ctr">
              <a:buNone/>
              <a:defRPr sz="1125">
                <a:solidFill>
                  <a:srgbClr val="FFFFFF"/>
                </a:solidFill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  <a:effectLst>
                  <a:outerShdw blurRad="50800" dist="38100" dir="2700000" algn="tl" rotWithShape="0">
                    <a:prstClr val="black">
                      <a:alpha val="43000"/>
                    </a:prstClr>
                  </a:outerShdw>
                </a:effectLst>
              </a:defRPr>
            </a:lvl1pPr>
          </a:lstStyle>
          <a:p>
            <a:fld id="{12EF78E3-FDA3-4D28-AAA2-0B81F349A39D}" type="datetimeFigureOut">
              <a:rPr lang="en-US" smtClean="0"/>
              <a:t>2/9/22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480060" y="8314944"/>
            <a:ext cx="2852928" cy="426720"/>
          </a:xfrm>
        </p:spPr>
        <p:txBody>
          <a:bodyPr>
            <a:normAutofit/>
          </a:bodyPr>
          <a:lstStyle>
            <a:lvl1pPr>
              <a:defRPr>
                <a:solidFill>
                  <a:srgbClr val="FFFFFF">
                    <a:alpha val="70000"/>
                  </a:srgb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07074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2/9/22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4490470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867375" y="1249680"/>
            <a:ext cx="790475" cy="664464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04534" y="1249680"/>
            <a:ext cx="3537131" cy="664464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BB1C6-BF8F-4481-8AB2-603A1C8A906A}" type="datetimeFigureOut">
              <a:rPr lang="en-US" smtClean="0"/>
              <a:t>2/9/22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32165584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04534" y="1286256"/>
            <a:ext cx="4453316" cy="1584960"/>
          </a:xfrm>
          <a:prstGeom prst="rect">
            <a:avLst/>
          </a:prstGeom>
          <a:solidFill>
            <a:schemeClr val="bg1"/>
          </a:solidFill>
          <a:ln w="317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txBody>
          <a:bodyPr vert="horz" lIns="182880" tIns="182880" rIns="182880" bIns="18288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04534" y="3517394"/>
            <a:ext cx="4453316" cy="41359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484207" y="8318422"/>
            <a:ext cx="1548983" cy="43195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fld id="{C35BB1C6-BF8F-4481-8AB2-603A1C8A906A}" type="datetimeFigureOut">
              <a:rPr lang="en-US" smtClean="0"/>
              <a:t>2/9/22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6679" y="8314944"/>
            <a:ext cx="3417498" cy="4267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alpha val="7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180084" y="8290560"/>
            <a:ext cx="274320" cy="487680"/>
          </a:xfrm>
          <a:prstGeom prst="ellipse">
            <a:avLst/>
          </a:prstGeom>
          <a:solidFill>
            <a:srgbClr val="1D1D1D">
              <a:alpha val="69804"/>
            </a:srgbClr>
          </a:solidFill>
        </p:spPr>
        <p:txBody>
          <a:bodyPr vert="horz" lIns="18288" tIns="45720" rIns="18288" bIns="45720" rtlCol="0" anchor="ctr">
            <a:noAutofit/>
          </a:bodyPr>
          <a:lstStyle>
            <a:lvl1pPr algn="ctr">
              <a:defRPr sz="825" spc="0" baseline="0">
                <a:solidFill>
                  <a:srgbClr val="FFFFFF"/>
                </a:solidFill>
              </a:defRPr>
            </a:lvl1pPr>
          </a:lstStyle>
          <a:p>
            <a:fld id="{6D22F896-40B5-4ADD-8801-0D06FADFA09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90914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6" r:id="rId1"/>
    <p:sldLayoutId id="2147483917" r:id="rId2"/>
    <p:sldLayoutId id="2147483918" r:id="rId3"/>
    <p:sldLayoutId id="2147483919" r:id="rId4"/>
    <p:sldLayoutId id="2147483920" r:id="rId5"/>
    <p:sldLayoutId id="2147483921" r:id="rId6"/>
    <p:sldLayoutId id="2147483922" r:id="rId7"/>
    <p:sldLayoutId id="2147483923" r:id="rId8"/>
    <p:sldLayoutId id="2147483924" r:id="rId9"/>
    <p:sldLayoutId id="2147483925" r:id="rId10"/>
    <p:sldLayoutId id="2147483926" r:id="rId11"/>
  </p:sldLayoutIdLst>
  <p:hf sldNum="0" hdr="0" ftr="0" dt="0"/>
  <p:txStyles>
    <p:titleStyle>
      <a:lvl1pPr algn="ctr" defTabSz="685800" rtl="0" eaLnBrk="1" latinLnBrk="0" hangingPunct="1">
        <a:lnSpc>
          <a:spcPct val="90000"/>
        </a:lnSpc>
        <a:spcBef>
          <a:spcPct val="0"/>
        </a:spcBef>
        <a:buNone/>
        <a:defRPr sz="1950" kern="1200" cap="all" spc="150" baseline="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35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1pPr>
      <a:lvl2pPr marL="3429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2pPr>
      <a:lvl3pPr marL="5143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3pPr>
      <a:lvl4pPr marL="6858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4pPr>
      <a:lvl5pPr marL="85725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>
              <a:lumMod val="85000"/>
              <a:lumOff val="15000"/>
            </a:schemeClr>
          </a:solidFill>
          <a:latin typeface="+mn-lt"/>
          <a:ea typeface="+mn-ea"/>
          <a:cs typeface="+mn-cs"/>
        </a:defRPr>
      </a:lvl5pPr>
      <a:lvl6pPr marL="985838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114425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1243013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371600" indent="-171450" algn="l" defTabSz="685800" rtl="0" eaLnBrk="1" latinLnBrk="0" hangingPunct="1">
        <a:lnSpc>
          <a:spcPct val="100000"/>
        </a:lnSpc>
        <a:spcBef>
          <a:spcPts val="750"/>
        </a:spcBef>
        <a:buClr>
          <a:schemeClr val="accent2"/>
        </a:buClr>
        <a:buFont typeface="Arial" panose="020B0604020202020204" pitchFamily="34" charset="0"/>
        <a:buChar char="•"/>
        <a:defRPr sz="12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C30EF0-F665-3A48-97C8-B03EF337E3A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4862" y="1898321"/>
            <a:ext cx="6780417" cy="1188411"/>
          </a:xfrm>
        </p:spPr>
        <p:txBody>
          <a:bodyPr>
            <a:noAutofit/>
          </a:bodyPr>
          <a:lstStyle/>
          <a:p>
            <a:pPr algn="ctr"/>
            <a:r>
              <a:rPr lang="en-US" sz="2800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Are you a Black man who has an opinion on health?</a:t>
            </a:r>
            <a:endParaRPr lang="en-US" sz="2800" dirty="0">
              <a:solidFill>
                <a:schemeClr val="bg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DE462B2-1FCF-FC43-94A0-E9E97BB3C33F}"/>
              </a:ext>
            </a:extLst>
          </p:cNvPr>
          <p:cNvSpPr txBox="1"/>
          <p:nvPr/>
        </p:nvSpPr>
        <p:spPr>
          <a:xfrm>
            <a:off x="42708" y="6977922"/>
            <a:ext cx="367377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PLEASE DIRECT QUESTIONS TO: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ALVIN MORTON </a:t>
            </a:r>
          </a:p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AMORTO16@VOLS.UTK.EDU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AFE1E05-E713-2A48-910A-57CC47E4E967}"/>
              </a:ext>
            </a:extLst>
          </p:cNvPr>
          <p:cNvSpPr txBox="1"/>
          <p:nvPr/>
        </p:nvSpPr>
        <p:spPr>
          <a:xfrm>
            <a:off x="69737" y="3050879"/>
            <a:ext cx="6718514" cy="29854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Researchers from the University of Tennessee, Knoxville, are studying the attitudes </a:t>
            </a:r>
            <a:r>
              <a:rPr lang="en-US" sz="2300">
                <a:latin typeface="Times New Roman" panose="02020603050405020304" pitchFamily="18" charset="0"/>
                <a:cs typeface="Times New Roman" panose="02020603050405020304" pitchFamily="18" charset="0"/>
              </a:rPr>
              <a:t>and perceptions </a:t>
            </a:r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Black men towards physical activity and want to hear from you!</a:t>
            </a:r>
          </a:p>
          <a:p>
            <a:pPr algn="ctr"/>
            <a:endParaRPr lang="en-US" sz="23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23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Participation includes completion of a 15-minute survey. The first 400 men who complete surveys will be compensated for their time.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0682004-725E-FC4B-9F7B-29878A391060}"/>
              </a:ext>
            </a:extLst>
          </p:cNvPr>
          <p:cNvSpPr txBox="1"/>
          <p:nvPr/>
        </p:nvSpPr>
        <p:spPr>
          <a:xfrm>
            <a:off x="69739" y="8335093"/>
            <a:ext cx="671851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IF YOU ARE READY TO PARTICIPATE, PLEASE CLICK THE LINK BELOW</a:t>
            </a:r>
          </a:p>
          <a:p>
            <a:pPr algn="ctr"/>
            <a:endParaRPr lang="en-US" sz="14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72F4E23-349C-CB44-AE1E-EB5B570A9D45}"/>
              </a:ext>
            </a:extLst>
          </p:cNvPr>
          <p:cNvSpPr txBox="1"/>
          <p:nvPr/>
        </p:nvSpPr>
        <p:spPr>
          <a:xfrm>
            <a:off x="18002" y="5929845"/>
            <a:ext cx="683624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FFC000"/>
                </a:solidFill>
                <a:highlight>
                  <a:srgbClr val="000000"/>
                </a:highlight>
                <a:latin typeface="Times New Roman" panose="02020603050405020304" pitchFamily="18" charset="0"/>
                <a:cs typeface="Times New Roman" panose="02020603050405020304" pitchFamily="18" charset="0"/>
              </a:rPr>
              <a:t>**BEING A REGULAR EXERCISER IS NOT A REQUIREMENT**</a:t>
            </a:r>
          </a:p>
        </p:txBody>
      </p:sp>
      <p:pic>
        <p:nvPicPr>
          <p:cNvPr id="17" name="Picture 16" descr="Text&#10;&#10;Description automatically generated">
            <a:extLst>
              <a:ext uri="{FF2B5EF4-FFF2-40B4-BE49-F238E27FC236}">
                <a16:creationId xmlns:a16="http://schemas.microsoft.com/office/drawing/2014/main" id="{40BA6E9D-C351-EA4D-B50C-50B438CF435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89451" y="6734563"/>
            <a:ext cx="3098800" cy="1435100"/>
          </a:xfrm>
          <a:prstGeom prst="rect">
            <a:avLst/>
          </a:prstGeom>
        </p:spPr>
      </p:pic>
      <p:grpSp>
        <p:nvGrpSpPr>
          <p:cNvPr id="12" name="Group 11">
            <a:extLst>
              <a:ext uri="{FF2B5EF4-FFF2-40B4-BE49-F238E27FC236}">
                <a16:creationId xmlns:a16="http://schemas.microsoft.com/office/drawing/2014/main" id="{74C608A6-74F1-0048-A05A-BE13F99F488E}"/>
              </a:ext>
            </a:extLst>
          </p:cNvPr>
          <p:cNvGrpSpPr/>
          <p:nvPr/>
        </p:nvGrpSpPr>
        <p:grpSpPr>
          <a:xfrm>
            <a:off x="34862" y="39547"/>
            <a:ext cx="6788263" cy="1850087"/>
            <a:chOff x="34862" y="39547"/>
            <a:chExt cx="6788263" cy="1850087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A8369DF0-398B-7F4B-9576-4A69EE53C2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/>
            <a:srcRect l="20008"/>
            <a:stretch/>
          </p:blipFill>
          <p:spPr>
            <a:xfrm>
              <a:off x="4618149" y="39547"/>
              <a:ext cx="2204976" cy="1850087"/>
            </a:xfrm>
            <a:prstGeom prst="rect">
              <a:avLst/>
            </a:prstGeom>
          </p:spPr>
        </p:pic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961D06D0-BB39-D749-AF0E-BD1AB84BD0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r="20008"/>
            <a:stretch/>
          </p:blipFill>
          <p:spPr>
            <a:xfrm>
              <a:off x="34862" y="39547"/>
              <a:ext cx="2204975" cy="1850087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776F9F25-4A96-FD4F-9421-CA768D1324F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/>
            <a:srcRect l="27264" t="4773" r="14635" b="16314"/>
            <a:stretch/>
          </p:blipFill>
          <p:spPr>
            <a:xfrm>
              <a:off x="2239837" y="43801"/>
              <a:ext cx="2378311" cy="18458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169011587"/>
      </p:ext>
    </p:extLst>
  </p:cSld>
  <p:clrMapOvr>
    <a:masterClrMapping/>
  </p:clrMapOvr>
</p:sld>
</file>

<file path=ppt/theme/theme1.xml><?xml version="1.0" encoding="utf-8"?>
<a:theme xmlns:a="http://schemas.openxmlformats.org/drawingml/2006/main" name="3_Parcel">
  <a:themeElements>
    <a:clrScheme name="Parcel">
      <a:dk1>
        <a:srgbClr val="000000"/>
      </a:dk1>
      <a:lt1>
        <a:sysClr val="window" lastClr="FFFFFF"/>
      </a:lt1>
      <a:dk2>
        <a:srgbClr val="5E5E5E"/>
      </a:dk2>
      <a:lt2>
        <a:srgbClr val="DDDDDD"/>
      </a:lt2>
      <a:accent1>
        <a:srgbClr val="A6B727"/>
      </a:accent1>
      <a:accent2>
        <a:srgbClr val="418AB3"/>
      </a:accent2>
      <a:accent3>
        <a:srgbClr val="F69200"/>
      </a:accent3>
      <a:accent4>
        <a:srgbClr val="838383"/>
      </a:accent4>
      <a:accent5>
        <a:srgbClr val="FEC306"/>
      </a:accent5>
      <a:accent6>
        <a:srgbClr val="DF5327"/>
      </a:accent6>
      <a:hlink>
        <a:srgbClr val="F59E00"/>
      </a:hlink>
      <a:folHlink>
        <a:srgbClr val="B2B2B2"/>
      </a:folHlink>
    </a:clrScheme>
    <a:fontScheme name="Parcel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Parcel">
      <a: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107000"/>
                <a:lumMod val="103000"/>
              </a:schemeClr>
            </a:gs>
            <a:gs pos="100000">
              <a:schemeClr val="phClr">
                <a:tint val="82000"/>
                <a:satMod val="109000"/>
                <a:lumMod val="103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7000"/>
                <a:satMod val="100000"/>
                <a:lumMod val="102000"/>
              </a:schemeClr>
            </a:gs>
            <a:gs pos="50000">
              <a:schemeClr val="phClr">
                <a:shade val="100000"/>
                <a:satMod val="103000"/>
                <a:lumMod val="100000"/>
              </a:schemeClr>
            </a:gs>
            <a:gs pos="100000">
              <a:schemeClr val="phClr">
                <a:shade val="93000"/>
                <a:satMod val="11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5880" dist="1524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l"/>
          </a:scene3d>
          <a:sp3d prstMaterial="dkEdge">
            <a:bevelT w="0" h="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7000"/>
                <a:shade val="100000"/>
                <a:satMod val="185000"/>
                <a:lumMod val="120000"/>
              </a:schemeClr>
            </a:gs>
            <a:gs pos="100000">
              <a:schemeClr val="phClr">
                <a:tint val="96000"/>
                <a:shade val="95000"/>
                <a:satMod val="215000"/>
                <a:lumMod val="80000"/>
              </a:schemeClr>
            </a:gs>
          </a:gsLst>
          <a:path path="circle">
            <a:fillToRect l="50000" t="55000" r="125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arcel" id="{8BEC4385-4EB9-4D53-BFB5-0EA123736B6D}" vid="{A425FB89-E954-4A2A-81DC-D90804A94DB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62FDF706F25AB4E88EDF4F92A0DD682" ma:contentTypeVersion="10" ma:contentTypeDescription="Create a new document." ma:contentTypeScope="" ma:versionID="5490b1c47f4d0b4eba2a192041f5237f">
  <xsd:schema xmlns:xsd="http://www.w3.org/2001/XMLSchema" xmlns:xs="http://www.w3.org/2001/XMLSchema" xmlns:p="http://schemas.microsoft.com/office/2006/metadata/properties" xmlns:ns3="667aa6b3-646e-425e-a4b7-4ecf9f124526" targetNamespace="http://schemas.microsoft.com/office/2006/metadata/properties" ma:root="true" ma:fieldsID="c6459ef3dde5e2134ba11e8e1cd54ea8" ns3:_="">
    <xsd:import namespace="667aa6b3-646e-425e-a4b7-4ecf9f124526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EventHashCode" minOccurs="0"/>
                <xsd:element ref="ns3:MediaServiceGenerationTime" minOccurs="0"/>
                <xsd:element ref="ns3:MediaServiceAutoTags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OCR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67aa6b3-646e-425e-a4b7-4ecf9f12452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EventHashCode" ma:index="10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1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AutoKeyPoints" ma:index="13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4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7" nillable="true" ma:displayName="MediaLengthInSeconds" ma:hidden="true" ma:internalName="MediaLengthInSeconds" ma:readOnly="true">
      <xsd:simpleType>
        <xsd:restriction base="dms:Unknow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181E1E40-749D-457D-A03C-1CB2B9B340D9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F751A678-19AC-4D0D-9206-77C9C03B5DE2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67aa6b3-646e-425e-a4b7-4ecf9f12452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05168AFD-8EA4-4172-8AE3-94BC4AC5CFEB}">
  <ds:schemaRefs>
    <ds:schemaRef ds:uri="http://purl.org/dc/dcmitype/"/>
    <ds:schemaRef ds:uri="http://schemas.microsoft.com/office/infopath/2007/PartnerControls"/>
    <ds:schemaRef ds:uri="http://schemas.microsoft.com/office/2006/documentManagement/types"/>
    <ds:schemaRef ds:uri="http://purl.org/dc/elements/1.1/"/>
    <ds:schemaRef ds:uri="http://purl.org/dc/terms/"/>
    <ds:schemaRef ds:uri="http://www.w3.org/XML/1998/namespace"/>
    <ds:schemaRef ds:uri="http://schemas.microsoft.com/office/2006/metadata/properties"/>
    <ds:schemaRef ds:uri="http://schemas.openxmlformats.org/package/2006/metadata/core-properties"/>
    <ds:schemaRef ds:uri="667aa6b3-646e-425e-a4b7-4ecf9f124526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{F19CA929-4A4A-A846-9FC2-889204E2092A}tf10001120</Template>
  <TotalTime>1718</TotalTime>
  <Words>99</Words>
  <Application>Microsoft Macintosh PowerPoint</Application>
  <PresentationFormat>Letter Paper (8.5x11 in)</PresentationFormat>
  <Paragraphs>10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Gill Sans MT</vt:lpstr>
      <vt:lpstr>Times New Roman</vt:lpstr>
      <vt:lpstr>3_Parcel</vt:lpstr>
      <vt:lpstr>Are you a Black man who has an opinion on health?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LOOKING FOR THE THOUGHTS AND BEHAVIORS OF AFRICAN AMERICAN MEN RELATED TO PHYSICAL ACTIVITY</dc:title>
  <dc:creator>Morton, Alvin Lewis</dc:creator>
  <cp:lastModifiedBy>Morton, Alvin Lewis</cp:lastModifiedBy>
  <cp:revision>4</cp:revision>
  <dcterms:created xsi:type="dcterms:W3CDTF">2022-01-27T06:03:00Z</dcterms:created>
  <dcterms:modified xsi:type="dcterms:W3CDTF">2022-02-09T16:44:51Z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0x010100762FDF706F25AB4E88EDF4F92A0DD682</vt:lpwstr>
  </property>
</Properties>
</file>