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2" autoAdjust="0"/>
    <p:restoredTop sz="94280" autoAdjust="0"/>
  </p:normalViewPr>
  <p:slideViewPr>
    <p:cSldViewPr snapToGrid="0">
      <p:cViewPr>
        <p:scale>
          <a:sx n="22" d="100"/>
          <a:sy n="22" d="100"/>
        </p:scale>
        <p:origin x="3088" y="1152"/>
      </p:cViewPr>
      <p:guideLst>
        <p:guide orient="horz" pos="6912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CC213-2B14-4476-B6A8-ACD3511E8E72}" type="datetimeFigureOut">
              <a:rPr lang="en-US" smtClean="0"/>
              <a:t>4/17/18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99C65-EB7A-4975-9CB4-F2E0A10D1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01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1pPr>
    <a:lvl2pPr marL="1711757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2pPr>
    <a:lvl3pPr marL="3423514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3pPr>
    <a:lvl4pPr marL="5135270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4pPr>
    <a:lvl5pPr marL="6847027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5pPr>
    <a:lvl6pPr marL="8558784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6pPr>
    <a:lvl7pPr marL="10270541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7pPr>
    <a:lvl8pPr marL="11982298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8pPr>
    <a:lvl9pPr marL="13694054" algn="l" defTabSz="3423514" rtl="0" eaLnBrk="1" latinLnBrk="0" hangingPunct="1">
      <a:defRPr sz="449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8CD36-5F54-43F0-BE46-8CE47DC9102C}" type="datetimeFigureOut">
              <a:rPr lang="en-US" smtClean="0"/>
              <a:t>4/17/18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0BC61-E153-42BE-97DD-EBB929374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2918400" cy="219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5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Edens</dc:creator>
  <cp:lastModifiedBy>alessandro sarno</cp:lastModifiedBy>
  <cp:revision>146</cp:revision>
  <dcterms:created xsi:type="dcterms:W3CDTF">2017-04-07T15:18:44Z</dcterms:created>
  <dcterms:modified xsi:type="dcterms:W3CDTF">2018-04-17T20:59:37Z</dcterms:modified>
</cp:coreProperties>
</file>