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harts/chart13.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notesSlides/notesSlide9.xml" ContentType="application/vnd.openxmlformats-officedocument.presentationml.notesSlide+xml"/>
  <Override PartName="/ppt/charts/chart7.xml" ContentType="application/vnd.openxmlformats-officedocument.drawingml.chart+xml"/>
  <Override PartName="/ppt/notesSlides/notesSlide7.xml" ContentType="application/vnd.openxmlformats-officedocument.presentationml.notesSlide+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charts/chart6.xml" ContentType="application/vnd.openxmlformats-officedocument.drawingml.chart+xml"/>
  <Override PartName="/ppt/charts/chart10.xml" ContentType="application/vnd.openxmlformats-officedocument.drawingml.chart+xml"/>
  <Override PartName="/ppt/notesSlides/notesSlide6.xml" ContentType="application/vnd.openxmlformats-officedocument.presentationml.notesSlide+xml"/>
  <Override PartName="/ppt/charts/chart4.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98" r:id="rId2"/>
    <p:sldId id="257" r:id="rId3"/>
    <p:sldId id="258" r:id="rId4"/>
    <p:sldId id="259" r:id="rId5"/>
    <p:sldId id="260" r:id="rId6"/>
    <p:sldId id="262" r:id="rId7"/>
    <p:sldId id="264" r:id="rId8"/>
    <p:sldId id="279" r:id="rId9"/>
    <p:sldId id="261" r:id="rId10"/>
    <p:sldId id="296" r:id="rId11"/>
    <p:sldId id="297" r:id="rId12"/>
    <p:sldId id="265" r:id="rId13"/>
    <p:sldId id="275" r:id="rId14"/>
    <p:sldId id="291" r:id="rId15"/>
    <p:sldId id="263" r:id="rId16"/>
    <p:sldId id="280" r:id="rId17"/>
    <p:sldId id="294" r:id="rId18"/>
    <p:sldId id="285" r:id="rId19"/>
    <p:sldId id="281" r:id="rId20"/>
    <p:sldId id="266" r:id="rId21"/>
    <p:sldId id="286" r:id="rId22"/>
    <p:sldId id="292" r:id="rId23"/>
    <p:sldId id="268" r:id="rId24"/>
    <p:sldId id="270" r:id="rId25"/>
    <p:sldId id="287" r:id="rId26"/>
    <p:sldId id="288" r:id="rId27"/>
    <p:sldId id="282" r:id="rId28"/>
    <p:sldId id="271" r:id="rId29"/>
    <p:sldId id="272" r:id="rId30"/>
    <p:sldId id="289" r:id="rId31"/>
    <p:sldId id="290" r:id="rId32"/>
    <p:sldId id="293" r:id="rId33"/>
    <p:sldId id="273"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3DE8"/>
    <a:srgbClr val="0000CC"/>
    <a:srgbClr val="0066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88462" autoAdjust="0"/>
  </p:normalViewPr>
  <p:slideViewPr>
    <p:cSldViewPr>
      <p:cViewPr varScale="1">
        <p:scale>
          <a:sx n="103" d="100"/>
          <a:sy n="103" d="100"/>
        </p:scale>
        <p:origin x="-41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6" d="100"/>
          <a:sy n="76" d="100"/>
        </p:scale>
        <p:origin x="-2064" y="-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BINKLEY-BA\Documents\Thesis\Data\Model%20Predictions%20Eductor%20Pressure%20Ratio.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Aedc8b1103\Phoenix\12639%20%20T38_J85\TPAS_12639_JRC\T2%20Bias%20Flight%20Test\Analysis\Working%20Data\Brian\Thesis\Data\Installed%20Ground%20Run%20Throttle%20Transient\EXISTING%20T2%20TUBE%20ROUTING_20100113T101236.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Aedc8b1103\Phoenix\12639%20%20T38_J85\TPAS_12639_JRC\T2%20Bias%20Flight%20Test\Analysis\Working%20Data\Brian\Thesis\Data\Dive%20Climb\Comparison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Aedc8b1103\Phoenix\12639%20%20T38_J85\TPAS_12639_JRC\T2%20Bias%20Flight%20Test\Analysis\Working%20Data\Brian\Thesis\Data\Dive%20Climb\Comparisons.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Aedc8b1103\Phoenix\12639%20%20T38_J85\TPAS_12639_JRC\T2%20Bias%20Flight%20Test\Analysis\Working%20Data\Brian\Thesis\Data\Dive%20Climb\EXISTING%20T2%20TUBE%20ROUTING_20100113T101845.xls"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Aedc8b1103\Phoenix\12639%20%20T38_J85\TPAS_12639_JRC\T2%20Bias%20Flight%20Test\Analysis\Working%20Data\Brian\Thesis\Data\Dive%20Climb\EXISTING%20T2%20TUBE%20ROUTING_20100113T101845.xls"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Aedc8b1103\Phoenix\12639%20%20T38_J85\TPAS_12639_JRC\T2%20Bias%20Flight%20Test\Analysis\Working%20Data\Brian\Thesis\Convergence%20Study\HT_model_convergence%20data.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Aedc8b1103\Phoenix\12639%20%20T38_J85\TPAS_12639_JRC\T2%20Bias%20Flight%20Test\Analysis\Working%20Data\Brian\Thesis\Convergence%20Study\HT_model_convergence%20dat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Aedc8b1103\Phoenix\12639%20%20T38_J85\TPAS_12639_JRC\T2%20Bias%20Flight%20Test\Analysis\Working%20Data\Brian\Thesis\Data\Installed%20Ground%20Run%20Throttle%20Transient\EXISTING%20T2%20TUBE%20ROUTING_20100113T101236.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Aedc8b1103\Phoenix\12639%20%20T38_J85\TPAS_12639_JRC\T2%20Bias%20Flight%20Test\Analysis\Working%20Data\Brian\Thesis\Data\Installed%20Ground%20Run%20Throttle%20Transient\EXISTING%20T2%20TUBE%20ROUTING_20100113T101236.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Aedc8b1103\Phoenix\12639%20%20T38_J85\TPAS_12639_JRC\T2%20Bias%20Flight%20Test\Analysis\Working%20Data\Brian\Thesis\Data\Installed%20Ground%20Run%20Throttle%20Transient\EXISTING%20T2%20TUBE%20ROUTING_20100113T101236.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Aedc8b1103\Phoenix\12639%20%20T38_J85\TPAS_12639_JRC\T2%20Bias%20Flight%20Test\Analysis\Working%20Data\Brian\Thesis\Data\Installed%20Ground%20Run%20Throttle%20Transient\Configuration%20Comparison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Aedc8b1103\Phoenix\12639%20%20T38_J85\TPAS_12639_JRC\T2%20Bias%20Flight%20Test\Analysis\Working%20Data\Brian\Thesis\Data\Installed%20Ground%20Run%20Throttle%20Transient\Configuration%20Comparison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Aedc8b1103\Phoenix\12639%20%20T38_J85\TPAS_12639_JRC\T2%20Bias%20Flight%20Test\Analysis\Working%20Data\Brian\Thesis\Data\Installed%20Ground%20Run%20Throttle%20Transient\EXISTING%20T2%20TUBE%20ROUTING_20100113T101236.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800" b="1" i="0" baseline="0" smtClean="0"/>
              <a:t>Minimum PTd/PSe for Positive Eductor Flow</a:t>
            </a:r>
            <a:endParaRPr lang="en-US"/>
          </a:p>
        </c:rich>
      </c:tx>
      <c:layout/>
    </c:title>
    <c:plotArea>
      <c:layout/>
      <c:scatterChart>
        <c:scatterStyle val="lineMarker"/>
        <c:ser>
          <c:idx val="0"/>
          <c:order val="0"/>
          <c:spPr>
            <a:ln>
              <a:noFill/>
            </a:ln>
          </c:spPr>
          <c:marker>
            <c:symbol val="circle"/>
            <c:size val="3"/>
            <c:spPr>
              <a:solidFill>
                <a:schemeClr val="tx1"/>
              </a:solidFill>
              <a:ln>
                <a:noFill/>
              </a:ln>
            </c:spPr>
          </c:marker>
          <c:xVal>
            <c:numRef>
              <c:f>'Model Cal''d to Testdata'!$A$2:$A$3563</c:f>
              <c:numCache>
                <c:formatCode>General</c:formatCode>
                <c:ptCount val="3562"/>
                <c:pt idx="0">
                  <c:v>48.392500000000013</c:v>
                </c:pt>
                <c:pt idx="1">
                  <c:v>48.392500000000013</c:v>
                </c:pt>
                <c:pt idx="2">
                  <c:v>48.392500000000013</c:v>
                </c:pt>
                <c:pt idx="3">
                  <c:v>48.392500000000013</c:v>
                </c:pt>
                <c:pt idx="4">
                  <c:v>48.392500000000013</c:v>
                </c:pt>
                <c:pt idx="5">
                  <c:v>48.392500000000013</c:v>
                </c:pt>
                <c:pt idx="6">
                  <c:v>48.392500000000013</c:v>
                </c:pt>
                <c:pt idx="7">
                  <c:v>48.392500000000013</c:v>
                </c:pt>
                <c:pt idx="8">
                  <c:v>48.392500000000013</c:v>
                </c:pt>
                <c:pt idx="9">
                  <c:v>48.392500000000013</c:v>
                </c:pt>
                <c:pt idx="10">
                  <c:v>48.392500000000013</c:v>
                </c:pt>
                <c:pt idx="11">
                  <c:v>48.392500000000013</c:v>
                </c:pt>
                <c:pt idx="12">
                  <c:v>48.392500000000013</c:v>
                </c:pt>
                <c:pt idx="13">
                  <c:v>48.392500000000013</c:v>
                </c:pt>
                <c:pt idx="14">
                  <c:v>48.392500000000013</c:v>
                </c:pt>
                <c:pt idx="15">
                  <c:v>48.392500000000013</c:v>
                </c:pt>
                <c:pt idx="16">
                  <c:v>48.392500000000013</c:v>
                </c:pt>
                <c:pt idx="17">
                  <c:v>48.392500000000013</c:v>
                </c:pt>
                <c:pt idx="18">
                  <c:v>48.392500000000013</c:v>
                </c:pt>
                <c:pt idx="19">
                  <c:v>48.392500000000013</c:v>
                </c:pt>
                <c:pt idx="20">
                  <c:v>48.392500000000013</c:v>
                </c:pt>
                <c:pt idx="21">
                  <c:v>48.392500000000013</c:v>
                </c:pt>
                <c:pt idx="22">
                  <c:v>48.392500000000013</c:v>
                </c:pt>
                <c:pt idx="23">
                  <c:v>48.392500000000013</c:v>
                </c:pt>
                <c:pt idx="24">
                  <c:v>48.392500000000013</c:v>
                </c:pt>
                <c:pt idx="25">
                  <c:v>48.392500000000013</c:v>
                </c:pt>
                <c:pt idx="26">
                  <c:v>48.392500000000013</c:v>
                </c:pt>
                <c:pt idx="27">
                  <c:v>48.392500000000013</c:v>
                </c:pt>
                <c:pt idx="28">
                  <c:v>48.392500000000013</c:v>
                </c:pt>
                <c:pt idx="29">
                  <c:v>48.392500000000013</c:v>
                </c:pt>
                <c:pt idx="30">
                  <c:v>48.392500000000013</c:v>
                </c:pt>
                <c:pt idx="31">
                  <c:v>48.392500000000013</c:v>
                </c:pt>
                <c:pt idx="32">
                  <c:v>48.392500000000013</c:v>
                </c:pt>
                <c:pt idx="33">
                  <c:v>48.392500000000013</c:v>
                </c:pt>
                <c:pt idx="34">
                  <c:v>48.392500000000013</c:v>
                </c:pt>
                <c:pt idx="35">
                  <c:v>48.392500000000013</c:v>
                </c:pt>
                <c:pt idx="36">
                  <c:v>48.392500000000013</c:v>
                </c:pt>
                <c:pt idx="37">
                  <c:v>48.392500000000013</c:v>
                </c:pt>
                <c:pt idx="38">
                  <c:v>48.392500000000013</c:v>
                </c:pt>
                <c:pt idx="39">
                  <c:v>48.392500000000013</c:v>
                </c:pt>
                <c:pt idx="40">
                  <c:v>48.392500000000013</c:v>
                </c:pt>
                <c:pt idx="41">
                  <c:v>48.392500000000013</c:v>
                </c:pt>
                <c:pt idx="42">
                  <c:v>48.392500000000013</c:v>
                </c:pt>
                <c:pt idx="43">
                  <c:v>48.392500000000013</c:v>
                </c:pt>
                <c:pt idx="44">
                  <c:v>48.392500000000013</c:v>
                </c:pt>
                <c:pt idx="45">
                  <c:v>48.392500000000013</c:v>
                </c:pt>
                <c:pt idx="46">
                  <c:v>48.392500000000013</c:v>
                </c:pt>
                <c:pt idx="47">
                  <c:v>48.392500000000013</c:v>
                </c:pt>
                <c:pt idx="48">
                  <c:v>48.392500000000013</c:v>
                </c:pt>
                <c:pt idx="49">
                  <c:v>48.392500000000013</c:v>
                </c:pt>
                <c:pt idx="50">
                  <c:v>48.392500000000013</c:v>
                </c:pt>
                <c:pt idx="51">
                  <c:v>48.392500000000013</c:v>
                </c:pt>
                <c:pt idx="52">
                  <c:v>48.392500000000013</c:v>
                </c:pt>
                <c:pt idx="53">
                  <c:v>48.392500000000013</c:v>
                </c:pt>
                <c:pt idx="54">
                  <c:v>48.392500000000013</c:v>
                </c:pt>
                <c:pt idx="55">
                  <c:v>48.392500000000013</c:v>
                </c:pt>
                <c:pt idx="56">
                  <c:v>48.392500000000013</c:v>
                </c:pt>
                <c:pt idx="57">
                  <c:v>48.392500000000013</c:v>
                </c:pt>
                <c:pt idx="58">
                  <c:v>48.392500000000013</c:v>
                </c:pt>
                <c:pt idx="59">
                  <c:v>48.392500000000013</c:v>
                </c:pt>
                <c:pt idx="60">
                  <c:v>48.392500000000013</c:v>
                </c:pt>
                <c:pt idx="61">
                  <c:v>48.392500000000013</c:v>
                </c:pt>
                <c:pt idx="62">
                  <c:v>48.392600000000002</c:v>
                </c:pt>
                <c:pt idx="63">
                  <c:v>48.392600000000002</c:v>
                </c:pt>
                <c:pt idx="64">
                  <c:v>48.392600000000002</c:v>
                </c:pt>
                <c:pt idx="65">
                  <c:v>48.392600000000002</c:v>
                </c:pt>
                <c:pt idx="66">
                  <c:v>48.392600000000002</c:v>
                </c:pt>
                <c:pt idx="67">
                  <c:v>48.392600000000002</c:v>
                </c:pt>
                <c:pt idx="68">
                  <c:v>48.392600000000002</c:v>
                </c:pt>
                <c:pt idx="69">
                  <c:v>48.392600000000002</c:v>
                </c:pt>
                <c:pt idx="70">
                  <c:v>48.392600000000002</c:v>
                </c:pt>
                <c:pt idx="71">
                  <c:v>48.392600000000002</c:v>
                </c:pt>
                <c:pt idx="72">
                  <c:v>48.392600000000002</c:v>
                </c:pt>
                <c:pt idx="73">
                  <c:v>48.392600000000002</c:v>
                </c:pt>
                <c:pt idx="74">
                  <c:v>48.392600000000002</c:v>
                </c:pt>
                <c:pt idx="75">
                  <c:v>48.392600000000002</c:v>
                </c:pt>
                <c:pt idx="76">
                  <c:v>48.392600000000002</c:v>
                </c:pt>
                <c:pt idx="77">
                  <c:v>48.392600000000002</c:v>
                </c:pt>
                <c:pt idx="78">
                  <c:v>48.392600000000002</c:v>
                </c:pt>
                <c:pt idx="79">
                  <c:v>48.392600000000002</c:v>
                </c:pt>
                <c:pt idx="80">
                  <c:v>48.392600000000002</c:v>
                </c:pt>
                <c:pt idx="81">
                  <c:v>48.392600000000002</c:v>
                </c:pt>
                <c:pt idx="82">
                  <c:v>48.392600000000002</c:v>
                </c:pt>
                <c:pt idx="83">
                  <c:v>48.392700000000012</c:v>
                </c:pt>
                <c:pt idx="84">
                  <c:v>48.392700000000012</c:v>
                </c:pt>
                <c:pt idx="85">
                  <c:v>48.392700000000012</c:v>
                </c:pt>
                <c:pt idx="86">
                  <c:v>48.392700000000012</c:v>
                </c:pt>
                <c:pt idx="87">
                  <c:v>48.392700000000012</c:v>
                </c:pt>
                <c:pt idx="88">
                  <c:v>48.392700000000012</c:v>
                </c:pt>
                <c:pt idx="89">
                  <c:v>48.392700000000012</c:v>
                </c:pt>
                <c:pt idx="90">
                  <c:v>48.392700000000012</c:v>
                </c:pt>
                <c:pt idx="91">
                  <c:v>48.392700000000012</c:v>
                </c:pt>
                <c:pt idx="92">
                  <c:v>48.392700000000012</c:v>
                </c:pt>
                <c:pt idx="93">
                  <c:v>48.392700000000012</c:v>
                </c:pt>
                <c:pt idx="94">
                  <c:v>48.392700000000012</c:v>
                </c:pt>
                <c:pt idx="95">
                  <c:v>48.392700000000012</c:v>
                </c:pt>
                <c:pt idx="96">
                  <c:v>48.392700000000012</c:v>
                </c:pt>
                <c:pt idx="97">
                  <c:v>48.392800000000001</c:v>
                </c:pt>
                <c:pt idx="98">
                  <c:v>48.392800000000001</c:v>
                </c:pt>
                <c:pt idx="99">
                  <c:v>48.392800000000001</c:v>
                </c:pt>
                <c:pt idx="100">
                  <c:v>48.392800000000001</c:v>
                </c:pt>
                <c:pt idx="101">
                  <c:v>48.392800000000001</c:v>
                </c:pt>
                <c:pt idx="102">
                  <c:v>48.392800000000001</c:v>
                </c:pt>
                <c:pt idx="103">
                  <c:v>48.392800000000001</c:v>
                </c:pt>
                <c:pt idx="104">
                  <c:v>48.392800000000001</c:v>
                </c:pt>
                <c:pt idx="105">
                  <c:v>48.392800000000001</c:v>
                </c:pt>
                <c:pt idx="106">
                  <c:v>48.392800000000001</c:v>
                </c:pt>
                <c:pt idx="107">
                  <c:v>48.392800000000001</c:v>
                </c:pt>
                <c:pt idx="108">
                  <c:v>48.392800000000001</c:v>
                </c:pt>
                <c:pt idx="109">
                  <c:v>48.392800000000001</c:v>
                </c:pt>
                <c:pt idx="110">
                  <c:v>48.392800000000001</c:v>
                </c:pt>
                <c:pt idx="111">
                  <c:v>48.392800000000001</c:v>
                </c:pt>
                <c:pt idx="112">
                  <c:v>48.392800000000001</c:v>
                </c:pt>
                <c:pt idx="113">
                  <c:v>48.392800000000001</c:v>
                </c:pt>
                <c:pt idx="114">
                  <c:v>48.392800000000001</c:v>
                </c:pt>
                <c:pt idx="115">
                  <c:v>48.392800000000001</c:v>
                </c:pt>
                <c:pt idx="116">
                  <c:v>48.392800000000001</c:v>
                </c:pt>
                <c:pt idx="117">
                  <c:v>48.392800000000001</c:v>
                </c:pt>
                <c:pt idx="118">
                  <c:v>48.392800000000001</c:v>
                </c:pt>
                <c:pt idx="119">
                  <c:v>48.392800000000001</c:v>
                </c:pt>
                <c:pt idx="120">
                  <c:v>48.392800000000001</c:v>
                </c:pt>
                <c:pt idx="121">
                  <c:v>48.392800000000001</c:v>
                </c:pt>
                <c:pt idx="122">
                  <c:v>48.392800000000001</c:v>
                </c:pt>
                <c:pt idx="123">
                  <c:v>48.392800000000001</c:v>
                </c:pt>
                <c:pt idx="124">
                  <c:v>48.392800000000001</c:v>
                </c:pt>
                <c:pt idx="125">
                  <c:v>48.392800000000001</c:v>
                </c:pt>
                <c:pt idx="126">
                  <c:v>48.392800000000001</c:v>
                </c:pt>
                <c:pt idx="127">
                  <c:v>48.392800000000001</c:v>
                </c:pt>
                <c:pt idx="128">
                  <c:v>48.392800000000001</c:v>
                </c:pt>
                <c:pt idx="129">
                  <c:v>48.392800000000001</c:v>
                </c:pt>
                <c:pt idx="130">
                  <c:v>48.392800000000001</c:v>
                </c:pt>
                <c:pt idx="131">
                  <c:v>48.392800000000001</c:v>
                </c:pt>
                <c:pt idx="132">
                  <c:v>48.392800000000001</c:v>
                </c:pt>
                <c:pt idx="133">
                  <c:v>48.392800000000001</c:v>
                </c:pt>
                <c:pt idx="134">
                  <c:v>48.392800000000001</c:v>
                </c:pt>
                <c:pt idx="135">
                  <c:v>48.392800000000001</c:v>
                </c:pt>
                <c:pt idx="136">
                  <c:v>48.392800000000001</c:v>
                </c:pt>
                <c:pt idx="137">
                  <c:v>48.392800000000001</c:v>
                </c:pt>
                <c:pt idx="138">
                  <c:v>48.392800000000001</c:v>
                </c:pt>
                <c:pt idx="139">
                  <c:v>48.392800000000001</c:v>
                </c:pt>
                <c:pt idx="140">
                  <c:v>48.392800000000001</c:v>
                </c:pt>
                <c:pt idx="141">
                  <c:v>48.392800000000001</c:v>
                </c:pt>
                <c:pt idx="142">
                  <c:v>48.392800000000001</c:v>
                </c:pt>
                <c:pt idx="143">
                  <c:v>48.392800000000001</c:v>
                </c:pt>
                <c:pt idx="144">
                  <c:v>48.392800000000001</c:v>
                </c:pt>
                <c:pt idx="145">
                  <c:v>48.392800000000001</c:v>
                </c:pt>
                <c:pt idx="146">
                  <c:v>48.392800000000001</c:v>
                </c:pt>
                <c:pt idx="147">
                  <c:v>48.392800000000001</c:v>
                </c:pt>
                <c:pt idx="148">
                  <c:v>48.392800000000001</c:v>
                </c:pt>
                <c:pt idx="149">
                  <c:v>48.392800000000001</c:v>
                </c:pt>
                <c:pt idx="150">
                  <c:v>48.392800000000001</c:v>
                </c:pt>
                <c:pt idx="151">
                  <c:v>48.392800000000001</c:v>
                </c:pt>
                <c:pt idx="152">
                  <c:v>48.392800000000001</c:v>
                </c:pt>
                <c:pt idx="153">
                  <c:v>48.392800000000001</c:v>
                </c:pt>
                <c:pt idx="154">
                  <c:v>48.392800000000001</c:v>
                </c:pt>
                <c:pt idx="155">
                  <c:v>48.392800000000001</c:v>
                </c:pt>
                <c:pt idx="156">
                  <c:v>48.392800000000001</c:v>
                </c:pt>
                <c:pt idx="157">
                  <c:v>48.392800000000001</c:v>
                </c:pt>
                <c:pt idx="158">
                  <c:v>48.392800000000001</c:v>
                </c:pt>
                <c:pt idx="159">
                  <c:v>48.392800000000001</c:v>
                </c:pt>
                <c:pt idx="160">
                  <c:v>48.392800000000001</c:v>
                </c:pt>
                <c:pt idx="161">
                  <c:v>48.392800000000001</c:v>
                </c:pt>
                <c:pt idx="162">
                  <c:v>48.392800000000001</c:v>
                </c:pt>
                <c:pt idx="163">
                  <c:v>48.392800000000001</c:v>
                </c:pt>
                <c:pt idx="164">
                  <c:v>48.392800000000001</c:v>
                </c:pt>
                <c:pt idx="165">
                  <c:v>48.392800000000001</c:v>
                </c:pt>
                <c:pt idx="166">
                  <c:v>48.392800000000001</c:v>
                </c:pt>
                <c:pt idx="167">
                  <c:v>48.392800000000001</c:v>
                </c:pt>
                <c:pt idx="168">
                  <c:v>48.392800000000001</c:v>
                </c:pt>
                <c:pt idx="169">
                  <c:v>48.392800000000001</c:v>
                </c:pt>
                <c:pt idx="170">
                  <c:v>48.392800000000001</c:v>
                </c:pt>
                <c:pt idx="171">
                  <c:v>48.392800000000001</c:v>
                </c:pt>
                <c:pt idx="172">
                  <c:v>48.392800000000001</c:v>
                </c:pt>
                <c:pt idx="173">
                  <c:v>48.392800000000001</c:v>
                </c:pt>
                <c:pt idx="174">
                  <c:v>48.392800000000001</c:v>
                </c:pt>
                <c:pt idx="175">
                  <c:v>48.392800000000001</c:v>
                </c:pt>
                <c:pt idx="176">
                  <c:v>48.392800000000001</c:v>
                </c:pt>
                <c:pt idx="177">
                  <c:v>48.392800000000001</c:v>
                </c:pt>
                <c:pt idx="178">
                  <c:v>48.392800000000001</c:v>
                </c:pt>
                <c:pt idx="179">
                  <c:v>48.392800000000001</c:v>
                </c:pt>
                <c:pt idx="180">
                  <c:v>48.392800000000001</c:v>
                </c:pt>
                <c:pt idx="181">
                  <c:v>48.392800000000001</c:v>
                </c:pt>
                <c:pt idx="182">
                  <c:v>48.392800000000001</c:v>
                </c:pt>
                <c:pt idx="183">
                  <c:v>48.392800000000001</c:v>
                </c:pt>
                <c:pt idx="184">
                  <c:v>48.392800000000001</c:v>
                </c:pt>
                <c:pt idx="185">
                  <c:v>48.392800000000001</c:v>
                </c:pt>
                <c:pt idx="186">
                  <c:v>48.392800000000001</c:v>
                </c:pt>
                <c:pt idx="187">
                  <c:v>48.392800000000001</c:v>
                </c:pt>
                <c:pt idx="188">
                  <c:v>48.392800000000001</c:v>
                </c:pt>
                <c:pt idx="189">
                  <c:v>48.392800000000001</c:v>
                </c:pt>
                <c:pt idx="190">
                  <c:v>48.392800000000001</c:v>
                </c:pt>
                <c:pt idx="191">
                  <c:v>48.392800000000001</c:v>
                </c:pt>
                <c:pt idx="192">
                  <c:v>48.392800000000001</c:v>
                </c:pt>
                <c:pt idx="193">
                  <c:v>48.392800000000001</c:v>
                </c:pt>
                <c:pt idx="194">
                  <c:v>48.392800000000001</c:v>
                </c:pt>
                <c:pt idx="195">
                  <c:v>48.392800000000001</c:v>
                </c:pt>
                <c:pt idx="196">
                  <c:v>48.392800000000001</c:v>
                </c:pt>
                <c:pt idx="197">
                  <c:v>48.392800000000001</c:v>
                </c:pt>
                <c:pt idx="198">
                  <c:v>48.392800000000001</c:v>
                </c:pt>
                <c:pt idx="199">
                  <c:v>48.392800000000001</c:v>
                </c:pt>
                <c:pt idx="200">
                  <c:v>48.392800000000001</c:v>
                </c:pt>
                <c:pt idx="201">
                  <c:v>48.392800000000001</c:v>
                </c:pt>
                <c:pt idx="202">
                  <c:v>48.392800000000001</c:v>
                </c:pt>
                <c:pt idx="203">
                  <c:v>48.392800000000001</c:v>
                </c:pt>
                <c:pt idx="204">
                  <c:v>48.392800000000001</c:v>
                </c:pt>
                <c:pt idx="205">
                  <c:v>48.392800000000001</c:v>
                </c:pt>
                <c:pt idx="206">
                  <c:v>48.392800000000001</c:v>
                </c:pt>
                <c:pt idx="207">
                  <c:v>48.392800000000001</c:v>
                </c:pt>
                <c:pt idx="208">
                  <c:v>48.392800000000001</c:v>
                </c:pt>
                <c:pt idx="209">
                  <c:v>48.392800000000001</c:v>
                </c:pt>
                <c:pt idx="210">
                  <c:v>48.392800000000001</c:v>
                </c:pt>
                <c:pt idx="211">
                  <c:v>48.392800000000001</c:v>
                </c:pt>
                <c:pt idx="212">
                  <c:v>48.392800000000001</c:v>
                </c:pt>
                <c:pt idx="213">
                  <c:v>48.392800000000001</c:v>
                </c:pt>
                <c:pt idx="214">
                  <c:v>48.392800000000001</c:v>
                </c:pt>
                <c:pt idx="215">
                  <c:v>48.392800000000001</c:v>
                </c:pt>
                <c:pt idx="216">
                  <c:v>48.392800000000001</c:v>
                </c:pt>
                <c:pt idx="217">
                  <c:v>48.392800000000001</c:v>
                </c:pt>
                <c:pt idx="218">
                  <c:v>48.392800000000001</c:v>
                </c:pt>
                <c:pt idx="219">
                  <c:v>48.392800000000001</c:v>
                </c:pt>
                <c:pt idx="220">
                  <c:v>48.392800000000001</c:v>
                </c:pt>
                <c:pt idx="221">
                  <c:v>48.392800000000001</c:v>
                </c:pt>
                <c:pt idx="222">
                  <c:v>48.392800000000001</c:v>
                </c:pt>
                <c:pt idx="223">
                  <c:v>48.392800000000001</c:v>
                </c:pt>
                <c:pt idx="224">
                  <c:v>48.392800000000001</c:v>
                </c:pt>
                <c:pt idx="225">
                  <c:v>48.392800000000001</c:v>
                </c:pt>
                <c:pt idx="226">
                  <c:v>48.392800000000001</c:v>
                </c:pt>
                <c:pt idx="227">
                  <c:v>48.392800000000001</c:v>
                </c:pt>
                <c:pt idx="228">
                  <c:v>48.392800000000001</c:v>
                </c:pt>
                <c:pt idx="229">
                  <c:v>48.392800000000001</c:v>
                </c:pt>
                <c:pt idx="230">
                  <c:v>48.392800000000001</c:v>
                </c:pt>
                <c:pt idx="231">
                  <c:v>48.392800000000001</c:v>
                </c:pt>
                <c:pt idx="232">
                  <c:v>48.392800000000001</c:v>
                </c:pt>
                <c:pt idx="233">
                  <c:v>48.392800000000001</c:v>
                </c:pt>
                <c:pt idx="234">
                  <c:v>48.392800000000001</c:v>
                </c:pt>
                <c:pt idx="235">
                  <c:v>48.392800000000001</c:v>
                </c:pt>
                <c:pt idx="236">
                  <c:v>48.392800000000001</c:v>
                </c:pt>
                <c:pt idx="237">
                  <c:v>48.392800000000001</c:v>
                </c:pt>
                <c:pt idx="238">
                  <c:v>48.392800000000001</c:v>
                </c:pt>
                <c:pt idx="239">
                  <c:v>48.392800000000001</c:v>
                </c:pt>
                <c:pt idx="240">
                  <c:v>48.392800000000001</c:v>
                </c:pt>
                <c:pt idx="241">
                  <c:v>48.392800000000001</c:v>
                </c:pt>
                <c:pt idx="242">
                  <c:v>48.392800000000001</c:v>
                </c:pt>
                <c:pt idx="243">
                  <c:v>48.392800000000001</c:v>
                </c:pt>
                <c:pt idx="244">
                  <c:v>48.392800000000001</c:v>
                </c:pt>
                <c:pt idx="245">
                  <c:v>48.392800000000001</c:v>
                </c:pt>
                <c:pt idx="246">
                  <c:v>48.392800000000001</c:v>
                </c:pt>
                <c:pt idx="247">
                  <c:v>48.392800000000001</c:v>
                </c:pt>
                <c:pt idx="248">
                  <c:v>48.392800000000001</c:v>
                </c:pt>
                <c:pt idx="249">
                  <c:v>48.392800000000001</c:v>
                </c:pt>
                <c:pt idx="250">
                  <c:v>48.392800000000001</c:v>
                </c:pt>
                <c:pt idx="251">
                  <c:v>48.392800000000001</c:v>
                </c:pt>
                <c:pt idx="252">
                  <c:v>48.392800000000001</c:v>
                </c:pt>
                <c:pt idx="253">
                  <c:v>48.392800000000001</c:v>
                </c:pt>
                <c:pt idx="254">
                  <c:v>48.392800000000001</c:v>
                </c:pt>
                <c:pt idx="255">
                  <c:v>48.392800000000001</c:v>
                </c:pt>
                <c:pt idx="256">
                  <c:v>48.392800000000001</c:v>
                </c:pt>
                <c:pt idx="257">
                  <c:v>48.392800000000001</c:v>
                </c:pt>
                <c:pt idx="258">
                  <c:v>48.392800000000001</c:v>
                </c:pt>
                <c:pt idx="259">
                  <c:v>48.392800000000001</c:v>
                </c:pt>
                <c:pt idx="260">
                  <c:v>48.392800000000001</c:v>
                </c:pt>
                <c:pt idx="261">
                  <c:v>48.392800000000001</c:v>
                </c:pt>
                <c:pt idx="262">
                  <c:v>48.392800000000001</c:v>
                </c:pt>
                <c:pt idx="263">
                  <c:v>48.392800000000001</c:v>
                </c:pt>
                <c:pt idx="264">
                  <c:v>48.392800000000001</c:v>
                </c:pt>
                <c:pt idx="265">
                  <c:v>48.392800000000001</c:v>
                </c:pt>
                <c:pt idx="266">
                  <c:v>48.392800000000001</c:v>
                </c:pt>
                <c:pt idx="267">
                  <c:v>48.392800000000001</c:v>
                </c:pt>
                <c:pt idx="268">
                  <c:v>48.392800000000001</c:v>
                </c:pt>
                <c:pt idx="269">
                  <c:v>48.392900000000012</c:v>
                </c:pt>
                <c:pt idx="270">
                  <c:v>48.392900000000012</c:v>
                </c:pt>
                <c:pt idx="271">
                  <c:v>48.392900000000012</c:v>
                </c:pt>
                <c:pt idx="272">
                  <c:v>48.392900000000012</c:v>
                </c:pt>
                <c:pt idx="273">
                  <c:v>48.392900000000012</c:v>
                </c:pt>
                <c:pt idx="274">
                  <c:v>48.392900000000012</c:v>
                </c:pt>
                <c:pt idx="275">
                  <c:v>48.392900000000012</c:v>
                </c:pt>
                <c:pt idx="276">
                  <c:v>48.393000000000001</c:v>
                </c:pt>
                <c:pt idx="277">
                  <c:v>48.393000000000001</c:v>
                </c:pt>
                <c:pt idx="278">
                  <c:v>48.393000000000001</c:v>
                </c:pt>
                <c:pt idx="279">
                  <c:v>48.393000000000001</c:v>
                </c:pt>
                <c:pt idx="280">
                  <c:v>48.393000000000001</c:v>
                </c:pt>
                <c:pt idx="281">
                  <c:v>48.393000000000001</c:v>
                </c:pt>
                <c:pt idx="282">
                  <c:v>48.393000000000001</c:v>
                </c:pt>
                <c:pt idx="283">
                  <c:v>48.393000000000001</c:v>
                </c:pt>
                <c:pt idx="284">
                  <c:v>48.393000000000001</c:v>
                </c:pt>
                <c:pt idx="285">
                  <c:v>48.393000000000001</c:v>
                </c:pt>
                <c:pt idx="286">
                  <c:v>48.393000000000001</c:v>
                </c:pt>
                <c:pt idx="287">
                  <c:v>48.393000000000001</c:v>
                </c:pt>
                <c:pt idx="288">
                  <c:v>48.393000000000001</c:v>
                </c:pt>
                <c:pt idx="289">
                  <c:v>48.393000000000001</c:v>
                </c:pt>
                <c:pt idx="290">
                  <c:v>48.393000000000001</c:v>
                </c:pt>
                <c:pt idx="291">
                  <c:v>48.393000000000001</c:v>
                </c:pt>
                <c:pt idx="292">
                  <c:v>48.393000000000001</c:v>
                </c:pt>
                <c:pt idx="293">
                  <c:v>48.393000000000001</c:v>
                </c:pt>
                <c:pt idx="294">
                  <c:v>48.393000000000001</c:v>
                </c:pt>
                <c:pt idx="295">
                  <c:v>48.393000000000001</c:v>
                </c:pt>
                <c:pt idx="296">
                  <c:v>48.393000000000001</c:v>
                </c:pt>
                <c:pt idx="297">
                  <c:v>48.393000000000001</c:v>
                </c:pt>
                <c:pt idx="298">
                  <c:v>48.393000000000001</c:v>
                </c:pt>
                <c:pt idx="299">
                  <c:v>48.393000000000001</c:v>
                </c:pt>
                <c:pt idx="300">
                  <c:v>48.393000000000001</c:v>
                </c:pt>
                <c:pt idx="301">
                  <c:v>48.393000000000001</c:v>
                </c:pt>
                <c:pt idx="302">
                  <c:v>48.393000000000001</c:v>
                </c:pt>
                <c:pt idx="303">
                  <c:v>48.393000000000001</c:v>
                </c:pt>
                <c:pt idx="304">
                  <c:v>48.393000000000001</c:v>
                </c:pt>
                <c:pt idx="305">
                  <c:v>48.393000000000001</c:v>
                </c:pt>
                <c:pt idx="306">
                  <c:v>48.393000000000001</c:v>
                </c:pt>
                <c:pt idx="307">
                  <c:v>48.393000000000001</c:v>
                </c:pt>
                <c:pt idx="308">
                  <c:v>48.393000000000001</c:v>
                </c:pt>
                <c:pt idx="309">
                  <c:v>48.393000000000001</c:v>
                </c:pt>
                <c:pt idx="310">
                  <c:v>48.393000000000001</c:v>
                </c:pt>
                <c:pt idx="311">
                  <c:v>48.393000000000001</c:v>
                </c:pt>
                <c:pt idx="312">
                  <c:v>48.393000000000001</c:v>
                </c:pt>
                <c:pt idx="313">
                  <c:v>48.393000000000001</c:v>
                </c:pt>
                <c:pt idx="314">
                  <c:v>48.393000000000001</c:v>
                </c:pt>
                <c:pt idx="315">
                  <c:v>48.393000000000001</c:v>
                </c:pt>
                <c:pt idx="316">
                  <c:v>48.393000000000001</c:v>
                </c:pt>
                <c:pt idx="317">
                  <c:v>48.393000000000001</c:v>
                </c:pt>
                <c:pt idx="318">
                  <c:v>48.393000000000001</c:v>
                </c:pt>
                <c:pt idx="319">
                  <c:v>48.393000000000001</c:v>
                </c:pt>
                <c:pt idx="320">
                  <c:v>48.393000000000001</c:v>
                </c:pt>
                <c:pt idx="321">
                  <c:v>48.393000000000001</c:v>
                </c:pt>
                <c:pt idx="322">
                  <c:v>48.393000000000001</c:v>
                </c:pt>
                <c:pt idx="323">
                  <c:v>48.393000000000001</c:v>
                </c:pt>
                <c:pt idx="324">
                  <c:v>48.393000000000001</c:v>
                </c:pt>
                <c:pt idx="325">
                  <c:v>48.393000000000001</c:v>
                </c:pt>
                <c:pt idx="326">
                  <c:v>48.393000000000001</c:v>
                </c:pt>
                <c:pt idx="327">
                  <c:v>48.393000000000001</c:v>
                </c:pt>
                <c:pt idx="328">
                  <c:v>48.393000000000001</c:v>
                </c:pt>
                <c:pt idx="329">
                  <c:v>48.393000000000001</c:v>
                </c:pt>
                <c:pt idx="330">
                  <c:v>48.393000000000001</c:v>
                </c:pt>
                <c:pt idx="331">
                  <c:v>48.393000000000001</c:v>
                </c:pt>
                <c:pt idx="332">
                  <c:v>48.393000000000001</c:v>
                </c:pt>
                <c:pt idx="333">
                  <c:v>48.393000000000001</c:v>
                </c:pt>
                <c:pt idx="334">
                  <c:v>48.393000000000001</c:v>
                </c:pt>
                <c:pt idx="335">
                  <c:v>48.393000000000001</c:v>
                </c:pt>
                <c:pt idx="336">
                  <c:v>48.393000000000001</c:v>
                </c:pt>
                <c:pt idx="337">
                  <c:v>48.393000000000001</c:v>
                </c:pt>
                <c:pt idx="338">
                  <c:v>48.393000000000001</c:v>
                </c:pt>
                <c:pt idx="339">
                  <c:v>48.393000000000001</c:v>
                </c:pt>
                <c:pt idx="340">
                  <c:v>48.393000000000001</c:v>
                </c:pt>
                <c:pt idx="341">
                  <c:v>48.393000000000001</c:v>
                </c:pt>
                <c:pt idx="342">
                  <c:v>48.393000000000001</c:v>
                </c:pt>
                <c:pt idx="343">
                  <c:v>48.393000000000001</c:v>
                </c:pt>
                <c:pt idx="344">
                  <c:v>48.393000000000001</c:v>
                </c:pt>
                <c:pt idx="345">
                  <c:v>48.393000000000001</c:v>
                </c:pt>
                <c:pt idx="346">
                  <c:v>48.393000000000001</c:v>
                </c:pt>
                <c:pt idx="347">
                  <c:v>48.393000000000001</c:v>
                </c:pt>
                <c:pt idx="348">
                  <c:v>48.393100000000011</c:v>
                </c:pt>
                <c:pt idx="349">
                  <c:v>48.393100000000011</c:v>
                </c:pt>
                <c:pt idx="350">
                  <c:v>48.393100000000011</c:v>
                </c:pt>
                <c:pt idx="351">
                  <c:v>48.393100000000011</c:v>
                </c:pt>
                <c:pt idx="352">
                  <c:v>48.393100000000011</c:v>
                </c:pt>
                <c:pt idx="353">
                  <c:v>48.393100000000011</c:v>
                </c:pt>
                <c:pt idx="354">
                  <c:v>48.393100000000011</c:v>
                </c:pt>
                <c:pt idx="355">
                  <c:v>48.393100000000011</c:v>
                </c:pt>
                <c:pt idx="356">
                  <c:v>48.393100000000011</c:v>
                </c:pt>
                <c:pt idx="357">
                  <c:v>48.393100000000011</c:v>
                </c:pt>
                <c:pt idx="358">
                  <c:v>48.393100000000011</c:v>
                </c:pt>
                <c:pt idx="359">
                  <c:v>48.393100000000011</c:v>
                </c:pt>
                <c:pt idx="360">
                  <c:v>48.393100000000011</c:v>
                </c:pt>
                <c:pt idx="361">
                  <c:v>48.393100000000011</c:v>
                </c:pt>
                <c:pt idx="362">
                  <c:v>48.393100000000011</c:v>
                </c:pt>
                <c:pt idx="363">
                  <c:v>48.393100000000011</c:v>
                </c:pt>
                <c:pt idx="364">
                  <c:v>48.393100000000011</c:v>
                </c:pt>
                <c:pt idx="365">
                  <c:v>48.393100000000011</c:v>
                </c:pt>
                <c:pt idx="366">
                  <c:v>48.393100000000011</c:v>
                </c:pt>
                <c:pt idx="367">
                  <c:v>48.393100000000011</c:v>
                </c:pt>
                <c:pt idx="368">
                  <c:v>48.393100000000011</c:v>
                </c:pt>
                <c:pt idx="369">
                  <c:v>48.393100000000011</c:v>
                </c:pt>
                <c:pt idx="370">
                  <c:v>48.393100000000011</c:v>
                </c:pt>
                <c:pt idx="371">
                  <c:v>48.393100000000011</c:v>
                </c:pt>
                <c:pt idx="372">
                  <c:v>48.393100000000011</c:v>
                </c:pt>
                <c:pt idx="373">
                  <c:v>48.393100000000011</c:v>
                </c:pt>
                <c:pt idx="374">
                  <c:v>48.393100000000011</c:v>
                </c:pt>
                <c:pt idx="375">
                  <c:v>48.393100000000011</c:v>
                </c:pt>
                <c:pt idx="376">
                  <c:v>48.393100000000011</c:v>
                </c:pt>
                <c:pt idx="377">
                  <c:v>48.393100000000011</c:v>
                </c:pt>
                <c:pt idx="378">
                  <c:v>48.393100000000011</c:v>
                </c:pt>
                <c:pt idx="379">
                  <c:v>48.393100000000011</c:v>
                </c:pt>
                <c:pt idx="380">
                  <c:v>48.393100000000011</c:v>
                </c:pt>
                <c:pt idx="381">
                  <c:v>48.393100000000011</c:v>
                </c:pt>
                <c:pt idx="382">
                  <c:v>48.393100000000011</c:v>
                </c:pt>
                <c:pt idx="383">
                  <c:v>48.393100000000011</c:v>
                </c:pt>
                <c:pt idx="384">
                  <c:v>48.393100000000011</c:v>
                </c:pt>
                <c:pt idx="385">
                  <c:v>48.393100000000011</c:v>
                </c:pt>
                <c:pt idx="386">
                  <c:v>48.393100000000011</c:v>
                </c:pt>
                <c:pt idx="387">
                  <c:v>48.393100000000011</c:v>
                </c:pt>
                <c:pt idx="388">
                  <c:v>48.393100000000011</c:v>
                </c:pt>
                <c:pt idx="389">
                  <c:v>48.393100000000011</c:v>
                </c:pt>
                <c:pt idx="390">
                  <c:v>48.393100000000011</c:v>
                </c:pt>
                <c:pt idx="391">
                  <c:v>48.393100000000011</c:v>
                </c:pt>
                <c:pt idx="392">
                  <c:v>48.393100000000011</c:v>
                </c:pt>
                <c:pt idx="393">
                  <c:v>48.393100000000011</c:v>
                </c:pt>
                <c:pt idx="394">
                  <c:v>48.393100000000011</c:v>
                </c:pt>
                <c:pt idx="395">
                  <c:v>48.393100000000011</c:v>
                </c:pt>
                <c:pt idx="396">
                  <c:v>48.393100000000011</c:v>
                </c:pt>
                <c:pt idx="397">
                  <c:v>48.393100000000011</c:v>
                </c:pt>
                <c:pt idx="398">
                  <c:v>48.393100000000011</c:v>
                </c:pt>
                <c:pt idx="399">
                  <c:v>48.393100000000011</c:v>
                </c:pt>
                <c:pt idx="400">
                  <c:v>48.393100000000011</c:v>
                </c:pt>
                <c:pt idx="401">
                  <c:v>48.393100000000011</c:v>
                </c:pt>
                <c:pt idx="402">
                  <c:v>48.393100000000011</c:v>
                </c:pt>
                <c:pt idx="403">
                  <c:v>48.393100000000011</c:v>
                </c:pt>
                <c:pt idx="404">
                  <c:v>48.393100000000011</c:v>
                </c:pt>
                <c:pt idx="405">
                  <c:v>48.393100000000011</c:v>
                </c:pt>
                <c:pt idx="406">
                  <c:v>48.393100000000011</c:v>
                </c:pt>
                <c:pt idx="407">
                  <c:v>48.393100000000011</c:v>
                </c:pt>
                <c:pt idx="408">
                  <c:v>48.393100000000011</c:v>
                </c:pt>
                <c:pt idx="409">
                  <c:v>48.393100000000011</c:v>
                </c:pt>
                <c:pt idx="410">
                  <c:v>48.393100000000011</c:v>
                </c:pt>
                <c:pt idx="411">
                  <c:v>48.393100000000011</c:v>
                </c:pt>
                <c:pt idx="412">
                  <c:v>48.393100000000011</c:v>
                </c:pt>
                <c:pt idx="413">
                  <c:v>48.393100000000011</c:v>
                </c:pt>
                <c:pt idx="414">
                  <c:v>48.393100000000011</c:v>
                </c:pt>
                <c:pt idx="415">
                  <c:v>48.393100000000011</c:v>
                </c:pt>
                <c:pt idx="416">
                  <c:v>48.393100000000011</c:v>
                </c:pt>
                <c:pt idx="417">
                  <c:v>48.393100000000011</c:v>
                </c:pt>
                <c:pt idx="418">
                  <c:v>48.393100000000011</c:v>
                </c:pt>
                <c:pt idx="419">
                  <c:v>48.393100000000011</c:v>
                </c:pt>
                <c:pt idx="420">
                  <c:v>48.393100000000011</c:v>
                </c:pt>
                <c:pt idx="421">
                  <c:v>48.393100000000011</c:v>
                </c:pt>
                <c:pt idx="422">
                  <c:v>48.393100000000011</c:v>
                </c:pt>
                <c:pt idx="423">
                  <c:v>48.393100000000011</c:v>
                </c:pt>
                <c:pt idx="424">
                  <c:v>48.393100000000011</c:v>
                </c:pt>
                <c:pt idx="425">
                  <c:v>48.393100000000011</c:v>
                </c:pt>
                <c:pt idx="426">
                  <c:v>48.393100000000011</c:v>
                </c:pt>
                <c:pt idx="427">
                  <c:v>48.393100000000011</c:v>
                </c:pt>
                <c:pt idx="428">
                  <c:v>48.393100000000011</c:v>
                </c:pt>
                <c:pt idx="429">
                  <c:v>48.393100000000011</c:v>
                </c:pt>
                <c:pt idx="430">
                  <c:v>48.393100000000011</c:v>
                </c:pt>
                <c:pt idx="431">
                  <c:v>48.393100000000011</c:v>
                </c:pt>
                <c:pt idx="432">
                  <c:v>48.393100000000011</c:v>
                </c:pt>
                <c:pt idx="433">
                  <c:v>48.393100000000011</c:v>
                </c:pt>
                <c:pt idx="434">
                  <c:v>48.393100000000011</c:v>
                </c:pt>
                <c:pt idx="435">
                  <c:v>48.393100000000011</c:v>
                </c:pt>
                <c:pt idx="436">
                  <c:v>48.393100000000011</c:v>
                </c:pt>
                <c:pt idx="437">
                  <c:v>48.393100000000011</c:v>
                </c:pt>
                <c:pt idx="438">
                  <c:v>48.393100000000011</c:v>
                </c:pt>
                <c:pt idx="439">
                  <c:v>48.393100000000011</c:v>
                </c:pt>
                <c:pt idx="440">
                  <c:v>48.393100000000011</c:v>
                </c:pt>
                <c:pt idx="441">
                  <c:v>48.393100000000011</c:v>
                </c:pt>
                <c:pt idx="442">
                  <c:v>48.393100000000011</c:v>
                </c:pt>
                <c:pt idx="443">
                  <c:v>48.393100000000011</c:v>
                </c:pt>
                <c:pt idx="444">
                  <c:v>48.393100000000011</c:v>
                </c:pt>
                <c:pt idx="445">
                  <c:v>48.393100000000011</c:v>
                </c:pt>
                <c:pt idx="446">
                  <c:v>48.393100000000011</c:v>
                </c:pt>
                <c:pt idx="447">
                  <c:v>48.393100000000011</c:v>
                </c:pt>
                <c:pt idx="448">
                  <c:v>48.393100000000011</c:v>
                </c:pt>
                <c:pt idx="449">
                  <c:v>48.393100000000011</c:v>
                </c:pt>
                <c:pt idx="450">
                  <c:v>48.393100000000011</c:v>
                </c:pt>
                <c:pt idx="451">
                  <c:v>48.393100000000011</c:v>
                </c:pt>
                <c:pt idx="452">
                  <c:v>48.393100000000011</c:v>
                </c:pt>
                <c:pt idx="453">
                  <c:v>48.393100000000011</c:v>
                </c:pt>
                <c:pt idx="454">
                  <c:v>48.393100000000011</c:v>
                </c:pt>
                <c:pt idx="455">
                  <c:v>48.393100000000011</c:v>
                </c:pt>
                <c:pt idx="456">
                  <c:v>48.393100000000011</c:v>
                </c:pt>
                <c:pt idx="457">
                  <c:v>48.393100000000011</c:v>
                </c:pt>
                <c:pt idx="458">
                  <c:v>48.393100000000011</c:v>
                </c:pt>
                <c:pt idx="459">
                  <c:v>48.393100000000011</c:v>
                </c:pt>
                <c:pt idx="460">
                  <c:v>48.393100000000011</c:v>
                </c:pt>
                <c:pt idx="461">
                  <c:v>48.393100000000011</c:v>
                </c:pt>
                <c:pt idx="462">
                  <c:v>48.393100000000011</c:v>
                </c:pt>
                <c:pt idx="463">
                  <c:v>48.393100000000011</c:v>
                </c:pt>
                <c:pt idx="464">
                  <c:v>48.393100000000011</c:v>
                </c:pt>
                <c:pt idx="465">
                  <c:v>48.393100000000011</c:v>
                </c:pt>
                <c:pt idx="466">
                  <c:v>48.393100000000011</c:v>
                </c:pt>
                <c:pt idx="467">
                  <c:v>48.393100000000011</c:v>
                </c:pt>
                <c:pt idx="468">
                  <c:v>48.393100000000011</c:v>
                </c:pt>
                <c:pt idx="469">
                  <c:v>48.393100000000011</c:v>
                </c:pt>
                <c:pt idx="470">
                  <c:v>48.393100000000011</c:v>
                </c:pt>
                <c:pt idx="471">
                  <c:v>48.393100000000011</c:v>
                </c:pt>
                <c:pt idx="472">
                  <c:v>48.393100000000011</c:v>
                </c:pt>
                <c:pt idx="473">
                  <c:v>48.393100000000011</c:v>
                </c:pt>
                <c:pt idx="474">
                  <c:v>48.393100000000011</c:v>
                </c:pt>
                <c:pt idx="475">
                  <c:v>48.393100000000011</c:v>
                </c:pt>
                <c:pt idx="476">
                  <c:v>48.393100000000011</c:v>
                </c:pt>
                <c:pt idx="477">
                  <c:v>48.393100000000011</c:v>
                </c:pt>
                <c:pt idx="478">
                  <c:v>48.393100000000011</c:v>
                </c:pt>
                <c:pt idx="479">
                  <c:v>48.393100000000011</c:v>
                </c:pt>
                <c:pt idx="480">
                  <c:v>48.393100000000011</c:v>
                </c:pt>
                <c:pt idx="481">
                  <c:v>48.393100000000011</c:v>
                </c:pt>
                <c:pt idx="482">
                  <c:v>48.393100000000011</c:v>
                </c:pt>
                <c:pt idx="483">
                  <c:v>48.393100000000011</c:v>
                </c:pt>
                <c:pt idx="484">
                  <c:v>48.393100000000011</c:v>
                </c:pt>
                <c:pt idx="485">
                  <c:v>48.393100000000011</c:v>
                </c:pt>
                <c:pt idx="486">
                  <c:v>48.393100000000011</c:v>
                </c:pt>
                <c:pt idx="487">
                  <c:v>48.393100000000011</c:v>
                </c:pt>
                <c:pt idx="488">
                  <c:v>48.393100000000011</c:v>
                </c:pt>
                <c:pt idx="489">
                  <c:v>48.393100000000011</c:v>
                </c:pt>
                <c:pt idx="490">
                  <c:v>48.393100000000011</c:v>
                </c:pt>
                <c:pt idx="491">
                  <c:v>48.393100000000011</c:v>
                </c:pt>
                <c:pt idx="492">
                  <c:v>48.393100000000011</c:v>
                </c:pt>
                <c:pt idx="493">
                  <c:v>48.393100000000011</c:v>
                </c:pt>
                <c:pt idx="494">
                  <c:v>48.393100000000011</c:v>
                </c:pt>
                <c:pt idx="495">
                  <c:v>48.393100000000011</c:v>
                </c:pt>
                <c:pt idx="496">
                  <c:v>48.393100000000011</c:v>
                </c:pt>
                <c:pt idx="497">
                  <c:v>48.393100000000011</c:v>
                </c:pt>
                <c:pt idx="498">
                  <c:v>48.393100000000011</c:v>
                </c:pt>
                <c:pt idx="499">
                  <c:v>48.393100000000011</c:v>
                </c:pt>
                <c:pt idx="500">
                  <c:v>48.393100000000011</c:v>
                </c:pt>
                <c:pt idx="501">
                  <c:v>48.393100000000011</c:v>
                </c:pt>
                <c:pt idx="502">
                  <c:v>48.393100000000011</c:v>
                </c:pt>
                <c:pt idx="503">
                  <c:v>48.393100000000011</c:v>
                </c:pt>
                <c:pt idx="504">
                  <c:v>48.393100000000011</c:v>
                </c:pt>
                <c:pt idx="505">
                  <c:v>48.393100000000011</c:v>
                </c:pt>
                <c:pt idx="506">
                  <c:v>48.393100000000011</c:v>
                </c:pt>
                <c:pt idx="507">
                  <c:v>48.393100000000011</c:v>
                </c:pt>
                <c:pt idx="508">
                  <c:v>48.393100000000011</c:v>
                </c:pt>
                <c:pt idx="509">
                  <c:v>48.393100000000011</c:v>
                </c:pt>
                <c:pt idx="510">
                  <c:v>48.393100000000011</c:v>
                </c:pt>
                <c:pt idx="511">
                  <c:v>48.393100000000011</c:v>
                </c:pt>
                <c:pt idx="512">
                  <c:v>48.393100000000011</c:v>
                </c:pt>
                <c:pt idx="513">
                  <c:v>48.393100000000011</c:v>
                </c:pt>
                <c:pt idx="514">
                  <c:v>48.393100000000011</c:v>
                </c:pt>
                <c:pt idx="515">
                  <c:v>48.393100000000011</c:v>
                </c:pt>
                <c:pt idx="516">
                  <c:v>48.393100000000011</c:v>
                </c:pt>
                <c:pt idx="517">
                  <c:v>48.393100000000011</c:v>
                </c:pt>
                <c:pt idx="518">
                  <c:v>48.393100000000011</c:v>
                </c:pt>
                <c:pt idx="519">
                  <c:v>48.393100000000011</c:v>
                </c:pt>
                <c:pt idx="520">
                  <c:v>48.393100000000011</c:v>
                </c:pt>
                <c:pt idx="521">
                  <c:v>48.393100000000011</c:v>
                </c:pt>
                <c:pt idx="522">
                  <c:v>48.393100000000011</c:v>
                </c:pt>
                <c:pt idx="523">
                  <c:v>48.393100000000011</c:v>
                </c:pt>
                <c:pt idx="524">
                  <c:v>48.393100000000011</c:v>
                </c:pt>
                <c:pt idx="525">
                  <c:v>48.393100000000011</c:v>
                </c:pt>
                <c:pt idx="526">
                  <c:v>48.393100000000011</c:v>
                </c:pt>
                <c:pt idx="527">
                  <c:v>48.393100000000011</c:v>
                </c:pt>
                <c:pt idx="528">
                  <c:v>48.393100000000011</c:v>
                </c:pt>
                <c:pt idx="529">
                  <c:v>48.393100000000011</c:v>
                </c:pt>
                <c:pt idx="530">
                  <c:v>48.393100000000011</c:v>
                </c:pt>
                <c:pt idx="531">
                  <c:v>48.393100000000011</c:v>
                </c:pt>
                <c:pt idx="532">
                  <c:v>48.393100000000011</c:v>
                </c:pt>
                <c:pt idx="533">
                  <c:v>48.393100000000011</c:v>
                </c:pt>
                <c:pt idx="534">
                  <c:v>48.393100000000011</c:v>
                </c:pt>
                <c:pt idx="535">
                  <c:v>48.393100000000011</c:v>
                </c:pt>
                <c:pt idx="536">
                  <c:v>48.393100000000011</c:v>
                </c:pt>
                <c:pt idx="537">
                  <c:v>48.393100000000011</c:v>
                </c:pt>
                <c:pt idx="538">
                  <c:v>48.393100000000011</c:v>
                </c:pt>
                <c:pt idx="539">
                  <c:v>48.393100000000011</c:v>
                </c:pt>
                <c:pt idx="540">
                  <c:v>48.393100000000011</c:v>
                </c:pt>
                <c:pt idx="541">
                  <c:v>48.393100000000011</c:v>
                </c:pt>
                <c:pt idx="542">
                  <c:v>48.393100000000011</c:v>
                </c:pt>
                <c:pt idx="543">
                  <c:v>48.393100000000011</c:v>
                </c:pt>
                <c:pt idx="544">
                  <c:v>48.393100000000011</c:v>
                </c:pt>
                <c:pt idx="545">
                  <c:v>48.393100000000011</c:v>
                </c:pt>
                <c:pt idx="546">
                  <c:v>48.393100000000011</c:v>
                </c:pt>
                <c:pt idx="547">
                  <c:v>48.393100000000011</c:v>
                </c:pt>
                <c:pt idx="548">
                  <c:v>48.393100000000011</c:v>
                </c:pt>
                <c:pt idx="549">
                  <c:v>48.393100000000011</c:v>
                </c:pt>
                <c:pt idx="550">
                  <c:v>48.393100000000011</c:v>
                </c:pt>
                <c:pt idx="551">
                  <c:v>48.3932</c:v>
                </c:pt>
                <c:pt idx="552">
                  <c:v>48.3932</c:v>
                </c:pt>
                <c:pt idx="553">
                  <c:v>48.3932</c:v>
                </c:pt>
                <c:pt idx="554">
                  <c:v>48.393300000000011</c:v>
                </c:pt>
                <c:pt idx="555">
                  <c:v>48.393300000000011</c:v>
                </c:pt>
                <c:pt idx="556">
                  <c:v>48.393300000000011</c:v>
                </c:pt>
                <c:pt idx="557">
                  <c:v>48.393300000000011</c:v>
                </c:pt>
                <c:pt idx="558">
                  <c:v>48.393300000000011</c:v>
                </c:pt>
                <c:pt idx="559">
                  <c:v>48.393300000000011</c:v>
                </c:pt>
                <c:pt idx="560">
                  <c:v>48.393300000000011</c:v>
                </c:pt>
                <c:pt idx="561">
                  <c:v>48.393300000000011</c:v>
                </c:pt>
                <c:pt idx="562">
                  <c:v>48.393300000000011</c:v>
                </c:pt>
                <c:pt idx="563">
                  <c:v>48.393300000000011</c:v>
                </c:pt>
                <c:pt idx="564">
                  <c:v>48.393300000000011</c:v>
                </c:pt>
                <c:pt idx="565">
                  <c:v>48.393300000000011</c:v>
                </c:pt>
                <c:pt idx="566">
                  <c:v>48.393300000000011</c:v>
                </c:pt>
                <c:pt idx="567">
                  <c:v>48.393300000000011</c:v>
                </c:pt>
                <c:pt idx="568">
                  <c:v>48.393300000000011</c:v>
                </c:pt>
                <c:pt idx="569">
                  <c:v>48.393300000000011</c:v>
                </c:pt>
                <c:pt idx="570">
                  <c:v>48.393300000000011</c:v>
                </c:pt>
                <c:pt idx="571">
                  <c:v>48.393300000000011</c:v>
                </c:pt>
                <c:pt idx="572">
                  <c:v>48.393300000000011</c:v>
                </c:pt>
                <c:pt idx="573">
                  <c:v>48.393300000000011</c:v>
                </c:pt>
                <c:pt idx="574">
                  <c:v>48.393300000000011</c:v>
                </c:pt>
                <c:pt idx="575">
                  <c:v>48.393300000000011</c:v>
                </c:pt>
                <c:pt idx="576">
                  <c:v>48.393300000000011</c:v>
                </c:pt>
                <c:pt idx="577">
                  <c:v>48.393300000000011</c:v>
                </c:pt>
                <c:pt idx="578">
                  <c:v>48.3934</c:v>
                </c:pt>
                <c:pt idx="579">
                  <c:v>48.3934</c:v>
                </c:pt>
                <c:pt idx="580">
                  <c:v>48.3934</c:v>
                </c:pt>
                <c:pt idx="581">
                  <c:v>48.3934</c:v>
                </c:pt>
                <c:pt idx="582">
                  <c:v>48.3934</c:v>
                </c:pt>
                <c:pt idx="583">
                  <c:v>48.3934</c:v>
                </c:pt>
                <c:pt idx="584">
                  <c:v>48.3934</c:v>
                </c:pt>
                <c:pt idx="585">
                  <c:v>48.3934</c:v>
                </c:pt>
                <c:pt idx="586">
                  <c:v>48.3934</c:v>
                </c:pt>
                <c:pt idx="587">
                  <c:v>48.3934</c:v>
                </c:pt>
                <c:pt idx="588">
                  <c:v>48.3934</c:v>
                </c:pt>
                <c:pt idx="589">
                  <c:v>48.3934</c:v>
                </c:pt>
                <c:pt idx="590">
                  <c:v>48.3934</c:v>
                </c:pt>
                <c:pt idx="591">
                  <c:v>48.3934</c:v>
                </c:pt>
                <c:pt idx="592">
                  <c:v>48.3934</c:v>
                </c:pt>
                <c:pt idx="593">
                  <c:v>48.393500000000003</c:v>
                </c:pt>
                <c:pt idx="594">
                  <c:v>48.393500000000003</c:v>
                </c:pt>
                <c:pt idx="595">
                  <c:v>48.393600000000006</c:v>
                </c:pt>
                <c:pt idx="596">
                  <c:v>48.393600000000006</c:v>
                </c:pt>
                <c:pt idx="597">
                  <c:v>48.393600000000006</c:v>
                </c:pt>
                <c:pt idx="598">
                  <c:v>48.393600000000006</c:v>
                </c:pt>
                <c:pt idx="599">
                  <c:v>48.393600000000006</c:v>
                </c:pt>
                <c:pt idx="600">
                  <c:v>48.393700000000003</c:v>
                </c:pt>
                <c:pt idx="601">
                  <c:v>48.393700000000003</c:v>
                </c:pt>
                <c:pt idx="602">
                  <c:v>48.393800000000006</c:v>
                </c:pt>
                <c:pt idx="603">
                  <c:v>48.393900000000002</c:v>
                </c:pt>
                <c:pt idx="604">
                  <c:v>48.393900000000002</c:v>
                </c:pt>
                <c:pt idx="605">
                  <c:v>48.393900000000002</c:v>
                </c:pt>
                <c:pt idx="606">
                  <c:v>48.393900000000002</c:v>
                </c:pt>
                <c:pt idx="607">
                  <c:v>48.393900000000002</c:v>
                </c:pt>
                <c:pt idx="608">
                  <c:v>48.393900000000002</c:v>
                </c:pt>
                <c:pt idx="609">
                  <c:v>48.393900000000002</c:v>
                </c:pt>
                <c:pt idx="610">
                  <c:v>48.393900000000002</c:v>
                </c:pt>
                <c:pt idx="611">
                  <c:v>48.393900000000002</c:v>
                </c:pt>
                <c:pt idx="612">
                  <c:v>48.393900000000002</c:v>
                </c:pt>
                <c:pt idx="613">
                  <c:v>48.393900000000002</c:v>
                </c:pt>
                <c:pt idx="614">
                  <c:v>48.393900000000002</c:v>
                </c:pt>
                <c:pt idx="615">
                  <c:v>48.393900000000002</c:v>
                </c:pt>
                <c:pt idx="616">
                  <c:v>48.393900000000002</c:v>
                </c:pt>
                <c:pt idx="617">
                  <c:v>48.393900000000002</c:v>
                </c:pt>
                <c:pt idx="618">
                  <c:v>48.393900000000002</c:v>
                </c:pt>
                <c:pt idx="619">
                  <c:v>48.393900000000002</c:v>
                </c:pt>
                <c:pt idx="620">
                  <c:v>48.393900000000002</c:v>
                </c:pt>
                <c:pt idx="621">
                  <c:v>48.393900000000002</c:v>
                </c:pt>
                <c:pt idx="622">
                  <c:v>48.393900000000002</c:v>
                </c:pt>
                <c:pt idx="623">
                  <c:v>48.393900000000002</c:v>
                </c:pt>
                <c:pt idx="624">
                  <c:v>48.393900000000002</c:v>
                </c:pt>
                <c:pt idx="625">
                  <c:v>48.393900000000002</c:v>
                </c:pt>
                <c:pt idx="626">
                  <c:v>48.393900000000002</c:v>
                </c:pt>
                <c:pt idx="627">
                  <c:v>48.393900000000002</c:v>
                </c:pt>
                <c:pt idx="628">
                  <c:v>48.393900000000002</c:v>
                </c:pt>
                <c:pt idx="629">
                  <c:v>48.393900000000002</c:v>
                </c:pt>
                <c:pt idx="630">
                  <c:v>48.393900000000002</c:v>
                </c:pt>
                <c:pt idx="631">
                  <c:v>48.393900000000002</c:v>
                </c:pt>
                <c:pt idx="632">
                  <c:v>48.393900000000002</c:v>
                </c:pt>
                <c:pt idx="633">
                  <c:v>48.393900000000002</c:v>
                </c:pt>
                <c:pt idx="634">
                  <c:v>48.393900000000002</c:v>
                </c:pt>
                <c:pt idx="635">
                  <c:v>48.393900000000002</c:v>
                </c:pt>
                <c:pt idx="636">
                  <c:v>48.393900000000002</c:v>
                </c:pt>
                <c:pt idx="637">
                  <c:v>48.393900000000002</c:v>
                </c:pt>
                <c:pt idx="638">
                  <c:v>48.393900000000002</c:v>
                </c:pt>
                <c:pt idx="639">
                  <c:v>48.393900000000002</c:v>
                </c:pt>
                <c:pt idx="640">
                  <c:v>48.393900000000002</c:v>
                </c:pt>
                <c:pt idx="641">
                  <c:v>48.393900000000002</c:v>
                </c:pt>
                <c:pt idx="642">
                  <c:v>48.393900000000002</c:v>
                </c:pt>
                <c:pt idx="643">
                  <c:v>48.393900000000002</c:v>
                </c:pt>
                <c:pt idx="644">
                  <c:v>48.393900000000002</c:v>
                </c:pt>
                <c:pt idx="645">
                  <c:v>48.393900000000002</c:v>
                </c:pt>
                <c:pt idx="646">
                  <c:v>48.393900000000002</c:v>
                </c:pt>
                <c:pt idx="647">
                  <c:v>48.393900000000002</c:v>
                </c:pt>
                <c:pt idx="648">
                  <c:v>48.393900000000002</c:v>
                </c:pt>
                <c:pt idx="649">
                  <c:v>48.393900000000002</c:v>
                </c:pt>
                <c:pt idx="650">
                  <c:v>48.393900000000002</c:v>
                </c:pt>
                <c:pt idx="651">
                  <c:v>48.393900000000002</c:v>
                </c:pt>
                <c:pt idx="652">
                  <c:v>48.393900000000002</c:v>
                </c:pt>
                <c:pt idx="653">
                  <c:v>48.393900000000002</c:v>
                </c:pt>
                <c:pt idx="654">
                  <c:v>48.393900000000002</c:v>
                </c:pt>
                <c:pt idx="655">
                  <c:v>48.393900000000002</c:v>
                </c:pt>
                <c:pt idx="656">
                  <c:v>48.394000000000005</c:v>
                </c:pt>
                <c:pt idx="657">
                  <c:v>48.394000000000005</c:v>
                </c:pt>
                <c:pt idx="658">
                  <c:v>48.394000000000005</c:v>
                </c:pt>
                <c:pt idx="659">
                  <c:v>48.394000000000005</c:v>
                </c:pt>
                <c:pt idx="660">
                  <c:v>48.394000000000005</c:v>
                </c:pt>
                <c:pt idx="661">
                  <c:v>48.394000000000005</c:v>
                </c:pt>
                <c:pt idx="662">
                  <c:v>48.394000000000005</c:v>
                </c:pt>
                <c:pt idx="663">
                  <c:v>48.394000000000005</c:v>
                </c:pt>
                <c:pt idx="664">
                  <c:v>48.394000000000005</c:v>
                </c:pt>
                <c:pt idx="665">
                  <c:v>48.394000000000005</c:v>
                </c:pt>
                <c:pt idx="666">
                  <c:v>48.394000000000005</c:v>
                </c:pt>
                <c:pt idx="667">
                  <c:v>48.394000000000005</c:v>
                </c:pt>
                <c:pt idx="668">
                  <c:v>48.394000000000005</c:v>
                </c:pt>
                <c:pt idx="669">
                  <c:v>48.394100000000002</c:v>
                </c:pt>
                <c:pt idx="670">
                  <c:v>48.394100000000002</c:v>
                </c:pt>
                <c:pt idx="671">
                  <c:v>48.394100000000002</c:v>
                </c:pt>
                <c:pt idx="672">
                  <c:v>48.394100000000002</c:v>
                </c:pt>
                <c:pt idx="673">
                  <c:v>48.394100000000002</c:v>
                </c:pt>
                <c:pt idx="674">
                  <c:v>48.394100000000002</c:v>
                </c:pt>
                <c:pt idx="675">
                  <c:v>48.394100000000002</c:v>
                </c:pt>
                <c:pt idx="676">
                  <c:v>48.394100000000002</c:v>
                </c:pt>
                <c:pt idx="677">
                  <c:v>48.394100000000002</c:v>
                </c:pt>
                <c:pt idx="678">
                  <c:v>48.394100000000002</c:v>
                </c:pt>
                <c:pt idx="679">
                  <c:v>48.394100000000002</c:v>
                </c:pt>
                <c:pt idx="680">
                  <c:v>48.394100000000002</c:v>
                </c:pt>
                <c:pt idx="681">
                  <c:v>48.394100000000002</c:v>
                </c:pt>
                <c:pt idx="682">
                  <c:v>48.394100000000002</c:v>
                </c:pt>
                <c:pt idx="683">
                  <c:v>48.394100000000002</c:v>
                </c:pt>
                <c:pt idx="684">
                  <c:v>48.394100000000002</c:v>
                </c:pt>
                <c:pt idx="685">
                  <c:v>48.394100000000002</c:v>
                </c:pt>
                <c:pt idx="686">
                  <c:v>48.394100000000002</c:v>
                </c:pt>
                <c:pt idx="687">
                  <c:v>48.394100000000002</c:v>
                </c:pt>
                <c:pt idx="688">
                  <c:v>48.394100000000002</c:v>
                </c:pt>
                <c:pt idx="689">
                  <c:v>48.394200000000005</c:v>
                </c:pt>
                <c:pt idx="690">
                  <c:v>48.394200000000005</c:v>
                </c:pt>
                <c:pt idx="691">
                  <c:v>48.394200000000005</c:v>
                </c:pt>
                <c:pt idx="692">
                  <c:v>48.394200000000005</c:v>
                </c:pt>
                <c:pt idx="693">
                  <c:v>48.394200000000005</c:v>
                </c:pt>
                <c:pt idx="694">
                  <c:v>48.394200000000005</c:v>
                </c:pt>
                <c:pt idx="695">
                  <c:v>48.394200000000005</c:v>
                </c:pt>
                <c:pt idx="696">
                  <c:v>48.394200000000005</c:v>
                </c:pt>
                <c:pt idx="697">
                  <c:v>48.394200000000005</c:v>
                </c:pt>
                <c:pt idx="698">
                  <c:v>48.394200000000005</c:v>
                </c:pt>
                <c:pt idx="699">
                  <c:v>48.394200000000005</c:v>
                </c:pt>
                <c:pt idx="700">
                  <c:v>48.394200000000005</c:v>
                </c:pt>
                <c:pt idx="701">
                  <c:v>48.394200000000005</c:v>
                </c:pt>
                <c:pt idx="702">
                  <c:v>48.394200000000005</c:v>
                </c:pt>
                <c:pt idx="703">
                  <c:v>48.394200000000005</c:v>
                </c:pt>
                <c:pt idx="704">
                  <c:v>48.394200000000005</c:v>
                </c:pt>
                <c:pt idx="705">
                  <c:v>48.394200000000005</c:v>
                </c:pt>
                <c:pt idx="706">
                  <c:v>48.394200000000005</c:v>
                </c:pt>
                <c:pt idx="707">
                  <c:v>48.394200000000005</c:v>
                </c:pt>
                <c:pt idx="708">
                  <c:v>48.394200000000005</c:v>
                </c:pt>
                <c:pt idx="709">
                  <c:v>48.394200000000005</c:v>
                </c:pt>
                <c:pt idx="710">
                  <c:v>48.394200000000005</c:v>
                </c:pt>
                <c:pt idx="711">
                  <c:v>48.394200000000005</c:v>
                </c:pt>
                <c:pt idx="712">
                  <c:v>48.394200000000005</c:v>
                </c:pt>
                <c:pt idx="713">
                  <c:v>48.394200000000005</c:v>
                </c:pt>
                <c:pt idx="714">
                  <c:v>48.394200000000005</c:v>
                </c:pt>
                <c:pt idx="715">
                  <c:v>48.394200000000005</c:v>
                </c:pt>
                <c:pt idx="716">
                  <c:v>48.394200000000005</c:v>
                </c:pt>
                <c:pt idx="717">
                  <c:v>48.394200000000005</c:v>
                </c:pt>
                <c:pt idx="718">
                  <c:v>48.394200000000005</c:v>
                </c:pt>
                <c:pt idx="719">
                  <c:v>48.394200000000005</c:v>
                </c:pt>
                <c:pt idx="720">
                  <c:v>48.394200000000005</c:v>
                </c:pt>
                <c:pt idx="721">
                  <c:v>48.394200000000005</c:v>
                </c:pt>
                <c:pt idx="722">
                  <c:v>48.394200000000005</c:v>
                </c:pt>
                <c:pt idx="723">
                  <c:v>48.394200000000005</c:v>
                </c:pt>
                <c:pt idx="724">
                  <c:v>48.394200000000005</c:v>
                </c:pt>
                <c:pt idx="725">
                  <c:v>48.394200000000005</c:v>
                </c:pt>
                <c:pt idx="726">
                  <c:v>48.394200000000005</c:v>
                </c:pt>
                <c:pt idx="727">
                  <c:v>48.394200000000005</c:v>
                </c:pt>
                <c:pt idx="728">
                  <c:v>48.394200000000005</c:v>
                </c:pt>
                <c:pt idx="729">
                  <c:v>48.394200000000005</c:v>
                </c:pt>
                <c:pt idx="730">
                  <c:v>48.394200000000005</c:v>
                </c:pt>
                <c:pt idx="731">
                  <c:v>48.394200000000005</c:v>
                </c:pt>
                <c:pt idx="732">
                  <c:v>48.394200000000005</c:v>
                </c:pt>
                <c:pt idx="733">
                  <c:v>48.394200000000005</c:v>
                </c:pt>
                <c:pt idx="734">
                  <c:v>48.394200000000005</c:v>
                </c:pt>
                <c:pt idx="735">
                  <c:v>48.394200000000005</c:v>
                </c:pt>
                <c:pt idx="736">
                  <c:v>48.394200000000005</c:v>
                </c:pt>
                <c:pt idx="737">
                  <c:v>48.394200000000005</c:v>
                </c:pt>
                <c:pt idx="738">
                  <c:v>48.394200000000005</c:v>
                </c:pt>
                <c:pt idx="739">
                  <c:v>48.394200000000005</c:v>
                </c:pt>
                <c:pt idx="740">
                  <c:v>48.394200000000005</c:v>
                </c:pt>
                <c:pt idx="741">
                  <c:v>48.394200000000005</c:v>
                </c:pt>
                <c:pt idx="742">
                  <c:v>48.394200000000005</c:v>
                </c:pt>
                <c:pt idx="743">
                  <c:v>48.394200000000005</c:v>
                </c:pt>
                <c:pt idx="744">
                  <c:v>48.394200000000005</c:v>
                </c:pt>
                <c:pt idx="745">
                  <c:v>48.394200000000005</c:v>
                </c:pt>
                <c:pt idx="746">
                  <c:v>48.394200000000005</c:v>
                </c:pt>
                <c:pt idx="747">
                  <c:v>48.394200000000005</c:v>
                </c:pt>
                <c:pt idx="748">
                  <c:v>48.394200000000005</c:v>
                </c:pt>
                <c:pt idx="749">
                  <c:v>48.394200000000005</c:v>
                </c:pt>
                <c:pt idx="750">
                  <c:v>48.394200000000005</c:v>
                </c:pt>
                <c:pt idx="751">
                  <c:v>48.394200000000005</c:v>
                </c:pt>
                <c:pt idx="752">
                  <c:v>48.394200000000005</c:v>
                </c:pt>
                <c:pt idx="753">
                  <c:v>48.394200000000005</c:v>
                </c:pt>
                <c:pt idx="754">
                  <c:v>48.394200000000005</c:v>
                </c:pt>
                <c:pt idx="755">
                  <c:v>48.394200000000005</c:v>
                </c:pt>
                <c:pt idx="756">
                  <c:v>48.394200000000005</c:v>
                </c:pt>
                <c:pt idx="757">
                  <c:v>48.394200000000005</c:v>
                </c:pt>
                <c:pt idx="758">
                  <c:v>48.394200000000005</c:v>
                </c:pt>
                <c:pt idx="759">
                  <c:v>48.394200000000005</c:v>
                </c:pt>
                <c:pt idx="760">
                  <c:v>48.394200000000005</c:v>
                </c:pt>
                <c:pt idx="761">
                  <c:v>48.394200000000005</c:v>
                </c:pt>
                <c:pt idx="762">
                  <c:v>48.394200000000005</c:v>
                </c:pt>
                <c:pt idx="763">
                  <c:v>48.394200000000005</c:v>
                </c:pt>
                <c:pt idx="764">
                  <c:v>48.394200000000005</c:v>
                </c:pt>
                <c:pt idx="765">
                  <c:v>48.394200000000005</c:v>
                </c:pt>
                <c:pt idx="766">
                  <c:v>48.394200000000005</c:v>
                </c:pt>
                <c:pt idx="767">
                  <c:v>48.394200000000005</c:v>
                </c:pt>
                <c:pt idx="768">
                  <c:v>48.394200000000005</c:v>
                </c:pt>
                <c:pt idx="769">
                  <c:v>48.394200000000005</c:v>
                </c:pt>
                <c:pt idx="770">
                  <c:v>48.394200000000005</c:v>
                </c:pt>
                <c:pt idx="771">
                  <c:v>48.394200000000005</c:v>
                </c:pt>
                <c:pt idx="772">
                  <c:v>48.394200000000005</c:v>
                </c:pt>
                <c:pt idx="773">
                  <c:v>48.394200000000005</c:v>
                </c:pt>
                <c:pt idx="774">
                  <c:v>48.394200000000005</c:v>
                </c:pt>
                <c:pt idx="775">
                  <c:v>48.394200000000005</c:v>
                </c:pt>
                <c:pt idx="776">
                  <c:v>48.394200000000005</c:v>
                </c:pt>
                <c:pt idx="777">
                  <c:v>48.394200000000005</c:v>
                </c:pt>
                <c:pt idx="778">
                  <c:v>48.394200000000005</c:v>
                </c:pt>
                <c:pt idx="779">
                  <c:v>48.394200000000005</c:v>
                </c:pt>
                <c:pt idx="780">
                  <c:v>48.394200000000005</c:v>
                </c:pt>
                <c:pt idx="781">
                  <c:v>48.394200000000005</c:v>
                </c:pt>
                <c:pt idx="782">
                  <c:v>48.394200000000005</c:v>
                </c:pt>
                <c:pt idx="783">
                  <c:v>48.394200000000005</c:v>
                </c:pt>
                <c:pt idx="784">
                  <c:v>48.394200000000005</c:v>
                </c:pt>
                <c:pt idx="785">
                  <c:v>48.394200000000005</c:v>
                </c:pt>
                <c:pt idx="786">
                  <c:v>48.394200000000005</c:v>
                </c:pt>
                <c:pt idx="787">
                  <c:v>48.394200000000005</c:v>
                </c:pt>
                <c:pt idx="788">
                  <c:v>48.394200000000005</c:v>
                </c:pt>
                <c:pt idx="789">
                  <c:v>48.394200000000005</c:v>
                </c:pt>
                <c:pt idx="790">
                  <c:v>48.394200000000005</c:v>
                </c:pt>
                <c:pt idx="791">
                  <c:v>48.394200000000005</c:v>
                </c:pt>
                <c:pt idx="792">
                  <c:v>48.394200000000005</c:v>
                </c:pt>
                <c:pt idx="793">
                  <c:v>48.394200000000005</c:v>
                </c:pt>
                <c:pt idx="794">
                  <c:v>48.394200000000005</c:v>
                </c:pt>
                <c:pt idx="795">
                  <c:v>48.394200000000005</c:v>
                </c:pt>
                <c:pt idx="796">
                  <c:v>48.394400000000005</c:v>
                </c:pt>
                <c:pt idx="797">
                  <c:v>48.394400000000005</c:v>
                </c:pt>
                <c:pt idx="798">
                  <c:v>48.394400000000005</c:v>
                </c:pt>
                <c:pt idx="799">
                  <c:v>48.394400000000005</c:v>
                </c:pt>
                <c:pt idx="800">
                  <c:v>48.394400000000005</c:v>
                </c:pt>
                <c:pt idx="801">
                  <c:v>48.394400000000005</c:v>
                </c:pt>
                <c:pt idx="802">
                  <c:v>48.394400000000005</c:v>
                </c:pt>
                <c:pt idx="803">
                  <c:v>48.394500000000001</c:v>
                </c:pt>
                <c:pt idx="804">
                  <c:v>48.394500000000001</c:v>
                </c:pt>
                <c:pt idx="805">
                  <c:v>48.394500000000001</c:v>
                </c:pt>
                <c:pt idx="806">
                  <c:v>48.394500000000001</c:v>
                </c:pt>
                <c:pt idx="807">
                  <c:v>48.394500000000001</c:v>
                </c:pt>
                <c:pt idx="808">
                  <c:v>48.394500000000001</c:v>
                </c:pt>
                <c:pt idx="809">
                  <c:v>48.3947</c:v>
                </c:pt>
                <c:pt idx="810">
                  <c:v>48.3947</c:v>
                </c:pt>
                <c:pt idx="811">
                  <c:v>48.3947</c:v>
                </c:pt>
                <c:pt idx="812">
                  <c:v>48.3947</c:v>
                </c:pt>
                <c:pt idx="813">
                  <c:v>48.3947</c:v>
                </c:pt>
                <c:pt idx="814">
                  <c:v>48.3947</c:v>
                </c:pt>
                <c:pt idx="815">
                  <c:v>48.3947</c:v>
                </c:pt>
                <c:pt idx="816">
                  <c:v>48.3947</c:v>
                </c:pt>
                <c:pt idx="817">
                  <c:v>48.3947</c:v>
                </c:pt>
                <c:pt idx="818">
                  <c:v>48.3947</c:v>
                </c:pt>
                <c:pt idx="819">
                  <c:v>48.3947</c:v>
                </c:pt>
                <c:pt idx="820">
                  <c:v>48.3947</c:v>
                </c:pt>
                <c:pt idx="821">
                  <c:v>48.3947</c:v>
                </c:pt>
                <c:pt idx="822">
                  <c:v>48.3947</c:v>
                </c:pt>
                <c:pt idx="823">
                  <c:v>48.3947</c:v>
                </c:pt>
                <c:pt idx="824">
                  <c:v>48.3947</c:v>
                </c:pt>
                <c:pt idx="825">
                  <c:v>48.3947</c:v>
                </c:pt>
                <c:pt idx="826">
                  <c:v>48.3947</c:v>
                </c:pt>
                <c:pt idx="827">
                  <c:v>48.3947</c:v>
                </c:pt>
                <c:pt idx="828">
                  <c:v>48.3947</c:v>
                </c:pt>
                <c:pt idx="829">
                  <c:v>48.3947</c:v>
                </c:pt>
                <c:pt idx="830">
                  <c:v>48.3947</c:v>
                </c:pt>
                <c:pt idx="831">
                  <c:v>48.3947</c:v>
                </c:pt>
                <c:pt idx="832">
                  <c:v>48.3947</c:v>
                </c:pt>
                <c:pt idx="833">
                  <c:v>48.3947</c:v>
                </c:pt>
                <c:pt idx="834">
                  <c:v>48.3947</c:v>
                </c:pt>
                <c:pt idx="835">
                  <c:v>48.3947</c:v>
                </c:pt>
                <c:pt idx="836">
                  <c:v>48.3947</c:v>
                </c:pt>
                <c:pt idx="837">
                  <c:v>48.3947</c:v>
                </c:pt>
                <c:pt idx="838">
                  <c:v>48.3947</c:v>
                </c:pt>
                <c:pt idx="839">
                  <c:v>48.3947</c:v>
                </c:pt>
                <c:pt idx="840">
                  <c:v>48.3947</c:v>
                </c:pt>
                <c:pt idx="841">
                  <c:v>48.3947</c:v>
                </c:pt>
                <c:pt idx="842">
                  <c:v>48.3947</c:v>
                </c:pt>
                <c:pt idx="843">
                  <c:v>48.3947</c:v>
                </c:pt>
                <c:pt idx="844">
                  <c:v>48.3947</c:v>
                </c:pt>
                <c:pt idx="845">
                  <c:v>48.3947</c:v>
                </c:pt>
                <c:pt idx="846">
                  <c:v>48.3947</c:v>
                </c:pt>
                <c:pt idx="847">
                  <c:v>48.3947</c:v>
                </c:pt>
                <c:pt idx="848">
                  <c:v>48.3947</c:v>
                </c:pt>
                <c:pt idx="849">
                  <c:v>48.3947</c:v>
                </c:pt>
                <c:pt idx="850">
                  <c:v>48.3947</c:v>
                </c:pt>
                <c:pt idx="851">
                  <c:v>48.3947</c:v>
                </c:pt>
                <c:pt idx="852">
                  <c:v>48.3947</c:v>
                </c:pt>
                <c:pt idx="853">
                  <c:v>48.3947</c:v>
                </c:pt>
                <c:pt idx="854">
                  <c:v>48.3947</c:v>
                </c:pt>
                <c:pt idx="855">
                  <c:v>48.3947</c:v>
                </c:pt>
                <c:pt idx="856">
                  <c:v>48.3947</c:v>
                </c:pt>
                <c:pt idx="857">
                  <c:v>48.3947</c:v>
                </c:pt>
                <c:pt idx="858">
                  <c:v>48.3947</c:v>
                </c:pt>
                <c:pt idx="859">
                  <c:v>48.3947</c:v>
                </c:pt>
                <c:pt idx="860">
                  <c:v>48.3947</c:v>
                </c:pt>
                <c:pt idx="861">
                  <c:v>48.3947</c:v>
                </c:pt>
                <c:pt idx="862">
                  <c:v>48.3947</c:v>
                </c:pt>
                <c:pt idx="863">
                  <c:v>48.3947</c:v>
                </c:pt>
                <c:pt idx="864">
                  <c:v>48.3947</c:v>
                </c:pt>
                <c:pt idx="865">
                  <c:v>48.3947</c:v>
                </c:pt>
                <c:pt idx="866">
                  <c:v>48.3947</c:v>
                </c:pt>
                <c:pt idx="867">
                  <c:v>48.3947</c:v>
                </c:pt>
                <c:pt idx="868">
                  <c:v>48.3947</c:v>
                </c:pt>
                <c:pt idx="869">
                  <c:v>48.3947</c:v>
                </c:pt>
                <c:pt idx="870">
                  <c:v>48.3947</c:v>
                </c:pt>
                <c:pt idx="871">
                  <c:v>48.3947</c:v>
                </c:pt>
                <c:pt idx="872">
                  <c:v>48.3947</c:v>
                </c:pt>
                <c:pt idx="873">
                  <c:v>48.3947</c:v>
                </c:pt>
                <c:pt idx="874">
                  <c:v>48.3947</c:v>
                </c:pt>
                <c:pt idx="875">
                  <c:v>48.3947</c:v>
                </c:pt>
                <c:pt idx="876">
                  <c:v>48.3947</c:v>
                </c:pt>
                <c:pt idx="877">
                  <c:v>48.3947</c:v>
                </c:pt>
                <c:pt idx="878">
                  <c:v>48.3947</c:v>
                </c:pt>
                <c:pt idx="879">
                  <c:v>48.3947</c:v>
                </c:pt>
                <c:pt idx="880">
                  <c:v>48.3947</c:v>
                </c:pt>
                <c:pt idx="881">
                  <c:v>48.3947</c:v>
                </c:pt>
                <c:pt idx="882">
                  <c:v>48.3947</c:v>
                </c:pt>
                <c:pt idx="883">
                  <c:v>48.3947</c:v>
                </c:pt>
                <c:pt idx="884">
                  <c:v>48.3947</c:v>
                </c:pt>
                <c:pt idx="885">
                  <c:v>48.3947</c:v>
                </c:pt>
                <c:pt idx="886">
                  <c:v>48.3947</c:v>
                </c:pt>
                <c:pt idx="887">
                  <c:v>48.3947</c:v>
                </c:pt>
                <c:pt idx="888">
                  <c:v>48.3947</c:v>
                </c:pt>
                <c:pt idx="889">
                  <c:v>48.3947</c:v>
                </c:pt>
                <c:pt idx="890">
                  <c:v>48.3947</c:v>
                </c:pt>
                <c:pt idx="891">
                  <c:v>48.3947</c:v>
                </c:pt>
                <c:pt idx="892">
                  <c:v>48.3947</c:v>
                </c:pt>
                <c:pt idx="893">
                  <c:v>48.3947</c:v>
                </c:pt>
                <c:pt idx="894">
                  <c:v>48.3947</c:v>
                </c:pt>
                <c:pt idx="895">
                  <c:v>48.3947</c:v>
                </c:pt>
                <c:pt idx="896">
                  <c:v>48.3947</c:v>
                </c:pt>
                <c:pt idx="897">
                  <c:v>48.3947</c:v>
                </c:pt>
                <c:pt idx="898">
                  <c:v>48.3947</c:v>
                </c:pt>
                <c:pt idx="899">
                  <c:v>48.3947</c:v>
                </c:pt>
                <c:pt idx="900">
                  <c:v>48.3947</c:v>
                </c:pt>
                <c:pt idx="901">
                  <c:v>48.3947</c:v>
                </c:pt>
                <c:pt idx="902">
                  <c:v>48.3947</c:v>
                </c:pt>
                <c:pt idx="903">
                  <c:v>48.3947</c:v>
                </c:pt>
                <c:pt idx="904">
                  <c:v>48.3947</c:v>
                </c:pt>
                <c:pt idx="905">
                  <c:v>48.3947</c:v>
                </c:pt>
                <c:pt idx="906">
                  <c:v>48.3947</c:v>
                </c:pt>
                <c:pt idx="907">
                  <c:v>48.3947</c:v>
                </c:pt>
                <c:pt idx="908">
                  <c:v>48.3947</c:v>
                </c:pt>
                <c:pt idx="909">
                  <c:v>48.3947</c:v>
                </c:pt>
                <c:pt idx="910">
                  <c:v>48.3947</c:v>
                </c:pt>
                <c:pt idx="911">
                  <c:v>48.3947</c:v>
                </c:pt>
                <c:pt idx="912">
                  <c:v>48.3947</c:v>
                </c:pt>
                <c:pt idx="913">
                  <c:v>48.3947</c:v>
                </c:pt>
                <c:pt idx="914">
                  <c:v>48.394800000000004</c:v>
                </c:pt>
                <c:pt idx="915">
                  <c:v>48.394800000000004</c:v>
                </c:pt>
                <c:pt idx="916">
                  <c:v>48.394800000000004</c:v>
                </c:pt>
                <c:pt idx="917">
                  <c:v>48.394800000000004</c:v>
                </c:pt>
                <c:pt idx="918">
                  <c:v>48.394800000000004</c:v>
                </c:pt>
                <c:pt idx="919">
                  <c:v>48.394800000000004</c:v>
                </c:pt>
                <c:pt idx="920">
                  <c:v>48.394800000000004</c:v>
                </c:pt>
                <c:pt idx="921">
                  <c:v>48.394800000000004</c:v>
                </c:pt>
                <c:pt idx="922">
                  <c:v>48.394800000000004</c:v>
                </c:pt>
                <c:pt idx="923">
                  <c:v>48.394800000000004</c:v>
                </c:pt>
                <c:pt idx="924">
                  <c:v>48.394800000000004</c:v>
                </c:pt>
                <c:pt idx="925">
                  <c:v>48.394800000000004</c:v>
                </c:pt>
                <c:pt idx="926">
                  <c:v>48.394800000000004</c:v>
                </c:pt>
                <c:pt idx="927">
                  <c:v>48.394800000000004</c:v>
                </c:pt>
                <c:pt idx="928">
                  <c:v>48.394800000000004</c:v>
                </c:pt>
                <c:pt idx="929">
                  <c:v>48.394800000000004</c:v>
                </c:pt>
                <c:pt idx="930">
                  <c:v>48.394800000000004</c:v>
                </c:pt>
                <c:pt idx="931">
                  <c:v>48.394800000000004</c:v>
                </c:pt>
                <c:pt idx="932">
                  <c:v>48.394800000000004</c:v>
                </c:pt>
                <c:pt idx="933">
                  <c:v>48.394800000000004</c:v>
                </c:pt>
                <c:pt idx="934">
                  <c:v>48.394800000000004</c:v>
                </c:pt>
                <c:pt idx="935">
                  <c:v>48.394800000000004</c:v>
                </c:pt>
                <c:pt idx="936">
                  <c:v>48.394800000000004</c:v>
                </c:pt>
                <c:pt idx="937">
                  <c:v>48.394800000000004</c:v>
                </c:pt>
                <c:pt idx="938">
                  <c:v>48.394800000000004</c:v>
                </c:pt>
                <c:pt idx="939">
                  <c:v>48.394800000000004</c:v>
                </c:pt>
                <c:pt idx="940">
                  <c:v>48.394800000000004</c:v>
                </c:pt>
                <c:pt idx="941">
                  <c:v>48.394800000000004</c:v>
                </c:pt>
                <c:pt idx="942">
                  <c:v>48.394800000000004</c:v>
                </c:pt>
                <c:pt idx="943">
                  <c:v>48.394800000000004</c:v>
                </c:pt>
                <c:pt idx="944">
                  <c:v>48.394800000000004</c:v>
                </c:pt>
                <c:pt idx="945">
                  <c:v>48.394800000000004</c:v>
                </c:pt>
                <c:pt idx="946">
                  <c:v>48.394800000000004</c:v>
                </c:pt>
                <c:pt idx="947">
                  <c:v>48.394800000000004</c:v>
                </c:pt>
                <c:pt idx="948">
                  <c:v>48.394800000000004</c:v>
                </c:pt>
                <c:pt idx="949">
                  <c:v>48.394800000000004</c:v>
                </c:pt>
                <c:pt idx="950">
                  <c:v>48.395000000000003</c:v>
                </c:pt>
                <c:pt idx="951">
                  <c:v>48.395000000000003</c:v>
                </c:pt>
                <c:pt idx="952">
                  <c:v>48.395000000000003</c:v>
                </c:pt>
                <c:pt idx="953">
                  <c:v>48.395000000000003</c:v>
                </c:pt>
                <c:pt idx="954">
                  <c:v>48.395300000000013</c:v>
                </c:pt>
                <c:pt idx="955">
                  <c:v>48.5533</c:v>
                </c:pt>
                <c:pt idx="956">
                  <c:v>49.928900000000013</c:v>
                </c:pt>
                <c:pt idx="957">
                  <c:v>50.650400000000005</c:v>
                </c:pt>
                <c:pt idx="958">
                  <c:v>52.095900000000213</c:v>
                </c:pt>
                <c:pt idx="959">
                  <c:v>52.821400000000004</c:v>
                </c:pt>
                <c:pt idx="960">
                  <c:v>56.931200000000004</c:v>
                </c:pt>
                <c:pt idx="961">
                  <c:v>57.138400000000011</c:v>
                </c:pt>
                <c:pt idx="962">
                  <c:v>57.762800000000013</c:v>
                </c:pt>
                <c:pt idx="963">
                  <c:v>59.529000000000003</c:v>
                </c:pt>
                <c:pt idx="964">
                  <c:v>60.982700000000001</c:v>
                </c:pt>
                <c:pt idx="965">
                  <c:v>61.503700000000002</c:v>
                </c:pt>
                <c:pt idx="966">
                  <c:v>61.503800000000005</c:v>
                </c:pt>
                <c:pt idx="967">
                  <c:v>61.607700000000001</c:v>
                </c:pt>
                <c:pt idx="968">
                  <c:v>61.815799999999996</c:v>
                </c:pt>
                <c:pt idx="969">
                  <c:v>61.815799999999996</c:v>
                </c:pt>
                <c:pt idx="970">
                  <c:v>62.023500000000013</c:v>
                </c:pt>
                <c:pt idx="971">
                  <c:v>62.127500000000012</c:v>
                </c:pt>
                <c:pt idx="972">
                  <c:v>62.127500000000012</c:v>
                </c:pt>
                <c:pt idx="973">
                  <c:v>64.206800000000001</c:v>
                </c:pt>
                <c:pt idx="974">
                  <c:v>64.622799999999458</c:v>
                </c:pt>
                <c:pt idx="975">
                  <c:v>64.622799999999458</c:v>
                </c:pt>
                <c:pt idx="976">
                  <c:v>65.961500000000427</c:v>
                </c:pt>
                <c:pt idx="977">
                  <c:v>65.961799999999997</c:v>
                </c:pt>
                <c:pt idx="978">
                  <c:v>66.052599999999998</c:v>
                </c:pt>
                <c:pt idx="979">
                  <c:v>66.052799999999948</c:v>
                </c:pt>
                <c:pt idx="980">
                  <c:v>66.054199999999994</c:v>
                </c:pt>
                <c:pt idx="981">
                  <c:v>66.054300000000012</c:v>
                </c:pt>
                <c:pt idx="982">
                  <c:v>66.145099999999999</c:v>
                </c:pt>
                <c:pt idx="983">
                  <c:v>66.607299999999995</c:v>
                </c:pt>
                <c:pt idx="984">
                  <c:v>66.607299999999995</c:v>
                </c:pt>
                <c:pt idx="985">
                  <c:v>66.608699999999999</c:v>
                </c:pt>
                <c:pt idx="986">
                  <c:v>66.699600000000004</c:v>
                </c:pt>
                <c:pt idx="987">
                  <c:v>66.699600000000004</c:v>
                </c:pt>
                <c:pt idx="988">
                  <c:v>66.699699999999993</c:v>
                </c:pt>
                <c:pt idx="989">
                  <c:v>66.699699999999993</c:v>
                </c:pt>
                <c:pt idx="990">
                  <c:v>66.699699999999993</c:v>
                </c:pt>
                <c:pt idx="991">
                  <c:v>66.699699999999993</c:v>
                </c:pt>
                <c:pt idx="992">
                  <c:v>66.699699999999993</c:v>
                </c:pt>
                <c:pt idx="993">
                  <c:v>66.699699999999993</c:v>
                </c:pt>
                <c:pt idx="994">
                  <c:v>66.699699999999993</c:v>
                </c:pt>
                <c:pt idx="995">
                  <c:v>66.699699999999993</c:v>
                </c:pt>
                <c:pt idx="996">
                  <c:v>66.699699999999993</c:v>
                </c:pt>
                <c:pt idx="997">
                  <c:v>66.699699999999993</c:v>
                </c:pt>
                <c:pt idx="998">
                  <c:v>66.699699999999993</c:v>
                </c:pt>
                <c:pt idx="999">
                  <c:v>66.699699999999993</c:v>
                </c:pt>
                <c:pt idx="1000">
                  <c:v>66.699699999999993</c:v>
                </c:pt>
                <c:pt idx="1001">
                  <c:v>66.699699999999993</c:v>
                </c:pt>
                <c:pt idx="1002">
                  <c:v>66.699699999999993</c:v>
                </c:pt>
                <c:pt idx="1003">
                  <c:v>66.699699999999993</c:v>
                </c:pt>
                <c:pt idx="1004">
                  <c:v>66.699699999999993</c:v>
                </c:pt>
                <c:pt idx="1005">
                  <c:v>66.699699999999993</c:v>
                </c:pt>
                <c:pt idx="1006">
                  <c:v>66.699699999999993</c:v>
                </c:pt>
                <c:pt idx="1007">
                  <c:v>66.699699999999993</c:v>
                </c:pt>
                <c:pt idx="1008">
                  <c:v>66.699699999999993</c:v>
                </c:pt>
                <c:pt idx="1009">
                  <c:v>66.699699999999993</c:v>
                </c:pt>
                <c:pt idx="1010">
                  <c:v>66.699699999999993</c:v>
                </c:pt>
                <c:pt idx="1011">
                  <c:v>66.699699999999993</c:v>
                </c:pt>
                <c:pt idx="1012">
                  <c:v>66.699699999999993</c:v>
                </c:pt>
                <c:pt idx="1013">
                  <c:v>66.699699999999993</c:v>
                </c:pt>
                <c:pt idx="1014">
                  <c:v>66.699699999999993</c:v>
                </c:pt>
                <c:pt idx="1015">
                  <c:v>66.699699999999993</c:v>
                </c:pt>
                <c:pt idx="1016">
                  <c:v>66.699699999999993</c:v>
                </c:pt>
                <c:pt idx="1017">
                  <c:v>66.699699999999993</c:v>
                </c:pt>
                <c:pt idx="1018">
                  <c:v>66.699799999999982</c:v>
                </c:pt>
                <c:pt idx="1019">
                  <c:v>66.699799999999982</c:v>
                </c:pt>
                <c:pt idx="1020">
                  <c:v>66.699799999999982</c:v>
                </c:pt>
                <c:pt idx="1021">
                  <c:v>66.699799999999982</c:v>
                </c:pt>
                <c:pt idx="1022">
                  <c:v>66.699799999999982</c:v>
                </c:pt>
                <c:pt idx="1023">
                  <c:v>66.699799999999982</c:v>
                </c:pt>
                <c:pt idx="1024">
                  <c:v>66.699799999999982</c:v>
                </c:pt>
                <c:pt idx="1025">
                  <c:v>66.699799999999982</c:v>
                </c:pt>
                <c:pt idx="1026">
                  <c:v>66.7</c:v>
                </c:pt>
                <c:pt idx="1027">
                  <c:v>66.7</c:v>
                </c:pt>
                <c:pt idx="1028">
                  <c:v>66.7</c:v>
                </c:pt>
                <c:pt idx="1029">
                  <c:v>66.700100000000006</c:v>
                </c:pt>
                <c:pt idx="1030">
                  <c:v>66.700100000000006</c:v>
                </c:pt>
                <c:pt idx="1031">
                  <c:v>66.700199999999995</c:v>
                </c:pt>
                <c:pt idx="1032">
                  <c:v>66.791900000000027</c:v>
                </c:pt>
                <c:pt idx="1033">
                  <c:v>66.791900000000027</c:v>
                </c:pt>
                <c:pt idx="1034">
                  <c:v>66.791900000000027</c:v>
                </c:pt>
                <c:pt idx="1035">
                  <c:v>66.791900000000027</c:v>
                </c:pt>
                <c:pt idx="1036">
                  <c:v>66.791900000000027</c:v>
                </c:pt>
                <c:pt idx="1037">
                  <c:v>66.791900000000027</c:v>
                </c:pt>
                <c:pt idx="1038">
                  <c:v>66.791900000000027</c:v>
                </c:pt>
                <c:pt idx="1039">
                  <c:v>66.791900000000027</c:v>
                </c:pt>
                <c:pt idx="1040">
                  <c:v>66.791900000000027</c:v>
                </c:pt>
                <c:pt idx="1041">
                  <c:v>66.792000000000002</c:v>
                </c:pt>
                <c:pt idx="1042">
                  <c:v>66.792000000000002</c:v>
                </c:pt>
                <c:pt idx="1043">
                  <c:v>66.792000000000002</c:v>
                </c:pt>
                <c:pt idx="1044">
                  <c:v>66.792000000000002</c:v>
                </c:pt>
                <c:pt idx="1045">
                  <c:v>66.792000000000002</c:v>
                </c:pt>
                <c:pt idx="1046">
                  <c:v>66.792000000000002</c:v>
                </c:pt>
                <c:pt idx="1047">
                  <c:v>66.792000000000002</c:v>
                </c:pt>
                <c:pt idx="1048">
                  <c:v>66.792000000000002</c:v>
                </c:pt>
                <c:pt idx="1049">
                  <c:v>66.792000000000002</c:v>
                </c:pt>
                <c:pt idx="1050">
                  <c:v>66.792000000000002</c:v>
                </c:pt>
                <c:pt idx="1051">
                  <c:v>66.792000000000002</c:v>
                </c:pt>
                <c:pt idx="1052">
                  <c:v>66.792000000000002</c:v>
                </c:pt>
                <c:pt idx="1053">
                  <c:v>66.792000000000002</c:v>
                </c:pt>
                <c:pt idx="1054">
                  <c:v>66.792000000000002</c:v>
                </c:pt>
                <c:pt idx="1055">
                  <c:v>66.792000000000002</c:v>
                </c:pt>
                <c:pt idx="1056">
                  <c:v>66.792000000000002</c:v>
                </c:pt>
                <c:pt idx="1057">
                  <c:v>66.792000000000002</c:v>
                </c:pt>
                <c:pt idx="1058">
                  <c:v>66.792000000000002</c:v>
                </c:pt>
                <c:pt idx="1059">
                  <c:v>66.792000000000002</c:v>
                </c:pt>
                <c:pt idx="1060">
                  <c:v>66.792000000000002</c:v>
                </c:pt>
                <c:pt idx="1061">
                  <c:v>66.792000000000002</c:v>
                </c:pt>
                <c:pt idx="1062">
                  <c:v>66.792000000000002</c:v>
                </c:pt>
                <c:pt idx="1063">
                  <c:v>66.792000000000002</c:v>
                </c:pt>
                <c:pt idx="1064">
                  <c:v>66.792000000000002</c:v>
                </c:pt>
                <c:pt idx="1065">
                  <c:v>66.792000000000002</c:v>
                </c:pt>
                <c:pt idx="1066">
                  <c:v>66.792000000000002</c:v>
                </c:pt>
                <c:pt idx="1067">
                  <c:v>66.792000000000002</c:v>
                </c:pt>
                <c:pt idx="1068">
                  <c:v>66.792000000000002</c:v>
                </c:pt>
                <c:pt idx="1069">
                  <c:v>66.792000000000002</c:v>
                </c:pt>
                <c:pt idx="1070">
                  <c:v>66.792000000000002</c:v>
                </c:pt>
                <c:pt idx="1071">
                  <c:v>66.792100000000005</c:v>
                </c:pt>
                <c:pt idx="1072">
                  <c:v>66.792299999999997</c:v>
                </c:pt>
                <c:pt idx="1073">
                  <c:v>66.792299999999997</c:v>
                </c:pt>
                <c:pt idx="1074">
                  <c:v>66.792299999999997</c:v>
                </c:pt>
                <c:pt idx="1075">
                  <c:v>66.792299999999997</c:v>
                </c:pt>
                <c:pt idx="1076">
                  <c:v>66.792299999999997</c:v>
                </c:pt>
                <c:pt idx="1077">
                  <c:v>66.792299999999997</c:v>
                </c:pt>
                <c:pt idx="1078">
                  <c:v>66.792299999999997</c:v>
                </c:pt>
                <c:pt idx="1079">
                  <c:v>66.792400000000001</c:v>
                </c:pt>
                <c:pt idx="1080">
                  <c:v>66.792500000000004</c:v>
                </c:pt>
                <c:pt idx="1081">
                  <c:v>66.884399999999999</c:v>
                </c:pt>
                <c:pt idx="1082">
                  <c:v>66.884399999999999</c:v>
                </c:pt>
                <c:pt idx="1083">
                  <c:v>66.884500000000003</c:v>
                </c:pt>
                <c:pt idx="1084">
                  <c:v>67.069300000000013</c:v>
                </c:pt>
                <c:pt idx="1085">
                  <c:v>67.069300000000013</c:v>
                </c:pt>
                <c:pt idx="1086">
                  <c:v>67.070699999999988</c:v>
                </c:pt>
                <c:pt idx="1087">
                  <c:v>67.161600000000007</c:v>
                </c:pt>
                <c:pt idx="1088">
                  <c:v>67.531300000000002</c:v>
                </c:pt>
                <c:pt idx="1089">
                  <c:v>67.53279999999998</c:v>
                </c:pt>
                <c:pt idx="1090">
                  <c:v>67.808599999999998</c:v>
                </c:pt>
                <c:pt idx="1091">
                  <c:v>67.900899999999993</c:v>
                </c:pt>
                <c:pt idx="1092">
                  <c:v>68.455299999999994</c:v>
                </c:pt>
                <c:pt idx="1093">
                  <c:v>69.194400000000002</c:v>
                </c:pt>
                <c:pt idx="1094">
                  <c:v>70.027299999999997</c:v>
                </c:pt>
                <c:pt idx="1095">
                  <c:v>70.210400000000007</c:v>
                </c:pt>
                <c:pt idx="1096">
                  <c:v>70.397099999999995</c:v>
                </c:pt>
                <c:pt idx="1097">
                  <c:v>70.579799999999949</c:v>
                </c:pt>
                <c:pt idx="1098">
                  <c:v>70.582299999999989</c:v>
                </c:pt>
                <c:pt idx="1099">
                  <c:v>70.674299999999988</c:v>
                </c:pt>
                <c:pt idx="1100">
                  <c:v>70.674299999999988</c:v>
                </c:pt>
                <c:pt idx="1101">
                  <c:v>70.674299999999988</c:v>
                </c:pt>
                <c:pt idx="1102">
                  <c:v>70.766599999999997</c:v>
                </c:pt>
                <c:pt idx="1103">
                  <c:v>70.766599999999997</c:v>
                </c:pt>
                <c:pt idx="1104">
                  <c:v>70.766599999999997</c:v>
                </c:pt>
                <c:pt idx="1105">
                  <c:v>70.766599999999997</c:v>
                </c:pt>
                <c:pt idx="1106">
                  <c:v>70.766599999999997</c:v>
                </c:pt>
                <c:pt idx="1107">
                  <c:v>70.766599999999997</c:v>
                </c:pt>
                <c:pt idx="1108">
                  <c:v>70.766599999999997</c:v>
                </c:pt>
                <c:pt idx="1109">
                  <c:v>70.766900000000007</c:v>
                </c:pt>
                <c:pt idx="1110">
                  <c:v>70.766900000000007</c:v>
                </c:pt>
                <c:pt idx="1111">
                  <c:v>70.85899999999998</c:v>
                </c:pt>
                <c:pt idx="1112">
                  <c:v>70.85899999999998</c:v>
                </c:pt>
                <c:pt idx="1113">
                  <c:v>70.85899999999998</c:v>
                </c:pt>
                <c:pt idx="1114">
                  <c:v>70.85899999999998</c:v>
                </c:pt>
                <c:pt idx="1115">
                  <c:v>70.85899999999998</c:v>
                </c:pt>
                <c:pt idx="1116">
                  <c:v>70.85899999999998</c:v>
                </c:pt>
                <c:pt idx="1117">
                  <c:v>70.85899999999998</c:v>
                </c:pt>
                <c:pt idx="1118">
                  <c:v>70.85899999999998</c:v>
                </c:pt>
                <c:pt idx="1119">
                  <c:v>70.85899999999998</c:v>
                </c:pt>
                <c:pt idx="1120">
                  <c:v>70.85899999999998</c:v>
                </c:pt>
                <c:pt idx="1121">
                  <c:v>70.85899999999998</c:v>
                </c:pt>
                <c:pt idx="1122">
                  <c:v>70.85899999999998</c:v>
                </c:pt>
                <c:pt idx="1123">
                  <c:v>70.859099999999998</c:v>
                </c:pt>
                <c:pt idx="1124">
                  <c:v>70.859099999999998</c:v>
                </c:pt>
                <c:pt idx="1125">
                  <c:v>70.859099999999998</c:v>
                </c:pt>
                <c:pt idx="1126">
                  <c:v>70.859099999999998</c:v>
                </c:pt>
                <c:pt idx="1127">
                  <c:v>70.859099999999998</c:v>
                </c:pt>
                <c:pt idx="1128">
                  <c:v>70.85929999999999</c:v>
                </c:pt>
                <c:pt idx="1129">
                  <c:v>70.85929999999999</c:v>
                </c:pt>
                <c:pt idx="1130">
                  <c:v>70.85929999999999</c:v>
                </c:pt>
                <c:pt idx="1131">
                  <c:v>70.85929999999999</c:v>
                </c:pt>
                <c:pt idx="1132">
                  <c:v>70.85929999999999</c:v>
                </c:pt>
                <c:pt idx="1133">
                  <c:v>70.85929999999999</c:v>
                </c:pt>
                <c:pt idx="1134">
                  <c:v>70.85929999999999</c:v>
                </c:pt>
                <c:pt idx="1135">
                  <c:v>70.85929999999999</c:v>
                </c:pt>
                <c:pt idx="1136">
                  <c:v>70.85929999999999</c:v>
                </c:pt>
                <c:pt idx="1137">
                  <c:v>70.85939999999998</c:v>
                </c:pt>
                <c:pt idx="1138">
                  <c:v>70.85939999999998</c:v>
                </c:pt>
                <c:pt idx="1139">
                  <c:v>70.85939999999998</c:v>
                </c:pt>
                <c:pt idx="1140">
                  <c:v>70.859499999999983</c:v>
                </c:pt>
                <c:pt idx="1141">
                  <c:v>70.859499999999983</c:v>
                </c:pt>
                <c:pt idx="1142">
                  <c:v>70.859499999999983</c:v>
                </c:pt>
                <c:pt idx="1143">
                  <c:v>70.859499999999983</c:v>
                </c:pt>
                <c:pt idx="1144">
                  <c:v>70.859499999999983</c:v>
                </c:pt>
                <c:pt idx="1145">
                  <c:v>70.859499999999983</c:v>
                </c:pt>
                <c:pt idx="1146">
                  <c:v>70.859499999999983</c:v>
                </c:pt>
                <c:pt idx="1147">
                  <c:v>70.859499999999983</c:v>
                </c:pt>
                <c:pt idx="1148">
                  <c:v>70.859499999999983</c:v>
                </c:pt>
                <c:pt idx="1149">
                  <c:v>70.859499999999983</c:v>
                </c:pt>
                <c:pt idx="1150">
                  <c:v>70.859499999999983</c:v>
                </c:pt>
                <c:pt idx="1151">
                  <c:v>70.859499999999983</c:v>
                </c:pt>
                <c:pt idx="1152">
                  <c:v>70.859499999999983</c:v>
                </c:pt>
                <c:pt idx="1153">
                  <c:v>70.859499999999983</c:v>
                </c:pt>
                <c:pt idx="1154">
                  <c:v>70.859499999999983</c:v>
                </c:pt>
                <c:pt idx="1155">
                  <c:v>70.949200000000758</c:v>
                </c:pt>
                <c:pt idx="1156">
                  <c:v>70.949200000000758</c:v>
                </c:pt>
                <c:pt idx="1157">
                  <c:v>70.949200000000758</c:v>
                </c:pt>
                <c:pt idx="1158">
                  <c:v>70.949200000000758</c:v>
                </c:pt>
                <c:pt idx="1159">
                  <c:v>70.949200000000758</c:v>
                </c:pt>
                <c:pt idx="1160">
                  <c:v>70.949200000000758</c:v>
                </c:pt>
                <c:pt idx="1161">
                  <c:v>70.949200000000758</c:v>
                </c:pt>
                <c:pt idx="1162">
                  <c:v>70.949200000000758</c:v>
                </c:pt>
                <c:pt idx="1163">
                  <c:v>70.949200000000758</c:v>
                </c:pt>
                <c:pt idx="1164">
                  <c:v>70.949200000000758</c:v>
                </c:pt>
                <c:pt idx="1165">
                  <c:v>70.949200000000758</c:v>
                </c:pt>
                <c:pt idx="1166">
                  <c:v>70.949200000000758</c:v>
                </c:pt>
                <c:pt idx="1167">
                  <c:v>70.949300000000022</c:v>
                </c:pt>
                <c:pt idx="1168">
                  <c:v>70.949300000000022</c:v>
                </c:pt>
                <c:pt idx="1169">
                  <c:v>70.949300000000022</c:v>
                </c:pt>
                <c:pt idx="1170">
                  <c:v>70.949300000000022</c:v>
                </c:pt>
                <c:pt idx="1171">
                  <c:v>70.949300000000022</c:v>
                </c:pt>
                <c:pt idx="1172">
                  <c:v>70.949300000000022</c:v>
                </c:pt>
                <c:pt idx="1173">
                  <c:v>70.949300000000022</c:v>
                </c:pt>
                <c:pt idx="1174">
                  <c:v>70.949300000000022</c:v>
                </c:pt>
                <c:pt idx="1175">
                  <c:v>70.949300000000022</c:v>
                </c:pt>
                <c:pt idx="1176">
                  <c:v>70.949300000000022</c:v>
                </c:pt>
                <c:pt idx="1177">
                  <c:v>70.949300000000022</c:v>
                </c:pt>
                <c:pt idx="1178">
                  <c:v>70.949300000000022</c:v>
                </c:pt>
                <c:pt idx="1179">
                  <c:v>70.949300000000022</c:v>
                </c:pt>
                <c:pt idx="1180">
                  <c:v>70.949300000000022</c:v>
                </c:pt>
                <c:pt idx="1181">
                  <c:v>70.949300000000022</c:v>
                </c:pt>
                <c:pt idx="1182">
                  <c:v>70.949300000000022</c:v>
                </c:pt>
                <c:pt idx="1183">
                  <c:v>70.949300000000022</c:v>
                </c:pt>
                <c:pt idx="1184">
                  <c:v>70.949300000000022</c:v>
                </c:pt>
                <c:pt idx="1185">
                  <c:v>70.949300000000022</c:v>
                </c:pt>
                <c:pt idx="1186">
                  <c:v>70.949300000000022</c:v>
                </c:pt>
                <c:pt idx="1187">
                  <c:v>70.949300000000022</c:v>
                </c:pt>
                <c:pt idx="1188">
                  <c:v>70.949300000000022</c:v>
                </c:pt>
                <c:pt idx="1189">
                  <c:v>70.949300000000022</c:v>
                </c:pt>
                <c:pt idx="1190">
                  <c:v>70.949300000000022</c:v>
                </c:pt>
                <c:pt idx="1191">
                  <c:v>70.949300000000022</c:v>
                </c:pt>
                <c:pt idx="1192">
                  <c:v>70.949600000000714</c:v>
                </c:pt>
                <c:pt idx="1193">
                  <c:v>70.949600000000714</c:v>
                </c:pt>
                <c:pt idx="1194">
                  <c:v>70.949700000000007</c:v>
                </c:pt>
                <c:pt idx="1195">
                  <c:v>70.951300000000003</c:v>
                </c:pt>
                <c:pt idx="1196">
                  <c:v>70.951300000000003</c:v>
                </c:pt>
                <c:pt idx="1197">
                  <c:v>70.951300000000003</c:v>
                </c:pt>
                <c:pt idx="1198">
                  <c:v>70.951300000000003</c:v>
                </c:pt>
                <c:pt idx="1199">
                  <c:v>70.951300000000003</c:v>
                </c:pt>
                <c:pt idx="1200">
                  <c:v>70.951300000000003</c:v>
                </c:pt>
                <c:pt idx="1201">
                  <c:v>70.951300000000003</c:v>
                </c:pt>
                <c:pt idx="1202">
                  <c:v>70.951300000000003</c:v>
                </c:pt>
                <c:pt idx="1203">
                  <c:v>70.951300000000003</c:v>
                </c:pt>
                <c:pt idx="1204">
                  <c:v>70.951300000000003</c:v>
                </c:pt>
                <c:pt idx="1205">
                  <c:v>70.951300000000003</c:v>
                </c:pt>
                <c:pt idx="1206">
                  <c:v>70.951300000000003</c:v>
                </c:pt>
                <c:pt idx="1207">
                  <c:v>70.951300000000003</c:v>
                </c:pt>
                <c:pt idx="1208">
                  <c:v>70.951300000000003</c:v>
                </c:pt>
                <c:pt idx="1209">
                  <c:v>70.951300000000003</c:v>
                </c:pt>
                <c:pt idx="1210">
                  <c:v>70.951300000000003</c:v>
                </c:pt>
                <c:pt idx="1211">
                  <c:v>70.951300000000003</c:v>
                </c:pt>
                <c:pt idx="1212">
                  <c:v>70.951300000000003</c:v>
                </c:pt>
                <c:pt idx="1213">
                  <c:v>70.951400000000007</c:v>
                </c:pt>
                <c:pt idx="1214">
                  <c:v>70.951400000000007</c:v>
                </c:pt>
                <c:pt idx="1215">
                  <c:v>70.951600000000127</c:v>
                </c:pt>
                <c:pt idx="1216">
                  <c:v>70.951600000000127</c:v>
                </c:pt>
                <c:pt idx="1217">
                  <c:v>70.951600000000127</c:v>
                </c:pt>
                <c:pt idx="1218">
                  <c:v>70.951600000000127</c:v>
                </c:pt>
                <c:pt idx="1219">
                  <c:v>70.951600000000127</c:v>
                </c:pt>
                <c:pt idx="1220">
                  <c:v>70.951600000000127</c:v>
                </c:pt>
                <c:pt idx="1221">
                  <c:v>70.951600000000127</c:v>
                </c:pt>
                <c:pt idx="1222">
                  <c:v>70.951600000000127</c:v>
                </c:pt>
                <c:pt idx="1223">
                  <c:v>70.951600000000127</c:v>
                </c:pt>
                <c:pt idx="1224">
                  <c:v>70.951600000000127</c:v>
                </c:pt>
                <c:pt idx="1225">
                  <c:v>70.951600000000127</c:v>
                </c:pt>
                <c:pt idx="1226">
                  <c:v>70.951600000000127</c:v>
                </c:pt>
                <c:pt idx="1227">
                  <c:v>70.951600000000127</c:v>
                </c:pt>
                <c:pt idx="1228">
                  <c:v>70.951600000000127</c:v>
                </c:pt>
                <c:pt idx="1229">
                  <c:v>70.951600000000127</c:v>
                </c:pt>
                <c:pt idx="1230">
                  <c:v>70.951600000000127</c:v>
                </c:pt>
                <c:pt idx="1231">
                  <c:v>70.951600000000127</c:v>
                </c:pt>
                <c:pt idx="1232">
                  <c:v>70.951600000000127</c:v>
                </c:pt>
                <c:pt idx="1233">
                  <c:v>70.951600000000127</c:v>
                </c:pt>
                <c:pt idx="1234">
                  <c:v>70.951600000000127</c:v>
                </c:pt>
                <c:pt idx="1235">
                  <c:v>70.951600000000127</c:v>
                </c:pt>
                <c:pt idx="1236">
                  <c:v>70.951600000000127</c:v>
                </c:pt>
                <c:pt idx="1237">
                  <c:v>70.951600000000127</c:v>
                </c:pt>
                <c:pt idx="1238">
                  <c:v>70.951600000000127</c:v>
                </c:pt>
                <c:pt idx="1239">
                  <c:v>70.951600000000127</c:v>
                </c:pt>
                <c:pt idx="1240">
                  <c:v>70.951600000000127</c:v>
                </c:pt>
                <c:pt idx="1241">
                  <c:v>70.951600000000127</c:v>
                </c:pt>
                <c:pt idx="1242">
                  <c:v>70.951600000000127</c:v>
                </c:pt>
                <c:pt idx="1243">
                  <c:v>70.951600000000127</c:v>
                </c:pt>
                <c:pt idx="1244">
                  <c:v>70.951600000000127</c:v>
                </c:pt>
                <c:pt idx="1245">
                  <c:v>70.951600000000127</c:v>
                </c:pt>
                <c:pt idx="1246">
                  <c:v>70.951600000000127</c:v>
                </c:pt>
                <c:pt idx="1247">
                  <c:v>70.951600000000127</c:v>
                </c:pt>
                <c:pt idx="1248">
                  <c:v>70.951600000000127</c:v>
                </c:pt>
                <c:pt idx="1249">
                  <c:v>70.951600000000127</c:v>
                </c:pt>
                <c:pt idx="1250">
                  <c:v>70.951600000000127</c:v>
                </c:pt>
                <c:pt idx="1251">
                  <c:v>70.951600000000127</c:v>
                </c:pt>
                <c:pt idx="1252">
                  <c:v>70.951600000000127</c:v>
                </c:pt>
                <c:pt idx="1253">
                  <c:v>70.951700000000002</c:v>
                </c:pt>
                <c:pt idx="1254">
                  <c:v>70.951700000000002</c:v>
                </c:pt>
                <c:pt idx="1255">
                  <c:v>70.951700000000002</c:v>
                </c:pt>
                <c:pt idx="1256">
                  <c:v>70.951700000000002</c:v>
                </c:pt>
                <c:pt idx="1257">
                  <c:v>70.951700000000002</c:v>
                </c:pt>
                <c:pt idx="1258">
                  <c:v>70.951700000000002</c:v>
                </c:pt>
                <c:pt idx="1259">
                  <c:v>70.951700000000002</c:v>
                </c:pt>
                <c:pt idx="1260">
                  <c:v>70.951700000000002</c:v>
                </c:pt>
                <c:pt idx="1261">
                  <c:v>70.951700000000002</c:v>
                </c:pt>
                <c:pt idx="1262">
                  <c:v>70.951700000000002</c:v>
                </c:pt>
                <c:pt idx="1263">
                  <c:v>70.951700000000002</c:v>
                </c:pt>
                <c:pt idx="1264">
                  <c:v>70.951700000000002</c:v>
                </c:pt>
                <c:pt idx="1265">
                  <c:v>70.951700000000002</c:v>
                </c:pt>
                <c:pt idx="1266">
                  <c:v>70.951700000000002</c:v>
                </c:pt>
                <c:pt idx="1267">
                  <c:v>70.951700000000002</c:v>
                </c:pt>
                <c:pt idx="1268">
                  <c:v>70.951700000000002</c:v>
                </c:pt>
                <c:pt idx="1269">
                  <c:v>70.951700000000002</c:v>
                </c:pt>
                <c:pt idx="1270">
                  <c:v>70.951700000000002</c:v>
                </c:pt>
                <c:pt idx="1271">
                  <c:v>70.951700000000002</c:v>
                </c:pt>
                <c:pt idx="1272">
                  <c:v>70.951700000000002</c:v>
                </c:pt>
                <c:pt idx="1273">
                  <c:v>70.951700000000002</c:v>
                </c:pt>
                <c:pt idx="1274">
                  <c:v>70.951700000000002</c:v>
                </c:pt>
                <c:pt idx="1275">
                  <c:v>70.951700000000002</c:v>
                </c:pt>
                <c:pt idx="1276">
                  <c:v>70.951700000000002</c:v>
                </c:pt>
                <c:pt idx="1277">
                  <c:v>70.951700000000002</c:v>
                </c:pt>
                <c:pt idx="1278">
                  <c:v>70.951700000000002</c:v>
                </c:pt>
                <c:pt idx="1279">
                  <c:v>70.951700000000002</c:v>
                </c:pt>
                <c:pt idx="1280">
                  <c:v>70.951700000000002</c:v>
                </c:pt>
                <c:pt idx="1281">
                  <c:v>70.951700000000002</c:v>
                </c:pt>
                <c:pt idx="1282">
                  <c:v>70.951700000000002</c:v>
                </c:pt>
                <c:pt idx="1283">
                  <c:v>70.951700000000002</c:v>
                </c:pt>
                <c:pt idx="1284">
                  <c:v>70.951700000000002</c:v>
                </c:pt>
                <c:pt idx="1285">
                  <c:v>70.951700000000002</c:v>
                </c:pt>
                <c:pt idx="1286">
                  <c:v>70.951700000000002</c:v>
                </c:pt>
                <c:pt idx="1287">
                  <c:v>70.951700000000002</c:v>
                </c:pt>
                <c:pt idx="1288">
                  <c:v>70.951700000000002</c:v>
                </c:pt>
                <c:pt idx="1289">
                  <c:v>70.951700000000002</c:v>
                </c:pt>
                <c:pt idx="1290">
                  <c:v>70.951700000000002</c:v>
                </c:pt>
                <c:pt idx="1291">
                  <c:v>70.951700000000002</c:v>
                </c:pt>
                <c:pt idx="1292">
                  <c:v>70.951700000000002</c:v>
                </c:pt>
                <c:pt idx="1293">
                  <c:v>70.951700000000002</c:v>
                </c:pt>
                <c:pt idx="1294">
                  <c:v>70.951700000000002</c:v>
                </c:pt>
                <c:pt idx="1295">
                  <c:v>70.951700000000002</c:v>
                </c:pt>
                <c:pt idx="1296">
                  <c:v>70.951700000000002</c:v>
                </c:pt>
                <c:pt idx="1297">
                  <c:v>70.951700000000002</c:v>
                </c:pt>
                <c:pt idx="1298">
                  <c:v>70.951700000000002</c:v>
                </c:pt>
                <c:pt idx="1299">
                  <c:v>70.951700000000002</c:v>
                </c:pt>
                <c:pt idx="1300">
                  <c:v>70.951700000000002</c:v>
                </c:pt>
                <c:pt idx="1301">
                  <c:v>70.951700000000002</c:v>
                </c:pt>
                <c:pt idx="1302">
                  <c:v>70.951700000000002</c:v>
                </c:pt>
                <c:pt idx="1303">
                  <c:v>70.951700000000002</c:v>
                </c:pt>
                <c:pt idx="1304">
                  <c:v>70.951700000000002</c:v>
                </c:pt>
                <c:pt idx="1305">
                  <c:v>70.951700000000002</c:v>
                </c:pt>
                <c:pt idx="1306">
                  <c:v>70.951700000000002</c:v>
                </c:pt>
                <c:pt idx="1307">
                  <c:v>70.951700000000002</c:v>
                </c:pt>
                <c:pt idx="1308">
                  <c:v>71.041600000000685</c:v>
                </c:pt>
                <c:pt idx="1309">
                  <c:v>71.041600000000685</c:v>
                </c:pt>
                <c:pt idx="1310">
                  <c:v>71.041600000000685</c:v>
                </c:pt>
                <c:pt idx="1311">
                  <c:v>71.041600000000685</c:v>
                </c:pt>
                <c:pt idx="1312">
                  <c:v>71.041600000000685</c:v>
                </c:pt>
                <c:pt idx="1313">
                  <c:v>71.041600000000685</c:v>
                </c:pt>
                <c:pt idx="1314">
                  <c:v>71.041600000000685</c:v>
                </c:pt>
                <c:pt idx="1315">
                  <c:v>71.041600000000685</c:v>
                </c:pt>
                <c:pt idx="1316">
                  <c:v>71.041600000000685</c:v>
                </c:pt>
                <c:pt idx="1317">
                  <c:v>71.041600000000685</c:v>
                </c:pt>
                <c:pt idx="1318">
                  <c:v>71.041700000000006</c:v>
                </c:pt>
                <c:pt idx="1319">
                  <c:v>71.041700000000006</c:v>
                </c:pt>
                <c:pt idx="1320">
                  <c:v>71.041700000000006</c:v>
                </c:pt>
                <c:pt idx="1321">
                  <c:v>71.041700000000006</c:v>
                </c:pt>
                <c:pt idx="1322">
                  <c:v>71.041700000000006</c:v>
                </c:pt>
                <c:pt idx="1323">
                  <c:v>71.041700000000006</c:v>
                </c:pt>
                <c:pt idx="1324">
                  <c:v>71.041700000000006</c:v>
                </c:pt>
                <c:pt idx="1325">
                  <c:v>71.041700000000006</c:v>
                </c:pt>
                <c:pt idx="1326">
                  <c:v>71.041700000000006</c:v>
                </c:pt>
                <c:pt idx="1327">
                  <c:v>71.041700000000006</c:v>
                </c:pt>
                <c:pt idx="1328">
                  <c:v>71.041700000000006</c:v>
                </c:pt>
                <c:pt idx="1329">
                  <c:v>71.041700000000006</c:v>
                </c:pt>
                <c:pt idx="1330">
                  <c:v>71.041700000000006</c:v>
                </c:pt>
                <c:pt idx="1331">
                  <c:v>71.041700000000006</c:v>
                </c:pt>
                <c:pt idx="1332">
                  <c:v>71.041700000000006</c:v>
                </c:pt>
                <c:pt idx="1333">
                  <c:v>71.041700000000006</c:v>
                </c:pt>
                <c:pt idx="1334">
                  <c:v>71.041700000000006</c:v>
                </c:pt>
                <c:pt idx="1335">
                  <c:v>71.041700000000006</c:v>
                </c:pt>
                <c:pt idx="1336">
                  <c:v>71.041700000000006</c:v>
                </c:pt>
                <c:pt idx="1337">
                  <c:v>71.041799999999995</c:v>
                </c:pt>
                <c:pt idx="1338">
                  <c:v>71.041799999999995</c:v>
                </c:pt>
                <c:pt idx="1339">
                  <c:v>71.041799999999995</c:v>
                </c:pt>
                <c:pt idx="1340">
                  <c:v>71.041799999999995</c:v>
                </c:pt>
                <c:pt idx="1341">
                  <c:v>71.042100000000005</c:v>
                </c:pt>
                <c:pt idx="1342">
                  <c:v>71.042100000000005</c:v>
                </c:pt>
                <c:pt idx="1343">
                  <c:v>71.042100000000005</c:v>
                </c:pt>
                <c:pt idx="1344">
                  <c:v>71.042100000000005</c:v>
                </c:pt>
                <c:pt idx="1345">
                  <c:v>71.043800000000005</c:v>
                </c:pt>
                <c:pt idx="1346">
                  <c:v>71.044100000000327</c:v>
                </c:pt>
                <c:pt idx="1347">
                  <c:v>71.044100000000327</c:v>
                </c:pt>
                <c:pt idx="1348">
                  <c:v>71.044100000000327</c:v>
                </c:pt>
                <c:pt idx="1349">
                  <c:v>71.044100000000327</c:v>
                </c:pt>
                <c:pt idx="1350">
                  <c:v>71.044100000000327</c:v>
                </c:pt>
                <c:pt idx="1351">
                  <c:v>71.044100000000327</c:v>
                </c:pt>
                <c:pt idx="1352">
                  <c:v>71.044100000000327</c:v>
                </c:pt>
                <c:pt idx="1353">
                  <c:v>71.044100000000327</c:v>
                </c:pt>
                <c:pt idx="1354">
                  <c:v>71.044100000000327</c:v>
                </c:pt>
                <c:pt idx="1355">
                  <c:v>71.044100000000327</c:v>
                </c:pt>
                <c:pt idx="1356">
                  <c:v>71.044100000000327</c:v>
                </c:pt>
                <c:pt idx="1357">
                  <c:v>71.044100000000327</c:v>
                </c:pt>
                <c:pt idx="1358">
                  <c:v>71.044100000000327</c:v>
                </c:pt>
                <c:pt idx="1359">
                  <c:v>71.044100000000327</c:v>
                </c:pt>
                <c:pt idx="1360">
                  <c:v>71.044100000000327</c:v>
                </c:pt>
                <c:pt idx="1361">
                  <c:v>71.044100000000327</c:v>
                </c:pt>
                <c:pt idx="1362">
                  <c:v>71.044100000000327</c:v>
                </c:pt>
                <c:pt idx="1363">
                  <c:v>71.044100000000327</c:v>
                </c:pt>
                <c:pt idx="1364">
                  <c:v>71.044100000000327</c:v>
                </c:pt>
                <c:pt idx="1365">
                  <c:v>71.044200000000728</c:v>
                </c:pt>
                <c:pt idx="1366">
                  <c:v>71.044200000000728</c:v>
                </c:pt>
                <c:pt idx="1367">
                  <c:v>71.044200000000728</c:v>
                </c:pt>
                <c:pt idx="1368">
                  <c:v>71.044200000000728</c:v>
                </c:pt>
                <c:pt idx="1369">
                  <c:v>71.044200000000728</c:v>
                </c:pt>
                <c:pt idx="1370">
                  <c:v>71.133899999999983</c:v>
                </c:pt>
                <c:pt idx="1371">
                  <c:v>71.133899999999983</c:v>
                </c:pt>
                <c:pt idx="1372">
                  <c:v>71.133899999999983</c:v>
                </c:pt>
                <c:pt idx="1373">
                  <c:v>71.133899999999983</c:v>
                </c:pt>
                <c:pt idx="1374">
                  <c:v>71.133899999999983</c:v>
                </c:pt>
                <c:pt idx="1375">
                  <c:v>71.134</c:v>
                </c:pt>
                <c:pt idx="1376">
                  <c:v>71.134</c:v>
                </c:pt>
                <c:pt idx="1377">
                  <c:v>71.134</c:v>
                </c:pt>
                <c:pt idx="1378">
                  <c:v>71.134</c:v>
                </c:pt>
                <c:pt idx="1379">
                  <c:v>71.134</c:v>
                </c:pt>
                <c:pt idx="1380">
                  <c:v>71.134</c:v>
                </c:pt>
                <c:pt idx="1381">
                  <c:v>71.134</c:v>
                </c:pt>
                <c:pt idx="1382">
                  <c:v>71.134</c:v>
                </c:pt>
                <c:pt idx="1383">
                  <c:v>71.134</c:v>
                </c:pt>
                <c:pt idx="1384">
                  <c:v>71.134</c:v>
                </c:pt>
                <c:pt idx="1385">
                  <c:v>71.134</c:v>
                </c:pt>
                <c:pt idx="1386">
                  <c:v>71.134</c:v>
                </c:pt>
                <c:pt idx="1387">
                  <c:v>71.134</c:v>
                </c:pt>
                <c:pt idx="1388">
                  <c:v>71.134</c:v>
                </c:pt>
                <c:pt idx="1389">
                  <c:v>71.134299999999996</c:v>
                </c:pt>
                <c:pt idx="1390">
                  <c:v>71.134299999999996</c:v>
                </c:pt>
                <c:pt idx="1391">
                  <c:v>71.135599999999982</c:v>
                </c:pt>
                <c:pt idx="1392">
                  <c:v>71.136399999999981</c:v>
                </c:pt>
                <c:pt idx="1393">
                  <c:v>71.136399999999981</c:v>
                </c:pt>
                <c:pt idx="1394">
                  <c:v>71.136399999999981</c:v>
                </c:pt>
                <c:pt idx="1395">
                  <c:v>71.136399999999981</c:v>
                </c:pt>
                <c:pt idx="1396">
                  <c:v>71.136399999999981</c:v>
                </c:pt>
                <c:pt idx="1397">
                  <c:v>71.228399999999979</c:v>
                </c:pt>
                <c:pt idx="1398">
                  <c:v>71.319000000000003</c:v>
                </c:pt>
                <c:pt idx="1399">
                  <c:v>71.320399999999978</c:v>
                </c:pt>
                <c:pt idx="1400">
                  <c:v>71.411100000000758</c:v>
                </c:pt>
                <c:pt idx="1401">
                  <c:v>71.504999999999995</c:v>
                </c:pt>
                <c:pt idx="1402">
                  <c:v>71.596800000000002</c:v>
                </c:pt>
                <c:pt idx="1403">
                  <c:v>71.596800000000002</c:v>
                </c:pt>
                <c:pt idx="1404">
                  <c:v>71.596800000000002</c:v>
                </c:pt>
                <c:pt idx="1405">
                  <c:v>71.596900000000005</c:v>
                </c:pt>
                <c:pt idx="1406">
                  <c:v>71.596900000000005</c:v>
                </c:pt>
                <c:pt idx="1407">
                  <c:v>71.596900000000005</c:v>
                </c:pt>
                <c:pt idx="1408">
                  <c:v>71.596900000000005</c:v>
                </c:pt>
                <c:pt idx="1409">
                  <c:v>71.596900000000005</c:v>
                </c:pt>
                <c:pt idx="1410">
                  <c:v>71.597300000000004</c:v>
                </c:pt>
                <c:pt idx="1411">
                  <c:v>71.687999999999988</c:v>
                </c:pt>
                <c:pt idx="1412">
                  <c:v>71.688799999999958</c:v>
                </c:pt>
                <c:pt idx="1413">
                  <c:v>71.688899999999919</c:v>
                </c:pt>
                <c:pt idx="1414">
                  <c:v>71.688899999999919</c:v>
                </c:pt>
                <c:pt idx="1415">
                  <c:v>71.688899999999919</c:v>
                </c:pt>
                <c:pt idx="1416">
                  <c:v>71.688899999999919</c:v>
                </c:pt>
                <c:pt idx="1417">
                  <c:v>71.688899999999919</c:v>
                </c:pt>
                <c:pt idx="1418">
                  <c:v>71.688899999999919</c:v>
                </c:pt>
                <c:pt idx="1419">
                  <c:v>71.688899999999919</c:v>
                </c:pt>
                <c:pt idx="1420">
                  <c:v>71.688899999999919</c:v>
                </c:pt>
                <c:pt idx="1421">
                  <c:v>71.688899999999919</c:v>
                </c:pt>
                <c:pt idx="1422">
                  <c:v>71.688899999999919</c:v>
                </c:pt>
                <c:pt idx="1423">
                  <c:v>71.688899999999919</c:v>
                </c:pt>
                <c:pt idx="1424">
                  <c:v>71.688899999999919</c:v>
                </c:pt>
                <c:pt idx="1425">
                  <c:v>71.688899999999919</c:v>
                </c:pt>
                <c:pt idx="1426">
                  <c:v>71.688899999999919</c:v>
                </c:pt>
                <c:pt idx="1427">
                  <c:v>71.688899999999919</c:v>
                </c:pt>
                <c:pt idx="1428">
                  <c:v>71.688899999999919</c:v>
                </c:pt>
                <c:pt idx="1429">
                  <c:v>71.688899999999919</c:v>
                </c:pt>
                <c:pt idx="1430">
                  <c:v>71.688999999999979</c:v>
                </c:pt>
                <c:pt idx="1431">
                  <c:v>71.688999999999979</c:v>
                </c:pt>
                <c:pt idx="1432">
                  <c:v>71.688999999999979</c:v>
                </c:pt>
                <c:pt idx="1433">
                  <c:v>71.688999999999979</c:v>
                </c:pt>
                <c:pt idx="1434">
                  <c:v>71.689099999999982</c:v>
                </c:pt>
                <c:pt idx="1435">
                  <c:v>71.6892</c:v>
                </c:pt>
                <c:pt idx="1436">
                  <c:v>71.6892</c:v>
                </c:pt>
                <c:pt idx="1437">
                  <c:v>71.6892</c:v>
                </c:pt>
                <c:pt idx="1438">
                  <c:v>71.6892</c:v>
                </c:pt>
                <c:pt idx="1439">
                  <c:v>71.6892</c:v>
                </c:pt>
                <c:pt idx="1440">
                  <c:v>71.6892</c:v>
                </c:pt>
                <c:pt idx="1441">
                  <c:v>71.6892</c:v>
                </c:pt>
                <c:pt idx="1442">
                  <c:v>71.6892</c:v>
                </c:pt>
                <c:pt idx="1443">
                  <c:v>71.6892</c:v>
                </c:pt>
                <c:pt idx="1444">
                  <c:v>71.6892</c:v>
                </c:pt>
                <c:pt idx="1445">
                  <c:v>71.6892</c:v>
                </c:pt>
                <c:pt idx="1446">
                  <c:v>71.689299999999989</c:v>
                </c:pt>
                <c:pt idx="1447">
                  <c:v>71.689299999999989</c:v>
                </c:pt>
                <c:pt idx="1448">
                  <c:v>71.689299999999989</c:v>
                </c:pt>
                <c:pt idx="1449">
                  <c:v>71.689299999999989</c:v>
                </c:pt>
                <c:pt idx="1450">
                  <c:v>71.689299999999989</c:v>
                </c:pt>
                <c:pt idx="1451">
                  <c:v>71.689299999999989</c:v>
                </c:pt>
                <c:pt idx="1452">
                  <c:v>71.689299999999989</c:v>
                </c:pt>
                <c:pt idx="1453">
                  <c:v>71.689299999999989</c:v>
                </c:pt>
                <c:pt idx="1454">
                  <c:v>71.689299999999989</c:v>
                </c:pt>
                <c:pt idx="1455">
                  <c:v>71.689299999999989</c:v>
                </c:pt>
                <c:pt idx="1456">
                  <c:v>71.689299999999989</c:v>
                </c:pt>
                <c:pt idx="1457">
                  <c:v>71.689299999999989</c:v>
                </c:pt>
                <c:pt idx="1458">
                  <c:v>71.689299999999989</c:v>
                </c:pt>
                <c:pt idx="1459">
                  <c:v>71.689299999999989</c:v>
                </c:pt>
                <c:pt idx="1460">
                  <c:v>71.689299999999989</c:v>
                </c:pt>
                <c:pt idx="1461">
                  <c:v>71.689299999999989</c:v>
                </c:pt>
                <c:pt idx="1462">
                  <c:v>71.689299999999989</c:v>
                </c:pt>
                <c:pt idx="1463">
                  <c:v>71.689299999999989</c:v>
                </c:pt>
                <c:pt idx="1464">
                  <c:v>71.689299999999989</c:v>
                </c:pt>
                <c:pt idx="1465">
                  <c:v>71.689299999999989</c:v>
                </c:pt>
                <c:pt idx="1466">
                  <c:v>71.689299999999989</c:v>
                </c:pt>
                <c:pt idx="1467">
                  <c:v>71.689299999999989</c:v>
                </c:pt>
                <c:pt idx="1468">
                  <c:v>71.689299999999989</c:v>
                </c:pt>
                <c:pt idx="1469">
                  <c:v>71.689299999999989</c:v>
                </c:pt>
                <c:pt idx="1470">
                  <c:v>71.689299999999989</c:v>
                </c:pt>
                <c:pt idx="1471">
                  <c:v>71.689299999999989</c:v>
                </c:pt>
                <c:pt idx="1472">
                  <c:v>71.689299999999989</c:v>
                </c:pt>
                <c:pt idx="1473">
                  <c:v>71.689299999999989</c:v>
                </c:pt>
                <c:pt idx="1474">
                  <c:v>71.689299999999989</c:v>
                </c:pt>
                <c:pt idx="1475">
                  <c:v>71.689299999999989</c:v>
                </c:pt>
                <c:pt idx="1476">
                  <c:v>71.689299999999989</c:v>
                </c:pt>
                <c:pt idx="1477">
                  <c:v>71.689299999999989</c:v>
                </c:pt>
                <c:pt idx="1478">
                  <c:v>71.689299999999989</c:v>
                </c:pt>
                <c:pt idx="1479">
                  <c:v>71.689299999999989</c:v>
                </c:pt>
                <c:pt idx="1480">
                  <c:v>71.689299999999989</c:v>
                </c:pt>
                <c:pt idx="1481">
                  <c:v>71.689299999999989</c:v>
                </c:pt>
                <c:pt idx="1482">
                  <c:v>71.689299999999989</c:v>
                </c:pt>
                <c:pt idx="1483">
                  <c:v>71.689299999999989</c:v>
                </c:pt>
                <c:pt idx="1484">
                  <c:v>71.689399999999978</c:v>
                </c:pt>
                <c:pt idx="1485">
                  <c:v>71.689399999999978</c:v>
                </c:pt>
                <c:pt idx="1486">
                  <c:v>71.689399999999978</c:v>
                </c:pt>
                <c:pt idx="1487">
                  <c:v>71.689599999999999</c:v>
                </c:pt>
                <c:pt idx="1488">
                  <c:v>71.689699999999988</c:v>
                </c:pt>
                <c:pt idx="1489">
                  <c:v>71.689699999999988</c:v>
                </c:pt>
                <c:pt idx="1490">
                  <c:v>71.689699999999988</c:v>
                </c:pt>
                <c:pt idx="1491">
                  <c:v>71.689699999999988</c:v>
                </c:pt>
                <c:pt idx="1492">
                  <c:v>71.689699999999988</c:v>
                </c:pt>
                <c:pt idx="1493">
                  <c:v>71.689699999999988</c:v>
                </c:pt>
                <c:pt idx="1494">
                  <c:v>71.689699999999988</c:v>
                </c:pt>
                <c:pt idx="1495">
                  <c:v>71.689699999999988</c:v>
                </c:pt>
                <c:pt idx="1496">
                  <c:v>71.689699999999988</c:v>
                </c:pt>
                <c:pt idx="1497">
                  <c:v>71.689699999999988</c:v>
                </c:pt>
                <c:pt idx="1498">
                  <c:v>71.689699999999988</c:v>
                </c:pt>
                <c:pt idx="1499">
                  <c:v>71.689799999999948</c:v>
                </c:pt>
                <c:pt idx="1500">
                  <c:v>71.689799999999948</c:v>
                </c:pt>
                <c:pt idx="1501">
                  <c:v>71.689799999999948</c:v>
                </c:pt>
                <c:pt idx="1502">
                  <c:v>71.689799999999948</c:v>
                </c:pt>
                <c:pt idx="1503">
                  <c:v>71.69</c:v>
                </c:pt>
                <c:pt idx="1504">
                  <c:v>71.690100000000001</c:v>
                </c:pt>
                <c:pt idx="1505">
                  <c:v>71.690100000000001</c:v>
                </c:pt>
                <c:pt idx="1506">
                  <c:v>71.780299999999997</c:v>
                </c:pt>
                <c:pt idx="1507">
                  <c:v>71.781099999999995</c:v>
                </c:pt>
                <c:pt idx="1508">
                  <c:v>71.781099999999995</c:v>
                </c:pt>
                <c:pt idx="1509">
                  <c:v>71.781200000000027</c:v>
                </c:pt>
                <c:pt idx="1510">
                  <c:v>71.781200000000027</c:v>
                </c:pt>
                <c:pt idx="1511">
                  <c:v>71.781200000000027</c:v>
                </c:pt>
                <c:pt idx="1512">
                  <c:v>71.781200000000027</c:v>
                </c:pt>
                <c:pt idx="1513">
                  <c:v>71.781200000000027</c:v>
                </c:pt>
                <c:pt idx="1514">
                  <c:v>71.781200000000027</c:v>
                </c:pt>
                <c:pt idx="1515">
                  <c:v>71.781200000000027</c:v>
                </c:pt>
                <c:pt idx="1516">
                  <c:v>71.781200000000027</c:v>
                </c:pt>
                <c:pt idx="1517">
                  <c:v>71.781200000000027</c:v>
                </c:pt>
                <c:pt idx="1518">
                  <c:v>71.781200000000027</c:v>
                </c:pt>
                <c:pt idx="1519">
                  <c:v>71.781200000000027</c:v>
                </c:pt>
                <c:pt idx="1520">
                  <c:v>71.781200000000027</c:v>
                </c:pt>
                <c:pt idx="1521">
                  <c:v>71.781200000000027</c:v>
                </c:pt>
                <c:pt idx="1522">
                  <c:v>71.781499999999994</c:v>
                </c:pt>
                <c:pt idx="1523">
                  <c:v>71.781499999999994</c:v>
                </c:pt>
                <c:pt idx="1524">
                  <c:v>71.781499999999994</c:v>
                </c:pt>
                <c:pt idx="1525">
                  <c:v>71.781499999999994</c:v>
                </c:pt>
                <c:pt idx="1526">
                  <c:v>71.781499999999994</c:v>
                </c:pt>
                <c:pt idx="1527">
                  <c:v>71.781499999999994</c:v>
                </c:pt>
                <c:pt idx="1528">
                  <c:v>71.781499999999994</c:v>
                </c:pt>
                <c:pt idx="1529">
                  <c:v>71.781499999999994</c:v>
                </c:pt>
                <c:pt idx="1530">
                  <c:v>71.781499999999994</c:v>
                </c:pt>
                <c:pt idx="1531">
                  <c:v>71.781499999999994</c:v>
                </c:pt>
                <c:pt idx="1532">
                  <c:v>71.781499999999994</c:v>
                </c:pt>
                <c:pt idx="1533">
                  <c:v>71.781499999999994</c:v>
                </c:pt>
                <c:pt idx="1534">
                  <c:v>71.781499999999994</c:v>
                </c:pt>
                <c:pt idx="1535">
                  <c:v>71.781499999999994</c:v>
                </c:pt>
                <c:pt idx="1536">
                  <c:v>71.781499999999994</c:v>
                </c:pt>
                <c:pt idx="1537">
                  <c:v>71.781499999999994</c:v>
                </c:pt>
                <c:pt idx="1538">
                  <c:v>71.781599999999997</c:v>
                </c:pt>
                <c:pt idx="1539">
                  <c:v>71.781599999999997</c:v>
                </c:pt>
                <c:pt idx="1540">
                  <c:v>71.781599999999997</c:v>
                </c:pt>
                <c:pt idx="1541">
                  <c:v>71.781599999999997</c:v>
                </c:pt>
                <c:pt idx="1542">
                  <c:v>71.781599999999997</c:v>
                </c:pt>
                <c:pt idx="1543">
                  <c:v>71.781599999999997</c:v>
                </c:pt>
                <c:pt idx="1544">
                  <c:v>71.781599999999997</c:v>
                </c:pt>
                <c:pt idx="1545">
                  <c:v>71.781599999999997</c:v>
                </c:pt>
                <c:pt idx="1546">
                  <c:v>71.781599999999997</c:v>
                </c:pt>
                <c:pt idx="1547">
                  <c:v>71.781599999999997</c:v>
                </c:pt>
                <c:pt idx="1548">
                  <c:v>71.781599999999997</c:v>
                </c:pt>
                <c:pt idx="1549">
                  <c:v>71.781599999999997</c:v>
                </c:pt>
                <c:pt idx="1550">
                  <c:v>71.781599999999997</c:v>
                </c:pt>
                <c:pt idx="1551">
                  <c:v>71.781599999999997</c:v>
                </c:pt>
                <c:pt idx="1552">
                  <c:v>71.781599999999997</c:v>
                </c:pt>
                <c:pt idx="1553">
                  <c:v>71.781700000000001</c:v>
                </c:pt>
                <c:pt idx="1554">
                  <c:v>71.781700000000001</c:v>
                </c:pt>
                <c:pt idx="1555">
                  <c:v>71.781899999999993</c:v>
                </c:pt>
                <c:pt idx="1556">
                  <c:v>71.781899999999993</c:v>
                </c:pt>
                <c:pt idx="1557">
                  <c:v>71.781899999999993</c:v>
                </c:pt>
                <c:pt idx="1558">
                  <c:v>71.782399999999981</c:v>
                </c:pt>
                <c:pt idx="1559">
                  <c:v>71.782399999999981</c:v>
                </c:pt>
                <c:pt idx="1560">
                  <c:v>71.873399999999918</c:v>
                </c:pt>
                <c:pt idx="1561">
                  <c:v>71.873399999999918</c:v>
                </c:pt>
                <c:pt idx="1562">
                  <c:v>71.873399999999918</c:v>
                </c:pt>
                <c:pt idx="1563">
                  <c:v>71.873399999999918</c:v>
                </c:pt>
                <c:pt idx="1564">
                  <c:v>71.873399999999918</c:v>
                </c:pt>
                <c:pt idx="1565">
                  <c:v>71.873399999999918</c:v>
                </c:pt>
                <c:pt idx="1566">
                  <c:v>71.873399999999918</c:v>
                </c:pt>
                <c:pt idx="1567">
                  <c:v>71.873399999999918</c:v>
                </c:pt>
                <c:pt idx="1568">
                  <c:v>71.873399999999918</c:v>
                </c:pt>
                <c:pt idx="1569">
                  <c:v>71.873399999999918</c:v>
                </c:pt>
                <c:pt idx="1570">
                  <c:v>71.873399999999918</c:v>
                </c:pt>
                <c:pt idx="1571">
                  <c:v>71.873499999999979</c:v>
                </c:pt>
                <c:pt idx="1572">
                  <c:v>71.873499999999979</c:v>
                </c:pt>
                <c:pt idx="1573">
                  <c:v>71.873499999999979</c:v>
                </c:pt>
                <c:pt idx="1574">
                  <c:v>71.873499999999979</c:v>
                </c:pt>
                <c:pt idx="1575">
                  <c:v>71.873499999999979</c:v>
                </c:pt>
                <c:pt idx="1576">
                  <c:v>71.873699999999999</c:v>
                </c:pt>
                <c:pt idx="1577">
                  <c:v>71.873699999999999</c:v>
                </c:pt>
                <c:pt idx="1578">
                  <c:v>71.873699999999999</c:v>
                </c:pt>
                <c:pt idx="1579">
                  <c:v>71.873699999999999</c:v>
                </c:pt>
                <c:pt idx="1580">
                  <c:v>71.873699999999999</c:v>
                </c:pt>
                <c:pt idx="1581">
                  <c:v>71.873699999999999</c:v>
                </c:pt>
                <c:pt idx="1582">
                  <c:v>71.873799999999989</c:v>
                </c:pt>
                <c:pt idx="1583">
                  <c:v>71.873799999999989</c:v>
                </c:pt>
                <c:pt idx="1584">
                  <c:v>71.873799999999989</c:v>
                </c:pt>
                <c:pt idx="1585">
                  <c:v>71.873799999999989</c:v>
                </c:pt>
                <c:pt idx="1586">
                  <c:v>71.873799999999989</c:v>
                </c:pt>
                <c:pt idx="1587">
                  <c:v>71.873899999999978</c:v>
                </c:pt>
                <c:pt idx="1588">
                  <c:v>71.873899999999978</c:v>
                </c:pt>
                <c:pt idx="1589">
                  <c:v>71.873899999999978</c:v>
                </c:pt>
                <c:pt idx="1590">
                  <c:v>71.873899999999978</c:v>
                </c:pt>
                <c:pt idx="1591">
                  <c:v>71.873899999999978</c:v>
                </c:pt>
                <c:pt idx="1592">
                  <c:v>71.874200000000002</c:v>
                </c:pt>
                <c:pt idx="1593">
                  <c:v>71.874600000000001</c:v>
                </c:pt>
                <c:pt idx="1594">
                  <c:v>72.151699999999991</c:v>
                </c:pt>
                <c:pt idx="1595">
                  <c:v>72.151699999999991</c:v>
                </c:pt>
                <c:pt idx="1596">
                  <c:v>72.242000000000004</c:v>
                </c:pt>
                <c:pt idx="1597">
                  <c:v>72.336299999999994</c:v>
                </c:pt>
                <c:pt idx="1598">
                  <c:v>72.336299999999994</c:v>
                </c:pt>
                <c:pt idx="1599">
                  <c:v>72.428600000000003</c:v>
                </c:pt>
                <c:pt idx="1600">
                  <c:v>72.428600000000003</c:v>
                </c:pt>
                <c:pt idx="1601">
                  <c:v>72.520499999999998</c:v>
                </c:pt>
                <c:pt idx="1602">
                  <c:v>72.797399999999996</c:v>
                </c:pt>
                <c:pt idx="1603">
                  <c:v>72.889299999999992</c:v>
                </c:pt>
                <c:pt idx="1604">
                  <c:v>72.982000000000014</c:v>
                </c:pt>
                <c:pt idx="1605">
                  <c:v>73.238799999999998</c:v>
                </c:pt>
                <c:pt idx="1606">
                  <c:v>73.238799999999998</c:v>
                </c:pt>
                <c:pt idx="1607">
                  <c:v>73.238799999999998</c:v>
                </c:pt>
                <c:pt idx="1608">
                  <c:v>73.319500000000005</c:v>
                </c:pt>
                <c:pt idx="1609">
                  <c:v>73.965400000000002</c:v>
                </c:pt>
                <c:pt idx="1610">
                  <c:v>74.207200000000327</c:v>
                </c:pt>
                <c:pt idx="1611">
                  <c:v>74.207700000000003</c:v>
                </c:pt>
                <c:pt idx="1612">
                  <c:v>74.366900000000001</c:v>
                </c:pt>
                <c:pt idx="1613">
                  <c:v>74.368600000000001</c:v>
                </c:pt>
                <c:pt idx="1614">
                  <c:v>74.528299999999987</c:v>
                </c:pt>
                <c:pt idx="1615">
                  <c:v>74.611099999999993</c:v>
                </c:pt>
                <c:pt idx="1616">
                  <c:v>74.850999999999999</c:v>
                </c:pt>
                <c:pt idx="1617">
                  <c:v>75.093100000000007</c:v>
                </c:pt>
                <c:pt idx="1618">
                  <c:v>75.093100000000007</c:v>
                </c:pt>
                <c:pt idx="1619">
                  <c:v>75.095200000000006</c:v>
                </c:pt>
                <c:pt idx="1620">
                  <c:v>75.496499999999997</c:v>
                </c:pt>
                <c:pt idx="1621">
                  <c:v>75.657699999999991</c:v>
                </c:pt>
                <c:pt idx="1622">
                  <c:v>75.740499999999997</c:v>
                </c:pt>
                <c:pt idx="1623">
                  <c:v>75.819400000000002</c:v>
                </c:pt>
                <c:pt idx="1624">
                  <c:v>75.819400000000002</c:v>
                </c:pt>
                <c:pt idx="1625">
                  <c:v>75.819400000000002</c:v>
                </c:pt>
                <c:pt idx="1626">
                  <c:v>75.899699999999996</c:v>
                </c:pt>
                <c:pt idx="1627">
                  <c:v>75.899699999999996</c:v>
                </c:pt>
                <c:pt idx="1628">
                  <c:v>75.899699999999996</c:v>
                </c:pt>
                <c:pt idx="1629">
                  <c:v>75.899699999999996</c:v>
                </c:pt>
                <c:pt idx="1630">
                  <c:v>75.900000000000006</c:v>
                </c:pt>
                <c:pt idx="1631">
                  <c:v>75.900099999999995</c:v>
                </c:pt>
                <c:pt idx="1632">
                  <c:v>75.900099999999995</c:v>
                </c:pt>
                <c:pt idx="1633">
                  <c:v>75.900099999999995</c:v>
                </c:pt>
                <c:pt idx="1634">
                  <c:v>75.900099999999995</c:v>
                </c:pt>
                <c:pt idx="1635">
                  <c:v>75.900099999999995</c:v>
                </c:pt>
                <c:pt idx="1636">
                  <c:v>75.900099999999995</c:v>
                </c:pt>
                <c:pt idx="1637">
                  <c:v>75.900099999999995</c:v>
                </c:pt>
                <c:pt idx="1638">
                  <c:v>75.900099999999995</c:v>
                </c:pt>
                <c:pt idx="1639">
                  <c:v>75.900099999999995</c:v>
                </c:pt>
                <c:pt idx="1640">
                  <c:v>75.900099999999995</c:v>
                </c:pt>
                <c:pt idx="1641">
                  <c:v>75.900099999999995</c:v>
                </c:pt>
                <c:pt idx="1642">
                  <c:v>75.900099999999995</c:v>
                </c:pt>
                <c:pt idx="1643">
                  <c:v>75.900099999999995</c:v>
                </c:pt>
                <c:pt idx="1644">
                  <c:v>75.900099999999995</c:v>
                </c:pt>
                <c:pt idx="1645">
                  <c:v>75.900099999999995</c:v>
                </c:pt>
                <c:pt idx="1646">
                  <c:v>75.900099999999995</c:v>
                </c:pt>
                <c:pt idx="1647">
                  <c:v>75.900099999999995</c:v>
                </c:pt>
                <c:pt idx="1648">
                  <c:v>75.900099999999995</c:v>
                </c:pt>
                <c:pt idx="1649">
                  <c:v>75.900099999999995</c:v>
                </c:pt>
                <c:pt idx="1650">
                  <c:v>75.900099999999995</c:v>
                </c:pt>
                <c:pt idx="1651">
                  <c:v>75.900099999999995</c:v>
                </c:pt>
                <c:pt idx="1652">
                  <c:v>75.900099999999995</c:v>
                </c:pt>
                <c:pt idx="1653">
                  <c:v>75.900099999999995</c:v>
                </c:pt>
                <c:pt idx="1654">
                  <c:v>75.900099999999995</c:v>
                </c:pt>
                <c:pt idx="1655">
                  <c:v>75.900099999999995</c:v>
                </c:pt>
                <c:pt idx="1656">
                  <c:v>75.900200000000027</c:v>
                </c:pt>
                <c:pt idx="1657">
                  <c:v>75.900200000000027</c:v>
                </c:pt>
                <c:pt idx="1658">
                  <c:v>75.900200000000027</c:v>
                </c:pt>
                <c:pt idx="1659">
                  <c:v>75.900200000000027</c:v>
                </c:pt>
                <c:pt idx="1660">
                  <c:v>75.900200000000027</c:v>
                </c:pt>
                <c:pt idx="1661">
                  <c:v>75.900200000000027</c:v>
                </c:pt>
                <c:pt idx="1662">
                  <c:v>75.900200000000027</c:v>
                </c:pt>
                <c:pt idx="1663">
                  <c:v>75.900200000000027</c:v>
                </c:pt>
                <c:pt idx="1664">
                  <c:v>75.900200000000027</c:v>
                </c:pt>
                <c:pt idx="1665">
                  <c:v>75.900200000000027</c:v>
                </c:pt>
                <c:pt idx="1666">
                  <c:v>75.900200000000027</c:v>
                </c:pt>
                <c:pt idx="1667">
                  <c:v>75.900200000000027</c:v>
                </c:pt>
                <c:pt idx="1668">
                  <c:v>75.900400000000005</c:v>
                </c:pt>
                <c:pt idx="1669">
                  <c:v>75.900499999999994</c:v>
                </c:pt>
                <c:pt idx="1670">
                  <c:v>75.900599999999997</c:v>
                </c:pt>
                <c:pt idx="1671">
                  <c:v>75.900599999999997</c:v>
                </c:pt>
                <c:pt idx="1672">
                  <c:v>75.900599999999997</c:v>
                </c:pt>
                <c:pt idx="1673">
                  <c:v>75.900599999999997</c:v>
                </c:pt>
                <c:pt idx="1674">
                  <c:v>75.900599999999997</c:v>
                </c:pt>
                <c:pt idx="1675">
                  <c:v>75.900999999999996</c:v>
                </c:pt>
                <c:pt idx="1676">
                  <c:v>75.9803</c:v>
                </c:pt>
                <c:pt idx="1677">
                  <c:v>75.9803</c:v>
                </c:pt>
                <c:pt idx="1678">
                  <c:v>75.9803</c:v>
                </c:pt>
                <c:pt idx="1679">
                  <c:v>75.9803</c:v>
                </c:pt>
                <c:pt idx="1680">
                  <c:v>75.980700000000013</c:v>
                </c:pt>
                <c:pt idx="1681">
                  <c:v>75.980700000000013</c:v>
                </c:pt>
                <c:pt idx="1682">
                  <c:v>75.980700000000013</c:v>
                </c:pt>
                <c:pt idx="1683">
                  <c:v>75.980700000000013</c:v>
                </c:pt>
                <c:pt idx="1684">
                  <c:v>75.980700000000013</c:v>
                </c:pt>
                <c:pt idx="1685">
                  <c:v>75.980700000000013</c:v>
                </c:pt>
                <c:pt idx="1686">
                  <c:v>75.980700000000013</c:v>
                </c:pt>
                <c:pt idx="1687">
                  <c:v>75.980700000000013</c:v>
                </c:pt>
                <c:pt idx="1688">
                  <c:v>75.980700000000013</c:v>
                </c:pt>
                <c:pt idx="1689">
                  <c:v>75.980700000000013</c:v>
                </c:pt>
                <c:pt idx="1690">
                  <c:v>75.980700000000013</c:v>
                </c:pt>
                <c:pt idx="1691">
                  <c:v>75.980700000000013</c:v>
                </c:pt>
                <c:pt idx="1692">
                  <c:v>75.980700000000013</c:v>
                </c:pt>
                <c:pt idx="1693">
                  <c:v>75.980700000000013</c:v>
                </c:pt>
                <c:pt idx="1694">
                  <c:v>75.980700000000013</c:v>
                </c:pt>
                <c:pt idx="1695">
                  <c:v>75.980700000000013</c:v>
                </c:pt>
                <c:pt idx="1696">
                  <c:v>75.980700000000013</c:v>
                </c:pt>
                <c:pt idx="1697">
                  <c:v>75.980700000000013</c:v>
                </c:pt>
                <c:pt idx="1698">
                  <c:v>75.980700000000013</c:v>
                </c:pt>
                <c:pt idx="1699">
                  <c:v>75.980700000000013</c:v>
                </c:pt>
                <c:pt idx="1700">
                  <c:v>75.980800000000002</c:v>
                </c:pt>
                <c:pt idx="1701">
                  <c:v>75.980800000000002</c:v>
                </c:pt>
                <c:pt idx="1702">
                  <c:v>75.980800000000002</c:v>
                </c:pt>
                <c:pt idx="1703">
                  <c:v>75.980800000000002</c:v>
                </c:pt>
                <c:pt idx="1704">
                  <c:v>75.980800000000002</c:v>
                </c:pt>
                <c:pt idx="1705">
                  <c:v>75.980800000000002</c:v>
                </c:pt>
                <c:pt idx="1706">
                  <c:v>75.980800000000002</c:v>
                </c:pt>
                <c:pt idx="1707">
                  <c:v>75.980800000000002</c:v>
                </c:pt>
                <c:pt idx="1708">
                  <c:v>75.980800000000002</c:v>
                </c:pt>
                <c:pt idx="1709">
                  <c:v>75.980800000000002</c:v>
                </c:pt>
                <c:pt idx="1710">
                  <c:v>75.980800000000002</c:v>
                </c:pt>
                <c:pt idx="1711">
                  <c:v>75.980800000000002</c:v>
                </c:pt>
                <c:pt idx="1712">
                  <c:v>75.980800000000002</c:v>
                </c:pt>
                <c:pt idx="1713">
                  <c:v>75.980800000000002</c:v>
                </c:pt>
                <c:pt idx="1714">
                  <c:v>75.980800000000002</c:v>
                </c:pt>
                <c:pt idx="1715">
                  <c:v>75.980800000000002</c:v>
                </c:pt>
                <c:pt idx="1716">
                  <c:v>75.980800000000002</c:v>
                </c:pt>
                <c:pt idx="1717">
                  <c:v>75.981100000000026</c:v>
                </c:pt>
                <c:pt idx="1718">
                  <c:v>75.981100000000026</c:v>
                </c:pt>
                <c:pt idx="1719">
                  <c:v>75.981200000000527</c:v>
                </c:pt>
                <c:pt idx="1720">
                  <c:v>75.981200000000527</c:v>
                </c:pt>
                <c:pt idx="1721">
                  <c:v>76.060900000000004</c:v>
                </c:pt>
                <c:pt idx="1722">
                  <c:v>76.060900000000004</c:v>
                </c:pt>
                <c:pt idx="1723">
                  <c:v>76.060900000000004</c:v>
                </c:pt>
                <c:pt idx="1724">
                  <c:v>76.061000000000007</c:v>
                </c:pt>
                <c:pt idx="1725">
                  <c:v>76.061000000000007</c:v>
                </c:pt>
                <c:pt idx="1726">
                  <c:v>76.061200000000127</c:v>
                </c:pt>
                <c:pt idx="1727">
                  <c:v>76.061300000000003</c:v>
                </c:pt>
                <c:pt idx="1728">
                  <c:v>76.061300000000003</c:v>
                </c:pt>
                <c:pt idx="1729">
                  <c:v>76.061700000000002</c:v>
                </c:pt>
                <c:pt idx="1730">
                  <c:v>76.061800000000005</c:v>
                </c:pt>
                <c:pt idx="1731">
                  <c:v>76.141499999999994</c:v>
                </c:pt>
                <c:pt idx="1732">
                  <c:v>76.141599999999997</c:v>
                </c:pt>
                <c:pt idx="1733">
                  <c:v>76.141900000000007</c:v>
                </c:pt>
                <c:pt idx="1734">
                  <c:v>76.141900000000007</c:v>
                </c:pt>
                <c:pt idx="1735">
                  <c:v>76.141900000000007</c:v>
                </c:pt>
                <c:pt idx="1736">
                  <c:v>76.141900000000007</c:v>
                </c:pt>
                <c:pt idx="1737">
                  <c:v>76.141999999999996</c:v>
                </c:pt>
                <c:pt idx="1738">
                  <c:v>76.141999999999996</c:v>
                </c:pt>
                <c:pt idx="1739">
                  <c:v>76.222200000000001</c:v>
                </c:pt>
                <c:pt idx="1740">
                  <c:v>76.222200000000001</c:v>
                </c:pt>
                <c:pt idx="1741">
                  <c:v>76.2226</c:v>
                </c:pt>
                <c:pt idx="1742">
                  <c:v>76.2226</c:v>
                </c:pt>
                <c:pt idx="1743">
                  <c:v>76.222699999999989</c:v>
                </c:pt>
                <c:pt idx="1744">
                  <c:v>76.222799999999978</c:v>
                </c:pt>
                <c:pt idx="1745">
                  <c:v>76.464000000000027</c:v>
                </c:pt>
                <c:pt idx="1746">
                  <c:v>76.625599999999949</c:v>
                </c:pt>
                <c:pt idx="1747">
                  <c:v>76.867000000000004</c:v>
                </c:pt>
                <c:pt idx="1748">
                  <c:v>76.948000000000022</c:v>
                </c:pt>
                <c:pt idx="1749">
                  <c:v>76.949799999999996</c:v>
                </c:pt>
                <c:pt idx="1750">
                  <c:v>77.271299999999997</c:v>
                </c:pt>
                <c:pt idx="1751">
                  <c:v>77.350499999999982</c:v>
                </c:pt>
                <c:pt idx="1752">
                  <c:v>77.352299999999985</c:v>
                </c:pt>
                <c:pt idx="1753">
                  <c:v>77.511600000000527</c:v>
                </c:pt>
                <c:pt idx="1754">
                  <c:v>77.513900000000007</c:v>
                </c:pt>
                <c:pt idx="1755">
                  <c:v>77.592200000000005</c:v>
                </c:pt>
                <c:pt idx="1756">
                  <c:v>77.592200000000005</c:v>
                </c:pt>
                <c:pt idx="1757">
                  <c:v>77.672699999999978</c:v>
                </c:pt>
                <c:pt idx="1758">
                  <c:v>77.753299999999996</c:v>
                </c:pt>
                <c:pt idx="1759">
                  <c:v>77.916600000000685</c:v>
                </c:pt>
                <c:pt idx="1760">
                  <c:v>78.075499999999948</c:v>
                </c:pt>
                <c:pt idx="1761">
                  <c:v>78.319300000000013</c:v>
                </c:pt>
                <c:pt idx="1762">
                  <c:v>78.5608</c:v>
                </c:pt>
                <c:pt idx="1763">
                  <c:v>79.524199999999993</c:v>
                </c:pt>
                <c:pt idx="1764">
                  <c:v>79.767899999999997</c:v>
                </c:pt>
                <c:pt idx="1765">
                  <c:v>80.431600000000699</c:v>
                </c:pt>
                <c:pt idx="1766">
                  <c:v>80.764500000000027</c:v>
                </c:pt>
                <c:pt idx="1767">
                  <c:v>80.765900000000002</c:v>
                </c:pt>
                <c:pt idx="1768">
                  <c:v>80.964799999999997</c:v>
                </c:pt>
                <c:pt idx="1769">
                  <c:v>81.365499999999983</c:v>
                </c:pt>
                <c:pt idx="1770">
                  <c:v>81.629699999999985</c:v>
                </c:pt>
                <c:pt idx="1771">
                  <c:v>81.629699999999985</c:v>
                </c:pt>
                <c:pt idx="1772">
                  <c:v>81.629699999999985</c:v>
                </c:pt>
                <c:pt idx="1773">
                  <c:v>81.629699999999985</c:v>
                </c:pt>
                <c:pt idx="1774">
                  <c:v>81.629799999999989</c:v>
                </c:pt>
                <c:pt idx="1775">
                  <c:v>81.629799999999989</c:v>
                </c:pt>
                <c:pt idx="1776">
                  <c:v>81.629799999999989</c:v>
                </c:pt>
                <c:pt idx="1777">
                  <c:v>81.629799999999989</c:v>
                </c:pt>
                <c:pt idx="1778">
                  <c:v>81.629799999999989</c:v>
                </c:pt>
                <c:pt idx="1779">
                  <c:v>81.629799999999989</c:v>
                </c:pt>
                <c:pt idx="1780">
                  <c:v>81.629799999999989</c:v>
                </c:pt>
                <c:pt idx="1781">
                  <c:v>81.629899999999978</c:v>
                </c:pt>
                <c:pt idx="1782">
                  <c:v>81.630299999999991</c:v>
                </c:pt>
                <c:pt idx="1783">
                  <c:v>81.696100000000001</c:v>
                </c:pt>
                <c:pt idx="1784">
                  <c:v>81.696100000000001</c:v>
                </c:pt>
                <c:pt idx="1785">
                  <c:v>81.696100000000001</c:v>
                </c:pt>
                <c:pt idx="1786">
                  <c:v>81.696100000000001</c:v>
                </c:pt>
                <c:pt idx="1787">
                  <c:v>81.696100000000001</c:v>
                </c:pt>
                <c:pt idx="1788">
                  <c:v>81.696100000000001</c:v>
                </c:pt>
                <c:pt idx="1789">
                  <c:v>81.696200000000005</c:v>
                </c:pt>
                <c:pt idx="1790">
                  <c:v>81.696200000000005</c:v>
                </c:pt>
                <c:pt idx="1791">
                  <c:v>81.696200000000005</c:v>
                </c:pt>
                <c:pt idx="1792">
                  <c:v>81.696200000000005</c:v>
                </c:pt>
                <c:pt idx="1793">
                  <c:v>81.696200000000005</c:v>
                </c:pt>
                <c:pt idx="1794">
                  <c:v>81.696200000000005</c:v>
                </c:pt>
                <c:pt idx="1795">
                  <c:v>81.696200000000005</c:v>
                </c:pt>
                <c:pt idx="1796">
                  <c:v>81.696200000000005</c:v>
                </c:pt>
                <c:pt idx="1797">
                  <c:v>81.696200000000005</c:v>
                </c:pt>
                <c:pt idx="1798">
                  <c:v>81.696200000000005</c:v>
                </c:pt>
                <c:pt idx="1799">
                  <c:v>81.696200000000005</c:v>
                </c:pt>
                <c:pt idx="1800">
                  <c:v>81.696200000000005</c:v>
                </c:pt>
                <c:pt idx="1801">
                  <c:v>81.696200000000005</c:v>
                </c:pt>
                <c:pt idx="1802">
                  <c:v>81.696200000000005</c:v>
                </c:pt>
                <c:pt idx="1803">
                  <c:v>81.696200000000005</c:v>
                </c:pt>
                <c:pt idx="1804">
                  <c:v>81.696200000000005</c:v>
                </c:pt>
                <c:pt idx="1805">
                  <c:v>81.696200000000005</c:v>
                </c:pt>
                <c:pt idx="1806">
                  <c:v>81.696200000000005</c:v>
                </c:pt>
                <c:pt idx="1807">
                  <c:v>81.696200000000005</c:v>
                </c:pt>
                <c:pt idx="1808">
                  <c:v>81.696200000000005</c:v>
                </c:pt>
                <c:pt idx="1809">
                  <c:v>81.696200000000005</c:v>
                </c:pt>
                <c:pt idx="1810">
                  <c:v>81.696200000000005</c:v>
                </c:pt>
                <c:pt idx="1811">
                  <c:v>81.696200000000005</c:v>
                </c:pt>
                <c:pt idx="1812">
                  <c:v>81.696200000000005</c:v>
                </c:pt>
                <c:pt idx="1813">
                  <c:v>81.696200000000005</c:v>
                </c:pt>
                <c:pt idx="1814">
                  <c:v>81.696200000000005</c:v>
                </c:pt>
                <c:pt idx="1815">
                  <c:v>81.696200000000005</c:v>
                </c:pt>
                <c:pt idx="1816">
                  <c:v>81.696200000000005</c:v>
                </c:pt>
                <c:pt idx="1817">
                  <c:v>81.696200000000005</c:v>
                </c:pt>
                <c:pt idx="1818">
                  <c:v>81.696200000000005</c:v>
                </c:pt>
                <c:pt idx="1819">
                  <c:v>81.696200000000005</c:v>
                </c:pt>
                <c:pt idx="1820">
                  <c:v>81.696200000000005</c:v>
                </c:pt>
                <c:pt idx="1821">
                  <c:v>81.696200000000005</c:v>
                </c:pt>
                <c:pt idx="1822">
                  <c:v>81.696200000000005</c:v>
                </c:pt>
                <c:pt idx="1823">
                  <c:v>81.696200000000005</c:v>
                </c:pt>
                <c:pt idx="1824">
                  <c:v>81.762600000000006</c:v>
                </c:pt>
                <c:pt idx="1825">
                  <c:v>81.762600000000006</c:v>
                </c:pt>
                <c:pt idx="1826">
                  <c:v>81.762699999999995</c:v>
                </c:pt>
                <c:pt idx="1827">
                  <c:v>81.762699999999995</c:v>
                </c:pt>
                <c:pt idx="1828">
                  <c:v>81.762699999999995</c:v>
                </c:pt>
                <c:pt idx="1829">
                  <c:v>81.762699999999995</c:v>
                </c:pt>
                <c:pt idx="1830">
                  <c:v>81.762699999999995</c:v>
                </c:pt>
                <c:pt idx="1831">
                  <c:v>81.762699999999995</c:v>
                </c:pt>
                <c:pt idx="1832">
                  <c:v>81.762699999999995</c:v>
                </c:pt>
                <c:pt idx="1833">
                  <c:v>81.762699999999995</c:v>
                </c:pt>
                <c:pt idx="1834">
                  <c:v>81.762699999999995</c:v>
                </c:pt>
                <c:pt idx="1835">
                  <c:v>81.762699999999995</c:v>
                </c:pt>
                <c:pt idx="1836">
                  <c:v>81.762699999999995</c:v>
                </c:pt>
                <c:pt idx="1837">
                  <c:v>81.762699999999995</c:v>
                </c:pt>
                <c:pt idx="1838">
                  <c:v>81.762699999999995</c:v>
                </c:pt>
                <c:pt idx="1839">
                  <c:v>81.762699999999995</c:v>
                </c:pt>
                <c:pt idx="1840">
                  <c:v>81.762699999999995</c:v>
                </c:pt>
                <c:pt idx="1841">
                  <c:v>81.762699999999995</c:v>
                </c:pt>
                <c:pt idx="1842">
                  <c:v>81.762699999999995</c:v>
                </c:pt>
                <c:pt idx="1843">
                  <c:v>81.762799999999999</c:v>
                </c:pt>
                <c:pt idx="1844">
                  <c:v>81.762799999999999</c:v>
                </c:pt>
                <c:pt idx="1845">
                  <c:v>81.762799999999999</c:v>
                </c:pt>
                <c:pt idx="1846">
                  <c:v>81.762799999999999</c:v>
                </c:pt>
                <c:pt idx="1847">
                  <c:v>81.762799999999999</c:v>
                </c:pt>
                <c:pt idx="1848">
                  <c:v>81.762799999999999</c:v>
                </c:pt>
                <c:pt idx="1849">
                  <c:v>81.762799999999999</c:v>
                </c:pt>
                <c:pt idx="1850">
                  <c:v>81.762799999999999</c:v>
                </c:pt>
                <c:pt idx="1851">
                  <c:v>81.762799999999999</c:v>
                </c:pt>
                <c:pt idx="1852">
                  <c:v>81.762799999999999</c:v>
                </c:pt>
                <c:pt idx="1853">
                  <c:v>81.762799999999999</c:v>
                </c:pt>
                <c:pt idx="1854">
                  <c:v>81.762799999999999</c:v>
                </c:pt>
                <c:pt idx="1855">
                  <c:v>81.762799999999999</c:v>
                </c:pt>
                <c:pt idx="1856">
                  <c:v>81.762799999999999</c:v>
                </c:pt>
                <c:pt idx="1857">
                  <c:v>81.762799999999999</c:v>
                </c:pt>
                <c:pt idx="1858">
                  <c:v>81.762799999999999</c:v>
                </c:pt>
                <c:pt idx="1859">
                  <c:v>81.762799999999999</c:v>
                </c:pt>
                <c:pt idx="1860">
                  <c:v>81.762799999999999</c:v>
                </c:pt>
                <c:pt idx="1861">
                  <c:v>81.762900000000002</c:v>
                </c:pt>
                <c:pt idx="1862">
                  <c:v>81.763099999999994</c:v>
                </c:pt>
                <c:pt idx="1863">
                  <c:v>81.763099999999994</c:v>
                </c:pt>
                <c:pt idx="1864">
                  <c:v>81.763300000000001</c:v>
                </c:pt>
                <c:pt idx="1865">
                  <c:v>81.763300000000001</c:v>
                </c:pt>
                <c:pt idx="1866">
                  <c:v>81.8292</c:v>
                </c:pt>
                <c:pt idx="1867">
                  <c:v>81.829299999999989</c:v>
                </c:pt>
                <c:pt idx="1868">
                  <c:v>81.829299999999989</c:v>
                </c:pt>
                <c:pt idx="1869">
                  <c:v>81.963700000000003</c:v>
                </c:pt>
                <c:pt idx="1870">
                  <c:v>81.963700000000003</c:v>
                </c:pt>
                <c:pt idx="1871">
                  <c:v>81.963700000000003</c:v>
                </c:pt>
                <c:pt idx="1872">
                  <c:v>81.963700000000003</c:v>
                </c:pt>
                <c:pt idx="1873">
                  <c:v>81.963700000000003</c:v>
                </c:pt>
                <c:pt idx="1874">
                  <c:v>81.964100000000627</c:v>
                </c:pt>
                <c:pt idx="1875">
                  <c:v>81.964100000000627</c:v>
                </c:pt>
                <c:pt idx="1876">
                  <c:v>81.964100000000627</c:v>
                </c:pt>
                <c:pt idx="1877">
                  <c:v>81.964100000000627</c:v>
                </c:pt>
                <c:pt idx="1878">
                  <c:v>81.964100000000627</c:v>
                </c:pt>
                <c:pt idx="1879">
                  <c:v>81.964100000000627</c:v>
                </c:pt>
                <c:pt idx="1880">
                  <c:v>81.964100000000627</c:v>
                </c:pt>
                <c:pt idx="1881">
                  <c:v>81.964100000000627</c:v>
                </c:pt>
                <c:pt idx="1882">
                  <c:v>81.964100000000627</c:v>
                </c:pt>
                <c:pt idx="1883">
                  <c:v>81.964100000000627</c:v>
                </c:pt>
                <c:pt idx="1884">
                  <c:v>81.964100000000627</c:v>
                </c:pt>
                <c:pt idx="1885">
                  <c:v>81.964100000000627</c:v>
                </c:pt>
                <c:pt idx="1886">
                  <c:v>81.964100000000627</c:v>
                </c:pt>
                <c:pt idx="1887">
                  <c:v>81.964100000000627</c:v>
                </c:pt>
                <c:pt idx="1888">
                  <c:v>81.964100000000627</c:v>
                </c:pt>
                <c:pt idx="1889">
                  <c:v>81.964200000000787</c:v>
                </c:pt>
                <c:pt idx="1890">
                  <c:v>81.964200000000787</c:v>
                </c:pt>
                <c:pt idx="1891">
                  <c:v>81.964200000000787</c:v>
                </c:pt>
                <c:pt idx="1892">
                  <c:v>82.028799999999919</c:v>
                </c:pt>
                <c:pt idx="1893">
                  <c:v>82.03</c:v>
                </c:pt>
                <c:pt idx="1894">
                  <c:v>82.030100000000004</c:v>
                </c:pt>
                <c:pt idx="1895">
                  <c:v>82.030100000000004</c:v>
                </c:pt>
                <c:pt idx="1896">
                  <c:v>82.030199999999994</c:v>
                </c:pt>
                <c:pt idx="1897">
                  <c:v>82.030199999999994</c:v>
                </c:pt>
                <c:pt idx="1898">
                  <c:v>82.030199999999994</c:v>
                </c:pt>
                <c:pt idx="1899">
                  <c:v>82.030199999999994</c:v>
                </c:pt>
                <c:pt idx="1900">
                  <c:v>82.0304</c:v>
                </c:pt>
                <c:pt idx="1901">
                  <c:v>82.030500000000004</c:v>
                </c:pt>
                <c:pt idx="1902">
                  <c:v>82.030500000000004</c:v>
                </c:pt>
                <c:pt idx="1903">
                  <c:v>82.030500000000004</c:v>
                </c:pt>
                <c:pt idx="1904">
                  <c:v>82.030500000000004</c:v>
                </c:pt>
                <c:pt idx="1905">
                  <c:v>82.030500000000004</c:v>
                </c:pt>
                <c:pt idx="1906">
                  <c:v>82.030500000000004</c:v>
                </c:pt>
                <c:pt idx="1907">
                  <c:v>82.030500000000004</c:v>
                </c:pt>
                <c:pt idx="1908">
                  <c:v>82.030500000000004</c:v>
                </c:pt>
                <c:pt idx="1909">
                  <c:v>82.030500000000004</c:v>
                </c:pt>
                <c:pt idx="1910">
                  <c:v>82.030500000000004</c:v>
                </c:pt>
                <c:pt idx="1911">
                  <c:v>82.030500000000004</c:v>
                </c:pt>
                <c:pt idx="1912">
                  <c:v>82.030500000000004</c:v>
                </c:pt>
                <c:pt idx="1913">
                  <c:v>82.030500000000004</c:v>
                </c:pt>
                <c:pt idx="1914">
                  <c:v>82.030500000000004</c:v>
                </c:pt>
                <c:pt idx="1915">
                  <c:v>82.030500000000004</c:v>
                </c:pt>
                <c:pt idx="1916">
                  <c:v>82.030500000000004</c:v>
                </c:pt>
                <c:pt idx="1917">
                  <c:v>82.030500000000004</c:v>
                </c:pt>
                <c:pt idx="1918">
                  <c:v>82.030500000000004</c:v>
                </c:pt>
                <c:pt idx="1919">
                  <c:v>82.030500000000004</c:v>
                </c:pt>
                <c:pt idx="1920">
                  <c:v>82.030500000000004</c:v>
                </c:pt>
                <c:pt idx="1921">
                  <c:v>82.030500000000004</c:v>
                </c:pt>
                <c:pt idx="1922">
                  <c:v>82.030500000000004</c:v>
                </c:pt>
                <c:pt idx="1923">
                  <c:v>82.030500000000004</c:v>
                </c:pt>
                <c:pt idx="1924">
                  <c:v>82.030500000000004</c:v>
                </c:pt>
                <c:pt idx="1925">
                  <c:v>82.030500000000004</c:v>
                </c:pt>
                <c:pt idx="1926">
                  <c:v>82.030500000000004</c:v>
                </c:pt>
                <c:pt idx="1927">
                  <c:v>82.030500000000004</c:v>
                </c:pt>
                <c:pt idx="1928">
                  <c:v>82.030600000000007</c:v>
                </c:pt>
                <c:pt idx="1929">
                  <c:v>82.030600000000007</c:v>
                </c:pt>
                <c:pt idx="1930">
                  <c:v>82.030600000000007</c:v>
                </c:pt>
                <c:pt idx="1931">
                  <c:v>82.030600000000007</c:v>
                </c:pt>
                <c:pt idx="1932">
                  <c:v>82.030600000000007</c:v>
                </c:pt>
                <c:pt idx="1933">
                  <c:v>82.030600000000007</c:v>
                </c:pt>
                <c:pt idx="1934">
                  <c:v>82.030600000000007</c:v>
                </c:pt>
                <c:pt idx="1935">
                  <c:v>82.030600000000007</c:v>
                </c:pt>
                <c:pt idx="1936">
                  <c:v>82.030600000000007</c:v>
                </c:pt>
                <c:pt idx="1937">
                  <c:v>82.030600000000007</c:v>
                </c:pt>
                <c:pt idx="1938">
                  <c:v>82.030600000000007</c:v>
                </c:pt>
                <c:pt idx="1939">
                  <c:v>82.030600000000007</c:v>
                </c:pt>
                <c:pt idx="1940">
                  <c:v>82.030600000000007</c:v>
                </c:pt>
                <c:pt idx="1941">
                  <c:v>82.030600000000007</c:v>
                </c:pt>
                <c:pt idx="1942">
                  <c:v>82.030600000000007</c:v>
                </c:pt>
                <c:pt idx="1943">
                  <c:v>82.030600000000007</c:v>
                </c:pt>
                <c:pt idx="1944">
                  <c:v>82.030600000000007</c:v>
                </c:pt>
                <c:pt idx="1945">
                  <c:v>82.030600000000007</c:v>
                </c:pt>
                <c:pt idx="1946">
                  <c:v>82.030600000000007</c:v>
                </c:pt>
                <c:pt idx="1947">
                  <c:v>82.030699999999996</c:v>
                </c:pt>
                <c:pt idx="1948">
                  <c:v>82.030699999999996</c:v>
                </c:pt>
                <c:pt idx="1949">
                  <c:v>82.030900000000003</c:v>
                </c:pt>
                <c:pt idx="1950">
                  <c:v>82.030900000000003</c:v>
                </c:pt>
                <c:pt idx="1951">
                  <c:v>82.031099999999995</c:v>
                </c:pt>
                <c:pt idx="1952">
                  <c:v>82.031099999999995</c:v>
                </c:pt>
                <c:pt idx="1953">
                  <c:v>82.096599999999995</c:v>
                </c:pt>
                <c:pt idx="1954">
                  <c:v>82.096599999999995</c:v>
                </c:pt>
                <c:pt idx="1955">
                  <c:v>82.096599999999995</c:v>
                </c:pt>
                <c:pt idx="1956">
                  <c:v>82.096599999999995</c:v>
                </c:pt>
                <c:pt idx="1957">
                  <c:v>82.096700000000013</c:v>
                </c:pt>
                <c:pt idx="1958">
                  <c:v>82.096700000000013</c:v>
                </c:pt>
                <c:pt idx="1959">
                  <c:v>82.096700000000013</c:v>
                </c:pt>
                <c:pt idx="1960">
                  <c:v>82.096700000000013</c:v>
                </c:pt>
                <c:pt idx="1961">
                  <c:v>82.096999999999994</c:v>
                </c:pt>
                <c:pt idx="1962">
                  <c:v>82.096999999999994</c:v>
                </c:pt>
                <c:pt idx="1963">
                  <c:v>82.096999999999994</c:v>
                </c:pt>
                <c:pt idx="1964">
                  <c:v>82.096999999999994</c:v>
                </c:pt>
                <c:pt idx="1965">
                  <c:v>82.096999999999994</c:v>
                </c:pt>
                <c:pt idx="1966">
                  <c:v>82.096999999999994</c:v>
                </c:pt>
                <c:pt idx="1967">
                  <c:v>82.096999999999994</c:v>
                </c:pt>
                <c:pt idx="1968">
                  <c:v>82.096999999999994</c:v>
                </c:pt>
                <c:pt idx="1969">
                  <c:v>82.096999999999994</c:v>
                </c:pt>
                <c:pt idx="1970">
                  <c:v>82.096999999999994</c:v>
                </c:pt>
                <c:pt idx="1971">
                  <c:v>82.096999999999994</c:v>
                </c:pt>
                <c:pt idx="1972">
                  <c:v>82.097100000000026</c:v>
                </c:pt>
                <c:pt idx="1973">
                  <c:v>82.097100000000026</c:v>
                </c:pt>
                <c:pt idx="1974">
                  <c:v>82.097100000000026</c:v>
                </c:pt>
                <c:pt idx="1975">
                  <c:v>82.097100000000026</c:v>
                </c:pt>
                <c:pt idx="1976">
                  <c:v>82.097100000000026</c:v>
                </c:pt>
                <c:pt idx="1977">
                  <c:v>82.097100000000026</c:v>
                </c:pt>
                <c:pt idx="1978">
                  <c:v>82.097100000000026</c:v>
                </c:pt>
                <c:pt idx="1979">
                  <c:v>82.097100000000026</c:v>
                </c:pt>
                <c:pt idx="1980">
                  <c:v>82.097100000000026</c:v>
                </c:pt>
                <c:pt idx="1981">
                  <c:v>82.097100000000026</c:v>
                </c:pt>
                <c:pt idx="1982">
                  <c:v>82.097100000000026</c:v>
                </c:pt>
                <c:pt idx="1983">
                  <c:v>82.097100000000026</c:v>
                </c:pt>
                <c:pt idx="1984">
                  <c:v>82.097100000000026</c:v>
                </c:pt>
                <c:pt idx="1985">
                  <c:v>82.097100000000026</c:v>
                </c:pt>
                <c:pt idx="1986">
                  <c:v>82.097100000000026</c:v>
                </c:pt>
                <c:pt idx="1987">
                  <c:v>82.097100000000026</c:v>
                </c:pt>
                <c:pt idx="1988">
                  <c:v>82.097100000000026</c:v>
                </c:pt>
                <c:pt idx="1989">
                  <c:v>82.097100000000026</c:v>
                </c:pt>
                <c:pt idx="1990">
                  <c:v>82.097100000000026</c:v>
                </c:pt>
                <c:pt idx="1991">
                  <c:v>82.097200000000427</c:v>
                </c:pt>
                <c:pt idx="1992">
                  <c:v>82.097200000000427</c:v>
                </c:pt>
                <c:pt idx="1993">
                  <c:v>82.2286</c:v>
                </c:pt>
                <c:pt idx="1994">
                  <c:v>82.296499999999995</c:v>
                </c:pt>
                <c:pt idx="1995">
                  <c:v>82.427099999999996</c:v>
                </c:pt>
                <c:pt idx="1996">
                  <c:v>82.427999999999997</c:v>
                </c:pt>
                <c:pt idx="1997">
                  <c:v>82.494000000000227</c:v>
                </c:pt>
                <c:pt idx="1998">
                  <c:v>82.562299999999993</c:v>
                </c:pt>
                <c:pt idx="1999">
                  <c:v>82.628699999999981</c:v>
                </c:pt>
                <c:pt idx="2000">
                  <c:v>82.628699999999981</c:v>
                </c:pt>
                <c:pt idx="2001">
                  <c:v>82.759799999999998</c:v>
                </c:pt>
                <c:pt idx="2002">
                  <c:v>83.159599999999998</c:v>
                </c:pt>
                <c:pt idx="2003">
                  <c:v>83.226500000000001</c:v>
                </c:pt>
                <c:pt idx="2004">
                  <c:v>83.357399999999998</c:v>
                </c:pt>
                <c:pt idx="2005">
                  <c:v>83.4238</c:v>
                </c:pt>
                <c:pt idx="2006">
                  <c:v>83.5565</c:v>
                </c:pt>
                <c:pt idx="2007">
                  <c:v>83.888799999999989</c:v>
                </c:pt>
                <c:pt idx="2008">
                  <c:v>83.890199999999993</c:v>
                </c:pt>
                <c:pt idx="2009">
                  <c:v>83.956599999999995</c:v>
                </c:pt>
                <c:pt idx="2010">
                  <c:v>84.219899999999996</c:v>
                </c:pt>
                <c:pt idx="2011">
                  <c:v>84.418800000000005</c:v>
                </c:pt>
                <c:pt idx="2012">
                  <c:v>84.553399999999982</c:v>
                </c:pt>
                <c:pt idx="2013">
                  <c:v>84.750200000000007</c:v>
                </c:pt>
                <c:pt idx="2014">
                  <c:v>85.016999999999996</c:v>
                </c:pt>
                <c:pt idx="2015">
                  <c:v>85.546800000000005</c:v>
                </c:pt>
                <c:pt idx="2016">
                  <c:v>85.677199999999999</c:v>
                </c:pt>
                <c:pt idx="2017">
                  <c:v>85.745099999999994</c:v>
                </c:pt>
                <c:pt idx="2018">
                  <c:v>85.745199999999997</c:v>
                </c:pt>
                <c:pt idx="2019">
                  <c:v>85.877099999999999</c:v>
                </c:pt>
                <c:pt idx="2020">
                  <c:v>85.941800000000327</c:v>
                </c:pt>
                <c:pt idx="2021">
                  <c:v>86.580399999999983</c:v>
                </c:pt>
                <c:pt idx="2022">
                  <c:v>86.676999999999978</c:v>
                </c:pt>
                <c:pt idx="2023">
                  <c:v>86.771100000000004</c:v>
                </c:pt>
                <c:pt idx="2024">
                  <c:v>87.2988</c:v>
                </c:pt>
                <c:pt idx="2025">
                  <c:v>87.869399999999999</c:v>
                </c:pt>
                <c:pt idx="2026">
                  <c:v>87.869500000000002</c:v>
                </c:pt>
                <c:pt idx="2027">
                  <c:v>87.869500000000002</c:v>
                </c:pt>
                <c:pt idx="2028">
                  <c:v>87.869900000000001</c:v>
                </c:pt>
                <c:pt idx="2029">
                  <c:v>87.86999999999999</c:v>
                </c:pt>
                <c:pt idx="2030">
                  <c:v>87.86999999999999</c:v>
                </c:pt>
                <c:pt idx="2031">
                  <c:v>87.870399999999989</c:v>
                </c:pt>
                <c:pt idx="2032">
                  <c:v>87.870399999999989</c:v>
                </c:pt>
                <c:pt idx="2033">
                  <c:v>87.917100000000787</c:v>
                </c:pt>
                <c:pt idx="2034">
                  <c:v>87.917100000000787</c:v>
                </c:pt>
                <c:pt idx="2035">
                  <c:v>87.917200000000818</c:v>
                </c:pt>
                <c:pt idx="2036">
                  <c:v>87.917200000000818</c:v>
                </c:pt>
                <c:pt idx="2037">
                  <c:v>87.917200000000818</c:v>
                </c:pt>
                <c:pt idx="2038">
                  <c:v>87.917200000000818</c:v>
                </c:pt>
                <c:pt idx="2039">
                  <c:v>87.917200000000818</c:v>
                </c:pt>
                <c:pt idx="2040">
                  <c:v>87.917300000000026</c:v>
                </c:pt>
                <c:pt idx="2041">
                  <c:v>87.917300000000026</c:v>
                </c:pt>
                <c:pt idx="2042">
                  <c:v>87.917300000000026</c:v>
                </c:pt>
                <c:pt idx="2043">
                  <c:v>87.917600000000775</c:v>
                </c:pt>
                <c:pt idx="2044">
                  <c:v>87.917600000000775</c:v>
                </c:pt>
                <c:pt idx="2045">
                  <c:v>87.917600000000775</c:v>
                </c:pt>
                <c:pt idx="2046">
                  <c:v>87.917600000000775</c:v>
                </c:pt>
                <c:pt idx="2047">
                  <c:v>87.917600000000775</c:v>
                </c:pt>
                <c:pt idx="2048">
                  <c:v>87.917600000000775</c:v>
                </c:pt>
                <c:pt idx="2049">
                  <c:v>87.917600000000775</c:v>
                </c:pt>
                <c:pt idx="2050">
                  <c:v>87.917600000000775</c:v>
                </c:pt>
                <c:pt idx="2051">
                  <c:v>87.917700000000025</c:v>
                </c:pt>
                <c:pt idx="2052">
                  <c:v>87.917700000000025</c:v>
                </c:pt>
                <c:pt idx="2053">
                  <c:v>87.917700000000025</c:v>
                </c:pt>
                <c:pt idx="2054">
                  <c:v>87.917700000000025</c:v>
                </c:pt>
                <c:pt idx="2055">
                  <c:v>87.917700000000025</c:v>
                </c:pt>
                <c:pt idx="2056">
                  <c:v>87.917700000000025</c:v>
                </c:pt>
                <c:pt idx="2057">
                  <c:v>87.917700000000025</c:v>
                </c:pt>
                <c:pt idx="2058">
                  <c:v>87.917700000000025</c:v>
                </c:pt>
                <c:pt idx="2059">
                  <c:v>87.917700000000025</c:v>
                </c:pt>
                <c:pt idx="2060">
                  <c:v>87.917700000000025</c:v>
                </c:pt>
                <c:pt idx="2061">
                  <c:v>87.917700000000025</c:v>
                </c:pt>
                <c:pt idx="2062">
                  <c:v>87.917700000000025</c:v>
                </c:pt>
                <c:pt idx="2063">
                  <c:v>87.917800000000227</c:v>
                </c:pt>
                <c:pt idx="2064">
                  <c:v>87.917800000000227</c:v>
                </c:pt>
                <c:pt idx="2065">
                  <c:v>87.917800000000227</c:v>
                </c:pt>
                <c:pt idx="2066">
                  <c:v>87.917800000000227</c:v>
                </c:pt>
                <c:pt idx="2067">
                  <c:v>87.917800000000227</c:v>
                </c:pt>
                <c:pt idx="2068">
                  <c:v>87.917800000000227</c:v>
                </c:pt>
                <c:pt idx="2069">
                  <c:v>87.917800000000227</c:v>
                </c:pt>
                <c:pt idx="2070">
                  <c:v>87.917800000000227</c:v>
                </c:pt>
                <c:pt idx="2071">
                  <c:v>87.917800000000227</c:v>
                </c:pt>
                <c:pt idx="2072">
                  <c:v>87.917800000000227</c:v>
                </c:pt>
                <c:pt idx="2073">
                  <c:v>87.917800000000227</c:v>
                </c:pt>
                <c:pt idx="2074">
                  <c:v>87.917900000000699</c:v>
                </c:pt>
                <c:pt idx="2075">
                  <c:v>87.917900000000699</c:v>
                </c:pt>
                <c:pt idx="2076">
                  <c:v>87.918000000000006</c:v>
                </c:pt>
                <c:pt idx="2077">
                  <c:v>87.918099999999995</c:v>
                </c:pt>
                <c:pt idx="2078">
                  <c:v>87.918099999999995</c:v>
                </c:pt>
                <c:pt idx="2079">
                  <c:v>87.918300000000002</c:v>
                </c:pt>
                <c:pt idx="2080">
                  <c:v>87.918600000000026</c:v>
                </c:pt>
                <c:pt idx="2081">
                  <c:v>87.964900000000227</c:v>
                </c:pt>
                <c:pt idx="2082">
                  <c:v>87.964900000000227</c:v>
                </c:pt>
                <c:pt idx="2083">
                  <c:v>87.964900000000227</c:v>
                </c:pt>
                <c:pt idx="2084">
                  <c:v>87.964900000000227</c:v>
                </c:pt>
                <c:pt idx="2085">
                  <c:v>87.965000000000003</c:v>
                </c:pt>
                <c:pt idx="2086">
                  <c:v>87.965000000000003</c:v>
                </c:pt>
                <c:pt idx="2087">
                  <c:v>87.965000000000003</c:v>
                </c:pt>
                <c:pt idx="2088">
                  <c:v>87.965300000000013</c:v>
                </c:pt>
                <c:pt idx="2089">
                  <c:v>87.965300000000013</c:v>
                </c:pt>
                <c:pt idx="2090">
                  <c:v>87.965300000000013</c:v>
                </c:pt>
                <c:pt idx="2091">
                  <c:v>87.965300000000013</c:v>
                </c:pt>
                <c:pt idx="2092">
                  <c:v>87.965300000000013</c:v>
                </c:pt>
                <c:pt idx="2093">
                  <c:v>87.965300000000013</c:v>
                </c:pt>
                <c:pt idx="2094">
                  <c:v>87.965400000000002</c:v>
                </c:pt>
                <c:pt idx="2095">
                  <c:v>87.965400000000002</c:v>
                </c:pt>
                <c:pt idx="2096">
                  <c:v>87.965400000000002</c:v>
                </c:pt>
                <c:pt idx="2097">
                  <c:v>87.965400000000002</c:v>
                </c:pt>
                <c:pt idx="2098">
                  <c:v>87.965400000000002</c:v>
                </c:pt>
                <c:pt idx="2099">
                  <c:v>87.965400000000002</c:v>
                </c:pt>
                <c:pt idx="2100">
                  <c:v>87.965400000000002</c:v>
                </c:pt>
                <c:pt idx="2101">
                  <c:v>87.965400000000002</c:v>
                </c:pt>
                <c:pt idx="2102">
                  <c:v>87.965400000000002</c:v>
                </c:pt>
                <c:pt idx="2103">
                  <c:v>87.965400000000002</c:v>
                </c:pt>
                <c:pt idx="2104">
                  <c:v>87.965400000000002</c:v>
                </c:pt>
                <c:pt idx="2105">
                  <c:v>87.965500000000006</c:v>
                </c:pt>
                <c:pt idx="2106">
                  <c:v>87.965500000000006</c:v>
                </c:pt>
                <c:pt idx="2107">
                  <c:v>87.965500000000006</c:v>
                </c:pt>
                <c:pt idx="2108">
                  <c:v>87.965500000000006</c:v>
                </c:pt>
                <c:pt idx="2109">
                  <c:v>87.965500000000006</c:v>
                </c:pt>
                <c:pt idx="2110">
                  <c:v>87.965500000000006</c:v>
                </c:pt>
                <c:pt idx="2111">
                  <c:v>87.965500000000006</c:v>
                </c:pt>
                <c:pt idx="2112">
                  <c:v>87.965500000000006</c:v>
                </c:pt>
                <c:pt idx="2113">
                  <c:v>87.965599999999995</c:v>
                </c:pt>
                <c:pt idx="2114">
                  <c:v>87.965599999999995</c:v>
                </c:pt>
                <c:pt idx="2115">
                  <c:v>87.965900000000005</c:v>
                </c:pt>
                <c:pt idx="2116">
                  <c:v>87.965999999999994</c:v>
                </c:pt>
                <c:pt idx="2117">
                  <c:v>88.013000000000005</c:v>
                </c:pt>
                <c:pt idx="2118">
                  <c:v>88.013099999999994</c:v>
                </c:pt>
                <c:pt idx="2119">
                  <c:v>88.013099999999994</c:v>
                </c:pt>
                <c:pt idx="2120">
                  <c:v>88.013200000000026</c:v>
                </c:pt>
                <c:pt idx="2121">
                  <c:v>88.0608</c:v>
                </c:pt>
                <c:pt idx="2122">
                  <c:v>88.0608</c:v>
                </c:pt>
                <c:pt idx="2123">
                  <c:v>88.202799999999982</c:v>
                </c:pt>
                <c:pt idx="2124">
                  <c:v>88.394300000000001</c:v>
                </c:pt>
                <c:pt idx="2125">
                  <c:v>88.39579999999998</c:v>
                </c:pt>
                <c:pt idx="2126">
                  <c:v>88.679999999999978</c:v>
                </c:pt>
                <c:pt idx="2127">
                  <c:v>88.680099999999982</c:v>
                </c:pt>
                <c:pt idx="2128">
                  <c:v>88.775099999999981</c:v>
                </c:pt>
                <c:pt idx="2129">
                  <c:v>88.870299999999986</c:v>
                </c:pt>
                <c:pt idx="2130">
                  <c:v>88.917900000000699</c:v>
                </c:pt>
                <c:pt idx="2131">
                  <c:v>89.203100000000006</c:v>
                </c:pt>
                <c:pt idx="2132">
                  <c:v>89.250900000000001</c:v>
                </c:pt>
                <c:pt idx="2133">
                  <c:v>89.583399999999983</c:v>
                </c:pt>
                <c:pt idx="2134">
                  <c:v>89.820799999999949</c:v>
                </c:pt>
                <c:pt idx="2135">
                  <c:v>89.868200000000002</c:v>
                </c:pt>
                <c:pt idx="2136">
                  <c:v>90.012</c:v>
                </c:pt>
                <c:pt idx="2137">
                  <c:v>90.200100000000006</c:v>
                </c:pt>
                <c:pt idx="2138">
                  <c:v>90.2774</c:v>
                </c:pt>
                <c:pt idx="2139">
                  <c:v>90.582499999999982</c:v>
                </c:pt>
                <c:pt idx="2140">
                  <c:v>90.617400000000004</c:v>
                </c:pt>
                <c:pt idx="2141">
                  <c:v>90.750900000000001</c:v>
                </c:pt>
                <c:pt idx="2142">
                  <c:v>91.358399999999989</c:v>
                </c:pt>
                <c:pt idx="2143">
                  <c:v>91.393699999999995</c:v>
                </c:pt>
                <c:pt idx="2144">
                  <c:v>92.332499999999982</c:v>
                </c:pt>
                <c:pt idx="2145">
                  <c:v>92.434799999999996</c:v>
                </c:pt>
                <c:pt idx="2146">
                  <c:v>93.003100000000003</c:v>
                </c:pt>
                <c:pt idx="2147">
                  <c:v>93.003100000000003</c:v>
                </c:pt>
                <c:pt idx="2148">
                  <c:v>93.003399999999999</c:v>
                </c:pt>
                <c:pt idx="2149">
                  <c:v>93.003399999999999</c:v>
                </c:pt>
                <c:pt idx="2150">
                  <c:v>93.003399999999999</c:v>
                </c:pt>
                <c:pt idx="2151">
                  <c:v>93.003399999999999</c:v>
                </c:pt>
                <c:pt idx="2152">
                  <c:v>93.003399999999999</c:v>
                </c:pt>
                <c:pt idx="2153">
                  <c:v>93.003399999999999</c:v>
                </c:pt>
                <c:pt idx="2154">
                  <c:v>93.003399999999999</c:v>
                </c:pt>
                <c:pt idx="2155">
                  <c:v>93.003399999999999</c:v>
                </c:pt>
                <c:pt idx="2156">
                  <c:v>93.003399999999999</c:v>
                </c:pt>
                <c:pt idx="2157">
                  <c:v>93.003399999999999</c:v>
                </c:pt>
                <c:pt idx="2158">
                  <c:v>93.003399999999999</c:v>
                </c:pt>
                <c:pt idx="2159">
                  <c:v>93.003399999999999</c:v>
                </c:pt>
                <c:pt idx="2160">
                  <c:v>93.003399999999999</c:v>
                </c:pt>
                <c:pt idx="2161">
                  <c:v>93.003399999999999</c:v>
                </c:pt>
                <c:pt idx="2162">
                  <c:v>93.003399999999999</c:v>
                </c:pt>
                <c:pt idx="2163">
                  <c:v>93.003399999999999</c:v>
                </c:pt>
                <c:pt idx="2164">
                  <c:v>93.003399999999999</c:v>
                </c:pt>
                <c:pt idx="2165">
                  <c:v>93.003500000000003</c:v>
                </c:pt>
                <c:pt idx="2166">
                  <c:v>93.003500000000003</c:v>
                </c:pt>
                <c:pt idx="2167">
                  <c:v>93.003500000000003</c:v>
                </c:pt>
                <c:pt idx="2168">
                  <c:v>93.003500000000003</c:v>
                </c:pt>
                <c:pt idx="2169">
                  <c:v>93.003500000000003</c:v>
                </c:pt>
                <c:pt idx="2170">
                  <c:v>93.003500000000003</c:v>
                </c:pt>
                <c:pt idx="2171">
                  <c:v>93.003500000000003</c:v>
                </c:pt>
                <c:pt idx="2172">
                  <c:v>93.003500000000003</c:v>
                </c:pt>
                <c:pt idx="2173">
                  <c:v>93.003500000000003</c:v>
                </c:pt>
                <c:pt idx="2174">
                  <c:v>93.003500000000003</c:v>
                </c:pt>
                <c:pt idx="2175">
                  <c:v>93.003500000000003</c:v>
                </c:pt>
                <c:pt idx="2176">
                  <c:v>93.003500000000003</c:v>
                </c:pt>
                <c:pt idx="2177">
                  <c:v>93.003500000000003</c:v>
                </c:pt>
                <c:pt idx="2178">
                  <c:v>93.003600000000006</c:v>
                </c:pt>
                <c:pt idx="2179">
                  <c:v>93.003600000000006</c:v>
                </c:pt>
                <c:pt idx="2180">
                  <c:v>93.003600000000006</c:v>
                </c:pt>
                <c:pt idx="2181">
                  <c:v>93.003600000000006</c:v>
                </c:pt>
                <c:pt idx="2182">
                  <c:v>93.003600000000006</c:v>
                </c:pt>
                <c:pt idx="2183">
                  <c:v>93.003600000000006</c:v>
                </c:pt>
                <c:pt idx="2184">
                  <c:v>93.003600000000006</c:v>
                </c:pt>
                <c:pt idx="2185">
                  <c:v>93.003600000000006</c:v>
                </c:pt>
                <c:pt idx="2186">
                  <c:v>93.003600000000006</c:v>
                </c:pt>
                <c:pt idx="2187">
                  <c:v>93.003600000000006</c:v>
                </c:pt>
                <c:pt idx="2188">
                  <c:v>93.003600000000006</c:v>
                </c:pt>
                <c:pt idx="2189">
                  <c:v>93.003600000000006</c:v>
                </c:pt>
                <c:pt idx="2190">
                  <c:v>93.003600000000006</c:v>
                </c:pt>
                <c:pt idx="2191">
                  <c:v>93.003600000000006</c:v>
                </c:pt>
                <c:pt idx="2192">
                  <c:v>93.004099999999994</c:v>
                </c:pt>
                <c:pt idx="2193">
                  <c:v>93.004499999999993</c:v>
                </c:pt>
                <c:pt idx="2194">
                  <c:v>93.004599999999996</c:v>
                </c:pt>
                <c:pt idx="2195">
                  <c:v>93.004599999999996</c:v>
                </c:pt>
                <c:pt idx="2196">
                  <c:v>93.005099999999999</c:v>
                </c:pt>
                <c:pt idx="2197">
                  <c:v>93.005099999999999</c:v>
                </c:pt>
                <c:pt idx="2198">
                  <c:v>93.005099999999999</c:v>
                </c:pt>
                <c:pt idx="2199">
                  <c:v>93.005200000000002</c:v>
                </c:pt>
                <c:pt idx="2200">
                  <c:v>93.005200000000002</c:v>
                </c:pt>
                <c:pt idx="2201">
                  <c:v>93.005299999999991</c:v>
                </c:pt>
                <c:pt idx="2202">
                  <c:v>93.036500000000004</c:v>
                </c:pt>
                <c:pt idx="2203">
                  <c:v>93.036900000000003</c:v>
                </c:pt>
                <c:pt idx="2204">
                  <c:v>93.036900000000003</c:v>
                </c:pt>
                <c:pt idx="2205">
                  <c:v>93.036900000000003</c:v>
                </c:pt>
                <c:pt idx="2206">
                  <c:v>93.036900000000003</c:v>
                </c:pt>
                <c:pt idx="2207">
                  <c:v>93.036900000000003</c:v>
                </c:pt>
                <c:pt idx="2208">
                  <c:v>93.036900000000003</c:v>
                </c:pt>
                <c:pt idx="2209">
                  <c:v>93.036900000000003</c:v>
                </c:pt>
                <c:pt idx="2210">
                  <c:v>93.036900000000003</c:v>
                </c:pt>
                <c:pt idx="2211">
                  <c:v>93.036900000000003</c:v>
                </c:pt>
                <c:pt idx="2212">
                  <c:v>93.037000000000006</c:v>
                </c:pt>
                <c:pt idx="2213">
                  <c:v>93.037000000000006</c:v>
                </c:pt>
                <c:pt idx="2214">
                  <c:v>93.037000000000006</c:v>
                </c:pt>
                <c:pt idx="2215">
                  <c:v>93.037000000000006</c:v>
                </c:pt>
                <c:pt idx="2216">
                  <c:v>93.037099999999995</c:v>
                </c:pt>
                <c:pt idx="2217">
                  <c:v>93.037099999999995</c:v>
                </c:pt>
                <c:pt idx="2218">
                  <c:v>93.037099999999995</c:v>
                </c:pt>
                <c:pt idx="2219">
                  <c:v>93.037099999999995</c:v>
                </c:pt>
                <c:pt idx="2220">
                  <c:v>93.037099999999995</c:v>
                </c:pt>
                <c:pt idx="2221">
                  <c:v>93.037099999999995</c:v>
                </c:pt>
                <c:pt idx="2222">
                  <c:v>93.037099999999995</c:v>
                </c:pt>
                <c:pt idx="2223">
                  <c:v>93.037099999999995</c:v>
                </c:pt>
                <c:pt idx="2224">
                  <c:v>93.037499999999994</c:v>
                </c:pt>
                <c:pt idx="2225">
                  <c:v>93.037600000000026</c:v>
                </c:pt>
                <c:pt idx="2226">
                  <c:v>93.037999999999997</c:v>
                </c:pt>
                <c:pt idx="2227">
                  <c:v>93.037999999999997</c:v>
                </c:pt>
                <c:pt idx="2228">
                  <c:v>93.037999999999997</c:v>
                </c:pt>
                <c:pt idx="2229">
                  <c:v>93.0381</c:v>
                </c:pt>
                <c:pt idx="2230">
                  <c:v>93.0381</c:v>
                </c:pt>
                <c:pt idx="2231">
                  <c:v>93.0381</c:v>
                </c:pt>
                <c:pt idx="2232">
                  <c:v>93.0381</c:v>
                </c:pt>
                <c:pt idx="2233">
                  <c:v>93.0381</c:v>
                </c:pt>
                <c:pt idx="2234">
                  <c:v>93.038499999999999</c:v>
                </c:pt>
                <c:pt idx="2235">
                  <c:v>93.038499999999999</c:v>
                </c:pt>
                <c:pt idx="2236">
                  <c:v>93.038499999999999</c:v>
                </c:pt>
                <c:pt idx="2237">
                  <c:v>93.038499999999999</c:v>
                </c:pt>
                <c:pt idx="2238">
                  <c:v>93.038600000000002</c:v>
                </c:pt>
                <c:pt idx="2239">
                  <c:v>93.038600000000002</c:v>
                </c:pt>
                <c:pt idx="2240">
                  <c:v>93.038600000000002</c:v>
                </c:pt>
                <c:pt idx="2241">
                  <c:v>93.038600000000002</c:v>
                </c:pt>
                <c:pt idx="2242">
                  <c:v>93.038600000000002</c:v>
                </c:pt>
                <c:pt idx="2243">
                  <c:v>93.038699999999992</c:v>
                </c:pt>
                <c:pt idx="2244">
                  <c:v>93.038699999999992</c:v>
                </c:pt>
                <c:pt idx="2245">
                  <c:v>93.038699999999992</c:v>
                </c:pt>
                <c:pt idx="2246">
                  <c:v>93.038799999999981</c:v>
                </c:pt>
                <c:pt idx="2247">
                  <c:v>93.039000000000001</c:v>
                </c:pt>
                <c:pt idx="2248">
                  <c:v>93.039000000000001</c:v>
                </c:pt>
                <c:pt idx="2249">
                  <c:v>93.039100000000005</c:v>
                </c:pt>
                <c:pt idx="2250">
                  <c:v>93.039100000000005</c:v>
                </c:pt>
                <c:pt idx="2251">
                  <c:v>93.039199999999994</c:v>
                </c:pt>
                <c:pt idx="2252">
                  <c:v>93.039199999999994</c:v>
                </c:pt>
                <c:pt idx="2253">
                  <c:v>93.039599999999993</c:v>
                </c:pt>
                <c:pt idx="2254">
                  <c:v>93.039699999999996</c:v>
                </c:pt>
                <c:pt idx="2255">
                  <c:v>93.039699999999996</c:v>
                </c:pt>
                <c:pt idx="2256">
                  <c:v>93.070399999999978</c:v>
                </c:pt>
                <c:pt idx="2257">
                  <c:v>93.070399999999978</c:v>
                </c:pt>
                <c:pt idx="2258">
                  <c:v>93.070399999999978</c:v>
                </c:pt>
                <c:pt idx="2259">
                  <c:v>93.070399999999978</c:v>
                </c:pt>
                <c:pt idx="2260">
                  <c:v>93.070399999999978</c:v>
                </c:pt>
                <c:pt idx="2261">
                  <c:v>93.070399999999978</c:v>
                </c:pt>
                <c:pt idx="2262">
                  <c:v>93.070399999999978</c:v>
                </c:pt>
                <c:pt idx="2263">
                  <c:v>93.070399999999978</c:v>
                </c:pt>
                <c:pt idx="2264">
                  <c:v>93.070399999999978</c:v>
                </c:pt>
                <c:pt idx="2265">
                  <c:v>93.070399999999978</c:v>
                </c:pt>
                <c:pt idx="2266">
                  <c:v>93.070399999999978</c:v>
                </c:pt>
                <c:pt idx="2267">
                  <c:v>93.070399999999978</c:v>
                </c:pt>
                <c:pt idx="2268">
                  <c:v>93.070399999999978</c:v>
                </c:pt>
                <c:pt idx="2269">
                  <c:v>93.070399999999978</c:v>
                </c:pt>
                <c:pt idx="2270">
                  <c:v>93.070399999999978</c:v>
                </c:pt>
                <c:pt idx="2271">
                  <c:v>93.070399999999978</c:v>
                </c:pt>
                <c:pt idx="2272">
                  <c:v>93.070399999999978</c:v>
                </c:pt>
                <c:pt idx="2273">
                  <c:v>93.070399999999978</c:v>
                </c:pt>
                <c:pt idx="2274">
                  <c:v>93.070399999999978</c:v>
                </c:pt>
                <c:pt idx="2275">
                  <c:v>93.070499999999981</c:v>
                </c:pt>
                <c:pt idx="2276">
                  <c:v>93.070499999999981</c:v>
                </c:pt>
                <c:pt idx="2277">
                  <c:v>93.070499999999981</c:v>
                </c:pt>
                <c:pt idx="2278">
                  <c:v>93.070499999999981</c:v>
                </c:pt>
                <c:pt idx="2279">
                  <c:v>93.070499999999981</c:v>
                </c:pt>
                <c:pt idx="2280">
                  <c:v>93.070499999999981</c:v>
                </c:pt>
                <c:pt idx="2281">
                  <c:v>93.070799999999949</c:v>
                </c:pt>
                <c:pt idx="2282">
                  <c:v>93.070999999999998</c:v>
                </c:pt>
                <c:pt idx="2283">
                  <c:v>93.070999999999998</c:v>
                </c:pt>
                <c:pt idx="2284">
                  <c:v>93.071399999999983</c:v>
                </c:pt>
                <c:pt idx="2285">
                  <c:v>93.0715</c:v>
                </c:pt>
                <c:pt idx="2286">
                  <c:v>93.0715</c:v>
                </c:pt>
                <c:pt idx="2287">
                  <c:v>93.0715</c:v>
                </c:pt>
                <c:pt idx="2288">
                  <c:v>93.0715</c:v>
                </c:pt>
                <c:pt idx="2289">
                  <c:v>93.0715</c:v>
                </c:pt>
                <c:pt idx="2290">
                  <c:v>93.0715</c:v>
                </c:pt>
                <c:pt idx="2291">
                  <c:v>93.0715</c:v>
                </c:pt>
                <c:pt idx="2292">
                  <c:v>93.0715</c:v>
                </c:pt>
                <c:pt idx="2293">
                  <c:v>93.0715</c:v>
                </c:pt>
                <c:pt idx="2294">
                  <c:v>93.071600000000004</c:v>
                </c:pt>
                <c:pt idx="2295">
                  <c:v>93.071600000000004</c:v>
                </c:pt>
                <c:pt idx="2296">
                  <c:v>93.071600000000004</c:v>
                </c:pt>
                <c:pt idx="2297">
                  <c:v>93.071600000000004</c:v>
                </c:pt>
                <c:pt idx="2298">
                  <c:v>93.071600000000004</c:v>
                </c:pt>
                <c:pt idx="2299">
                  <c:v>93.071899999999999</c:v>
                </c:pt>
                <c:pt idx="2300">
                  <c:v>93.071999999999989</c:v>
                </c:pt>
                <c:pt idx="2301">
                  <c:v>93.071999999999989</c:v>
                </c:pt>
                <c:pt idx="2302">
                  <c:v>93.071999999999989</c:v>
                </c:pt>
                <c:pt idx="2303">
                  <c:v>93.071999999999989</c:v>
                </c:pt>
                <c:pt idx="2304">
                  <c:v>93.071999999999989</c:v>
                </c:pt>
                <c:pt idx="2305">
                  <c:v>93.071999999999989</c:v>
                </c:pt>
                <c:pt idx="2306">
                  <c:v>93.071999999999989</c:v>
                </c:pt>
                <c:pt idx="2307">
                  <c:v>93.071999999999989</c:v>
                </c:pt>
                <c:pt idx="2308">
                  <c:v>93.071999999999989</c:v>
                </c:pt>
                <c:pt idx="2309">
                  <c:v>93.071999999999989</c:v>
                </c:pt>
                <c:pt idx="2310">
                  <c:v>93.071999999999989</c:v>
                </c:pt>
                <c:pt idx="2311">
                  <c:v>93.071999999999989</c:v>
                </c:pt>
                <c:pt idx="2312">
                  <c:v>93.072099999999978</c:v>
                </c:pt>
                <c:pt idx="2313">
                  <c:v>93.072099999999978</c:v>
                </c:pt>
                <c:pt idx="2314">
                  <c:v>93.072099999999978</c:v>
                </c:pt>
                <c:pt idx="2315">
                  <c:v>93.072099999999978</c:v>
                </c:pt>
                <c:pt idx="2316">
                  <c:v>93.072099999999978</c:v>
                </c:pt>
                <c:pt idx="2317">
                  <c:v>93.072099999999978</c:v>
                </c:pt>
                <c:pt idx="2318">
                  <c:v>93.072099999999978</c:v>
                </c:pt>
                <c:pt idx="2319">
                  <c:v>93.072099999999978</c:v>
                </c:pt>
                <c:pt idx="2320">
                  <c:v>93.072099999999978</c:v>
                </c:pt>
                <c:pt idx="2321">
                  <c:v>93.072099999999978</c:v>
                </c:pt>
                <c:pt idx="2322">
                  <c:v>93.072099999999978</c:v>
                </c:pt>
                <c:pt idx="2323">
                  <c:v>93.072099999999978</c:v>
                </c:pt>
                <c:pt idx="2324">
                  <c:v>93.072099999999978</c:v>
                </c:pt>
                <c:pt idx="2325">
                  <c:v>93.072099999999978</c:v>
                </c:pt>
                <c:pt idx="2326">
                  <c:v>93.072099999999978</c:v>
                </c:pt>
                <c:pt idx="2327">
                  <c:v>93.072099999999978</c:v>
                </c:pt>
                <c:pt idx="2328">
                  <c:v>93.072099999999978</c:v>
                </c:pt>
                <c:pt idx="2329">
                  <c:v>93.072099999999978</c:v>
                </c:pt>
                <c:pt idx="2330">
                  <c:v>93.072099999999978</c:v>
                </c:pt>
                <c:pt idx="2331">
                  <c:v>93.072099999999978</c:v>
                </c:pt>
                <c:pt idx="2332">
                  <c:v>93.072099999999978</c:v>
                </c:pt>
                <c:pt idx="2333">
                  <c:v>93.072099999999978</c:v>
                </c:pt>
                <c:pt idx="2334">
                  <c:v>93.072099999999978</c:v>
                </c:pt>
                <c:pt idx="2335">
                  <c:v>93.072199999999981</c:v>
                </c:pt>
                <c:pt idx="2336">
                  <c:v>93.072199999999981</c:v>
                </c:pt>
                <c:pt idx="2337">
                  <c:v>93.072199999999981</c:v>
                </c:pt>
                <c:pt idx="2338">
                  <c:v>93.072199999999981</c:v>
                </c:pt>
                <c:pt idx="2339">
                  <c:v>93.072499999999948</c:v>
                </c:pt>
                <c:pt idx="2340">
                  <c:v>93.072499999999948</c:v>
                </c:pt>
                <c:pt idx="2341">
                  <c:v>93.072499999999948</c:v>
                </c:pt>
                <c:pt idx="2342">
                  <c:v>93.072499999999948</c:v>
                </c:pt>
                <c:pt idx="2343">
                  <c:v>93.072499999999948</c:v>
                </c:pt>
                <c:pt idx="2344">
                  <c:v>93.072499999999948</c:v>
                </c:pt>
                <c:pt idx="2345">
                  <c:v>93.072499999999948</c:v>
                </c:pt>
                <c:pt idx="2346">
                  <c:v>93.07259999999998</c:v>
                </c:pt>
                <c:pt idx="2347">
                  <c:v>93.07259999999998</c:v>
                </c:pt>
                <c:pt idx="2348">
                  <c:v>93.07259999999998</c:v>
                </c:pt>
                <c:pt idx="2349">
                  <c:v>93.07259999999998</c:v>
                </c:pt>
                <c:pt idx="2350">
                  <c:v>93.072999999999979</c:v>
                </c:pt>
                <c:pt idx="2351">
                  <c:v>93.072999999999979</c:v>
                </c:pt>
                <c:pt idx="2352">
                  <c:v>93.0732</c:v>
                </c:pt>
                <c:pt idx="2353">
                  <c:v>93.105499999999978</c:v>
                </c:pt>
                <c:pt idx="2354">
                  <c:v>93.105499999999978</c:v>
                </c:pt>
                <c:pt idx="2355">
                  <c:v>93.105799999999988</c:v>
                </c:pt>
                <c:pt idx="2356">
                  <c:v>93.105899999999949</c:v>
                </c:pt>
                <c:pt idx="2357">
                  <c:v>93.10599999999998</c:v>
                </c:pt>
                <c:pt idx="2358">
                  <c:v>93.106399999999979</c:v>
                </c:pt>
                <c:pt idx="2359">
                  <c:v>93.106399999999979</c:v>
                </c:pt>
                <c:pt idx="2360">
                  <c:v>93.138799999999989</c:v>
                </c:pt>
                <c:pt idx="2361">
                  <c:v>93.204800000000006</c:v>
                </c:pt>
                <c:pt idx="2362">
                  <c:v>93.239099999999993</c:v>
                </c:pt>
                <c:pt idx="2363">
                  <c:v>93.311899999999994</c:v>
                </c:pt>
                <c:pt idx="2364">
                  <c:v>93.312899999999999</c:v>
                </c:pt>
                <c:pt idx="2365">
                  <c:v>93.313000000000002</c:v>
                </c:pt>
                <c:pt idx="2366">
                  <c:v>93.333699999999993</c:v>
                </c:pt>
                <c:pt idx="2367">
                  <c:v>93.490899999999996</c:v>
                </c:pt>
                <c:pt idx="2368">
                  <c:v>93.511899999999997</c:v>
                </c:pt>
                <c:pt idx="2369">
                  <c:v>93.555999999999983</c:v>
                </c:pt>
                <c:pt idx="2370">
                  <c:v>93.624200000000002</c:v>
                </c:pt>
                <c:pt idx="2371">
                  <c:v>93.624200000000002</c:v>
                </c:pt>
                <c:pt idx="2372">
                  <c:v>93.667500000000004</c:v>
                </c:pt>
                <c:pt idx="2373">
                  <c:v>93.6892</c:v>
                </c:pt>
                <c:pt idx="2374">
                  <c:v>93.712400000000002</c:v>
                </c:pt>
                <c:pt idx="2375">
                  <c:v>93.733599999999996</c:v>
                </c:pt>
                <c:pt idx="2376">
                  <c:v>93.734499999999997</c:v>
                </c:pt>
                <c:pt idx="2377">
                  <c:v>93.801599999999993</c:v>
                </c:pt>
                <c:pt idx="2378">
                  <c:v>93.844899999999996</c:v>
                </c:pt>
                <c:pt idx="2379">
                  <c:v>93.978899999999982</c:v>
                </c:pt>
                <c:pt idx="2380">
                  <c:v>93.999899999999997</c:v>
                </c:pt>
                <c:pt idx="2381">
                  <c:v>94.001000000000005</c:v>
                </c:pt>
                <c:pt idx="2382">
                  <c:v>94.110600000000005</c:v>
                </c:pt>
                <c:pt idx="2383">
                  <c:v>94.353499999999983</c:v>
                </c:pt>
                <c:pt idx="2384">
                  <c:v>94.354100000000003</c:v>
                </c:pt>
                <c:pt idx="2385">
                  <c:v>94.4208</c:v>
                </c:pt>
                <c:pt idx="2386">
                  <c:v>94.507499999999993</c:v>
                </c:pt>
                <c:pt idx="2387">
                  <c:v>94.639600000000002</c:v>
                </c:pt>
                <c:pt idx="2388">
                  <c:v>94.705699999999993</c:v>
                </c:pt>
                <c:pt idx="2389">
                  <c:v>94.861099999999993</c:v>
                </c:pt>
                <c:pt idx="2390">
                  <c:v>94.882699999999986</c:v>
                </c:pt>
                <c:pt idx="2391">
                  <c:v>94.969399999999993</c:v>
                </c:pt>
                <c:pt idx="2392">
                  <c:v>95.080699999999993</c:v>
                </c:pt>
                <c:pt idx="2393">
                  <c:v>95.100899999999982</c:v>
                </c:pt>
                <c:pt idx="2394">
                  <c:v>95.210499999999996</c:v>
                </c:pt>
                <c:pt idx="2395">
                  <c:v>95.390600000000006</c:v>
                </c:pt>
                <c:pt idx="2396">
                  <c:v>95.407100000000227</c:v>
                </c:pt>
                <c:pt idx="2397">
                  <c:v>95.473799999999983</c:v>
                </c:pt>
                <c:pt idx="2398">
                  <c:v>95.504800000000003</c:v>
                </c:pt>
                <c:pt idx="2399">
                  <c:v>95.68519999999998</c:v>
                </c:pt>
                <c:pt idx="2400">
                  <c:v>95.898099999999999</c:v>
                </c:pt>
                <c:pt idx="2401">
                  <c:v>95.946000000000026</c:v>
                </c:pt>
                <c:pt idx="2402">
                  <c:v>95.947400000000627</c:v>
                </c:pt>
                <c:pt idx="2403">
                  <c:v>96.189499999999981</c:v>
                </c:pt>
                <c:pt idx="2404">
                  <c:v>96.579099999999983</c:v>
                </c:pt>
                <c:pt idx="2405">
                  <c:v>96.659599999999998</c:v>
                </c:pt>
                <c:pt idx="2406">
                  <c:v>96.723399999999998</c:v>
                </c:pt>
                <c:pt idx="2407">
                  <c:v>96.740100000000027</c:v>
                </c:pt>
                <c:pt idx="2408">
                  <c:v>96.957800000000006</c:v>
                </c:pt>
                <c:pt idx="2409">
                  <c:v>96.989800000000002</c:v>
                </c:pt>
                <c:pt idx="2410">
                  <c:v>96.989800000000002</c:v>
                </c:pt>
                <c:pt idx="2411">
                  <c:v>96.989800000000002</c:v>
                </c:pt>
                <c:pt idx="2412">
                  <c:v>96.989800000000002</c:v>
                </c:pt>
                <c:pt idx="2413">
                  <c:v>96.989800000000002</c:v>
                </c:pt>
                <c:pt idx="2414">
                  <c:v>96.990000000000023</c:v>
                </c:pt>
                <c:pt idx="2415">
                  <c:v>96.990000000000023</c:v>
                </c:pt>
                <c:pt idx="2416">
                  <c:v>96.990000000000023</c:v>
                </c:pt>
                <c:pt idx="2417">
                  <c:v>97.000399999999999</c:v>
                </c:pt>
                <c:pt idx="2418">
                  <c:v>97.000399999999999</c:v>
                </c:pt>
                <c:pt idx="2419">
                  <c:v>97.000399999999999</c:v>
                </c:pt>
                <c:pt idx="2420">
                  <c:v>97.000399999999999</c:v>
                </c:pt>
                <c:pt idx="2421">
                  <c:v>97.000399999999999</c:v>
                </c:pt>
                <c:pt idx="2422">
                  <c:v>97.000399999999999</c:v>
                </c:pt>
                <c:pt idx="2423">
                  <c:v>97.000399999999999</c:v>
                </c:pt>
                <c:pt idx="2424">
                  <c:v>97.000399999999999</c:v>
                </c:pt>
                <c:pt idx="2425">
                  <c:v>97.000399999999999</c:v>
                </c:pt>
                <c:pt idx="2426">
                  <c:v>97.000399999999999</c:v>
                </c:pt>
                <c:pt idx="2427">
                  <c:v>97.000399999999999</c:v>
                </c:pt>
                <c:pt idx="2428">
                  <c:v>97.000399999999999</c:v>
                </c:pt>
                <c:pt idx="2429">
                  <c:v>97.000399999999999</c:v>
                </c:pt>
                <c:pt idx="2430">
                  <c:v>97.000399999999999</c:v>
                </c:pt>
                <c:pt idx="2431">
                  <c:v>97.000399999999999</c:v>
                </c:pt>
                <c:pt idx="2432">
                  <c:v>97.000399999999999</c:v>
                </c:pt>
                <c:pt idx="2433">
                  <c:v>97.000399999999999</c:v>
                </c:pt>
                <c:pt idx="2434">
                  <c:v>97.000399999999999</c:v>
                </c:pt>
                <c:pt idx="2435">
                  <c:v>97.000399999999999</c:v>
                </c:pt>
                <c:pt idx="2436">
                  <c:v>97.000399999999999</c:v>
                </c:pt>
                <c:pt idx="2437">
                  <c:v>97.000399999999999</c:v>
                </c:pt>
                <c:pt idx="2438">
                  <c:v>97.000399999999999</c:v>
                </c:pt>
                <c:pt idx="2439">
                  <c:v>97.000399999999999</c:v>
                </c:pt>
                <c:pt idx="2440">
                  <c:v>97.000500000000002</c:v>
                </c:pt>
                <c:pt idx="2441">
                  <c:v>97.000500000000002</c:v>
                </c:pt>
                <c:pt idx="2442">
                  <c:v>97.000500000000002</c:v>
                </c:pt>
                <c:pt idx="2443">
                  <c:v>97.000500000000002</c:v>
                </c:pt>
                <c:pt idx="2444">
                  <c:v>97.000500000000002</c:v>
                </c:pt>
                <c:pt idx="2445">
                  <c:v>97.000500000000002</c:v>
                </c:pt>
                <c:pt idx="2446">
                  <c:v>97.000500000000002</c:v>
                </c:pt>
                <c:pt idx="2447">
                  <c:v>97.000500000000002</c:v>
                </c:pt>
                <c:pt idx="2448">
                  <c:v>97.000500000000002</c:v>
                </c:pt>
                <c:pt idx="2449">
                  <c:v>97.000500000000002</c:v>
                </c:pt>
                <c:pt idx="2450">
                  <c:v>97.000500000000002</c:v>
                </c:pt>
                <c:pt idx="2451">
                  <c:v>97.000500000000002</c:v>
                </c:pt>
                <c:pt idx="2452">
                  <c:v>97.000500000000002</c:v>
                </c:pt>
                <c:pt idx="2453">
                  <c:v>97.000500000000002</c:v>
                </c:pt>
                <c:pt idx="2454">
                  <c:v>97.000500000000002</c:v>
                </c:pt>
                <c:pt idx="2455">
                  <c:v>97.000500000000002</c:v>
                </c:pt>
                <c:pt idx="2456">
                  <c:v>97.000500000000002</c:v>
                </c:pt>
                <c:pt idx="2457">
                  <c:v>97.000600000000006</c:v>
                </c:pt>
                <c:pt idx="2458">
                  <c:v>97.000600000000006</c:v>
                </c:pt>
                <c:pt idx="2459">
                  <c:v>97.000600000000006</c:v>
                </c:pt>
                <c:pt idx="2460">
                  <c:v>97.000600000000006</c:v>
                </c:pt>
                <c:pt idx="2461">
                  <c:v>97.000600000000006</c:v>
                </c:pt>
                <c:pt idx="2462">
                  <c:v>97.000600000000006</c:v>
                </c:pt>
                <c:pt idx="2463">
                  <c:v>97.001000000000005</c:v>
                </c:pt>
                <c:pt idx="2464">
                  <c:v>97.011100000000027</c:v>
                </c:pt>
                <c:pt idx="2465">
                  <c:v>97.011100000000027</c:v>
                </c:pt>
                <c:pt idx="2466">
                  <c:v>97.011100000000027</c:v>
                </c:pt>
                <c:pt idx="2467">
                  <c:v>97.011100000000027</c:v>
                </c:pt>
                <c:pt idx="2468">
                  <c:v>97.011100000000027</c:v>
                </c:pt>
                <c:pt idx="2469">
                  <c:v>97.011100000000027</c:v>
                </c:pt>
                <c:pt idx="2470">
                  <c:v>97.011100000000027</c:v>
                </c:pt>
                <c:pt idx="2471">
                  <c:v>97.011100000000027</c:v>
                </c:pt>
                <c:pt idx="2472">
                  <c:v>97.011100000000027</c:v>
                </c:pt>
                <c:pt idx="2473">
                  <c:v>97.011100000000027</c:v>
                </c:pt>
                <c:pt idx="2474">
                  <c:v>97.011100000000027</c:v>
                </c:pt>
                <c:pt idx="2475">
                  <c:v>97.011100000000027</c:v>
                </c:pt>
                <c:pt idx="2476">
                  <c:v>97.011100000000027</c:v>
                </c:pt>
                <c:pt idx="2477">
                  <c:v>97.011100000000027</c:v>
                </c:pt>
                <c:pt idx="2478">
                  <c:v>97.011100000000027</c:v>
                </c:pt>
                <c:pt idx="2479">
                  <c:v>97.011100000000027</c:v>
                </c:pt>
                <c:pt idx="2480">
                  <c:v>97.011100000000027</c:v>
                </c:pt>
                <c:pt idx="2481">
                  <c:v>97.011100000000027</c:v>
                </c:pt>
                <c:pt idx="2482">
                  <c:v>97.011100000000027</c:v>
                </c:pt>
                <c:pt idx="2483">
                  <c:v>97.011100000000027</c:v>
                </c:pt>
                <c:pt idx="2484">
                  <c:v>97.011100000000027</c:v>
                </c:pt>
                <c:pt idx="2485">
                  <c:v>97.011100000000027</c:v>
                </c:pt>
                <c:pt idx="2486">
                  <c:v>97.011100000000027</c:v>
                </c:pt>
                <c:pt idx="2487">
                  <c:v>97.011100000000027</c:v>
                </c:pt>
                <c:pt idx="2488">
                  <c:v>97.011100000000027</c:v>
                </c:pt>
                <c:pt idx="2489">
                  <c:v>97.011100000000027</c:v>
                </c:pt>
                <c:pt idx="2490">
                  <c:v>97.011100000000027</c:v>
                </c:pt>
                <c:pt idx="2491">
                  <c:v>97.011100000000027</c:v>
                </c:pt>
                <c:pt idx="2492">
                  <c:v>97.011100000000027</c:v>
                </c:pt>
                <c:pt idx="2493">
                  <c:v>97.011200000000684</c:v>
                </c:pt>
                <c:pt idx="2494">
                  <c:v>97.011200000000684</c:v>
                </c:pt>
                <c:pt idx="2495">
                  <c:v>97.011200000000684</c:v>
                </c:pt>
                <c:pt idx="2496">
                  <c:v>97.011200000000684</c:v>
                </c:pt>
                <c:pt idx="2497">
                  <c:v>97.011200000000684</c:v>
                </c:pt>
                <c:pt idx="2498">
                  <c:v>97.011200000000684</c:v>
                </c:pt>
                <c:pt idx="2499">
                  <c:v>97.011200000000684</c:v>
                </c:pt>
                <c:pt idx="2500">
                  <c:v>97.011300000000006</c:v>
                </c:pt>
                <c:pt idx="2501">
                  <c:v>97.011300000000006</c:v>
                </c:pt>
                <c:pt idx="2502">
                  <c:v>97.011300000000006</c:v>
                </c:pt>
                <c:pt idx="2503">
                  <c:v>97.011300000000006</c:v>
                </c:pt>
                <c:pt idx="2504">
                  <c:v>97.011300000000006</c:v>
                </c:pt>
                <c:pt idx="2505">
                  <c:v>97.021799999999999</c:v>
                </c:pt>
                <c:pt idx="2506">
                  <c:v>97.021799999999999</c:v>
                </c:pt>
                <c:pt idx="2507">
                  <c:v>97.021799999999999</c:v>
                </c:pt>
                <c:pt idx="2508">
                  <c:v>97.021799999999999</c:v>
                </c:pt>
                <c:pt idx="2509">
                  <c:v>97.021799999999999</c:v>
                </c:pt>
                <c:pt idx="2510">
                  <c:v>97.021799999999999</c:v>
                </c:pt>
                <c:pt idx="2511">
                  <c:v>97.021799999999999</c:v>
                </c:pt>
                <c:pt idx="2512">
                  <c:v>97.021900000000002</c:v>
                </c:pt>
                <c:pt idx="2513">
                  <c:v>97.021999999999991</c:v>
                </c:pt>
                <c:pt idx="2514">
                  <c:v>97.106899999999982</c:v>
                </c:pt>
                <c:pt idx="2515">
                  <c:v>97.191999999999993</c:v>
                </c:pt>
                <c:pt idx="2516">
                  <c:v>97.320099999999982</c:v>
                </c:pt>
                <c:pt idx="2517">
                  <c:v>97.350799999999978</c:v>
                </c:pt>
                <c:pt idx="2518">
                  <c:v>97.37169999999999</c:v>
                </c:pt>
                <c:pt idx="2519">
                  <c:v>97.415200000000027</c:v>
                </c:pt>
                <c:pt idx="2520">
                  <c:v>97.445700000000002</c:v>
                </c:pt>
                <c:pt idx="2521">
                  <c:v>97.519400000000005</c:v>
                </c:pt>
                <c:pt idx="2522">
                  <c:v>97.5929</c:v>
                </c:pt>
                <c:pt idx="2523">
                  <c:v>97.655799999999758</c:v>
                </c:pt>
                <c:pt idx="2524">
                  <c:v>97.805699999999987</c:v>
                </c:pt>
                <c:pt idx="2525">
                  <c:v>97.831300000000013</c:v>
                </c:pt>
                <c:pt idx="2526">
                  <c:v>97.856499999999983</c:v>
                </c:pt>
                <c:pt idx="2527">
                  <c:v>97.873999999999981</c:v>
                </c:pt>
                <c:pt idx="2528">
                  <c:v>97.906200000000027</c:v>
                </c:pt>
                <c:pt idx="2529">
                  <c:v>97.911900000000699</c:v>
                </c:pt>
                <c:pt idx="2530">
                  <c:v>97.974000000000004</c:v>
                </c:pt>
                <c:pt idx="2531">
                  <c:v>98.054599999999994</c:v>
                </c:pt>
                <c:pt idx="2532">
                  <c:v>98.134699999999995</c:v>
                </c:pt>
                <c:pt idx="2533">
                  <c:v>98.153699999999986</c:v>
                </c:pt>
                <c:pt idx="2534">
                  <c:v>98.330799999999982</c:v>
                </c:pt>
                <c:pt idx="2535">
                  <c:v>98.379399999999919</c:v>
                </c:pt>
                <c:pt idx="2536">
                  <c:v>98.401100000000127</c:v>
                </c:pt>
                <c:pt idx="2537">
                  <c:v>98.401300000000006</c:v>
                </c:pt>
                <c:pt idx="2538">
                  <c:v>98.401500000000027</c:v>
                </c:pt>
                <c:pt idx="2539">
                  <c:v>98.401700000000005</c:v>
                </c:pt>
                <c:pt idx="2540">
                  <c:v>98.406400000000005</c:v>
                </c:pt>
                <c:pt idx="2541">
                  <c:v>98.408299999999997</c:v>
                </c:pt>
                <c:pt idx="2542">
                  <c:v>98.408699999999996</c:v>
                </c:pt>
                <c:pt idx="2543">
                  <c:v>98.414300000000026</c:v>
                </c:pt>
                <c:pt idx="2544">
                  <c:v>98.415700000000001</c:v>
                </c:pt>
                <c:pt idx="2545">
                  <c:v>98.419100000000327</c:v>
                </c:pt>
                <c:pt idx="2546">
                  <c:v>99.189499999999981</c:v>
                </c:pt>
                <c:pt idx="2547">
                  <c:v>100.57170000000001</c:v>
                </c:pt>
                <c:pt idx="2548">
                  <c:v>100.57170000000001</c:v>
                </c:pt>
                <c:pt idx="2549">
                  <c:v>100.57210000000001</c:v>
                </c:pt>
                <c:pt idx="2550">
                  <c:v>100.5735</c:v>
                </c:pt>
                <c:pt idx="2551">
                  <c:v>100.59780000000002</c:v>
                </c:pt>
                <c:pt idx="2552">
                  <c:v>100.59790000000002</c:v>
                </c:pt>
                <c:pt idx="2553">
                  <c:v>100.59790000000002</c:v>
                </c:pt>
                <c:pt idx="2554">
                  <c:v>100.59790000000002</c:v>
                </c:pt>
                <c:pt idx="2555">
                  <c:v>100.59790000000002</c:v>
                </c:pt>
                <c:pt idx="2556">
                  <c:v>100.59790000000002</c:v>
                </c:pt>
                <c:pt idx="2557">
                  <c:v>100.59790000000002</c:v>
                </c:pt>
                <c:pt idx="2558">
                  <c:v>100.59790000000002</c:v>
                </c:pt>
                <c:pt idx="2559">
                  <c:v>100.59790000000002</c:v>
                </c:pt>
                <c:pt idx="2560">
                  <c:v>100.59790000000002</c:v>
                </c:pt>
                <c:pt idx="2561">
                  <c:v>100.59790000000002</c:v>
                </c:pt>
                <c:pt idx="2562">
                  <c:v>100.59790000000002</c:v>
                </c:pt>
                <c:pt idx="2563">
                  <c:v>100.59790000000002</c:v>
                </c:pt>
                <c:pt idx="2564">
                  <c:v>100.59790000000002</c:v>
                </c:pt>
                <c:pt idx="2565">
                  <c:v>100.59790000000002</c:v>
                </c:pt>
                <c:pt idx="2566">
                  <c:v>100.59790000000002</c:v>
                </c:pt>
                <c:pt idx="2567">
                  <c:v>100.59790000000002</c:v>
                </c:pt>
                <c:pt idx="2568">
                  <c:v>100.59790000000002</c:v>
                </c:pt>
                <c:pt idx="2569">
                  <c:v>100.59790000000002</c:v>
                </c:pt>
                <c:pt idx="2570">
                  <c:v>100.59790000000002</c:v>
                </c:pt>
                <c:pt idx="2571">
                  <c:v>100.59790000000002</c:v>
                </c:pt>
                <c:pt idx="2572">
                  <c:v>100.59790000000002</c:v>
                </c:pt>
                <c:pt idx="2573">
                  <c:v>100.59790000000002</c:v>
                </c:pt>
                <c:pt idx="2574">
                  <c:v>100.59790000000002</c:v>
                </c:pt>
                <c:pt idx="2575">
                  <c:v>100.59790000000002</c:v>
                </c:pt>
                <c:pt idx="2576">
                  <c:v>100.59790000000002</c:v>
                </c:pt>
                <c:pt idx="2577">
                  <c:v>100.59790000000002</c:v>
                </c:pt>
                <c:pt idx="2578">
                  <c:v>100.59790000000002</c:v>
                </c:pt>
                <c:pt idx="2579">
                  <c:v>100.59790000000002</c:v>
                </c:pt>
                <c:pt idx="2580">
                  <c:v>100.598</c:v>
                </c:pt>
                <c:pt idx="2581">
                  <c:v>100.598</c:v>
                </c:pt>
                <c:pt idx="2582">
                  <c:v>100.598</c:v>
                </c:pt>
                <c:pt idx="2583">
                  <c:v>100.598</c:v>
                </c:pt>
                <c:pt idx="2584">
                  <c:v>100.598</c:v>
                </c:pt>
                <c:pt idx="2585">
                  <c:v>100.598</c:v>
                </c:pt>
                <c:pt idx="2586">
                  <c:v>100.598</c:v>
                </c:pt>
                <c:pt idx="2587">
                  <c:v>100.598</c:v>
                </c:pt>
                <c:pt idx="2588">
                  <c:v>100.598</c:v>
                </c:pt>
                <c:pt idx="2589">
                  <c:v>100.598</c:v>
                </c:pt>
                <c:pt idx="2590">
                  <c:v>100.598</c:v>
                </c:pt>
                <c:pt idx="2591">
                  <c:v>100.598</c:v>
                </c:pt>
                <c:pt idx="2592">
                  <c:v>100.598</c:v>
                </c:pt>
                <c:pt idx="2593">
                  <c:v>100.5989</c:v>
                </c:pt>
                <c:pt idx="2594">
                  <c:v>100.599</c:v>
                </c:pt>
                <c:pt idx="2595">
                  <c:v>100.59910000000002</c:v>
                </c:pt>
                <c:pt idx="2596">
                  <c:v>100.59910000000002</c:v>
                </c:pt>
                <c:pt idx="2597">
                  <c:v>100.59920000000002</c:v>
                </c:pt>
                <c:pt idx="2598">
                  <c:v>100.62390000000001</c:v>
                </c:pt>
                <c:pt idx="2599">
                  <c:v>100.624</c:v>
                </c:pt>
                <c:pt idx="2600">
                  <c:v>100.624</c:v>
                </c:pt>
                <c:pt idx="2601">
                  <c:v>100.624</c:v>
                </c:pt>
                <c:pt idx="2602">
                  <c:v>100.6241</c:v>
                </c:pt>
                <c:pt idx="2603">
                  <c:v>100.6241</c:v>
                </c:pt>
                <c:pt idx="2604">
                  <c:v>100.6241</c:v>
                </c:pt>
                <c:pt idx="2605">
                  <c:v>100.6241</c:v>
                </c:pt>
                <c:pt idx="2606">
                  <c:v>100.6241</c:v>
                </c:pt>
                <c:pt idx="2607">
                  <c:v>100.6241</c:v>
                </c:pt>
                <c:pt idx="2608">
                  <c:v>100.6241</c:v>
                </c:pt>
                <c:pt idx="2609">
                  <c:v>100.6241</c:v>
                </c:pt>
                <c:pt idx="2610">
                  <c:v>100.6241</c:v>
                </c:pt>
                <c:pt idx="2611">
                  <c:v>100.6241</c:v>
                </c:pt>
                <c:pt idx="2612">
                  <c:v>100.6241</c:v>
                </c:pt>
                <c:pt idx="2613">
                  <c:v>100.6241</c:v>
                </c:pt>
                <c:pt idx="2614">
                  <c:v>100.6241</c:v>
                </c:pt>
                <c:pt idx="2615">
                  <c:v>100.6241</c:v>
                </c:pt>
                <c:pt idx="2616">
                  <c:v>100.6241</c:v>
                </c:pt>
                <c:pt idx="2617">
                  <c:v>100.6241</c:v>
                </c:pt>
                <c:pt idx="2618">
                  <c:v>100.6241</c:v>
                </c:pt>
                <c:pt idx="2619">
                  <c:v>100.6241</c:v>
                </c:pt>
                <c:pt idx="2620">
                  <c:v>100.6241</c:v>
                </c:pt>
                <c:pt idx="2621">
                  <c:v>100.6241</c:v>
                </c:pt>
                <c:pt idx="2622">
                  <c:v>100.6241</c:v>
                </c:pt>
                <c:pt idx="2623">
                  <c:v>100.6241</c:v>
                </c:pt>
                <c:pt idx="2624">
                  <c:v>100.6241</c:v>
                </c:pt>
                <c:pt idx="2625">
                  <c:v>100.6241</c:v>
                </c:pt>
                <c:pt idx="2626">
                  <c:v>100.6241</c:v>
                </c:pt>
                <c:pt idx="2627">
                  <c:v>100.6241</c:v>
                </c:pt>
                <c:pt idx="2628">
                  <c:v>100.6242</c:v>
                </c:pt>
                <c:pt idx="2629">
                  <c:v>100.6242</c:v>
                </c:pt>
                <c:pt idx="2630">
                  <c:v>100.6242</c:v>
                </c:pt>
                <c:pt idx="2631">
                  <c:v>100.6242</c:v>
                </c:pt>
                <c:pt idx="2632">
                  <c:v>100.6242</c:v>
                </c:pt>
                <c:pt idx="2633">
                  <c:v>100.6242</c:v>
                </c:pt>
                <c:pt idx="2634">
                  <c:v>100.62509999999995</c:v>
                </c:pt>
                <c:pt idx="2635">
                  <c:v>100.62509999999995</c:v>
                </c:pt>
                <c:pt idx="2636">
                  <c:v>100.62520000000001</c:v>
                </c:pt>
                <c:pt idx="2637">
                  <c:v>100.62520000000001</c:v>
                </c:pt>
                <c:pt idx="2638">
                  <c:v>100.62520000000001</c:v>
                </c:pt>
                <c:pt idx="2639">
                  <c:v>100.62520000000001</c:v>
                </c:pt>
                <c:pt idx="2640">
                  <c:v>100.62520000000001</c:v>
                </c:pt>
                <c:pt idx="2641">
                  <c:v>100.62520000000001</c:v>
                </c:pt>
                <c:pt idx="2642">
                  <c:v>100.62529999999998</c:v>
                </c:pt>
                <c:pt idx="2643">
                  <c:v>100.62529999999998</c:v>
                </c:pt>
                <c:pt idx="2644">
                  <c:v>100.65029999999999</c:v>
                </c:pt>
                <c:pt idx="2645">
                  <c:v>100.65029999999999</c:v>
                </c:pt>
                <c:pt idx="2646">
                  <c:v>100.65029999999999</c:v>
                </c:pt>
                <c:pt idx="2647">
                  <c:v>100.65029999999999</c:v>
                </c:pt>
                <c:pt idx="2648">
                  <c:v>100.65029999999999</c:v>
                </c:pt>
                <c:pt idx="2649">
                  <c:v>100.65029999999999</c:v>
                </c:pt>
                <c:pt idx="2650">
                  <c:v>100.65029999999999</c:v>
                </c:pt>
                <c:pt idx="2651">
                  <c:v>100.65029999999999</c:v>
                </c:pt>
                <c:pt idx="2652">
                  <c:v>100.65039999999998</c:v>
                </c:pt>
                <c:pt idx="2653">
                  <c:v>100.6514</c:v>
                </c:pt>
                <c:pt idx="2654">
                  <c:v>100.6515</c:v>
                </c:pt>
                <c:pt idx="2655">
                  <c:v>100.6515</c:v>
                </c:pt>
                <c:pt idx="2656">
                  <c:v>100.6515</c:v>
                </c:pt>
                <c:pt idx="2657">
                  <c:v>100.6515</c:v>
                </c:pt>
                <c:pt idx="2658">
                  <c:v>100.6516</c:v>
                </c:pt>
                <c:pt idx="2659">
                  <c:v>100.6516</c:v>
                </c:pt>
                <c:pt idx="2660">
                  <c:v>100.6519</c:v>
                </c:pt>
                <c:pt idx="2661">
                  <c:v>100.6519</c:v>
                </c:pt>
                <c:pt idx="2662">
                  <c:v>100.6519</c:v>
                </c:pt>
                <c:pt idx="2663">
                  <c:v>100.6519</c:v>
                </c:pt>
                <c:pt idx="2664">
                  <c:v>100.65199999999999</c:v>
                </c:pt>
                <c:pt idx="2665">
                  <c:v>100.65199999999999</c:v>
                </c:pt>
                <c:pt idx="2666">
                  <c:v>100.65199999999999</c:v>
                </c:pt>
                <c:pt idx="2667">
                  <c:v>100.65199999999999</c:v>
                </c:pt>
                <c:pt idx="2668">
                  <c:v>100.65199999999999</c:v>
                </c:pt>
                <c:pt idx="2669">
                  <c:v>100.65199999999999</c:v>
                </c:pt>
                <c:pt idx="2670">
                  <c:v>100.65199999999999</c:v>
                </c:pt>
                <c:pt idx="2671">
                  <c:v>100.65199999999999</c:v>
                </c:pt>
                <c:pt idx="2672">
                  <c:v>100.65199999999999</c:v>
                </c:pt>
                <c:pt idx="2673">
                  <c:v>100.65199999999999</c:v>
                </c:pt>
                <c:pt idx="2674">
                  <c:v>100.65209999999998</c:v>
                </c:pt>
                <c:pt idx="2675">
                  <c:v>100.65209999999998</c:v>
                </c:pt>
                <c:pt idx="2676">
                  <c:v>100.65209999999998</c:v>
                </c:pt>
                <c:pt idx="2677">
                  <c:v>100.65209999999998</c:v>
                </c:pt>
                <c:pt idx="2678">
                  <c:v>100.65209999999998</c:v>
                </c:pt>
                <c:pt idx="2679">
                  <c:v>100.65209999999998</c:v>
                </c:pt>
                <c:pt idx="2680">
                  <c:v>100.65209999999998</c:v>
                </c:pt>
                <c:pt idx="2681">
                  <c:v>100.65209999999998</c:v>
                </c:pt>
                <c:pt idx="2682">
                  <c:v>100.65209999999998</c:v>
                </c:pt>
                <c:pt idx="2683">
                  <c:v>100.65219999999998</c:v>
                </c:pt>
                <c:pt idx="2684">
                  <c:v>100.65219999999998</c:v>
                </c:pt>
                <c:pt idx="2685">
                  <c:v>100.65239999999955</c:v>
                </c:pt>
                <c:pt idx="2686">
                  <c:v>100.65249999999995</c:v>
                </c:pt>
                <c:pt idx="2687">
                  <c:v>100.65249999999995</c:v>
                </c:pt>
                <c:pt idx="2688">
                  <c:v>100.65249999999995</c:v>
                </c:pt>
                <c:pt idx="2689">
                  <c:v>100.65249999999995</c:v>
                </c:pt>
                <c:pt idx="2690">
                  <c:v>100.65249999999995</c:v>
                </c:pt>
                <c:pt idx="2691">
                  <c:v>100.65249999999995</c:v>
                </c:pt>
                <c:pt idx="2692">
                  <c:v>100.65249999999995</c:v>
                </c:pt>
                <c:pt idx="2693">
                  <c:v>100.65260000000001</c:v>
                </c:pt>
                <c:pt idx="2694">
                  <c:v>100.65260000000001</c:v>
                </c:pt>
                <c:pt idx="2695">
                  <c:v>100.65269999999998</c:v>
                </c:pt>
                <c:pt idx="2696">
                  <c:v>100.65269999999998</c:v>
                </c:pt>
                <c:pt idx="2697">
                  <c:v>100.65269999999998</c:v>
                </c:pt>
                <c:pt idx="2698">
                  <c:v>100.65269999999998</c:v>
                </c:pt>
                <c:pt idx="2699">
                  <c:v>100.67649999999998</c:v>
                </c:pt>
                <c:pt idx="2700">
                  <c:v>100.6776</c:v>
                </c:pt>
                <c:pt idx="2701">
                  <c:v>100.6776</c:v>
                </c:pt>
                <c:pt idx="2702">
                  <c:v>100.6776</c:v>
                </c:pt>
                <c:pt idx="2703">
                  <c:v>100.6776</c:v>
                </c:pt>
                <c:pt idx="2704">
                  <c:v>100.67769999999999</c:v>
                </c:pt>
                <c:pt idx="2705">
                  <c:v>100.67769999999999</c:v>
                </c:pt>
                <c:pt idx="2706">
                  <c:v>100.67769999999999</c:v>
                </c:pt>
                <c:pt idx="2707">
                  <c:v>100.67769999999999</c:v>
                </c:pt>
                <c:pt idx="2708">
                  <c:v>100.67769999999999</c:v>
                </c:pt>
                <c:pt idx="2709">
                  <c:v>100.67769999999999</c:v>
                </c:pt>
                <c:pt idx="2710">
                  <c:v>100.67769999999999</c:v>
                </c:pt>
                <c:pt idx="2711">
                  <c:v>100.67769999999999</c:v>
                </c:pt>
                <c:pt idx="2712">
                  <c:v>100.67809999999965</c:v>
                </c:pt>
                <c:pt idx="2713">
                  <c:v>100.67809999999965</c:v>
                </c:pt>
                <c:pt idx="2714">
                  <c:v>100.67819999999998</c:v>
                </c:pt>
                <c:pt idx="2715">
                  <c:v>100.67819999999998</c:v>
                </c:pt>
                <c:pt idx="2716">
                  <c:v>100.67819999999998</c:v>
                </c:pt>
                <c:pt idx="2717">
                  <c:v>100.67819999999998</c:v>
                </c:pt>
                <c:pt idx="2718">
                  <c:v>100.67819999999998</c:v>
                </c:pt>
                <c:pt idx="2719">
                  <c:v>100.67819999999998</c:v>
                </c:pt>
                <c:pt idx="2720">
                  <c:v>100.67819999999998</c:v>
                </c:pt>
                <c:pt idx="2721">
                  <c:v>100.67819999999998</c:v>
                </c:pt>
                <c:pt idx="2722">
                  <c:v>100.67819999999998</c:v>
                </c:pt>
                <c:pt idx="2723">
                  <c:v>100.67829999999998</c:v>
                </c:pt>
                <c:pt idx="2724">
                  <c:v>100.67829999999998</c:v>
                </c:pt>
                <c:pt idx="2725">
                  <c:v>100.67829999999998</c:v>
                </c:pt>
                <c:pt idx="2726">
                  <c:v>100.67829999999998</c:v>
                </c:pt>
                <c:pt idx="2727">
                  <c:v>100.67829999999998</c:v>
                </c:pt>
                <c:pt idx="2728">
                  <c:v>100.67829999999998</c:v>
                </c:pt>
                <c:pt idx="2729">
                  <c:v>100.67829999999998</c:v>
                </c:pt>
                <c:pt idx="2730">
                  <c:v>100.67829999999998</c:v>
                </c:pt>
                <c:pt idx="2731">
                  <c:v>100.67829999999998</c:v>
                </c:pt>
                <c:pt idx="2732">
                  <c:v>100.67829999999998</c:v>
                </c:pt>
                <c:pt idx="2733">
                  <c:v>100.67829999999998</c:v>
                </c:pt>
                <c:pt idx="2734">
                  <c:v>100.67829999999998</c:v>
                </c:pt>
                <c:pt idx="2735">
                  <c:v>100.67829999999998</c:v>
                </c:pt>
                <c:pt idx="2736">
                  <c:v>100.67829999999998</c:v>
                </c:pt>
                <c:pt idx="2737">
                  <c:v>100.67829999999998</c:v>
                </c:pt>
                <c:pt idx="2738">
                  <c:v>100.67839999999939</c:v>
                </c:pt>
                <c:pt idx="2739">
                  <c:v>100.67839999999939</c:v>
                </c:pt>
                <c:pt idx="2740">
                  <c:v>100.67869999999998</c:v>
                </c:pt>
                <c:pt idx="2741">
                  <c:v>100.67869999999998</c:v>
                </c:pt>
                <c:pt idx="2742">
                  <c:v>100.67869999999998</c:v>
                </c:pt>
                <c:pt idx="2743">
                  <c:v>100.67879999999936</c:v>
                </c:pt>
                <c:pt idx="2744">
                  <c:v>100.67889999999939</c:v>
                </c:pt>
                <c:pt idx="2745">
                  <c:v>100.67889999999939</c:v>
                </c:pt>
                <c:pt idx="2746">
                  <c:v>100.67889999999939</c:v>
                </c:pt>
                <c:pt idx="2747">
                  <c:v>100.67889999999939</c:v>
                </c:pt>
                <c:pt idx="2748">
                  <c:v>100.67889999999939</c:v>
                </c:pt>
                <c:pt idx="2749">
                  <c:v>100.67889999999939</c:v>
                </c:pt>
                <c:pt idx="2750">
                  <c:v>100.67889999999939</c:v>
                </c:pt>
                <c:pt idx="2751">
                  <c:v>100.70269999999999</c:v>
                </c:pt>
                <c:pt idx="2752">
                  <c:v>100.7038</c:v>
                </c:pt>
                <c:pt idx="2753">
                  <c:v>100.7038</c:v>
                </c:pt>
                <c:pt idx="2754">
                  <c:v>100.7039</c:v>
                </c:pt>
                <c:pt idx="2755">
                  <c:v>100.7043</c:v>
                </c:pt>
                <c:pt idx="2756">
                  <c:v>100.70440000000002</c:v>
                </c:pt>
                <c:pt idx="2757">
                  <c:v>100.70450000000002</c:v>
                </c:pt>
                <c:pt idx="2758">
                  <c:v>100.705</c:v>
                </c:pt>
                <c:pt idx="2759">
                  <c:v>100.7299</c:v>
                </c:pt>
                <c:pt idx="2760">
                  <c:v>100.7299</c:v>
                </c:pt>
                <c:pt idx="2761">
                  <c:v>100.7299</c:v>
                </c:pt>
                <c:pt idx="2762">
                  <c:v>100.73</c:v>
                </c:pt>
                <c:pt idx="2763">
                  <c:v>100.73</c:v>
                </c:pt>
                <c:pt idx="2764">
                  <c:v>100.73</c:v>
                </c:pt>
                <c:pt idx="2765">
                  <c:v>100.73</c:v>
                </c:pt>
                <c:pt idx="2766">
                  <c:v>100.73</c:v>
                </c:pt>
                <c:pt idx="2767">
                  <c:v>100.73</c:v>
                </c:pt>
                <c:pt idx="2768">
                  <c:v>100.73009999999999</c:v>
                </c:pt>
                <c:pt idx="2769">
                  <c:v>100.73009999999999</c:v>
                </c:pt>
                <c:pt idx="2770">
                  <c:v>100.73060000000002</c:v>
                </c:pt>
                <c:pt idx="2771">
                  <c:v>100.756</c:v>
                </c:pt>
                <c:pt idx="2772">
                  <c:v>100.7561</c:v>
                </c:pt>
                <c:pt idx="2773">
                  <c:v>100.7561</c:v>
                </c:pt>
                <c:pt idx="2774">
                  <c:v>100.7561</c:v>
                </c:pt>
                <c:pt idx="2775">
                  <c:v>100.7561</c:v>
                </c:pt>
                <c:pt idx="2776">
                  <c:v>100.75620000000002</c:v>
                </c:pt>
                <c:pt idx="2777">
                  <c:v>100.7822</c:v>
                </c:pt>
                <c:pt idx="2778">
                  <c:v>100.7822</c:v>
                </c:pt>
                <c:pt idx="2779">
                  <c:v>100.78230000000001</c:v>
                </c:pt>
                <c:pt idx="2780">
                  <c:v>100.78230000000001</c:v>
                </c:pt>
                <c:pt idx="2781">
                  <c:v>100.78230000000001</c:v>
                </c:pt>
                <c:pt idx="2782">
                  <c:v>100.7833</c:v>
                </c:pt>
                <c:pt idx="2783">
                  <c:v>100.80719999999999</c:v>
                </c:pt>
                <c:pt idx="2784">
                  <c:v>100.8188</c:v>
                </c:pt>
                <c:pt idx="2785">
                  <c:v>100.8189</c:v>
                </c:pt>
                <c:pt idx="2786">
                  <c:v>100.8189</c:v>
                </c:pt>
                <c:pt idx="2787">
                  <c:v>100.8189</c:v>
                </c:pt>
                <c:pt idx="2788">
                  <c:v>100.8189</c:v>
                </c:pt>
                <c:pt idx="2789">
                  <c:v>100.8189</c:v>
                </c:pt>
                <c:pt idx="2790">
                  <c:v>100.8189</c:v>
                </c:pt>
                <c:pt idx="2791">
                  <c:v>100.8189</c:v>
                </c:pt>
                <c:pt idx="2792">
                  <c:v>100.8189</c:v>
                </c:pt>
                <c:pt idx="2793">
                  <c:v>100.8189</c:v>
                </c:pt>
                <c:pt idx="2794">
                  <c:v>100.8189</c:v>
                </c:pt>
                <c:pt idx="2795">
                  <c:v>100.8189</c:v>
                </c:pt>
                <c:pt idx="2796">
                  <c:v>100.8189</c:v>
                </c:pt>
                <c:pt idx="2797">
                  <c:v>100.8189</c:v>
                </c:pt>
                <c:pt idx="2798">
                  <c:v>100.8189</c:v>
                </c:pt>
                <c:pt idx="2799">
                  <c:v>100.8189</c:v>
                </c:pt>
                <c:pt idx="2800">
                  <c:v>100.8189</c:v>
                </c:pt>
                <c:pt idx="2801">
                  <c:v>100.8189</c:v>
                </c:pt>
                <c:pt idx="2802">
                  <c:v>100.8189</c:v>
                </c:pt>
                <c:pt idx="2803">
                  <c:v>100.8189</c:v>
                </c:pt>
                <c:pt idx="2804">
                  <c:v>100.8189</c:v>
                </c:pt>
                <c:pt idx="2805">
                  <c:v>100.819</c:v>
                </c:pt>
                <c:pt idx="2806">
                  <c:v>100.819</c:v>
                </c:pt>
                <c:pt idx="2807">
                  <c:v>100.819</c:v>
                </c:pt>
                <c:pt idx="2808">
                  <c:v>100.819</c:v>
                </c:pt>
                <c:pt idx="2809">
                  <c:v>100.819</c:v>
                </c:pt>
                <c:pt idx="2810">
                  <c:v>100.819</c:v>
                </c:pt>
                <c:pt idx="2811">
                  <c:v>100.81910000000002</c:v>
                </c:pt>
                <c:pt idx="2812">
                  <c:v>100.8193</c:v>
                </c:pt>
                <c:pt idx="2813">
                  <c:v>100.8193</c:v>
                </c:pt>
                <c:pt idx="2814">
                  <c:v>100.8193</c:v>
                </c:pt>
                <c:pt idx="2815">
                  <c:v>100.8193</c:v>
                </c:pt>
                <c:pt idx="2816">
                  <c:v>100.8193</c:v>
                </c:pt>
                <c:pt idx="2817">
                  <c:v>100.8193</c:v>
                </c:pt>
                <c:pt idx="2818">
                  <c:v>100.8193</c:v>
                </c:pt>
                <c:pt idx="2819">
                  <c:v>100.8193</c:v>
                </c:pt>
                <c:pt idx="2820">
                  <c:v>100.8193</c:v>
                </c:pt>
                <c:pt idx="2821">
                  <c:v>100.8194</c:v>
                </c:pt>
                <c:pt idx="2822">
                  <c:v>100.8194</c:v>
                </c:pt>
                <c:pt idx="2823">
                  <c:v>100.8194</c:v>
                </c:pt>
                <c:pt idx="2824">
                  <c:v>100.8194</c:v>
                </c:pt>
                <c:pt idx="2825">
                  <c:v>100.8194</c:v>
                </c:pt>
                <c:pt idx="2826">
                  <c:v>100.8194</c:v>
                </c:pt>
                <c:pt idx="2827">
                  <c:v>100.8194</c:v>
                </c:pt>
                <c:pt idx="2828">
                  <c:v>100.8194</c:v>
                </c:pt>
                <c:pt idx="2829">
                  <c:v>100.8194</c:v>
                </c:pt>
                <c:pt idx="2830">
                  <c:v>100.8194</c:v>
                </c:pt>
                <c:pt idx="2831">
                  <c:v>100.8194</c:v>
                </c:pt>
                <c:pt idx="2832">
                  <c:v>100.8194</c:v>
                </c:pt>
                <c:pt idx="2833">
                  <c:v>100.8194</c:v>
                </c:pt>
                <c:pt idx="2834">
                  <c:v>100.8194</c:v>
                </c:pt>
                <c:pt idx="2835">
                  <c:v>100.8194</c:v>
                </c:pt>
                <c:pt idx="2836">
                  <c:v>100.8194</c:v>
                </c:pt>
                <c:pt idx="2837">
                  <c:v>100.8194</c:v>
                </c:pt>
                <c:pt idx="2838">
                  <c:v>100.8194</c:v>
                </c:pt>
                <c:pt idx="2839">
                  <c:v>100.8194</c:v>
                </c:pt>
                <c:pt idx="2840">
                  <c:v>100.8194</c:v>
                </c:pt>
                <c:pt idx="2841">
                  <c:v>100.81950000000002</c:v>
                </c:pt>
                <c:pt idx="2842">
                  <c:v>100.81950000000002</c:v>
                </c:pt>
                <c:pt idx="2843">
                  <c:v>100.81950000000002</c:v>
                </c:pt>
                <c:pt idx="2844">
                  <c:v>100.81950000000002</c:v>
                </c:pt>
                <c:pt idx="2845">
                  <c:v>100.81950000000002</c:v>
                </c:pt>
                <c:pt idx="2846">
                  <c:v>100.81950000000002</c:v>
                </c:pt>
                <c:pt idx="2847">
                  <c:v>100.81950000000002</c:v>
                </c:pt>
                <c:pt idx="2848">
                  <c:v>100.81950000000002</c:v>
                </c:pt>
                <c:pt idx="2849">
                  <c:v>100.81950000000002</c:v>
                </c:pt>
                <c:pt idx="2850">
                  <c:v>100.81950000000002</c:v>
                </c:pt>
                <c:pt idx="2851">
                  <c:v>100.81950000000002</c:v>
                </c:pt>
                <c:pt idx="2852">
                  <c:v>100.81950000000002</c:v>
                </c:pt>
                <c:pt idx="2853">
                  <c:v>100.81950000000002</c:v>
                </c:pt>
                <c:pt idx="2854">
                  <c:v>100.81950000000002</c:v>
                </c:pt>
                <c:pt idx="2855">
                  <c:v>100.81950000000002</c:v>
                </c:pt>
                <c:pt idx="2856">
                  <c:v>100.81950000000002</c:v>
                </c:pt>
                <c:pt idx="2857">
                  <c:v>100.81950000000002</c:v>
                </c:pt>
                <c:pt idx="2858">
                  <c:v>100.81950000000002</c:v>
                </c:pt>
                <c:pt idx="2859">
                  <c:v>100.81950000000002</c:v>
                </c:pt>
                <c:pt idx="2860">
                  <c:v>100.81950000000002</c:v>
                </c:pt>
                <c:pt idx="2861">
                  <c:v>100.81950000000002</c:v>
                </c:pt>
                <c:pt idx="2862">
                  <c:v>100.81950000000002</c:v>
                </c:pt>
                <c:pt idx="2863">
                  <c:v>100.81950000000002</c:v>
                </c:pt>
                <c:pt idx="2864">
                  <c:v>100.81950000000002</c:v>
                </c:pt>
                <c:pt idx="2865">
                  <c:v>100.81950000000002</c:v>
                </c:pt>
                <c:pt idx="2866">
                  <c:v>100.81950000000002</c:v>
                </c:pt>
                <c:pt idx="2867">
                  <c:v>100.81950000000002</c:v>
                </c:pt>
                <c:pt idx="2868">
                  <c:v>100.81950000000002</c:v>
                </c:pt>
                <c:pt idx="2869">
                  <c:v>100.81950000000002</c:v>
                </c:pt>
                <c:pt idx="2870">
                  <c:v>100.81950000000002</c:v>
                </c:pt>
                <c:pt idx="2871">
                  <c:v>100.81950000000002</c:v>
                </c:pt>
                <c:pt idx="2872">
                  <c:v>100.81950000000002</c:v>
                </c:pt>
                <c:pt idx="2873">
                  <c:v>100.81950000000002</c:v>
                </c:pt>
                <c:pt idx="2874">
                  <c:v>100.81950000000002</c:v>
                </c:pt>
                <c:pt idx="2875">
                  <c:v>100.81950000000002</c:v>
                </c:pt>
                <c:pt idx="2876">
                  <c:v>100.81950000000002</c:v>
                </c:pt>
                <c:pt idx="2877">
                  <c:v>100.81950000000002</c:v>
                </c:pt>
                <c:pt idx="2878">
                  <c:v>100.81950000000002</c:v>
                </c:pt>
                <c:pt idx="2879">
                  <c:v>100.81950000000002</c:v>
                </c:pt>
                <c:pt idx="2880">
                  <c:v>100.81950000000002</c:v>
                </c:pt>
                <c:pt idx="2881">
                  <c:v>100.81950000000002</c:v>
                </c:pt>
                <c:pt idx="2882">
                  <c:v>100.81950000000002</c:v>
                </c:pt>
                <c:pt idx="2883">
                  <c:v>100.81950000000002</c:v>
                </c:pt>
                <c:pt idx="2884">
                  <c:v>100.81950000000002</c:v>
                </c:pt>
                <c:pt idx="2885">
                  <c:v>100.81950000000002</c:v>
                </c:pt>
                <c:pt idx="2886">
                  <c:v>100.81950000000002</c:v>
                </c:pt>
                <c:pt idx="2887">
                  <c:v>100.81950000000002</c:v>
                </c:pt>
                <c:pt idx="2888">
                  <c:v>100.81950000000002</c:v>
                </c:pt>
                <c:pt idx="2889">
                  <c:v>100.81950000000002</c:v>
                </c:pt>
                <c:pt idx="2890">
                  <c:v>100.81959999999999</c:v>
                </c:pt>
                <c:pt idx="2891">
                  <c:v>100.81959999999999</c:v>
                </c:pt>
                <c:pt idx="2892">
                  <c:v>100.81959999999999</c:v>
                </c:pt>
                <c:pt idx="2893">
                  <c:v>100.81959999999999</c:v>
                </c:pt>
                <c:pt idx="2894">
                  <c:v>100.81959999999999</c:v>
                </c:pt>
                <c:pt idx="2895">
                  <c:v>100.81959999999999</c:v>
                </c:pt>
                <c:pt idx="2896">
                  <c:v>100.81959999999999</c:v>
                </c:pt>
                <c:pt idx="2897">
                  <c:v>100.81959999999999</c:v>
                </c:pt>
                <c:pt idx="2898">
                  <c:v>100.8197</c:v>
                </c:pt>
                <c:pt idx="2899">
                  <c:v>100.8197</c:v>
                </c:pt>
                <c:pt idx="2900">
                  <c:v>100.8198</c:v>
                </c:pt>
                <c:pt idx="2901">
                  <c:v>100.8198</c:v>
                </c:pt>
                <c:pt idx="2902">
                  <c:v>100.8199</c:v>
                </c:pt>
                <c:pt idx="2903">
                  <c:v>100.8199</c:v>
                </c:pt>
                <c:pt idx="2904">
                  <c:v>100.8199</c:v>
                </c:pt>
                <c:pt idx="2905">
                  <c:v>100.8199</c:v>
                </c:pt>
                <c:pt idx="2906">
                  <c:v>100.82</c:v>
                </c:pt>
                <c:pt idx="2907">
                  <c:v>100.82</c:v>
                </c:pt>
                <c:pt idx="2908">
                  <c:v>100.82</c:v>
                </c:pt>
                <c:pt idx="2909">
                  <c:v>100.82</c:v>
                </c:pt>
                <c:pt idx="2910">
                  <c:v>100.82</c:v>
                </c:pt>
                <c:pt idx="2911">
                  <c:v>100.82</c:v>
                </c:pt>
                <c:pt idx="2912">
                  <c:v>100.82</c:v>
                </c:pt>
                <c:pt idx="2913">
                  <c:v>100.82</c:v>
                </c:pt>
                <c:pt idx="2914">
                  <c:v>100.82</c:v>
                </c:pt>
                <c:pt idx="2915">
                  <c:v>100.82</c:v>
                </c:pt>
                <c:pt idx="2916">
                  <c:v>100.82</c:v>
                </c:pt>
                <c:pt idx="2917">
                  <c:v>100.82</c:v>
                </c:pt>
                <c:pt idx="2918">
                  <c:v>100.8201</c:v>
                </c:pt>
                <c:pt idx="2919">
                  <c:v>100.8201</c:v>
                </c:pt>
                <c:pt idx="2920">
                  <c:v>100.8201</c:v>
                </c:pt>
                <c:pt idx="2921">
                  <c:v>100.8201</c:v>
                </c:pt>
                <c:pt idx="2922">
                  <c:v>100.8201</c:v>
                </c:pt>
                <c:pt idx="2923">
                  <c:v>100.8201</c:v>
                </c:pt>
                <c:pt idx="2924">
                  <c:v>100.8201</c:v>
                </c:pt>
                <c:pt idx="2925">
                  <c:v>100.8201</c:v>
                </c:pt>
                <c:pt idx="2926">
                  <c:v>100.8201</c:v>
                </c:pt>
                <c:pt idx="2927">
                  <c:v>100.8201</c:v>
                </c:pt>
                <c:pt idx="2928">
                  <c:v>100.8201</c:v>
                </c:pt>
                <c:pt idx="2929">
                  <c:v>100.8201</c:v>
                </c:pt>
                <c:pt idx="2930">
                  <c:v>100.8201</c:v>
                </c:pt>
                <c:pt idx="2931">
                  <c:v>100.8201</c:v>
                </c:pt>
                <c:pt idx="2932">
                  <c:v>100.8201</c:v>
                </c:pt>
                <c:pt idx="2933">
                  <c:v>100.8201</c:v>
                </c:pt>
                <c:pt idx="2934">
                  <c:v>100.8201</c:v>
                </c:pt>
                <c:pt idx="2935">
                  <c:v>100.8201</c:v>
                </c:pt>
                <c:pt idx="2936">
                  <c:v>100.8201</c:v>
                </c:pt>
                <c:pt idx="2937">
                  <c:v>100.8201</c:v>
                </c:pt>
                <c:pt idx="2938">
                  <c:v>100.8201</c:v>
                </c:pt>
                <c:pt idx="2939">
                  <c:v>100.8201</c:v>
                </c:pt>
                <c:pt idx="2940">
                  <c:v>100.8201</c:v>
                </c:pt>
                <c:pt idx="2941">
                  <c:v>100.8201</c:v>
                </c:pt>
                <c:pt idx="2942">
                  <c:v>100.8201</c:v>
                </c:pt>
                <c:pt idx="2943">
                  <c:v>100.8201</c:v>
                </c:pt>
                <c:pt idx="2944">
                  <c:v>100.8201</c:v>
                </c:pt>
                <c:pt idx="2945">
                  <c:v>100.8201</c:v>
                </c:pt>
                <c:pt idx="2946">
                  <c:v>100.8201</c:v>
                </c:pt>
                <c:pt idx="2947">
                  <c:v>100.8201</c:v>
                </c:pt>
                <c:pt idx="2948">
                  <c:v>100.8201</c:v>
                </c:pt>
                <c:pt idx="2949">
                  <c:v>100.8201</c:v>
                </c:pt>
                <c:pt idx="2950">
                  <c:v>100.8201</c:v>
                </c:pt>
                <c:pt idx="2951">
                  <c:v>100.8201</c:v>
                </c:pt>
                <c:pt idx="2952">
                  <c:v>100.8201</c:v>
                </c:pt>
                <c:pt idx="2953">
                  <c:v>100.8201</c:v>
                </c:pt>
                <c:pt idx="2954">
                  <c:v>100.8201</c:v>
                </c:pt>
                <c:pt idx="2955">
                  <c:v>100.8201</c:v>
                </c:pt>
                <c:pt idx="2956">
                  <c:v>100.8201</c:v>
                </c:pt>
                <c:pt idx="2957">
                  <c:v>100.8202</c:v>
                </c:pt>
                <c:pt idx="2958">
                  <c:v>100.8202</c:v>
                </c:pt>
                <c:pt idx="2959">
                  <c:v>100.8202</c:v>
                </c:pt>
                <c:pt idx="2960">
                  <c:v>100.8202</c:v>
                </c:pt>
                <c:pt idx="2961">
                  <c:v>100.8202</c:v>
                </c:pt>
                <c:pt idx="2962">
                  <c:v>100.8202</c:v>
                </c:pt>
                <c:pt idx="2963">
                  <c:v>100.8202</c:v>
                </c:pt>
                <c:pt idx="2964">
                  <c:v>100.8202</c:v>
                </c:pt>
                <c:pt idx="2965">
                  <c:v>100.8202</c:v>
                </c:pt>
                <c:pt idx="2966">
                  <c:v>100.8202</c:v>
                </c:pt>
                <c:pt idx="2967">
                  <c:v>100.8202</c:v>
                </c:pt>
                <c:pt idx="2968">
                  <c:v>100.8202</c:v>
                </c:pt>
                <c:pt idx="2969">
                  <c:v>100.8202</c:v>
                </c:pt>
                <c:pt idx="2970">
                  <c:v>100.8202</c:v>
                </c:pt>
                <c:pt idx="2971">
                  <c:v>100.8202</c:v>
                </c:pt>
                <c:pt idx="2972">
                  <c:v>100.8202</c:v>
                </c:pt>
                <c:pt idx="2973">
                  <c:v>100.8202</c:v>
                </c:pt>
                <c:pt idx="2974">
                  <c:v>100.8202</c:v>
                </c:pt>
                <c:pt idx="2975">
                  <c:v>100.8202</c:v>
                </c:pt>
                <c:pt idx="2976">
                  <c:v>100.82029999999999</c:v>
                </c:pt>
                <c:pt idx="2977">
                  <c:v>100.82040000000001</c:v>
                </c:pt>
                <c:pt idx="2978">
                  <c:v>100.82040000000001</c:v>
                </c:pt>
                <c:pt idx="2979">
                  <c:v>100.82040000000001</c:v>
                </c:pt>
                <c:pt idx="2980">
                  <c:v>100.82040000000001</c:v>
                </c:pt>
                <c:pt idx="2981">
                  <c:v>100.8205</c:v>
                </c:pt>
                <c:pt idx="2982">
                  <c:v>100.8205</c:v>
                </c:pt>
                <c:pt idx="2983">
                  <c:v>100.8205</c:v>
                </c:pt>
                <c:pt idx="2984">
                  <c:v>100.8205</c:v>
                </c:pt>
                <c:pt idx="2985">
                  <c:v>100.8205</c:v>
                </c:pt>
                <c:pt idx="2986">
                  <c:v>100.8205</c:v>
                </c:pt>
                <c:pt idx="2987">
                  <c:v>100.8205</c:v>
                </c:pt>
                <c:pt idx="2988">
                  <c:v>100.8205</c:v>
                </c:pt>
                <c:pt idx="2989">
                  <c:v>100.8205</c:v>
                </c:pt>
                <c:pt idx="2990">
                  <c:v>100.8205</c:v>
                </c:pt>
                <c:pt idx="2991">
                  <c:v>100.8205</c:v>
                </c:pt>
                <c:pt idx="2992">
                  <c:v>100.8205</c:v>
                </c:pt>
                <c:pt idx="2993">
                  <c:v>100.8205</c:v>
                </c:pt>
                <c:pt idx="2994">
                  <c:v>100.8205</c:v>
                </c:pt>
                <c:pt idx="2995">
                  <c:v>100.8205</c:v>
                </c:pt>
                <c:pt idx="2996">
                  <c:v>100.8205</c:v>
                </c:pt>
                <c:pt idx="2997">
                  <c:v>100.8205</c:v>
                </c:pt>
                <c:pt idx="2998">
                  <c:v>100.8205</c:v>
                </c:pt>
                <c:pt idx="2999">
                  <c:v>100.8205</c:v>
                </c:pt>
                <c:pt idx="3000">
                  <c:v>100.8205</c:v>
                </c:pt>
                <c:pt idx="3001">
                  <c:v>100.8205</c:v>
                </c:pt>
                <c:pt idx="3002">
                  <c:v>100.8205</c:v>
                </c:pt>
                <c:pt idx="3003">
                  <c:v>100.8205</c:v>
                </c:pt>
                <c:pt idx="3004">
                  <c:v>100.8205</c:v>
                </c:pt>
                <c:pt idx="3005">
                  <c:v>100.8205</c:v>
                </c:pt>
                <c:pt idx="3006">
                  <c:v>100.8205</c:v>
                </c:pt>
                <c:pt idx="3007">
                  <c:v>100.8205</c:v>
                </c:pt>
                <c:pt idx="3008">
                  <c:v>100.8205</c:v>
                </c:pt>
                <c:pt idx="3009">
                  <c:v>100.8205</c:v>
                </c:pt>
                <c:pt idx="3010">
                  <c:v>100.8205</c:v>
                </c:pt>
                <c:pt idx="3011">
                  <c:v>100.8205</c:v>
                </c:pt>
                <c:pt idx="3012">
                  <c:v>100.8205</c:v>
                </c:pt>
                <c:pt idx="3013">
                  <c:v>100.8205</c:v>
                </c:pt>
                <c:pt idx="3014">
                  <c:v>100.8206</c:v>
                </c:pt>
                <c:pt idx="3015">
                  <c:v>100.8206</c:v>
                </c:pt>
                <c:pt idx="3016">
                  <c:v>100.8206</c:v>
                </c:pt>
                <c:pt idx="3017">
                  <c:v>100.8206</c:v>
                </c:pt>
                <c:pt idx="3018">
                  <c:v>100.8206</c:v>
                </c:pt>
                <c:pt idx="3019">
                  <c:v>100.8206</c:v>
                </c:pt>
                <c:pt idx="3020">
                  <c:v>100.8206</c:v>
                </c:pt>
                <c:pt idx="3021">
                  <c:v>100.8206</c:v>
                </c:pt>
                <c:pt idx="3022">
                  <c:v>100.8206</c:v>
                </c:pt>
                <c:pt idx="3023">
                  <c:v>100.8206</c:v>
                </c:pt>
                <c:pt idx="3024">
                  <c:v>100.8206</c:v>
                </c:pt>
                <c:pt idx="3025">
                  <c:v>100.8206</c:v>
                </c:pt>
                <c:pt idx="3026">
                  <c:v>100.8206</c:v>
                </c:pt>
                <c:pt idx="3027">
                  <c:v>100.8206</c:v>
                </c:pt>
                <c:pt idx="3028">
                  <c:v>100.8206</c:v>
                </c:pt>
                <c:pt idx="3029">
                  <c:v>100.8206</c:v>
                </c:pt>
                <c:pt idx="3030">
                  <c:v>100.8206</c:v>
                </c:pt>
                <c:pt idx="3031">
                  <c:v>100.8206</c:v>
                </c:pt>
                <c:pt idx="3032">
                  <c:v>100.8206</c:v>
                </c:pt>
                <c:pt idx="3033">
                  <c:v>100.8206</c:v>
                </c:pt>
                <c:pt idx="3034">
                  <c:v>100.8206</c:v>
                </c:pt>
                <c:pt idx="3035">
                  <c:v>100.8206</c:v>
                </c:pt>
                <c:pt idx="3036">
                  <c:v>100.8206</c:v>
                </c:pt>
                <c:pt idx="3037">
                  <c:v>100.8206</c:v>
                </c:pt>
                <c:pt idx="3038">
                  <c:v>100.8206</c:v>
                </c:pt>
                <c:pt idx="3039">
                  <c:v>100.8206</c:v>
                </c:pt>
                <c:pt idx="3040">
                  <c:v>100.8206</c:v>
                </c:pt>
                <c:pt idx="3041">
                  <c:v>100.8206</c:v>
                </c:pt>
                <c:pt idx="3042">
                  <c:v>100.8206</c:v>
                </c:pt>
                <c:pt idx="3043">
                  <c:v>100.8206</c:v>
                </c:pt>
                <c:pt idx="3044">
                  <c:v>100.8206</c:v>
                </c:pt>
                <c:pt idx="3045">
                  <c:v>100.8206</c:v>
                </c:pt>
                <c:pt idx="3046">
                  <c:v>100.8206</c:v>
                </c:pt>
                <c:pt idx="3047">
                  <c:v>100.8206</c:v>
                </c:pt>
                <c:pt idx="3048">
                  <c:v>100.8206</c:v>
                </c:pt>
                <c:pt idx="3049">
                  <c:v>100.8206</c:v>
                </c:pt>
                <c:pt idx="3050">
                  <c:v>100.8206</c:v>
                </c:pt>
                <c:pt idx="3051">
                  <c:v>100.8206</c:v>
                </c:pt>
                <c:pt idx="3052">
                  <c:v>100.8206</c:v>
                </c:pt>
                <c:pt idx="3053">
                  <c:v>100.8206</c:v>
                </c:pt>
                <c:pt idx="3054">
                  <c:v>100.8206</c:v>
                </c:pt>
                <c:pt idx="3055">
                  <c:v>100.8206</c:v>
                </c:pt>
                <c:pt idx="3056">
                  <c:v>100.8206</c:v>
                </c:pt>
                <c:pt idx="3057">
                  <c:v>100.8206</c:v>
                </c:pt>
                <c:pt idx="3058">
                  <c:v>100.8206</c:v>
                </c:pt>
                <c:pt idx="3059">
                  <c:v>100.8206</c:v>
                </c:pt>
                <c:pt idx="3060">
                  <c:v>100.8206</c:v>
                </c:pt>
                <c:pt idx="3061">
                  <c:v>100.8206</c:v>
                </c:pt>
                <c:pt idx="3062">
                  <c:v>100.8206</c:v>
                </c:pt>
                <c:pt idx="3063">
                  <c:v>100.8206</c:v>
                </c:pt>
                <c:pt idx="3064">
                  <c:v>100.8206</c:v>
                </c:pt>
                <c:pt idx="3065">
                  <c:v>100.8206</c:v>
                </c:pt>
                <c:pt idx="3066">
                  <c:v>100.8206</c:v>
                </c:pt>
                <c:pt idx="3067">
                  <c:v>100.8206</c:v>
                </c:pt>
                <c:pt idx="3068">
                  <c:v>100.8206</c:v>
                </c:pt>
                <c:pt idx="3069">
                  <c:v>100.8206</c:v>
                </c:pt>
                <c:pt idx="3070">
                  <c:v>100.8206</c:v>
                </c:pt>
                <c:pt idx="3071">
                  <c:v>100.8206</c:v>
                </c:pt>
                <c:pt idx="3072">
                  <c:v>100.8206</c:v>
                </c:pt>
                <c:pt idx="3073">
                  <c:v>100.8206</c:v>
                </c:pt>
                <c:pt idx="3074">
                  <c:v>100.8206</c:v>
                </c:pt>
                <c:pt idx="3075">
                  <c:v>100.8206</c:v>
                </c:pt>
                <c:pt idx="3076">
                  <c:v>100.8206</c:v>
                </c:pt>
                <c:pt idx="3077">
                  <c:v>100.8206</c:v>
                </c:pt>
                <c:pt idx="3078">
                  <c:v>100.8206</c:v>
                </c:pt>
                <c:pt idx="3079">
                  <c:v>100.82069999999999</c:v>
                </c:pt>
                <c:pt idx="3080">
                  <c:v>100.82069999999999</c:v>
                </c:pt>
                <c:pt idx="3081">
                  <c:v>100.82069999999999</c:v>
                </c:pt>
                <c:pt idx="3082">
                  <c:v>100.82069999999999</c:v>
                </c:pt>
                <c:pt idx="3083">
                  <c:v>100.82069999999999</c:v>
                </c:pt>
                <c:pt idx="3084">
                  <c:v>100.82069999999999</c:v>
                </c:pt>
                <c:pt idx="3085">
                  <c:v>100.82069999999999</c:v>
                </c:pt>
                <c:pt idx="3086">
                  <c:v>100.82069999999999</c:v>
                </c:pt>
                <c:pt idx="3087">
                  <c:v>100.82069999999999</c:v>
                </c:pt>
                <c:pt idx="3088">
                  <c:v>100.82069999999999</c:v>
                </c:pt>
                <c:pt idx="3089">
                  <c:v>100.82069999999999</c:v>
                </c:pt>
                <c:pt idx="3090">
                  <c:v>100.82069999999999</c:v>
                </c:pt>
                <c:pt idx="3091">
                  <c:v>100.82069999999999</c:v>
                </c:pt>
                <c:pt idx="3092">
                  <c:v>100.82069999999999</c:v>
                </c:pt>
                <c:pt idx="3093">
                  <c:v>100.82069999999999</c:v>
                </c:pt>
                <c:pt idx="3094">
                  <c:v>100.82069999999999</c:v>
                </c:pt>
                <c:pt idx="3095">
                  <c:v>100.82069999999999</c:v>
                </c:pt>
                <c:pt idx="3096">
                  <c:v>100.82069999999999</c:v>
                </c:pt>
                <c:pt idx="3097">
                  <c:v>100.82069999999999</c:v>
                </c:pt>
                <c:pt idx="3098">
                  <c:v>100.82069999999999</c:v>
                </c:pt>
                <c:pt idx="3099">
                  <c:v>100.82069999999999</c:v>
                </c:pt>
                <c:pt idx="3100">
                  <c:v>100.82069999999999</c:v>
                </c:pt>
                <c:pt idx="3101">
                  <c:v>100.82069999999999</c:v>
                </c:pt>
                <c:pt idx="3102">
                  <c:v>100.82069999999999</c:v>
                </c:pt>
                <c:pt idx="3103">
                  <c:v>100.82069999999999</c:v>
                </c:pt>
                <c:pt idx="3104">
                  <c:v>100.82069999999999</c:v>
                </c:pt>
                <c:pt idx="3105">
                  <c:v>100.82069999999999</c:v>
                </c:pt>
                <c:pt idx="3106">
                  <c:v>100.82069999999999</c:v>
                </c:pt>
                <c:pt idx="3107">
                  <c:v>100.82069999999999</c:v>
                </c:pt>
                <c:pt idx="3108">
                  <c:v>100.82069999999999</c:v>
                </c:pt>
                <c:pt idx="3109">
                  <c:v>100.82069999999999</c:v>
                </c:pt>
                <c:pt idx="3110">
                  <c:v>100.82069999999999</c:v>
                </c:pt>
                <c:pt idx="3111">
                  <c:v>100.82069999999999</c:v>
                </c:pt>
                <c:pt idx="3112">
                  <c:v>100.82069999999999</c:v>
                </c:pt>
                <c:pt idx="3113">
                  <c:v>100.82069999999999</c:v>
                </c:pt>
                <c:pt idx="3114">
                  <c:v>100.82069999999999</c:v>
                </c:pt>
                <c:pt idx="3115">
                  <c:v>100.82069999999999</c:v>
                </c:pt>
                <c:pt idx="3116">
                  <c:v>100.82069999999999</c:v>
                </c:pt>
                <c:pt idx="3117">
                  <c:v>100.82069999999999</c:v>
                </c:pt>
                <c:pt idx="3118">
                  <c:v>100.82069999999999</c:v>
                </c:pt>
                <c:pt idx="3119">
                  <c:v>100.82069999999999</c:v>
                </c:pt>
                <c:pt idx="3120">
                  <c:v>100.82069999999999</c:v>
                </c:pt>
                <c:pt idx="3121">
                  <c:v>100.82069999999999</c:v>
                </c:pt>
                <c:pt idx="3122">
                  <c:v>100.82069999999999</c:v>
                </c:pt>
                <c:pt idx="3123">
                  <c:v>100.82069999999999</c:v>
                </c:pt>
                <c:pt idx="3124">
                  <c:v>100.82069999999999</c:v>
                </c:pt>
                <c:pt idx="3125">
                  <c:v>100.82069999999999</c:v>
                </c:pt>
                <c:pt idx="3126">
                  <c:v>100.82069999999999</c:v>
                </c:pt>
                <c:pt idx="3127">
                  <c:v>100.82069999999999</c:v>
                </c:pt>
                <c:pt idx="3128">
                  <c:v>100.82069999999999</c:v>
                </c:pt>
                <c:pt idx="3129">
                  <c:v>100.82069999999999</c:v>
                </c:pt>
                <c:pt idx="3130">
                  <c:v>100.82069999999999</c:v>
                </c:pt>
                <c:pt idx="3131">
                  <c:v>100.82069999999999</c:v>
                </c:pt>
                <c:pt idx="3132">
                  <c:v>100.82069999999999</c:v>
                </c:pt>
                <c:pt idx="3133">
                  <c:v>100.82069999999999</c:v>
                </c:pt>
                <c:pt idx="3134">
                  <c:v>100.82069999999999</c:v>
                </c:pt>
                <c:pt idx="3135">
                  <c:v>100.82069999999999</c:v>
                </c:pt>
                <c:pt idx="3136">
                  <c:v>100.82069999999999</c:v>
                </c:pt>
                <c:pt idx="3137">
                  <c:v>100.82069999999999</c:v>
                </c:pt>
                <c:pt idx="3138">
                  <c:v>100.82069999999999</c:v>
                </c:pt>
                <c:pt idx="3139">
                  <c:v>100.82069999999999</c:v>
                </c:pt>
                <c:pt idx="3140">
                  <c:v>100.82069999999999</c:v>
                </c:pt>
                <c:pt idx="3141">
                  <c:v>100.82069999999999</c:v>
                </c:pt>
                <c:pt idx="3142">
                  <c:v>100.82069999999999</c:v>
                </c:pt>
                <c:pt idx="3143">
                  <c:v>100.82069999999999</c:v>
                </c:pt>
                <c:pt idx="3144">
                  <c:v>100.82069999999999</c:v>
                </c:pt>
                <c:pt idx="3145">
                  <c:v>100.82069999999999</c:v>
                </c:pt>
                <c:pt idx="3146">
                  <c:v>100.82069999999999</c:v>
                </c:pt>
                <c:pt idx="3147">
                  <c:v>100.82069999999999</c:v>
                </c:pt>
                <c:pt idx="3148">
                  <c:v>100.82069999999999</c:v>
                </c:pt>
                <c:pt idx="3149">
                  <c:v>100.82069999999999</c:v>
                </c:pt>
                <c:pt idx="3150">
                  <c:v>100.82069999999999</c:v>
                </c:pt>
                <c:pt idx="3151">
                  <c:v>100.82069999999999</c:v>
                </c:pt>
                <c:pt idx="3152">
                  <c:v>100.82080000000001</c:v>
                </c:pt>
                <c:pt idx="3153">
                  <c:v>100.82080000000001</c:v>
                </c:pt>
                <c:pt idx="3154">
                  <c:v>100.82080000000001</c:v>
                </c:pt>
                <c:pt idx="3155">
                  <c:v>100.82080000000001</c:v>
                </c:pt>
                <c:pt idx="3156">
                  <c:v>100.82080000000001</c:v>
                </c:pt>
                <c:pt idx="3157">
                  <c:v>100.82080000000001</c:v>
                </c:pt>
                <c:pt idx="3158">
                  <c:v>100.82080000000001</c:v>
                </c:pt>
                <c:pt idx="3159">
                  <c:v>100.82080000000001</c:v>
                </c:pt>
                <c:pt idx="3160">
                  <c:v>100.82080000000001</c:v>
                </c:pt>
                <c:pt idx="3161">
                  <c:v>100.82080000000001</c:v>
                </c:pt>
                <c:pt idx="3162">
                  <c:v>100.82080000000001</c:v>
                </c:pt>
                <c:pt idx="3163">
                  <c:v>100.82080000000001</c:v>
                </c:pt>
                <c:pt idx="3164">
                  <c:v>100.82080000000001</c:v>
                </c:pt>
                <c:pt idx="3165">
                  <c:v>100.82080000000001</c:v>
                </c:pt>
                <c:pt idx="3166">
                  <c:v>100.82080000000001</c:v>
                </c:pt>
                <c:pt idx="3167">
                  <c:v>100.82080000000001</c:v>
                </c:pt>
                <c:pt idx="3168">
                  <c:v>100.82080000000001</c:v>
                </c:pt>
                <c:pt idx="3169">
                  <c:v>100.82080000000001</c:v>
                </c:pt>
                <c:pt idx="3170">
                  <c:v>100.82080000000001</c:v>
                </c:pt>
                <c:pt idx="3171">
                  <c:v>100.82080000000001</c:v>
                </c:pt>
                <c:pt idx="3172">
                  <c:v>100.82080000000001</c:v>
                </c:pt>
                <c:pt idx="3173">
                  <c:v>100.82080000000001</c:v>
                </c:pt>
                <c:pt idx="3174">
                  <c:v>100.82080000000001</c:v>
                </c:pt>
                <c:pt idx="3175">
                  <c:v>100.82080000000001</c:v>
                </c:pt>
                <c:pt idx="3176">
                  <c:v>100.82080000000001</c:v>
                </c:pt>
                <c:pt idx="3177">
                  <c:v>100.82089999999998</c:v>
                </c:pt>
                <c:pt idx="3178">
                  <c:v>100.82089999999998</c:v>
                </c:pt>
                <c:pt idx="3179">
                  <c:v>100.82089999999998</c:v>
                </c:pt>
                <c:pt idx="3180">
                  <c:v>100.821</c:v>
                </c:pt>
                <c:pt idx="3181">
                  <c:v>100.821</c:v>
                </c:pt>
                <c:pt idx="3182">
                  <c:v>100.821</c:v>
                </c:pt>
                <c:pt idx="3183">
                  <c:v>100.821</c:v>
                </c:pt>
                <c:pt idx="3184">
                  <c:v>100.821</c:v>
                </c:pt>
                <c:pt idx="3185">
                  <c:v>100.821</c:v>
                </c:pt>
                <c:pt idx="3186">
                  <c:v>100.821</c:v>
                </c:pt>
                <c:pt idx="3187">
                  <c:v>100.821</c:v>
                </c:pt>
                <c:pt idx="3188">
                  <c:v>100.821</c:v>
                </c:pt>
                <c:pt idx="3189">
                  <c:v>100.821</c:v>
                </c:pt>
                <c:pt idx="3190">
                  <c:v>100.821</c:v>
                </c:pt>
                <c:pt idx="3191">
                  <c:v>100.821</c:v>
                </c:pt>
                <c:pt idx="3192">
                  <c:v>100.821</c:v>
                </c:pt>
                <c:pt idx="3193">
                  <c:v>100.821</c:v>
                </c:pt>
                <c:pt idx="3194">
                  <c:v>100.821</c:v>
                </c:pt>
                <c:pt idx="3195">
                  <c:v>100.821</c:v>
                </c:pt>
                <c:pt idx="3196">
                  <c:v>100.821</c:v>
                </c:pt>
                <c:pt idx="3197">
                  <c:v>100.821</c:v>
                </c:pt>
                <c:pt idx="3198">
                  <c:v>100.821</c:v>
                </c:pt>
                <c:pt idx="3199">
                  <c:v>100.821</c:v>
                </c:pt>
                <c:pt idx="3200">
                  <c:v>100.821</c:v>
                </c:pt>
                <c:pt idx="3201">
                  <c:v>100.821</c:v>
                </c:pt>
                <c:pt idx="3202">
                  <c:v>100.821</c:v>
                </c:pt>
                <c:pt idx="3203">
                  <c:v>100.8211</c:v>
                </c:pt>
                <c:pt idx="3204">
                  <c:v>100.8211</c:v>
                </c:pt>
                <c:pt idx="3205">
                  <c:v>100.8211</c:v>
                </c:pt>
                <c:pt idx="3206">
                  <c:v>100.8211</c:v>
                </c:pt>
                <c:pt idx="3207">
                  <c:v>100.8211</c:v>
                </c:pt>
                <c:pt idx="3208">
                  <c:v>100.8211</c:v>
                </c:pt>
                <c:pt idx="3209">
                  <c:v>100.8211</c:v>
                </c:pt>
                <c:pt idx="3210">
                  <c:v>100.8211</c:v>
                </c:pt>
                <c:pt idx="3211">
                  <c:v>100.8211</c:v>
                </c:pt>
                <c:pt idx="3212">
                  <c:v>100.8211</c:v>
                </c:pt>
                <c:pt idx="3213">
                  <c:v>100.8211</c:v>
                </c:pt>
                <c:pt idx="3214">
                  <c:v>100.8211</c:v>
                </c:pt>
                <c:pt idx="3215">
                  <c:v>100.8211</c:v>
                </c:pt>
                <c:pt idx="3216">
                  <c:v>100.8211</c:v>
                </c:pt>
                <c:pt idx="3217">
                  <c:v>100.8211</c:v>
                </c:pt>
                <c:pt idx="3218">
                  <c:v>100.8211</c:v>
                </c:pt>
                <c:pt idx="3219">
                  <c:v>100.8211</c:v>
                </c:pt>
                <c:pt idx="3220">
                  <c:v>100.8211</c:v>
                </c:pt>
                <c:pt idx="3221">
                  <c:v>100.8211</c:v>
                </c:pt>
                <c:pt idx="3222">
                  <c:v>100.8211</c:v>
                </c:pt>
                <c:pt idx="3223">
                  <c:v>100.8211</c:v>
                </c:pt>
                <c:pt idx="3224">
                  <c:v>100.8211</c:v>
                </c:pt>
                <c:pt idx="3225">
                  <c:v>100.8211</c:v>
                </c:pt>
                <c:pt idx="3226">
                  <c:v>100.8211</c:v>
                </c:pt>
                <c:pt idx="3227">
                  <c:v>100.8211</c:v>
                </c:pt>
                <c:pt idx="3228">
                  <c:v>100.8211</c:v>
                </c:pt>
                <c:pt idx="3229">
                  <c:v>100.8211</c:v>
                </c:pt>
                <c:pt idx="3230">
                  <c:v>100.8211</c:v>
                </c:pt>
                <c:pt idx="3231">
                  <c:v>100.8211</c:v>
                </c:pt>
                <c:pt idx="3232">
                  <c:v>100.8211</c:v>
                </c:pt>
                <c:pt idx="3233">
                  <c:v>100.8211</c:v>
                </c:pt>
                <c:pt idx="3234">
                  <c:v>100.8211</c:v>
                </c:pt>
                <c:pt idx="3235">
                  <c:v>100.8211</c:v>
                </c:pt>
                <c:pt idx="3236">
                  <c:v>100.8211</c:v>
                </c:pt>
                <c:pt idx="3237">
                  <c:v>100.8211</c:v>
                </c:pt>
                <c:pt idx="3238">
                  <c:v>100.8211</c:v>
                </c:pt>
                <c:pt idx="3239">
                  <c:v>100.8211</c:v>
                </c:pt>
                <c:pt idx="3240">
                  <c:v>100.8211</c:v>
                </c:pt>
                <c:pt idx="3241">
                  <c:v>100.8211</c:v>
                </c:pt>
                <c:pt idx="3242">
                  <c:v>100.8211</c:v>
                </c:pt>
                <c:pt idx="3243">
                  <c:v>100.8211</c:v>
                </c:pt>
                <c:pt idx="3244">
                  <c:v>100.8211</c:v>
                </c:pt>
                <c:pt idx="3245">
                  <c:v>100.8211</c:v>
                </c:pt>
                <c:pt idx="3246">
                  <c:v>100.8211</c:v>
                </c:pt>
                <c:pt idx="3247">
                  <c:v>100.8211</c:v>
                </c:pt>
                <c:pt idx="3248">
                  <c:v>100.8211</c:v>
                </c:pt>
                <c:pt idx="3249">
                  <c:v>100.8211</c:v>
                </c:pt>
                <c:pt idx="3250">
                  <c:v>100.8212</c:v>
                </c:pt>
                <c:pt idx="3251">
                  <c:v>100.8212</c:v>
                </c:pt>
                <c:pt idx="3252">
                  <c:v>100.8212</c:v>
                </c:pt>
                <c:pt idx="3253">
                  <c:v>100.8212</c:v>
                </c:pt>
                <c:pt idx="3254">
                  <c:v>100.8212</c:v>
                </c:pt>
                <c:pt idx="3255">
                  <c:v>100.8212</c:v>
                </c:pt>
                <c:pt idx="3256">
                  <c:v>100.8212</c:v>
                </c:pt>
                <c:pt idx="3257">
                  <c:v>100.8212</c:v>
                </c:pt>
                <c:pt idx="3258">
                  <c:v>100.8212</c:v>
                </c:pt>
                <c:pt idx="3259">
                  <c:v>100.8212</c:v>
                </c:pt>
                <c:pt idx="3260">
                  <c:v>100.8212</c:v>
                </c:pt>
                <c:pt idx="3261">
                  <c:v>100.8212</c:v>
                </c:pt>
                <c:pt idx="3262">
                  <c:v>100.8212</c:v>
                </c:pt>
                <c:pt idx="3263">
                  <c:v>100.8212</c:v>
                </c:pt>
                <c:pt idx="3264">
                  <c:v>100.8212</c:v>
                </c:pt>
                <c:pt idx="3265">
                  <c:v>100.8212</c:v>
                </c:pt>
                <c:pt idx="3266">
                  <c:v>100.8212</c:v>
                </c:pt>
                <c:pt idx="3267">
                  <c:v>100.8212</c:v>
                </c:pt>
                <c:pt idx="3268">
                  <c:v>100.8212</c:v>
                </c:pt>
                <c:pt idx="3269">
                  <c:v>100.8212</c:v>
                </c:pt>
                <c:pt idx="3270">
                  <c:v>100.8212</c:v>
                </c:pt>
                <c:pt idx="3271">
                  <c:v>100.8212</c:v>
                </c:pt>
                <c:pt idx="3272">
                  <c:v>100.8212</c:v>
                </c:pt>
                <c:pt idx="3273">
                  <c:v>100.8212</c:v>
                </c:pt>
                <c:pt idx="3274">
                  <c:v>100.8212</c:v>
                </c:pt>
                <c:pt idx="3275">
                  <c:v>100.8212</c:v>
                </c:pt>
                <c:pt idx="3276">
                  <c:v>100.8212</c:v>
                </c:pt>
                <c:pt idx="3277">
                  <c:v>100.8212</c:v>
                </c:pt>
                <c:pt idx="3278">
                  <c:v>100.8212</c:v>
                </c:pt>
                <c:pt idx="3279">
                  <c:v>100.8212</c:v>
                </c:pt>
                <c:pt idx="3280">
                  <c:v>100.8212</c:v>
                </c:pt>
                <c:pt idx="3281">
                  <c:v>100.8212</c:v>
                </c:pt>
                <c:pt idx="3282">
                  <c:v>100.8212</c:v>
                </c:pt>
                <c:pt idx="3283">
                  <c:v>100.8212</c:v>
                </c:pt>
                <c:pt idx="3284">
                  <c:v>100.8212</c:v>
                </c:pt>
                <c:pt idx="3285">
                  <c:v>100.8212</c:v>
                </c:pt>
                <c:pt idx="3286">
                  <c:v>100.8212</c:v>
                </c:pt>
                <c:pt idx="3287">
                  <c:v>100.8212</c:v>
                </c:pt>
                <c:pt idx="3288">
                  <c:v>100.8212</c:v>
                </c:pt>
                <c:pt idx="3289">
                  <c:v>100.8212</c:v>
                </c:pt>
                <c:pt idx="3290">
                  <c:v>100.8212</c:v>
                </c:pt>
                <c:pt idx="3291">
                  <c:v>100.8212</c:v>
                </c:pt>
                <c:pt idx="3292">
                  <c:v>100.8212</c:v>
                </c:pt>
                <c:pt idx="3293">
                  <c:v>100.8212</c:v>
                </c:pt>
                <c:pt idx="3294">
                  <c:v>100.8212</c:v>
                </c:pt>
                <c:pt idx="3295">
                  <c:v>100.8212</c:v>
                </c:pt>
                <c:pt idx="3296">
                  <c:v>100.8212</c:v>
                </c:pt>
                <c:pt idx="3297">
                  <c:v>100.8212</c:v>
                </c:pt>
                <c:pt idx="3298">
                  <c:v>100.8212</c:v>
                </c:pt>
                <c:pt idx="3299">
                  <c:v>100.8212</c:v>
                </c:pt>
                <c:pt idx="3300">
                  <c:v>100.8212</c:v>
                </c:pt>
                <c:pt idx="3301">
                  <c:v>100.8212</c:v>
                </c:pt>
                <c:pt idx="3302">
                  <c:v>100.8212</c:v>
                </c:pt>
                <c:pt idx="3303">
                  <c:v>100.8212</c:v>
                </c:pt>
                <c:pt idx="3304">
                  <c:v>100.8212</c:v>
                </c:pt>
                <c:pt idx="3305">
                  <c:v>100.8212</c:v>
                </c:pt>
                <c:pt idx="3306">
                  <c:v>100.8212</c:v>
                </c:pt>
                <c:pt idx="3307">
                  <c:v>100.8212</c:v>
                </c:pt>
                <c:pt idx="3308">
                  <c:v>100.8212</c:v>
                </c:pt>
                <c:pt idx="3309">
                  <c:v>100.8212</c:v>
                </c:pt>
                <c:pt idx="3310">
                  <c:v>100.8212</c:v>
                </c:pt>
                <c:pt idx="3311">
                  <c:v>100.8212</c:v>
                </c:pt>
                <c:pt idx="3312">
                  <c:v>100.8212</c:v>
                </c:pt>
                <c:pt idx="3313">
                  <c:v>100.8212</c:v>
                </c:pt>
                <c:pt idx="3314">
                  <c:v>100.8212</c:v>
                </c:pt>
                <c:pt idx="3315">
                  <c:v>100.8212</c:v>
                </c:pt>
                <c:pt idx="3316">
                  <c:v>100.8212</c:v>
                </c:pt>
                <c:pt idx="3317">
                  <c:v>100.8212</c:v>
                </c:pt>
                <c:pt idx="3318">
                  <c:v>100.8212</c:v>
                </c:pt>
                <c:pt idx="3319">
                  <c:v>100.8212</c:v>
                </c:pt>
                <c:pt idx="3320">
                  <c:v>100.8212</c:v>
                </c:pt>
                <c:pt idx="3321">
                  <c:v>100.8212</c:v>
                </c:pt>
                <c:pt idx="3322">
                  <c:v>100.8212</c:v>
                </c:pt>
                <c:pt idx="3323">
                  <c:v>100.8212</c:v>
                </c:pt>
                <c:pt idx="3324">
                  <c:v>100.8212</c:v>
                </c:pt>
                <c:pt idx="3325">
                  <c:v>100.8212</c:v>
                </c:pt>
                <c:pt idx="3326">
                  <c:v>100.8212</c:v>
                </c:pt>
                <c:pt idx="3327">
                  <c:v>100.8212</c:v>
                </c:pt>
                <c:pt idx="3328">
                  <c:v>100.8212</c:v>
                </c:pt>
                <c:pt idx="3329">
                  <c:v>100.8212</c:v>
                </c:pt>
                <c:pt idx="3330">
                  <c:v>100.8212</c:v>
                </c:pt>
                <c:pt idx="3331">
                  <c:v>100.8212</c:v>
                </c:pt>
                <c:pt idx="3332">
                  <c:v>100.8212</c:v>
                </c:pt>
                <c:pt idx="3333">
                  <c:v>100.8212</c:v>
                </c:pt>
                <c:pt idx="3334">
                  <c:v>100.8212</c:v>
                </c:pt>
                <c:pt idx="3335">
                  <c:v>100.8212</c:v>
                </c:pt>
                <c:pt idx="3336">
                  <c:v>100.8212</c:v>
                </c:pt>
                <c:pt idx="3337">
                  <c:v>100.8212</c:v>
                </c:pt>
                <c:pt idx="3338">
                  <c:v>100.8212</c:v>
                </c:pt>
                <c:pt idx="3339">
                  <c:v>100.8212</c:v>
                </c:pt>
                <c:pt idx="3340">
                  <c:v>100.8212</c:v>
                </c:pt>
                <c:pt idx="3341">
                  <c:v>100.8212</c:v>
                </c:pt>
                <c:pt idx="3342">
                  <c:v>100.8212</c:v>
                </c:pt>
                <c:pt idx="3343">
                  <c:v>100.8212</c:v>
                </c:pt>
                <c:pt idx="3344">
                  <c:v>100.8212</c:v>
                </c:pt>
                <c:pt idx="3345">
                  <c:v>100.8212</c:v>
                </c:pt>
                <c:pt idx="3346">
                  <c:v>100.8212</c:v>
                </c:pt>
                <c:pt idx="3347">
                  <c:v>100.8212</c:v>
                </c:pt>
                <c:pt idx="3348">
                  <c:v>100.8212</c:v>
                </c:pt>
                <c:pt idx="3349">
                  <c:v>100.8212</c:v>
                </c:pt>
                <c:pt idx="3350">
                  <c:v>100.8212</c:v>
                </c:pt>
                <c:pt idx="3351">
                  <c:v>100.8212</c:v>
                </c:pt>
                <c:pt idx="3352">
                  <c:v>100.8212</c:v>
                </c:pt>
                <c:pt idx="3353">
                  <c:v>100.8212</c:v>
                </c:pt>
                <c:pt idx="3354">
                  <c:v>100.8212</c:v>
                </c:pt>
                <c:pt idx="3355">
                  <c:v>100.8212</c:v>
                </c:pt>
                <c:pt idx="3356">
                  <c:v>100.8212</c:v>
                </c:pt>
                <c:pt idx="3357">
                  <c:v>100.8212</c:v>
                </c:pt>
                <c:pt idx="3358">
                  <c:v>100.8212</c:v>
                </c:pt>
                <c:pt idx="3359">
                  <c:v>100.8212</c:v>
                </c:pt>
                <c:pt idx="3360">
                  <c:v>100.8212</c:v>
                </c:pt>
                <c:pt idx="3361">
                  <c:v>100.8212</c:v>
                </c:pt>
                <c:pt idx="3362">
                  <c:v>100.8212</c:v>
                </c:pt>
                <c:pt idx="3363">
                  <c:v>100.8212</c:v>
                </c:pt>
                <c:pt idx="3364">
                  <c:v>100.8212</c:v>
                </c:pt>
                <c:pt idx="3365">
                  <c:v>100.8212</c:v>
                </c:pt>
                <c:pt idx="3366">
                  <c:v>100.8212</c:v>
                </c:pt>
                <c:pt idx="3367">
                  <c:v>100.8212</c:v>
                </c:pt>
                <c:pt idx="3368">
                  <c:v>100.8212</c:v>
                </c:pt>
                <c:pt idx="3369">
                  <c:v>100.8212</c:v>
                </c:pt>
                <c:pt idx="3370">
                  <c:v>100.82129999999999</c:v>
                </c:pt>
                <c:pt idx="3371">
                  <c:v>100.82129999999999</c:v>
                </c:pt>
                <c:pt idx="3372">
                  <c:v>100.82129999999999</c:v>
                </c:pt>
                <c:pt idx="3373">
                  <c:v>100.82129999999999</c:v>
                </c:pt>
                <c:pt idx="3374">
                  <c:v>100.82129999999999</c:v>
                </c:pt>
                <c:pt idx="3375">
                  <c:v>100.82129999999999</c:v>
                </c:pt>
                <c:pt idx="3376">
                  <c:v>100.82129999999999</c:v>
                </c:pt>
                <c:pt idx="3377">
                  <c:v>100.82129999999999</c:v>
                </c:pt>
                <c:pt idx="3378">
                  <c:v>100.82129999999999</c:v>
                </c:pt>
                <c:pt idx="3379">
                  <c:v>100.82129999999999</c:v>
                </c:pt>
                <c:pt idx="3380">
                  <c:v>100.82129999999999</c:v>
                </c:pt>
                <c:pt idx="3381">
                  <c:v>100.82129999999999</c:v>
                </c:pt>
                <c:pt idx="3382">
                  <c:v>100.82129999999999</c:v>
                </c:pt>
                <c:pt idx="3383">
                  <c:v>100.82129999999999</c:v>
                </c:pt>
                <c:pt idx="3384">
                  <c:v>100.82129999999999</c:v>
                </c:pt>
                <c:pt idx="3385">
                  <c:v>100.82129999999999</c:v>
                </c:pt>
                <c:pt idx="3386">
                  <c:v>100.82129999999999</c:v>
                </c:pt>
                <c:pt idx="3387">
                  <c:v>100.82129999999999</c:v>
                </c:pt>
                <c:pt idx="3388">
                  <c:v>100.82129999999999</c:v>
                </c:pt>
                <c:pt idx="3389">
                  <c:v>100.82129999999999</c:v>
                </c:pt>
                <c:pt idx="3390">
                  <c:v>100.82129999999999</c:v>
                </c:pt>
                <c:pt idx="3391">
                  <c:v>100.82129999999999</c:v>
                </c:pt>
                <c:pt idx="3392">
                  <c:v>100.82129999999999</c:v>
                </c:pt>
                <c:pt idx="3393">
                  <c:v>100.82129999999999</c:v>
                </c:pt>
                <c:pt idx="3394">
                  <c:v>100.82129999999999</c:v>
                </c:pt>
                <c:pt idx="3395">
                  <c:v>100.82129999999999</c:v>
                </c:pt>
                <c:pt idx="3396">
                  <c:v>100.82129999999999</c:v>
                </c:pt>
                <c:pt idx="3397">
                  <c:v>100.82129999999999</c:v>
                </c:pt>
                <c:pt idx="3398">
                  <c:v>100.82129999999999</c:v>
                </c:pt>
                <c:pt idx="3399">
                  <c:v>100.82129999999999</c:v>
                </c:pt>
                <c:pt idx="3400">
                  <c:v>100.82129999999999</c:v>
                </c:pt>
                <c:pt idx="3401">
                  <c:v>100.82129999999999</c:v>
                </c:pt>
                <c:pt idx="3402">
                  <c:v>100.82129999999999</c:v>
                </c:pt>
                <c:pt idx="3403">
                  <c:v>100.82129999999999</c:v>
                </c:pt>
                <c:pt idx="3404">
                  <c:v>100.82129999999999</c:v>
                </c:pt>
                <c:pt idx="3405">
                  <c:v>100.8214</c:v>
                </c:pt>
                <c:pt idx="3406">
                  <c:v>100.8214</c:v>
                </c:pt>
                <c:pt idx="3407">
                  <c:v>100.8214</c:v>
                </c:pt>
                <c:pt idx="3408">
                  <c:v>100.8214</c:v>
                </c:pt>
                <c:pt idx="3409">
                  <c:v>100.8214</c:v>
                </c:pt>
                <c:pt idx="3410">
                  <c:v>100.8214</c:v>
                </c:pt>
                <c:pt idx="3411">
                  <c:v>100.8214</c:v>
                </c:pt>
                <c:pt idx="3412">
                  <c:v>100.8214</c:v>
                </c:pt>
                <c:pt idx="3413">
                  <c:v>100.8214</c:v>
                </c:pt>
                <c:pt idx="3414">
                  <c:v>100.8214</c:v>
                </c:pt>
                <c:pt idx="3415">
                  <c:v>100.8214</c:v>
                </c:pt>
                <c:pt idx="3416">
                  <c:v>100.8214</c:v>
                </c:pt>
                <c:pt idx="3417">
                  <c:v>100.8215</c:v>
                </c:pt>
                <c:pt idx="3418">
                  <c:v>100.8216</c:v>
                </c:pt>
                <c:pt idx="3419">
                  <c:v>100.8216</c:v>
                </c:pt>
                <c:pt idx="3420">
                  <c:v>100.8216</c:v>
                </c:pt>
                <c:pt idx="3421">
                  <c:v>100.82170000000001</c:v>
                </c:pt>
                <c:pt idx="3422">
                  <c:v>100.82170000000001</c:v>
                </c:pt>
                <c:pt idx="3423">
                  <c:v>100.82170000000001</c:v>
                </c:pt>
                <c:pt idx="3424">
                  <c:v>100.82170000000001</c:v>
                </c:pt>
                <c:pt idx="3425">
                  <c:v>100.82170000000001</c:v>
                </c:pt>
                <c:pt idx="3426">
                  <c:v>100.82170000000001</c:v>
                </c:pt>
                <c:pt idx="3427">
                  <c:v>100.82170000000001</c:v>
                </c:pt>
                <c:pt idx="3428">
                  <c:v>100.82170000000001</c:v>
                </c:pt>
                <c:pt idx="3429">
                  <c:v>100.82170000000001</c:v>
                </c:pt>
                <c:pt idx="3430">
                  <c:v>100.82170000000001</c:v>
                </c:pt>
                <c:pt idx="3431">
                  <c:v>100.82170000000001</c:v>
                </c:pt>
                <c:pt idx="3432">
                  <c:v>100.82170000000001</c:v>
                </c:pt>
                <c:pt idx="3433">
                  <c:v>100.82170000000001</c:v>
                </c:pt>
                <c:pt idx="3434">
                  <c:v>100.82170000000001</c:v>
                </c:pt>
                <c:pt idx="3435">
                  <c:v>100.82170000000001</c:v>
                </c:pt>
                <c:pt idx="3436">
                  <c:v>100.82170000000001</c:v>
                </c:pt>
                <c:pt idx="3437">
                  <c:v>100.82170000000001</c:v>
                </c:pt>
                <c:pt idx="3438">
                  <c:v>100.82170000000001</c:v>
                </c:pt>
                <c:pt idx="3439">
                  <c:v>100.82170000000001</c:v>
                </c:pt>
                <c:pt idx="3440">
                  <c:v>100.82170000000001</c:v>
                </c:pt>
                <c:pt idx="3441">
                  <c:v>100.82170000000001</c:v>
                </c:pt>
                <c:pt idx="3442">
                  <c:v>100.82170000000001</c:v>
                </c:pt>
                <c:pt idx="3443">
                  <c:v>100.82170000000001</c:v>
                </c:pt>
                <c:pt idx="3444">
                  <c:v>100.82170000000001</c:v>
                </c:pt>
                <c:pt idx="3445">
                  <c:v>100.82170000000001</c:v>
                </c:pt>
                <c:pt idx="3446">
                  <c:v>100.82170000000001</c:v>
                </c:pt>
                <c:pt idx="3447">
                  <c:v>100.82170000000001</c:v>
                </c:pt>
                <c:pt idx="3448">
                  <c:v>100.82170000000001</c:v>
                </c:pt>
                <c:pt idx="3449">
                  <c:v>100.8218</c:v>
                </c:pt>
                <c:pt idx="3450">
                  <c:v>100.8218</c:v>
                </c:pt>
                <c:pt idx="3451">
                  <c:v>100.8218</c:v>
                </c:pt>
                <c:pt idx="3452">
                  <c:v>100.8218</c:v>
                </c:pt>
                <c:pt idx="3453">
                  <c:v>100.8218</c:v>
                </c:pt>
                <c:pt idx="3454">
                  <c:v>100.8218</c:v>
                </c:pt>
                <c:pt idx="3455">
                  <c:v>100.8218</c:v>
                </c:pt>
                <c:pt idx="3456">
                  <c:v>100.8218</c:v>
                </c:pt>
                <c:pt idx="3457">
                  <c:v>100.8218</c:v>
                </c:pt>
                <c:pt idx="3458">
                  <c:v>100.8218</c:v>
                </c:pt>
                <c:pt idx="3459">
                  <c:v>100.8218</c:v>
                </c:pt>
                <c:pt idx="3460">
                  <c:v>100.8218</c:v>
                </c:pt>
                <c:pt idx="3461">
                  <c:v>100.8218</c:v>
                </c:pt>
                <c:pt idx="3462">
                  <c:v>100.8218</c:v>
                </c:pt>
                <c:pt idx="3463">
                  <c:v>100.8218</c:v>
                </c:pt>
                <c:pt idx="3464">
                  <c:v>100.8218</c:v>
                </c:pt>
                <c:pt idx="3465">
                  <c:v>100.8218</c:v>
                </c:pt>
                <c:pt idx="3466">
                  <c:v>100.8218</c:v>
                </c:pt>
                <c:pt idx="3467">
                  <c:v>100.8218</c:v>
                </c:pt>
                <c:pt idx="3468">
                  <c:v>100.8218</c:v>
                </c:pt>
                <c:pt idx="3469">
                  <c:v>100.8218</c:v>
                </c:pt>
                <c:pt idx="3470">
                  <c:v>100.8218</c:v>
                </c:pt>
                <c:pt idx="3471">
                  <c:v>100.8218</c:v>
                </c:pt>
                <c:pt idx="3472">
                  <c:v>100.8218</c:v>
                </c:pt>
                <c:pt idx="3473">
                  <c:v>100.8218</c:v>
                </c:pt>
                <c:pt idx="3474">
                  <c:v>100.8218</c:v>
                </c:pt>
                <c:pt idx="3475">
                  <c:v>100.8218</c:v>
                </c:pt>
                <c:pt idx="3476">
                  <c:v>100.8218</c:v>
                </c:pt>
                <c:pt idx="3477">
                  <c:v>100.8218</c:v>
                </c:pt>
                <c:pt idx="3478">
                  <c:v>100.8218</c:v>
                </c:pt>
                <c:pt idx="3479">
                  <c:v>100.8219</c:v>
                </c:pt>
                <c:pt idx="3480">
                  <c:v>100.8219</c:v>
                </c:pt>
                <c:pt idx="3481">
                  <c:v>100.8219</c:v>
                </c:pt>
                <c:pt idx="3482">
                  <c:v>100.8219</c:v>
                </c:pt>
                <c:pt idx="3483">
                  <c:v>100.8219</c:v>
                </c:pt>
                <c:pt idx="3484">
                  <c:v>100.8219</c:v>
                </c:pt>
                <c:pt idx="3485">
                  <c:v>100.8219</c:v>
                </c:pt>
                <c:pt idx="3486">
                  <c:v>100.8219</c:v>
                </c:pt>
                <c:pt idx="3487">
                  <c:v>100.8219</c:v>
                </c:pt>
                <c:pt idx="3488">
                  <c:v>100.8219</c:v>
                </c:pt>
                <c:pt idx="3489">
                  <c:v>100.8219</c:v>
                </c:pt>
                <c:pt idx="3490">
                  <c:v>100.8219</c:v>
                </c:pt>
                <c:pt idx="3491">
                  <c:v>100.8219</c:v>
                </c:pt>
                <c:pt idx="3492">
                  <c:v>100.8219</c:v>
                </c:pt>
                <c:pt idx="3493">
                  <c:v>100.8219</c:v>
                </c:pt>
                <c:pt idx="3494">
                  <c:v>100.8219</c:v>
                </c:pt>
                <c:pt idx="3495">
                  <c:v>100.8219</c:v>
                </c:pt>
                <c:pt idx="3496">
                  <c:v>100.8219</c:v>
                </c:pt>
                <c:pt idx="3497">
                  <c:v>100.8219</c:v>
                </c:pt>
                <c:pt idx="3498">
                  <c:v>100.8219</c:v>
                </c:pt>
                <c:pt idx="3499">
                  <c:v>100.8219</c:v>
                </c:pt>
                <c:pt idx="3500">
                  <c:v>100.8219</c:v>
                </c:pt>
                <c:pt idx="3501">
                  <c:v>100.8219</c:v>
                </c:pt>
                <c:pt idx="3502">
                  <c:v>100.8219</c:v>
                </c:pt>
                <c:pt idx="3503">
                  <c:v>100.8219</c:v>
                </c:pt>
                <c:pt idx="3504">
                  <c:v>100.82199999999999</c:v>
                </c:pt>
                <c:pt idx="3505">
                  <c:v>100.82199999999999</c:v>
                </c:pt>
                <c:pt idx="3506">
                  <c:v>100.82210000000001</c:v>
                </c:pt>
                <c:pt idx="3507">
                  <c:v>100.82210000000001</c:v>
                </c:pt>
                <c:pt idx="3508">
                  <c:v>100.82210000000001</c:v>
                </c:pt>
                <c:pt idx="3509">
                  <c:v>100.82210000000001</c:v>
                </c:pt>
                <c:pt idx="3510">
                  <c:v>100.8222</c:v>
                </c:pt>
                <c:pt idx="3511">
                  <c:v>100.8222</c:v>
                </c:pt>
                <c:pt idx="3512">
                  <c:v>100.82229999999998</c:v>
                </c:pt>
                <c:pt idx="3513">
                  <c:v>100.82229999999998</c:v>
                </c:pt>
                <c:pt idx="3514">
                  <c:v>100.82229999999998</c:v>
                </c:pt>
                <c:pt idx="3515">
                  <c:v>100.82229999999998</c:v>
                </c:pt>
                <c:pt idx="3516">
                  <c:v>100.82229999999998</c:v>
                </c:pt>
                <c:pt idx="3517">
                  <c:v>100.82229999999998</c:v>
                </c:pt>
                <c:pt idx="3518">
                  <c:v>100.82229999999998</c:v>
                </c:pt>
                <c:pt idx="3519">
                  <c:v>100.82229999999998</c:v>
                </c:pt>
                <c:pt idx="3520">
                  <c:v>100.82229999999998</c:v>
                </c:pt>
                <c:pt idx="3521">
                  <c:v>100.82229999999998</c:v>
                </c:pt>
                <c:pt idx="3522">
                  <c:v>100.82229999999998</c:v>
                </c:pt>
                <c:pt idx="3523">
                  <c:v>100.82229999999998</c:v>
                </c:pt>
                <c:pt idx="3524">
                  <c:v>100.82229999999998</c:v>
                </c:pt>
                <c:pt idx="3525">
                  <c:v>100.82229999999998</c:v>
                </c:pt>
                <c:pt idx="3526">
                  <c:v>100.82229999999998</c:v>
                </c:pt>
                <c:pt idx="3527">
                  <c:v>100.82229999999998</c:v>
                </c:pt>
                <c:pt idx="3528">
                  <c:v>100.82229999999998</c:v>
                </c:pt>
                <c:pt idx="3529">
                  <c:v>100.82239999999985</c:v>
                </c:pt>
                <c:pt idx="3530">
                  <c:v>100.82239999999985</c:v>
                </c:pt>
                <c:pt idx="3531">
                  <c:v>100.82239999999985</c:v>
                </c:pt>
                <c:pt idx="3532">
                  <c:v>100.82239999999985</c:v>
                </c:pt>
                <c:pt idx="3533">
                  <c:v>100.82239999999985</c:v>
                </c:pt>
                <c:pt idx="3534">
                  <c:v>100.82239999999985</c:v>
                </c:pt>
                <c:pt idx="3535">
                  <c:v>100.82239999999985</c:v>
                </c:pt>
                <c:pt idx="3536">
                  <c:v>100.82239999999985</c:v>
                </c:pt>
                <c:pt idx="3537">
                  <c:v>100.82239999999985</c:v>
                </c:pt>
                <c:pt idx="3538">
                  <c:v>100.82239999999985</c:v>
                </c:pt>
                <c:pt idx="3539">
                  <c:v>100.82239999999985</c:v>
                </c:pt>
                <c:pt idx="3540">
                  <c:v>100.82239999999985</c:v>
                </c:pt>
                <c:pt idx="3541">
                  <c:v>100.82239999999985</c:v>
                </c:pt>
                <c:pt idx="3542">
                  <c:v>100.82239999999985</c:v>
                </c:pt>
                <c:pt idx="3543">
                  <c:v>100.82239999999985</c:v>
                </c:pt>
                <c:pt idx="3544">
                  <c:v>100.82239999999985</c:v>
                </c:pt>
                <c:pt idx="3545">
                  <c:v>100.82239999999985</c:v>
                </c:pt>
                <c:pt idx="3546">
                  <c:v>100.82239999999985</c:v>
                </c:pt>
                <c:pt idx="3547">
                  <c:v>100.82239999999985</c:v>
                </c:pt>
                <c:pt idx="3548">
                  <c:v>100.82239999999985</c:v>
                </c:pt>
                <c:pt idx="3549">
                  <c:v>100.82239999999985</c:v>
                </c:pt>
                <c:pt idx="3550">
                  <c:v>100.82239999999985</c:v>
                </c:pt>
                <c:pt idx="3551">
                  <c:v>100.82239999999985</c:v>
                </c:pt>
                <c:pt idx="3552">
                  <c:v>100.82239999999985</c:v>
                </c:pt>
                <c:pt idx="3553">
                  <c:v>100.82239999999985</c:v>
                </c:pt>
                <c:pt idx="3554">
                  <c:v>100.82239999999985</c:v>
                </c:pt>
                <c:pt idx="3555">
                  <c:v>100.82239999999985</c:v>
                </c:pt>
                <c:pt idx="3556">
                  <c:v>100.82250000000001</c:v>
                </c:pt>
                <c:pt idx="3557">
                  <c:v>100.82250000000001</c:v>
                </c:pt>
                <c:pt idx="3558">
                  <c:v>100.82250000000001</c:v>
                </c:pt>
                <c:pt idx="3559">
                  <c:v>100.82259999999998</c:v>
                </c:pt>
                <c:pt idx="3560">
                  <c:v>100.82269999999998</c:v>
                </c:pt>
                <c:pt idx="3561">
                  <c:v>100.82279999999975</c:v>
                </c:pt>
              </c:numCache>
            </c:numRef>
          </c:xVal>
          <c:yVal>
            <c:numRef>
              <c:f>'Model Cal''d to Testdata'!$B$2:$B$3563</c:f>
              <c:numCache>
                <c:formatCode>General</c:formatCode>
                <c:ptCount val="3562"/>
                <c:pt idx="0">
                  <c:v>0.98272443929384834</c:v>
                </c:pt>
                <c:pt idx="1">
                  <c:v>0.98272426280945901</c:v>
                </c:pt>
                <c:pt idx="2">
                  <c:v>0.98272443929384834</c:v>
                </c:pt>
                <c:pt idx="3">
                  <c:v>0.98272443929384834</c:v>
                </c:pt>
                <c:pt idx="4">
                  <c:v>0.98272443929384834</c:v>
                </c:pt>
                <c:pt idx="5">
                  <c:v>0.98272443929384834</c:v>
                </c:pt>
                <c:pt idx="6">
                  <c:v>0.98272443929384834</c:v>
                </c:pt>
                <c:pt idx="7">
                  <c:v>0.98272443929384834</c:v>
                </c:pt>
                <c:pt idx="8">
                  <c:v>0.98272443929384834</c:v>
                </c:pt>
                <c:pt idx="9">
                  <c:v>0.98272443929384834</c:v>
                </c:pt>
                <c:pt idx="10">
                  <c:v>0.98272443929384834</c:v>
                </c:pt>
                <c:pt idx="11">
                  <c:v>0.98272443929384834</c:v>
                </c:pt>
                <c:pt idx="12">
                  <c:v>0.98272443929384834</c:v>
                </c:pt>
                <c:pt idx="13">
                  <c:v>0.98272443929384834</c:v>
                </c:pt>
                <c:pt idx="14">
                  <c:v>0.98272443929384834</c:v>
                </c:pt>
                <c:pt idx="15">
                  <c:v>0.98272443929384834</c:v>
                </c:pt>
                <c:pt idx="16">
                  <c:v>0.98272443929384834</c:v>
                </c:pt>
                <c:pt idx="17">
                  <c:v>0.98272443929384834</c:v>
                </c:pt>
                <c:pt idx="18">
                  <c:v>0.98272443929384834</c:v>
                </c:pt>
                <c:pt idx="19">
                  <c:v>0.98272443929384834</c:v>
                </c:pt>
                <c:pt idx="20">
                  <c:v>0.98272443929384834</c:v>
                </c:pt>
                <c:pt idx="21">
                  <c:v>0.98272443929384834</c:v>
                </c:pt>
                <c:pt idx="22">
                  <c:v>0.98272443929384834</c:v>
                </c:pt>
                <c:pt idx="23">
                  <c:v>0.98272443929384834</c:v>
                </c:pt>
                <c:pt idx="24">
                  <c:v>0.98272443929384834</c:v>
                </c:pt>
                <c:pt idx="25">
                  <c:v>0.98272443929384834</c:v>
                </c:pt>
                <c:pt idx="26">
                  <c:v>0.98272443929384834</c:v>
                </c:pt>
                <c:pt idx="27">
                  <c:v>0.98272443929384834</c:v>
                </c:pt>
                <c:pt idx="28">
                  <c:v>0.98272443929384834</c:v>
                </c:pt>
                <c:pt idx="29">
                  <c:v>0.98272443929384834</c:v>
                </c:pt>
                <c:pt idx="30">
                  <c:v>0.98272443929384834</c:v>
                </c:pt>
                <c:pt idx="31">
                  <c:v>0.98272443929384834</c:v>
                </c:pt>
                <c:pt idx="32">
                  <c:v>0.98272443929384834</c:v>
                </c:pt>
                <c:pt idx="33">
                  <c:v>0.98272443929384834</c:v>
                </c:pt>
                <c:pt idx="34">
                  <c:v>0.98272443929384834</c:v>
                </c:pt>
                <c:pt idx="35">
                  <c:v>0.98272443929384834</c:v>
                </c:pt>
                <c:pt idx="36">
                  <c:v>0.98272443929384834</c:v>
                </c:pt>
                <c:pt idx="37">
                  <c:v>0.98272443929384834</c:v>
                </c:pt>
                <c:pt idx="38">
                  <c:v>0.98272443929384834</c:v>
                </c:pt>
                <c:pt idx="39">
                  <c:v>0.98272443929384834</c:v>
                </c:pt>
                <c:pt idx="40">
                  <c:v>0.98272443929384834</c:v>
                </c:pt>
                <c:pt idx="41">
                  <c:v>0.98272443929384834</c:v>
                </c:pt>
                <c:pt idx="42">
                  <c:v>0.98272443929384834</c:v>
                </c:pt>
                <c:pt idx="43">
                  <c:v>0.98272443929384834</c:v>
                </c:pt>
                <c:pt idx="44">
                  <c:v>0.98272443929384834</c:v>
                </c:pt>
                <c:pt idx="45">
                  <c:v>0.98272443929384834</c:v>
                </c:pt>
                <c:pt idx="46">
                  <c:v>0.98272443929384834</c:v>
                </c:pt>
                <c:pt idx="47">
                  <c:v>0.98272443929384834</c:v>
                </c:pt>
                <c:pt idx="48">
                  <c:v>0.98272473443156905</c:v>
                </c:pt>
                <c:pt idx="49">
                  <c:v>0.98272473443156905</c:v>
                </c:pt>
                <c:pt idx="50">
                  <c:v>0.98272443929384834</c:v>
                </c:pt>
                <c:pt idx="51">
                  <c:v>0.98272443929384834</c:v>
                </c:pt>
                <c:pt idx="52">
                  <c:v>0.98272473443156905</c:v>
                </c:pt>
                <c:pt idx="53">
                  <c:v>0.98272473443156905</c:v>
                </c:pt>
                <c:pt idx="54">
                  <c:v>0.98272443929384834</c:v>
                </c:pt>
                <c:pt idx="55">
                  <c:v>0.98272473443156905</c:v>
                </c:pt>
                <c:pt idx="56">
                  <c:v>0.98272473443156905</c:v>
                </c:pt>
                <c:pt idx="57">
                  <c:v>0.98272473443156905</c:v>
                </c:pt>
                <c:pt idx="58">
                  <c:v>0.98272473443156905</c:v>
                </c:pt>
                <c:pt idx="59">
                  <c:v>0.98272473443156905</c:v>
                </c:pt>
                <c:pt idx="60">
                  <c:v>0.98272473443156905</c:v>
                </c:pt>
                <c:pt idx="61">
                  <c:v>0.98272473443156905</c:v>
                </c:pt>
                <c:pt idx="62">
                  <c:v>0.98272415711824701</c:v>
                </c:pt>
                <c:pt idx="63">
                  <c:v>0.98272445225597815</c:v>
                </c:pt>
                <c:pt idx="64">
                  <c:v>0.98272445225597815</c:v>
                </c:pt>
                <c:pt idx="65">
                  <c:v>0.98272445225597815</c:v>
                </c:pt>
                <c:pt idx="66">
                  <c:v>0.98272445225597815</c:v>
                </c:pt>
                <c:pt idx="67">
                  <c:v>0.98272445225597815</c:v>
                </c:pt>
                <c:pt idx="68">
                  <c:v>0.98272445225597815</c:v>
                </c:pt>
                <c:pt idx="69">
                  <c:v>0.98272445225597815</c:v>
                </c:pt>
                <c:pt idx="70">
                  <c:v>0.98272445225597815</c:v>
                </c:pt>
                <c:pt idx="71">
                  <c:v>0.98272445225597815</c:v>
                </c:pt>
                <c:pt idx="72">
                  <c:v>0.98272445225597815</c:v>
                </c:pt>
                <c:pt idx="73">
                  <c:v>0.98272445225597815</c:v>
                </c:pt>
                <c:pt idx="74">
                  <c:v>0.98272445225597815</c:v>
                </c:pt>
                <c:pt idx="75">
                  <c:v>0.98272445225597815</c:v>
                </c:pt>
                <c:pt idx="76">
                  <c:v>0.98272445225597815</c:v>
                </c:pt>
                <c:pt idx="77">
                  <c:v>0.98272445225597815</c:v>
                </c:pt>
                <c:pt idx="78">
                  <c:v>0.98272445225597815</c:v>
                </c:pt>
                <c:pt idx="79">
                  <c:v>0.98272445225597815</c:v>
                </c:pt>
                <c:pt idx="80">
                  <c:v>0.98272445225597815</c:v>
                </c:pt>
                <c:pt idx="81">
                  <c:v>0.98272445225597815</c:v>
                </c:pt>
                <c:pt idx="82">
                  <c:v>0.98272445225597815</c:v>
                </c:pt>
                <c:pt idx="83">
                  <c:v>0.98272363786087935</c:v>
                </c:pt>
                <c:pt idx="84">
                  <c:v>0.98272363786087935</c:v>
                </c:pt>
                <c:pt idx="85">
                  <c:v>0.98272363786087935</c:v>
                </c:pt>
                <c:pt idx="86">
                  <c:v>0.98272402151442595</c:v>
                </c:pt>
                <c:pt idx="87">
                  <c:v>0.98272402151442595</c:v>
                </c:pt>
                <c:pt idx="88">
                  <c:v>0.98272402151442595</c:v>
                </c:pt>
                <c:pt idx="89">
                  <c:v>0.98272402151442595</c:v>
                </c:pt>
                <c:pt idx="90">
                  <c:v>0.98272402151442595</c:v>
                </c:pt>
                <c:pt idx="91">
                  <c:v>0.98272402151442595</c:v>
                </c:pt>
                <c:pt idx="92">
                  <c:v>0.98272402151442595</c:v>
                </c:pt>
                <c:pt idx="93">
                  <c:v>0.98272402151442595</c:v>
                </c:pt>
                <c:pt idx="94">
                  <c:v>0.98272402151442595</c:v>
                </c:pt>
                <c:pt idx="95">
                  <c:v>0.98272402151442595</c:v>
                </c:pt>
                <c:pt idx="96">
                  <c:v>0.98272402151442595</c:v>
                </c:pt>
                <c:pt idx="97">
                  <c:v>0.98272362168257565</c:v>
                </c:pt>
                <c:pt idx="98">
                  <c:v>0.98272368073561256</c:v>
                </c:pt>
                <c:pt idx="99">
                  <c:v>0.98272368073561256</c:v>
                </c:pt>
                <c:pt idx="100">
                  <c:v>0.98272368073561256</c:v>
                </c:pt>
                <c:pt idx="101">
                  <c:v>0.98272368073561256</c:v>
                </c:pt>
                <c:pt idx="102">
                  <c:v>0.98272368073561256</c:v>
                </c:pt>
                <c:pt idx="103">
                  <c:v>0.98272368073561256</c:v>
                </c:pt>
                <c:pt idx="104">
                  <c:v>0.98272368073561256</c:v>
                </c:pt>
                <c:pt idx="105">
                  <c:v>0.98272368073561256</c:v>
                </c:pt>
                <c:pt idx="106">
                  <c:v>0.98272368073561256</c:v>
                </c:pt>
                <c:pt idx="107">
                  <c:v>0.98272368073561256</c:v>
                </c:pt>
                <c:pt idx="108">
                  <c:v>0.98272368073561256</c:v>
                </c:pt>
                <c:pt idx="109">
                  <c:v>0.98272368073561256</c:v>
                </c:pt>
                <c:pt idx="110">
                  <c:v>0.98272368073561256</c:v>
                </c:pt>
                <c:pt idx="111">
                  <c:v>0.98272368073561256</c:v>
                </c:pt>
                <c:pt idx="112">
                  <c:v>0.98272368073561256</c:v>
                </c:pt>
                <c:pt idx="113">
                  <c:v>0.98272362168257565</c:v>
                </c:pt>
                <c:pt idx="114">
                  <c:v>0.98272362168257565</c:v>
                </c:pt>
                <c:pt idx="115">
                  <c:v>0.98272362168257565</c:v>
                </c:pt>
                <c:pt idx="116">
                  <c:v>0.98272362168257565</c:v>
                </c:pt>
                <c:pt idx="117">
                  <c:v>0.98272362168257565</c:v>
                </c:pt>
                <c:pt idx="118">
                  <c:v>0.98272362168257565</c:v>
                </c:pt>
                <c:pt idx="119">
                  <c:v>0.98272362168257565</c:v>
                </c:pt>
                <c:pt idx="120">
                  <c:v>0.98272362168257565</c:v>
                </c:pt>
                <c:pt idx="121">
                  <c:v>0.98272362168257565</c:v>
                </c:pt>
                <c:pt idx="122">
                  <c:v>0.98272362168257565</c:v>
                </c:pt>
                <c:pt idx="123">
                  <c:v>0.98272362168257565</c:v>
                </c:pt>
                <c:pt idx="124">
                  <c:v>0.98272362168257565</c:v>
                </c:pt>
                <c:pt idx="125">
                  <c:v>0.98272362168257565</c:v>
                </c:pt>
                <c:pt idx="126">
                  <c:v>0.98272362168257565</c:v>
                </c:pt>
                <c:pt idx="127">
                  <c:v>0.98272362168257565</c:v>
                </c:pt>
                <c:pt idx="128">
                  <c:v>0.98272362168257565</c:v>
                </c:pt>
                <c:pt idx="129">
                  <c:v>0.98272362168257565</c:v>
                </c:pt>
                <c:pt idx="130">
                  <c:v>0.98272362168257565</c:v>
                </c:pt>
                <c:pt idx="131">
                  <c:v>0.98272362168257565</c:v>
                </c:pt>
                <c:pt idx="132">
                  <c:v>0.98272394673290253</c:v>
                </c:pt>
                <c:pt idx="133">
                  <c:v>0.98272391682030102</c:v>
                </c:pt>
                <c:pt idx="134">
                  <c:v>0.98272391682030102</c:v>
                </c:pt>
                <c:pt idx="135">
                  <c:v>0.98272391682030102</c:v>
                </c:pt>
                <c:pt idx="136">
                  <c:v>0.98272391682030102</c:v>
                </c:pt>
                <c:pt idx="137">
                  <c:v>0.98272391682030102</c:v>
                </c:pt>
                <c:pt idx="138">
                  <c:v>0.98272391682030102</c:v>
                </c:pt>
                <c:pt idx="139">
                  <c:v>0.98272391682030102</c:v>
                </c:pt>
                <c:pt idx="140">
                  <c:v>0.98272391682030102</c:v>
                </c:pt>
                <c:pt idx="141">
                  <c:v>0.98272391682030102</c:v>
                </c:pt>
                <c:pt idx="142">
                  <c:v>0.98272391682030102</c:v>
                </c:pt>
                <c:pt idx="143">
                  <c:v>0.98272391682030102</c:v>
                </c:pt>
                <c:pt idx="144">
                  <c:v>0.98272391682030102</c:v>
                </c:pt>
                <c:pt idx="145">
                  <c:v>0.98272391682030102</c:v>
                </c:pt>
                <c:pt idx="146">
                  <c:v>0.98272391682030102</c:v>
                </c:pt>
                <c:pt idx="147">
                  <c:v>0.98272391682030102</c:v>
                </c:pt>
                <c:pt idx="148">
                  <c:v>0.98272391682030102</c:v>
                </c:pt>
                <c:pt idx="149">
                  <c:v>0.98272391682030102</c:v>
                </c:pt>
                <c:pt idx="150">
                  <c:v>0.98272391682030102</c:v>
                </c:pt>
                <c:pt idx="151">
                  <c:v>0.98272391682030102</c:v>
                </c:pt>
                <c:pt idx="152">
                  <c:v>0.98272391682030102</c:v>
                </c:pt>
                <c:pt idx="153">
                  <c:v>0.98272391682030102</c:v>
                </c:pt>
                <c:pt idx="154">
                  <c:v>0.98272391682030102</c:v>
                </c:pt>
                <c:pt idx="155">
                  <c:v>0.98272391682030102</c:v>
                </c:pt>
                <c:pt idx="156">
                  <c:v>0.98272391682030102</c:v>
                </c:pt>
                <c:pt idx="157">
                  <c:v>0.98272391682030102</c:v>
                </c:pt>
                <c:pt idx="158">
                  <c:v>0.98272391682030102</c:v>
                </c:pt>
                <c:pt idx="159">
                  <c:v>0.98272391682030102</c:v>
                </c:pt>
                <c:pt idx="160">
                  <c:v>0.98272424187063356</c:v>
                </c:pt>
                <c:pt idx="161">
                  <c:v>0.98272424187063356</c:v>
                </c:pt>
                <c:pt idx="162">
                  <c:v>0.98272436052397705</c:v>
                </c:pt>
                <c:pt idx="163">
                  <c:v>0.98272424187063356</c:v>
                </c:pt>
                <c:pt idx="164">
                  <c:v>0.98272391682030102</c:v>
                </c:pt>
                <c:pt idx="165">
                  <c:v>0.98272424187063356</c:v>
                </c:pt>
                <c:pt idx="166">
                  <c:v>0.98272391682030102</c:v>
                </c:pt>
                <c:pt idx="167">
                  <c:v>0.98272391682030102</c:v>
                </c:pt>
                <c:pt idx="168">
                  <c:v>0.98272391682030102</c:v>
                </c:pt>
                <c:pt idx="169">
                  <c:v>0.98272391682030102</c:v>
                </c:pt>
                <c:pt idx="170">
                  <c:v>0.98272424187063356</c:v>
                </c:pt>
                <c:pt idx="171">
                  <c:v>0.98272453700836004</c:v>
                </c:pt>
                <c:pt idx="172">
                  <c:v>0.98272436052397705</c:v>
                </c:pt>
                <c:pt idx="173">
                  <c:v>0.98272453700836004</c:v>
                </c:pt>
                <c:pt idx="174">
                  <c:v>0.98272453700836004</c:v>
                </c:pt>
                <c:pt idx="175">
                  <c:v>0.98272453700836004</c:v>
                </c:pt>
                <c:pt idx="176">
                  <c:v>0.98272453700836004</c:v>
                </c:pt>
                <c:pt idx="177">
                  <c:v>0.98272453700836004</c:v>
                </c:pt>
                <c:pt idx="178">
                  <c:v>0.98272453700836004</c:v>
                </c:pt>
                <c:pt idx="179">
                  <c:v>0.98272436052397705</c:v>
                </c:pt>
                <c:pt idx="180">
                  <c:v>0.98272436052397705</c:v>
                </c:pt>
                <c:pt idx="181">
                  <c:v>0.98272436052397705</c:v>
                </c:pt>
                <c:pt idx="182">
                  <c:v>0.98272453700836004</c:v>
                </c:pt>
                <c:pt idx="183">
                  <c:v>0.98272453700836004</c:v>
                </c:pt>
                <c:pt idx="184">
                  <c:v>0.98272436052397705</c:v>
                </c:pt>
                <c:pt idx="185">
                  <c:v>0.98272453700836004</c:v>
                </c:pt>
                <c:pt idx="186">
                  <c:v>0.98272453700836004</c:v>
                </c:pt>
                <c:pt idx="187">
                  <c:v>0.98272436052397705</c:v>
                </c:pt>
                <c:pt idx="188">
                  <c:v>0.98272424187063356</c:v>
                </c:pt>
                <c:pt idx="189">
                  <c:v>0.98272424187063356</c:v>
                </c:pt>
                <c:pt idx="190">
                  <c:v>0.98272424187063356</c:v>
                </c:pt>
                <c:pt idx="191">
                  <c:v>0.98272424187063356</c:v>
                </c:pt>
                <c:pt idx="192">
                  <c:v>0.98272424187063356</c:v>
                </c:pt>
                <c:pt idx="193">
                  <c:v>0.98272424187063356</c:v>
                </c:pt>
                <c:pt idx="194">
                  <c:v>0.98272424187063356</c:v>
                </c:pt>
                <c:pt idx="195">
                  <c:v>0.98272424187063356</c:v>
                </c:pt>
                <c:pt idx="196">
                  <c:v>0.98272436052397705</c:v>
                </c:pt>
                <c:pt idx="197">
                  <c:v>0.98272424187063356</c:v>
                </c:pt>
                <c:pt idx="198">
                  <c:v>0.98272453700836004</c:v>
                </c:pt>
                <c:pt idx="199">
                  <c:v>0.98272453700836004</c:v>
                </c:pt>
                <c:pt idx="200">
                  <c:v>0.98272453700836004</c:v>
                </c:pt>
                <c:pt idx="201">
                  <c:v>0.98272436052397705</c:v>
                </c:pt>
                <c:pt idx="202">
                  <c:v>0.98272453700836004</c:v>
                </c:pt>
                <c:pt idx="203">
                  <c:v>0.98272436052397705</c:v>
                </c:pt>
                <c:pt idx="204">
                  <c:v>0.98272462652094805</c:v>
                </c:pt>
                <c:pt idx="205">
                  <c:v>0.98272462652094805</c:v>
                </c:pt>
                <c:pt idx="206">
                  <c:v>0.98272462652094805</c:v>
                </c:pt>
                <c:pt idx="207">
                  <c:v>0.98272462652094805</c:v>
                </c:pt>
                <c:pt idx="208">
                  <c:v>0.98272462652094805</c:v>
                </c:pt>
                <c:pt idx="209">
                  <c:v>0.98272462652094805</c:v>
                </c:pt>
                <c:pt idx="210">
                  <c:v>0.98272462652094805</c:v>
                </c:pt>
                <c:pt idx="211">
                  <c:v>0.98272462652094805</c:v>
                </c:pt>
                <c:pt idx="212">
                  <c:v>0.98272462652094805</c:v>
                </c:pt>
                <c:pt idx="213">
                  <c:v>0.98272453700836004</c:v>
                </c:pt>
                <c:pt idx="214">
                  <c:v>0.98272453700836004</c:v>
                </c:pt>
                <c:pt idx="215">
                  <c:v>0.98272453700836004</c:v>
                </c:pt>
                <c:pt idx="216">
                  <c:v>0.98272453700836004</c:v>
                </c:pt>
                <c:pt idx="217">
                  <c:v>0.98272462652094805</c:v>
                </c:pt>
                <c:pt idx="218">
                  <c:v>0.98272462652094805</c:v>
                </c:pt>
                <c:pt idx="219">
                  <c:v>0.98272462652094805</c:v>
                </c:pt>
                <c:pt idx="220">
                  <c:v>0.98272462652094805</c:v>
                </c:pt>
                <c:pt idx="221">
                  <c:v>0.98272462652094805</c:v>
                </c:pt>
                <c:pt idx="222">
                  <c:v>0.98272462652094805</c:v>
                </c:pt>
                <c:pt idx="223">
                  <c:v>0.98272462652094805</c:v>
                </c:pt>
                <c:pt idx="224">
                  <c:v>0.98272462652094805</c:v>
                </c:pt>
                <c:pt idx="225">
                  <c:v>0.98272462652094805</c:v>
                </c:pt>
                <c:pt idx="226">
                  <c:v>0.98272462652094805</c:v>
                </c:pt>
                <c:pt idx="227">
                  <c:v>0.98272480300532405</c:v>
                </c:pt>
                <c:pt idx="228">
                  <c:v>0.98272462652094805</c:v>
                </c:pt>
                <c:pt idx="229">
                  <c:v>0.98272462652094805</c:v>
                </c:pt>
                <c:pt idx="230">
                  <c:v>0.98272462652094805</c:v>
                </c:pt>
                <c:pt idx="231">
                  <c:v>0.98272453700836004</c:v>
                </c:pt>
                <c:pt idx="232">
                  <c:v>0.98272462652094805</c:v>
                </c:pt>
                <c:pt idx="233">
                  <c:v>0.98272453700836004</c:v>
                </c:pt>
                <c:pt idx="234">
                  <c:v>0.98272453700836004</c:v>
                </c:pt>
                <c:pt idx="235">
                  <c:v>0.98272462652094805</c:v>
                </c:pt>
                <c:pt idx="236">
                  <c:v>0.98272453700836004</c:v>
                </c:pt>
                <c:pt idx="237">
                  <c:v>0.98272462652094805</c:v>
                </c:pt>
                <c:pt idx="238">
                  <c:v>0.98272462652094805</c:v>
                </c:pt>
                <c:pt idx="239">
                  <c:v>0.98272462652094805</c:v>
                </c:pt>
                <c:pt idx="240">
                  <c:v>0.98272462652094805</c:v>
                </c:pt>
                <c:pt idx="241">
                  <c:v>0.98272453700836004</c:v>
                </c:pt>
                <c:pt idx="242">
                  <c:v>0.98272462652094805</c:v>
                </c:pt>
                <c:pt idx="243">
                  <c:v>0.98272462652094805</c:v>
                </c:pt>
                <c:pt idx="244">
                  <c:v>0.98272462652094805</c:v>
                </c:pt>
                <c:pt idx="245">
                  <c:v>0.98272462652094805</c:v>
                </c:pt>
                <c:pt idx="246">
                  <c:v>0.98272462652094805</c:v>
                </c:pt>
                <c:pt idx="247">
                  <c:v>0.98272462652094805</c:v>
                </c:pt>
                <c:pt idx="248">
                  <c:v>0.98272453700836004</c:v>
                </c:pt>
                <c:pt idx="249">
                  <c:v>0.98272436052397705</c:v>
                </c:pt>
                <c:pt idx="250">
                  <c:v>0.98272436052397705</c:v>
                </c:pt>
                <c:pt idx="251">
                  <c:v>0.98272436052397705</c:v>
                </c:pt>
                <c:pt idx="252">
                  <c:v>0.98272436052397705</c:v>
                </c:pt>
                <c:pt idx="253">
                  <c:v>0.98272424187063356</c:v>
                </c:pt>
                <c:pt idx="254">
                  <c:v>0.98272424187063356</c:v>
                </c:pt>
                <c:pt idx="255">
                  <c:v>0.98272424187063356</c:v>
                </c:pt>
                <c:pt idx="256">
                  <c:v>0.98272453700836004</c:v>
                </c:pt>
                <c:pt idx="257">
                  <c:v>0.98272453700836004</c:v>
                </c:pt>
                <c:pt idx="258">
                  <c:v>0.98272453700836004</c:v>
                </c:pt>
                <c:pt idx="259">
                  <c:v>0.98272453700836004</c:v>
                </c:pt>
                <c:pt idx="260">
                  <c:v>0.98272462652094805</c:v>
                </c:pt>
                <c:pt idx="261">
                  <c:v>0.98272462652094805</c:v>
                </c:pt>
                <c:pt idx="262">
                  <c:v>0.98272462652094805</c:v>
                </c:pt>
                <c:pt idx="263">
                  <c:v>0.98272462652094805</c:v>
                </c:pt>
                <c:pt idx="264">
                  <c:v>0.98272462652094805</c:v>
                </c:pt>
                <c:pt idx="265">
                  <c:v>0.98272462652094805</c:v>
                </c:pt>
                <c:pt idx="266">
                  <c:v>0.98272462652094805</c:v>
                </c:pt>
                <c:pt idx="267">
                  <c:v>0.98272462652094805</c:v>
                </c:pt>
                <c:pt idx="268">
                  <c:v>0.98272462652094805</c:v>
                </c:pt>
                <c:pt idx="269">
                  <c:v>0.98272452082973849</c:v>
                </c:pt>
                <c:pt idx="270">
                  <c:v>0.98272452082973849</c:v>
                </c:pt>
                <c:pt idx="271">
                  <c:v>0.98272452082973849</c:v>
                </c:pt>
                <c:pt idx="272">
                  <c:v>0.98272452082973849</c:v>
                </c:pt>
                <c:pt idx="273">
                  <c:v>0.98272452082973849</c:v>
                </c:pt>
                <c:pt idx="274">
                  <c:v>0.98272452082973849</c:v>
                </c:pt>
                <c:pt idx="275">
                  <c:v>0.98272452082973849</c:v>
                </c:pt>
                <c:pt idx="276">
                  <c:v>0.98272382508830403</c:v>
                </c:pt>
                <c:pt idx="277">
                  <c:v>0.98272352895349102</c:v>
                </c:pt>
                <c:pt idx="278">
                  <c:v>0.98272341129723451</c:v>
                </c:pt>
                <c:pt idx="279">
                  <c:v>0.98272341129723451</c:v>
                </c:pt>
                <c:pt idx="280">
                  <c:v>0.98272341129723451</c:v>
                </c:pt>
                <c:pt idx="281">
                  <c:v>0.98272341129723451</c:v>
                </c:pt>
                <c:pt idx="282">
                  <c:v>0.98272382508830403</c:v>
                </c:pt>
                <c:pt idx="283">
                  <c:v>0.98272382508830403</c:v>
                </c:pt>
                <c:pt idx="284">
                  <c:v>0.98272441613562334</c:v>
                </c:pt>
                <c:pt idx="285">
                  <c:v>0.98272409008821004</c:v>
                </c:pt>
                <c:pt idx="286">
                  <c:v>0.98272409008821004</c:v>
                </c:pt>
                <c:pt idx="287">
                  <c:v>0.98272382508830403</c:v>
                </c:pt>
                <c:pt idx="288">
                  <c:v>0.98272382508830403</c:v>
                </c:pt>
                <c:pt idx="289">
                  <c:v>0.98272415013863801</c:v>
                </c:pt>
                <c:pt idx="290">
                  <c:v>0.98272441613562334</c:v>
                </c:pt>
                <c:pt idx="291">
                  <c:v>0.98272409008821004</c:v>
                </c:pt>
                <c:pt idx="292">
                  <c:v>0.98272352895349102</c:v>
                </c:pt>
                <c:pt idx="293">
                  <c:v>0.98272382508830403</c:v>
                </c:pt>
                <c:pt idx="294">
                  <c:v>0.98272382508830403</c:v>
                </c:pt>
                <c:pt idx="295">
                  <c:v>0.98272341129723451</c:v>
                </c:pt>
                <c:pt idx="296">
                  <c:v>0.98272341129723451</c:v>
                </c:pt>
                <c:pt idx="297">
                  <c:v>0.98272382508830403</c:v>
                </c:pt>
                <c:pt idx="298">
                  <c:v>0.98272382508830403</c:v>
                </c:pt>
                <c:pt idx="299">
                  <c:v>0.98272382508830403</c:v>
                </c:pt>
                <c:pt idx="300">
                  <c:v>0.98272409008821004</c:v>
                </c:pt>
                <c:pt idx="301">
                  <c:v>0.98272409008821004</c:v>
                </c:pt>
                <c:pt idx="302">
                  <c:v>0.98272409008821004</c:v>
                </c:pt>
                <c:pt idx="303">
                  <c:v>0.98272409008821004</c:v>
                </c:pt>
                <c:pt idx="304">
                  <c:v>0.98272409008821004</c:v>
                </c:pt>
                <c:pt idx="305">
                  <c:v>0.98272409008821004</c:v>
                </c:pt>
                <c:pt idx="306">
                  <c:v>0.98272409008821004</c:v>
                </c:pt>
                <c:pt idx="307">
                  <c:v>0.98272409008821004</c:v>
                </c:pt>
                <c:pt idx="308">
                  <c:v>0.98272409008821004</c:v>
                </c:pt>
                <c:pt idx="309">
                  <c:v>0.98272382508830403</c:v>
                </c:pt>
                <c:pt idx="310">
                  <c:v>0.98272382508830403</c:v>
                </c:pt>
                <c:pt idx="311">
                  <c:v>0.98272409008821004</c:v>
                </c:pt>
                <c:pt idx="312">
                  <c:v>0.98272409008821004</c:v>
                </c:pt>
                <c:pt idx="313">
                  <c:v>0.98272409008821004</c:v>
                </c:pt>
                <c:pt idx="314">
                  <c:v>0.98272409008821004</c:v>
                </c:pt>
                <c:pt idx="315">
                  <c:v>0.98272409008821004</c:v>
                </c:pt>
                <c:pt idx="316">
                  <c:v>0.98272409008821004</c:v>
                </c:pt>
                <c:pt idx="317">
                  <c:v>0.98272409008821004</c:v>
                </c:pt>
                <c:pt idx="318">
                  <c:v>0.98272409008821004</c:v>
                </c:pt>
                <c:pt idx="319">
                  <c:v>0.98272409008821004</c:v>
                </c:pt>
                <c:pt idx="320">
                  <c:v>0.98272409008821004</c:v>
                </c:pt>
                <c:pt idx="321">
                  <c:v>0.98272409008821004</c:v>
                </c:pt>
                <c:pt idx="322">
                  <c:v>0.98272409008821004</c:v>
                </c:pt>
                <c:pt idx="323">
                  <c:v>0.98272409008821004</c:v>
                </c:pt>
                <c:pt idx="324">
                  <c:v>0.98272409008821004</c:v>
                </c:pt>
                <c:pt idx="325">
                  <c:v>0.98272409008821004</c:v>
                </c:pt>
                <c:pt idx="326">
                  <c:v>0.98272409008821004</c:v>
                </c:pt>
                <c:pt idx="327">
                  <c:v>0.98272409008821004</c:v>
                </c:pt>
                <c:pt idx="328">
                  <c:v>0.98272441613562334</c:v>
                </c:pt>
                <c:pt idx="329">
                  <c:v>0.98272409008821004</c:v>
                </c:pt>
                <c:pt idx="330">
                  <c:v>0.98272438522591865</c:v>
                </c:pt>
                <c:pt idx="331">
                  <c:v>0.98272409008821004</c:v>
                </c:pt>
                <c:pt idx="332">
                  <c:v>0.98272409008821004</c:v>
                </c:pt>
                <c:pt idx="333">
                  <c:v>0.98272409008821004</c:v>
                </c:pt>
                <c:pt idx="334">
                  <c:v>0.98272409008821004</c:v>
                </c:pt>
                <c:pt idx="335">
                  <c:v>0.98272438522591865</c:v>
                </c:pt>
                <c:pt idx="336">
                  <c:v>0.98272438522591865</c:v>
                </c:pt>
                <c:pt idx="337">
                  <c:v>0.98272409008821004</c:v>
                </c:pt>
                <c:pt idx="338">
                  <c:v>0.98272438522591865</c:v>
                </c:pt>
                <c:pt idx="339">
                  <c:v>0.98272438522591865</c:v>
                </c:pt>
                <c:pt idx="340">
                  <c:v>0.98272438522591865</c:v>
                </c:pt>
                <c:pt idx="341">
                  <c:v>0.98272438522591865</c:v>
                </c:pt>
                <c:pt idx="342">
                  <c:v>0.98272438522591865</c:v>
                </c:pt>
                <c:pt idx="343">
                  <c:v>0.98272438522591865</c:v>
                </c:pt>
                <c:pt idx="344">
                  <c:v>0.98272438522591865</c:v>
                </c:pt>
                <c:pt idx="345">
                  <c:v>0.98272438522591865</c:v>
                </c:pt>
                <c:pt idx="346">
                  <c:v>0.98272438522591865</c:v>
                </c:pt>
                <c:pt idx="347">
                  <c:v>0.98272438522591865</c:v>
                </c:pt>
                <c:pt idx="348">
                  <c:v>0.98272286312431201</c:v>
                </c:pt>
                <c:pt idx="349">
                  <c:v>0.98272283321170295</c:v>
                </c:pt>
                <c:pt idx="350">
                  <c:v>0.982724044447425</c:v>
                </c:pt>
                <c:pt idx="351">
                  <c:v>0.98272374930969897</c:v>
                </c:pt>
                <c:pt idx="352">
                  <c:v>0.98272342425936499</c:v>
                </c:pt>
                <c:pt idx="353">
                  <c:v>0.98272312912163273</c:v>
                </c:pt>
                <c:pt idx="354">
                  <c:v>0.98272312912163273</c:v>
                </c:pt>
                <c:pt idx="355">
                  <c:v>0.98272312912163273</c:v>
                </c:pt>
                <c:pt idx="356">
                  <c:v>0.98272312912163273</c:v>
                </c:pt>
                <c:pt idx="357">
                  <c:v>0.98272342425936499</c:v>
                </c:pt>
                <c:pt idx="358">
                  <c:v>0.98272374930969897</c:v>
                </c:pt>
                <c:pt idx="359">
                  <c:v>0.98272342425936499</c:v>
                </c:pt>
                <c:pt idx="360">
                  <c:v>0.98272374930969897</c:v>
                </c:pt>
                <c:pt idx="361">
                  <c:v>0.98272374930969897</c:v>
                </c:pt>
                <c:pt idx="362">
                  <c:v>0.98272374930969897</c:v>
                </c:pt>
                <c:pt idx="363">
                  <c:v>0.98272374930969897</c:v>
                </c:pt>
                <c:pt idx="364">
                  <c:v>0.982724044447425</c:v>
                </c:pt>
                <c:pt idx="365">
                  <c:v>0.982724044447425</c:v>
                </c:pt>
                <c:pt idx="366">
                  <c:v>0.982724044447425</c:v>
                </c:pt>
                <c:pt idx="367">
                  <c:v>0.982724044447425</c:v>
                </c:pt>
                <c:pt idx="368">
                  <c:v>0.9827241040474255</c:v>
                </c:pt>
                <c:pt idx="369">
                  <c:v>0.9827241040474255</c:v>
                </c:pt>
                <c:pt idx="370">
                  <c:v>0.982724044447425</c:v>
                </c:pt>
                <c:pt idx="371">
                  <c:v>0.982724044447425</c:v>
                </c:pt>
                <c:pt idx="372">
                  <c:v>0.98272374930969897</c:v>
                </c:pt>
                <c:pt idx="373">
                  <c:v>0.982724044447425</c:v>
                </c:pt>
                <c:pt idx="374">
                  <c:v>0.98272374930969897</c:v>
                </c:pt>
                <c:pt idx="375">
                  <c:v>0.98272374930969897</c:v>
                </c:pt>
                <c:pt idx="376">
                  <c:v>0.98272342425936499</c:v>
                </c:pt>
                <c:pt idx="377">
                  <c:v>0.98272371939709102</c:v>
                </c:pt>
                <c:pt idx="378">
                  <c:v>0.982724044447425</c:v>
                </c:pt>
                <c:pt idx="379">
                  <c:v>0.98272371939709102</c:v>
                </c:pt>
                <c:pt idx="380">
                  <c:v>0.98272374930969897</c:v>
                </c:pt>
                <c:pt idx="381">
                  <c:v>0.98272374930969897</c:v>
                </c:pt>
                <c:pt idx="382">
                  <c:v>0.98272374930969897</c:v>
                </c:pt>
                <c:pt idx="383">
                  <c:v>0.98272374930969897</c:v>
                </c:pt>
                <c:pt idx="384">
                  <c:v>0.98272374930969897</c:v>
                </c:pt>
                <c:pt idx="385">
                  <c:v>0.98272342425936499</c:v>
                </c:pt>
                <c:pt idx="386">
                  <c:v>0.98272371939709102</c:v>
                </c:pt>
                <c:pt idx="387">
                  <c:v>0.982724044447425</c:v>
                </c:pt>
                <c:pt idx="388">
                  <c:v>0.98272460558212305</c:v>
                </c:pt>
                <c:pt idx="389">
                  <c:v>0.98272374930969897</c:v>
                </c:pt>
                <c:pt idx="390">
                  <c:v>0.982724044447425</c:v>
                </c:pt>
                <c:pt idx="391">
                  <c:v>0.982724044447425</c:v>
                </c:pt>
                <c:pt idx="392">
                  <c:v>0.982724044447425</c:v>
                </c:pt>
                <c:pt idx="393">
                  <c:v>0.982724044447425</c:v>
                </c:pt>
                <c:pt idx="394">
                  <c:v>0.98272374930969897</c:v>
                </c:pt>
                <c:pt idx="395">
                  <c:v>0.982724044447425</c:v>
                </c:pt>
                <c:pt idx="396">
                  <c:v>0.98272342425936499</c:v>
                </c:pt>
                <c:pt idx="397">
                  <c:v>0.98272374930969897</c:v>
                </c:pt>
                <c:pt idx="398">
                  <c:v>0.98272374930969897</c:v>
                </c:pt>
                <c:pt idx="399">
                  <c:v>0.98272374930969897</c:v>
                </c:pt>
                <c:pt idx="400">
                  <c:v>0.98272374930969897</c:v>
                </c:pt>
                <c:pt idx="401">
                  <c:v>0.98272342425936499</c:v>
                </c:pt>
                <c:pt idx="402">
                  <c:v>0.98272342425936499</c:v>
                </c:pt>
                <c:pt idx="403">
                  <c:v>0.98272374930969897</c:v>
                </c:pt>
                <c:pt idx="404">
                  <c:v>0.98272374930969897</c:v>
                </c:pt>
                <c:pt idx="405">
                  <c:v>0.982724044447425</c:v>
                </c:pt>
                <c:pt idx="406">
                  <c:v>0.9827241040474255</c:v>
                </c:pt>
                <c:pt idx="407">
                  <c:v>0.9827241040474255</c:v>
                </c:pt>
                <c:pt idx="408">
                  <c:v>0.9827241040474255</c:v>
                </c:pt>
                <c:pt idx="409">
                  <c:v>0.982724044447425</c:v>
                </c:pt>
                <c:pt idx="410">
                  <c:v>0.982724044447425</c:v>
                </c:pt>
                <c:pt idx="411">
                  <c:v>0.982724044447425</c:v>
                </c:pt>
                <c:pt idx="412">
                  <c:v>0.982724044447425</c:v>
                </c:pt>
                <c:pt idx="413">
                  <c:v>0.982724044447425</c:v>
                </c:pt>
                <c:pt idx="414">
                  <c:v>0.982724044447425</c:v>
                </c:pt>
                <c:pt idx="415">
                  <c:v>0.982724044447425</c:v>
                </c:pt>
                <c:pt idx="416">
                  <c:v>0.982724044447425</c:v>
                </c:pt>
                <c:pt idx="417">
                  <c:v>0.982724044447425</c:v>
                </c:pt>
                <c:pt idx="418">
                  <c:v>0.982724044447425</c:v>
                </c:pt>
                <c:pt idx="419">
                  <c:v>0.982724044447425</c:v>
                </c:pt>
                <c:pt idx="420">
                  <c:v>0.982724044447425</c:v>
                </c:pt>
                <c:pt idx="421">
                  <c:v>0.982724044447425</c:v>
                </c:pt>
                <c:pt idx="422">
                  <c:v>0.982724044447425</c:v>
                </c:pt>
                <c:pt idx="423">
                  <c:v>0.982724044447425</c:v>
                </c:pt>
                <c:pt idx="424">
                  <c:v>0.982724044447425</c:v>
                </c:pt>
                <c:pt idx="425">
                  <c:v>0.982724044447425</c:v>
                </c:pt>
                <c:pt idx="426">
                  <c:v>0.982724044447425</c:v>
                </c:pt>
                <c:pt idx="427">
                  <c:v>0.982724044447425</c:v>
                </c:pt>
                <c:pt idx="428">
                  <c:v>0.982724044447425</c:v>
                </c:pt>
                <c:pt idx="429">
                  <c:v>0.982724044447425</c:v>
                </c:pt>
                <c:pt idx="430">
                  <c:v>0.982724044447425</c:v>
                </c:pt>
                <c:pt idx="431">
                  <c:v>0.982724044447425</c:v>
                </c:pt>
                <c:pt idx="432">
                  <c:v>0.982724044447425</c:v>
                </c:pt>
                <c:pt idx="433">
                  <c:v>0.982724044447425</c:v>
                </c:pt>
                <c:pt idx="434">
                  <c:v>0.982724044447425</c:v>
                </c:pt>
                <c:pt idx="435">
                  <c:v>0.982724044447425</c:v>
                </c:pt>
                <c:pt idx="436">
                  <c:v>0.982724044447425</c:v>
                </c:pt>
                <c:pt idx="437">
                  <c:v>0.982724044447425</c:v>
                </c:pt>
                <c:pt idx="438">
                  <c:v>0.982724044447425</c:v>
                </c:pt>
                <c:pt idx="439">
                  <c:v>0.982724044447425</c:v>
                </c:pt>
                <c:pt idx="440">
                  <c:v>0.982724044447425</c:v>
                </c:pt>
                <c:pt idx="441">
                  <c:v>0.982724044447425</c:v>
                </c:pt>
                <c:pt idx="442">
                  <c:v>0.982724044447425</c:v>
                </c:pt>
                <c:pt idx="443">
                  <c:v>0.982724044447425</c:v>
                </c:pt>
                <c:pt idx="444">
                  <c:v>0.982724044447425</c:v>
                </c:pt>
                <c:pt idx="445">
                  <c:v>0.982724044447425</c:v>
                </c:pt>
                <c:pt idx="446">
                  <c:v>0.982724044447425</c:v>
                </c:pt>
                <c:pt idx="447">
                  <c:v>0.982724044447425</c:v>
                </c:pt>
                <c:pt idx="448">
                  <c:v>0.982724044447425</c:v>
                </c:pt>
                <c:pt idx="449">
                  <c:v>0.982724044447425</c:v>
                </c:pt>
                <c:pt idx="450">
                  <c:v>0.982724044447425</c:v>
                </c:pt>
                <c:pt idx="451">
                  <c:v>0.982724044447425</c:v>
                </c:pt>
                <c:pt idx="452">
                  <c:v>0.982724044447425</c:v>
                </c:pt>
                <c:pt idx="453">
                  <c:v>0.982724044447425</c:v>
                </c:pt>
                <c:pt idx="454">
                  <c:v>0.982724044447425</c:v>
                </c:pt>
                <c:pt idx="455">
                  <c:v>0.982724044447425</c:v>
                </c:pt>
                <c:pt idx="456">
                  <c:v>0.982724044447425</c:v>
                </c:pt>
                <c:pt idx="457">
                  <c:v>0.982724044447425</c:v>
                </c:pt>
                <c:pt idx="458">
                  <c:v>0.982724044447425</c:v>
                </c:pt>
                <c:pt idx="459">
                  <c:v>0.982724044447425</c:v>
                </c:pt>
                <c:pt idx="460">
                  <c:v>0.982724044447425</c:v>
                </c:pt>
                <c:pt idx="461">
                  <c:v>0.982724044447425</c:v>
                </c:pt>
                <c:pt idx="462">
                  <c:v>0.982724044447425</c:v>
                </c:pt>
                <c:pt idx="463">
                  <c:v>0.982724044447425</c:v>
                </c:pt>
                <c:pt idx="464">
                  <c:v>0.982724044447425</c:v>
                </c:pt>
                <c:pt idx="465">
                  <c:v>0.982724044447425</c:v>
                </c:pt>
                <c:pt idx="466">
                  <c:v>0.982724044447425</c:v>
                </c:pt>
                <c:pt idx="467">
                  <c:v>0.982724044447425</c:v>
                </c:pt>
                <c:pt idx="468">
                  <c:v>0.982724044447425</c:v>
                </c:pt>
                <c:pt idx="469">
                  <c:v>0.982724044447425</c:v>
                </c:pt>
                <c:pt idx="470">
                  <c:v>0.982724044447425</c:v>
                </c:pt>
                <c:pt idx="471">
                  <c:v>0.98272398539408801</c:v>
                </c:pt>
                <c:pt idx="472">
                  <c:v>0.9827241040474255</c:v>
                </c:pt>
                <c:pt idx="473">
                  <c:v>0.9827241040474255</c:v>
                </c:pt>
                <c:pt idx="474">
                  <c:v>0.9827241040474255</c:v>
                </c:pt>
                <c:pt idx="475">
                  <c:v>0.9827241040474255</c:v>
                </c:pt>
                <c:pt idx="476">
                  <c:v>0.9827241040474255</c:v>
                </c:pt>
                <c:pt idx="477">
                  <c:v>0.9827241040474255</c:v>
                </c:pt>
                <c:pt idx="478">
                  <c:v>0.9827241040474255</c:v>
                </c:pt>
                <c:pt idx="479">
                  <c:v>0.9827241040474255</c:v>
                </c:pt>
                <c:pt idx="480">
                  <c:v>0.98272398539408801</c:v>
                </c:pt>
                <c:pt idx="481">
                  <c:v>0.982724044447425</c:v>
                </c:pt>
                <c:pt idx="482">
                  <c:v>0.98272398539408801</c:v>
                </c:pt>
                <c:pt idx="483">
                  <c:v>0.9827241040474255</c:v>
                </c:pt>
                <c:pt idx="484">
                  <c:v>0.98272398539408801</c:v>
                </c:pt>
                <c:pt idx="485">
                  <c:v>0.9827241040474255</c:v>
                </c:pt>
                <c:pt idx="486">
                  <c:v>0.9827241040474255</c:v>
                </c:pt>
                <c:pt idx="487">
                  <c:v>0.982724044447425</c:v>
                </c:pt>
                <c:pt idx="488">
                  <c:v>0.982724044447425</c:v>
                </c:pt>
                <c:pt idx="489">
                  <c:v>0.982724044447425</c:v>
                </c:pt>
                <c:pt idx="490">
                  <c:v>0.982724044447425</c:v>
                </c:pt>
                <c:pt idx="491">
                  <c:v>0.9827241040474255</c:v>
                </c:pt>
                <c:pt idx="492">
                  <c:v>0.98272398539408801</c:v>
                </c:pt>
                <c:pt idx="493">
                  <c:v>0.9827241040474255</c:v>
                </c:pt>
                <c:pt idx="494">
                  <c:v>0.9827241040474255</c:v>
                </c:pt>
                <c:pt idx="495">
                  <c:v>0.9827241040474255</c:v>
                </c:pt>
                <c:pt idx="496">
                  <c:v>0.9827241040474255</c:v>
                </c:pt>
                <c:pt idx="497">
                  <c:v>0.9827241040474255</c:v>
                </c:pt>
                <c:pt idx="498">
                  <c:v>0.98272466418472804</c:v>
                </c:pt>
                <c:pt idx="499">
                  <c:v>0.98272472423546098</c:v>
                </c:pt>
                <c:pt idx="500">
                  <c:v>0.98272460558212305</c:v>
                </c:pt>
                <c:pt idx="501">
                  <c:v>0.98272472423546098</c:v>
                </c:pt>
                <c:pt idx="502">
                  <c:v>0.98272460558212305</c:v>
                </c:pt>
                <c:pt idx="503">
                  <c:v>0.9827241040474255</c:v>
                </c:pt>
                <c:pt idx="504">
                  <c:v>0.9827241040474255</c:v>
                </c:pt>
                <c:pt idx="505">
                  <c:v>0.98272472423546098</c:v>
                </c:pt>
                <c:pt idx="506">
                  <c:v>0.98272499023212301</c:v>
                </c:pt>
                <c:pt idx="507">
                  <c:v>0.98272466418472804</c:v>
                </c:pt>
                <c:pt idx="508">
                  <c:v>0.98272460558212305</c:v>
                </c:pt>
                <c:pt idx="509">
                  <c:v>0.98272460558212305</c:v>
                </c:pt>
                <c:pt idx="510">
                  <c:v>0.9827241040474255</c:v>
                </c:pt>
                <c:pt idx="511">
                  <c:v>0.98272472423546098</c:v>
                </c:pt>
                <c:pt idx="512">
                  <c:v>0.98272472423546098</c:v>
                </c:pt>
                <c:pt idx="513">
                  <c:v>0.9827241040474255</c:v>
                </c:pt>
                <c:pt idx="514">
                  <c:v>0.9827241040474255</c:v>
                </c:pt>
                <c:pt idx="515">
                  <c:v>0.98272398539408801</c:v>
                </c:pt>
                <c:pt idx="516">
                  <c:v>0.982724044447425</c:v>
                </c:pt>
                <c:pt idx="517">
                  <c:v>0.9827241040474255</c:v>
                </c:pt>
                <c:pt idx="518">
                  <c:v>0.9827241040474255</c:v>
                </c:pt>
                <c:pt idx="519">
                  <c:v>0.9827241040474255</c:v>
                </c:pt>
                <c:pt idx="520">
                  <c:v>0.9827241040474255</c:v>
                </c:pt>
                <c:pt idx="521">
                  <c:v>0.9827241040474255</c:v>
                </c:pt>
                <c:pt idx="522">
                  <c:v>0.98272460558212305</c:v>
                </c:pt>
                <c:pt idx="523">
                  <c:v>0.98272460558212305</c:v>
                </c:pt>
                <c:pt idx="524">
                  <c:v>0.9827241040474255</c:v>
                </c:pt>
                <c:pt idx="525">
                  <c:v>0.98272460558212305</c:v>
                </c:pt>
                <c:pt idx="526">
                  <c:v>0.98272460558212305</c:v>
                </c:pt>
                <c:pt idx="527">
                  <c:v>0.98272472423546098</c:v>
                </c:pt>
                <c:pt idx="528">
                  <c:v>0.98272460558212305</c:v>
                </c:pt>
                <c:pt idx="529">
                  <c:v>0.9827241040474255</c:v>
                </c:pt>
                <c:pt idx="530">
                  <c:v>0.9827241040474255</c:v>
                </c:pt>
                <c:pt idx="531">
                  <c:v>0.98272398539408801</c:v>
                </c:pt>
                <c:pt idx="532">
                  <c:v>0.9827241040474255</c:v>
                </c:pt>
                <c:pt idx="533">
                  <c:v>0.982724044447425</c:v>
                </c:pt>
                <c:pt idx="534">
                  <c:v>0.9827241040474255</c:v>
                </c:pt>
                <c:pt idx="535">
                  <c:v>0.9827241040474255</c:v>
                </c:pt>
                <c:pt idx="536">
                  <c:v>0.982724044447425</c:v>
                </c:pt>
                <c:pt idx="537">
                  <c:v>0.982724044447425</c:v>
                </c:pt>
                <c:pt idx="538">
                  <c:v>0.982724044447425</c:v>
                </c:pt>
                <c:pt idx="539">
                  <c:v>0.98272398539408801</c:v>
                </c:pt>
                <c:pt idx="540">
                  <c:v>0.9827241040474255</c:v>
                </c:pt>
                <c:pt idx="541">
                  <c:v>0.9827241040474255</c:v>
                </c:pt>
                <c:pt idx="542">
                  <c:v>0.9827241040474255</c:v>
                </c:pt>
                <c:pt idx="543">
                  <c:v>0.9827241040474255</c:v>
                </c:pt>
                <c:pt idx="544">
                  <c:v>0.98272460558212305</c:v>
                </c:pt>
                <c:pt idx="545">
                  <c:v>0.98272472423546098</c:v>
                </c:pt>
                <c:pt idx="546">
                  <c:v>0.9827241040474255</c:v>
                </c:pt>
                <c:pt idx="547">
                  <c:v>0.98272460558212305</c:v>
                </c:pt>
                <c:pt idx="548">
                  <c:v>0.98272531528243001</c:v>
                </c:pt>
                <c:pt idx="549">
                  <c:v>0.98272460558212305</c:v>
                </c:pt>
                <c:pt idx="550">
                  <c:v>0.9827241040474255</c:v>
                </c:pt>
                <c:pt idx="551">
                  <c:v>0.98272331856815365</c:v>
                </c:pt>
                <c:pt idx="552">
                  <c:v>0.98272343722150046</c:v>
                </c:pt>
                <c:pt idx="553">
                  <c:v>0.98272429349393264</c:v>
                </c:pt>
                <c:pt idx="554">
                  <c:v>0.98272294787670256</c:v>
                </c:pt>
                <c:pt idx="555">
                  <c:v>0.98272294787670256</c:v>
                </c:pt>
                <c:pt idx="556">
                  <c:v>0.98272303639255665</c:v>
                </c:pt>
                <c:pt idx="557">
                  <c:v>0.98272294787670256</c:v>
                </c:pt>
                <c:pt idx="558">
                  <c:v>0.98272300647994903</c:v>
                </c:pt>
                <c:pt idx="559">
                  <c:v>0.98272300647994903</c:v>
                </c:pt>
                <c:pt idx="560">
                  <c:v>0.98272294787670256</c:v>
                </c:pt>
                <c:pt idx="561">
                  <c:v>0.98272303639255665</c:v>
                </c:pt>
                <c:pt idx="562">
                  <c:v>0.98272330161767496</c:v>
                </c:pt>
                <c:pt idx="563">
                  <c:v>0.98272303639255665</c:v>
                </c:pt>
                <c:pt idx="564">
                  <c:v>0.98272389266501514</c:v>
                </c:pt>
                <c:pt idx="565">
                  <c:v>0.98272418879980949</c:v>
                </c:pt>
                <c:pt idx="566">
                  <c:v>0.98272389266501514</c:v>
                </c:pt>
                <c:pt idx="567">
                  <c:v>0.98272389266501514</c:v>
                </c:pt>
                <c:pt idx="568">
                  <c:v>0.98272330161767496</c:v>
                </c:pt>
                <c:pt idx="569">
                  <c:v>0.98272330161767496</c:v>
                </c:pt>
                <c:pt idx="570">
                  <c:v>0.982724218712417</c:v>
                </c:pt>
                <c:pt idx="571">
                  <c:v>0.98272389266501514</c:v>
                </c:pt>
                <c:pt idx="572">
                  <c:v>0.98272330161767496</c:v>
                </c:pt>
                <c:pt idx="573">
                  <c:v>0.98272330161767496</c:v>
                </c:pt>
                <c:pt idx="574">
                  <c:v>0.98272330161767496</c:v>
                </c:pt>
                <c:pt idx="575">
                  <c:v>0.98272389266501514</c:v>
                </c:pt>
                <c:pt idx="576">
                  <c:v>0.98272392357470195</c:v>
                </c:pt>
                <c:pt idx="577">
                  <c:v>0.98272389266501514</c:v>
                </c:pt>
                <c:pt idx="578">
                  <c:v>0.98272293169843095</c:v>
                </c:pt>
                <c:pt idx="579">
                  <c:v>0.98272293169843095</c:v>
                </c:pt>
                <c:pt idx="580">
                  <c:v>0.98272266570109457</c:v>
                </c:pt>
                <c:pt idx="581">
                  <c:v>0.98272293169843095</c:v>
                </c:pt>
                <c:pt idx="582">
                  <c:v>0.98272322683615598</c:v>
                </c:pt>
                <c:pt idx="583">
                  <c:v>0.98272322683615598</c:v>
                </c:pt>
                <c:pt idx="584">
                  <c:v>0.98272322683615598</c:v>
                </c:pt>
                <c:pt idx="585">
                  <c:v>0.98272293169843095</c:v>
                </c:pt>
                <c:pt idx="586">
                  <c:v>0.98272390662422504</c:v>
                </c:pt>
                <c:pt idx="587">
                  <c:v>0.98272390662422504</c:v>
                </c:pt>
                <c:pt idx="588">
                  <c:v>0.98272390662422504</c:v>
                </c:pt>
                <c:pt idx="589">
                  <c:v>0.98272417162383263</c:v>
                </c:pt>
                <c:pt idx="590">
                  <c:v>0.98272479280892899</c:v>
                </c:pt>
                <c:pt idx="591">
                  <c:v>0.98272361148651577</c:v>
                </c:pt>
                <c:pt idx="592">
                  <c:v>0.98272361148651577</c:v>
                </c:pt>
                <c:pt idx="593">
                  <c:v>0.98272312114493865</c:v>
                </c:pt>
                <c:pt idx="594">
                  <c:v>0.98272412598333658</c:v>
                </c:pt>
                <c:pt idx="595">
                  <c:v>0.98272212926831459</c:v>
                </c:pt>
                <c:pt idx="596">
                  <c:v>0.98272340010409465</c:v>
                </c:pt>
                <c:pt idx="597">
                  <c:v>0.98272369524180803</c:v>
                </c:pt>
                <c:pt idx="598">
                  <c:v>0.98272369524180803</c:v>
                </c:pt>
                <c:pt idx="599">
                  <c:v>0.98272369524180803</c:v>
                </c:pt>
                <c:pt idx="600">
                  <c:v>0.98272341406331065</c:v>
                </c:pt>
                <c:pt idx="601">
                  <c:v>0.98272341406331065</c:v>
                </c:pt>
                <c:pt idx="602">
                  <c:v>0.982724755690906</c:v>
                </c:pt>
                <c:pt idx="603">
                  <c:v>0.98272261163353714</c:v>
                </c:pt>
                <c:pt idx="604">
                  <c:v>0.98272231649580977</c:v>
                </c:pt>
                <c:pt idx="605">
                  <c:v>0.98272219784245585</c:v>
                </c:pt>
                <c:pt idx="606">
                  <c:v>0.98272258249285649</c:v>
                </c:pt>
                <c:pt idx="607">
                  <c:v>0.98272202135807962</c:v>
                </c:pt>
                <c:pt idx="608">
                  <c:v>0.98272444360274003</c:v>
                </c:pt>
                <c:pt idx="609">
                  <c:v>0.98272432494941098</c:v>
                </c:pt>
                <c:pt idx="610">
                  <c:v>0.98272444360274003</c:v>
                </c:pt>
                <c:pt idx="611">
                  <c:v>0.98272444360274003</c:v>
                </c:pt>
                <c:pt idx="612">
                  <c:v>0.98272444360274003</c:v>
                </c:pt>
                <c:pt idx="613">
                  <c:v>0.98272444360274003</c:v>
                </c:pt>
                <c:pt idx="614">
                  <c:v>0.98272432494941098</c:v>
                </c:pt>
                <c:pt idx="615">
                  <c:v>0.98272432494941098</c:v>
                </c:pt>
                <c:pt idx="616">
                  <c:v>0.98272432494941098</c:v>
                </c:pt>
                <c:pt idx="617">
                  <c:v>0.98272432494941098</c:v>
                </c:pt>
                <c:pt idx="618">
                  <c:v>0.98272432494941098</c:v>
                </c:pt>
                <c:pt idx="619">
                  <c:v>0.98272444360274003</c:v>
                </c:pt>
                <c:pt idx="620">
                  <c:v>0.98272432494941098</c:v>
                </c:pt>
                <c:pt idx="621">
                  <c:v>0.98272444360274003</c:v>
                </c:pt>
                <c:pt idx="622">
                  <c:v>0.98272473874042998</c:v>
                </c:pt>
                <c:pt idx="623">
                  <c:v>0.98272473874042998</c:v>
                </c:pt>
                <c:pt idx="624">
                  <c:v>0.98272376381531656</c:v>
                </c:pt>
                <c:pt idx="625">
                  <c:v>0.98272405895301995</c:v>
                </c:pt>
                <c:pt idx="626">
                  <c:v>0.98272405895301995</c:v>
                </c:pt>
                <c:pt idx="627">
                  <c:v>0.98272473874042998</c:v>
                </c:pt>
                <c:pt idx="628">
                  <c:v>0.98272473874042998</c:v>
                </c:pt>
                <c:pt idx="629">
                  <c:v>0.982724177606353</c:v>
                </c:pt>
                <c:pt idx="630">
                  <c:v>0.98272473874042998</c:v>
                </c:pt>
                <c:pt idx="631">
                  <c:v>0.98272444360274003</c:v>
                </c:pt>
                <c:pt idx="632">
                  <c:v>0.98272432494941098</c:v>
                </c:pt>
                <c:pt idx="633">
                  <c:v>0.98272473874042998</c:v>
                </c:pt>
                <c:pt idx="634">
                  <c:v>0.98272473874042998</c:v>
                </c:pt>
                <c:pt idx="635">
                  <c:v>0.98272444360274003</c:v>
                </c:pt>
                <c:pt idx="636">
                  <c:v>0.98272444360274003</c:v>
                </c:pt>
                <c:pt idx="637">
                  <c:v>0.98272432494941098</c:v>
                </c:pt>
                <c:pt idx="638">
                  <c:v>0.98272432494941098</c:v>
                </c:pt>
                <c:pt idx="639">
                  <c:v>0.98272432494941098</c:v>
                </c:pt>
                <c:pt idx="640">
                  <c:v>0.98272432494941098</c:v>
                </c:pt>
                <c:pt idx="641">
                  <c:v>0.98272432494941098</c:v>
                </c:pt>
                <c:pt idx="642">
                  <c:v>0.98272432494941098</c:v>
                </c:pt>
                <c:pt idx="643">
                  <c:v>0.98272444360274003</c:v>
                </c:pt>
                <c:pt idx="644">
                  <c:v>0.98272444360274003</c:v>
                </c:pt>
                <c:pt idx="645">
                  <c:v>0.98272432494941098</c:v>
                </c:pt>
                <c:pt idx="646">
                  <c:v>0.98272444360274003</c:v>
                </c:pt>
                <c:pt idx="647">
                  <c:v>0.98272444360274003</c:v>
                </c:pt>
                <c:pt idx="648">
                  <c:v>0.98272444360274003</c:v>
                </c:pt>
                <c:pt idx="649">
                  <c:v>0.98272432494941098</c:v>
                </c:pt>
                <c:pt idx="650">
                  <c:v>0.98272444360274003</c:v>
                </c:pt>
                <c:pt idx="651">
                  <c:v>0.98272444360274003</c:v>
                </c:pt>
                <c:pt idx="652">
                  <c:v>0.98272444360274003</c:v>
                </c:pt>
                <c:pt idx="653">
                  <c:v>0.98272473874042998</c:v>
                </c:pt>
                <c:pt idx="654">
                  <c:v>0.98272444360274003</c:v>
                </c:pt>
                <c:pt idx="655">
                  <c:v>0.98272444360274003</c:v>
                </c:pt>
                <c:pt idx="656">
                  <c:v>0.98272466395892</c:v>
                </c:pt>
                <c:pt idx="657">
                  <c:v>0.98272466395892</c:v>
                </c:pt>
                <c:pt idx="658">
                  <c:v>0.98272466395892</c:v>
                </c:pt>
                <c:pt idx="659">
                  <c:v>0.98272466395892</c:v>
                </c:pt>
                <c:pt idx="660">
                  <c:v>0.98272466395892</c:v>
                </c:pt>
                <c:pt idx="661">
                  <c:v>0.98272466395892</c:v>
                </c:pt>
                <c:pt idx="662">
                  <c:v>0.98272466395892</c:v>
                </c:pt>
                <c:pt idx="663">
                  <c:v>0.98272466395892</c:v>
                </c:pt>
                <c:pt idx="664">
                  <c:v>0.98272466395892</c:v>
                </c:pt>
                <c:pt idx="665">
                  <c:v>0.98272466395892</c:v>
                </c:pt>
                <c:pt idx="666">
                  <c:v>0.98272466395892</c:v>
                </c:pt>
                <c:pt idx="667">
                  <c:v>0.98272466395892</c:v>
                </c:pt>
                <c:pt idx="668">
                  <c:v>0.98272466395892</c:v>
                </c:pt>
                <c:pt idx="669">
                  <c:v>0.98272334603593359</c:v>
                </c:pt>
                <c:pt idx="670">
                  <c:v>0.98272390717004399</c:v>
                </c:pt>
                <c:pt idx="671">
                  <c:v>0.98272390717004399</c:v>
                </c:pt>
                <c:pt idx="672">
                  <c:v>0.98272390717004399</c:v>
                </c:pt>
                <c:pt idx="673">
                  <c:v>0.98272390717004399</c:v>
                </c:pt>
                <c:pt idx="674">
                  <c:v>0.98272390717004399</c:v>
                </c:pt>
                <c:pt idx="675">
                  <c:v>0.9827239672210305</c:v>
                </c:pt>
                <c:pt idx="676">
                  <c:v>0.98272364217072361</c:v>
                </c:pt>
                <c:pt idx="677">
                  <c:v>0.9827239672210305</c:v>
                </c:pt>
                <c:pt idx="678">
                  <c:v>0.98272364217072361</c:v>
                </c:pt>
                <c:pt idx="679">
                  <c:v>0.98272364217072361</c:v>
                </c:pt>
                <c:pt idx="680">
                  <c:v>0.98272367208333333</c:v>
                </c:pt>
                <c:pt idx="681">
                  <c:v>0.98272364217072361</c:v>
                </c:pt>
                <c:pt idx="682">
                  <c:v>0.98272364217072361</c:v>
                </c:pt>
                <c:pt idx="683">
                  <c:v>0.98272364217072361</c:v>
                </c:pt>
                <c:pt idx="684">
                  <c:v>0.98272390717004399</c:v>
                </c:pt>
                <c:pt idx="685">
                  <c:v>0.98272390717004399</c:v>
                </c:pt>
                <c:pt idx="686">
                  <c:v>0.98272390717004399</c:v>
                </c:pt>
                <c:pt idx="687">
                  <c:v>0.98272390717004399</c:v>
                </c:pt>
                <c:pt idx="688">
                  <c:v>0.98272390717004399</c:v>
                </c:pt>
                <c:pt idx="689">
                  <c:v>0.98272327125442105</c:v>
                </c:pt>
                <c:pt idx="690">
                  <c:v>0.98272335999514859</c:v>
                </c:pt>
                <c:pt idx="691">
                  <c:v>0.98272335999514859</c:v>
                </c:pt>
                <c:pt idx="692">
                  <c:v>0.98272335999514859</c:v>
                </c:pt>
                <c:pt idx="693">
                  <c:v>0.98272335999514859</c:v>
                </c:pt>
                <c:pt idx="694">
                  <c:v>0.98272335999514859</c:v>
                </c:pt>
                <c:pt idx="695">
                  <c:v>0.98272335999514859</c:v>
                </c:pt>
                <c:pt idx="696">
                  <c:v>0.98272335999514859</c:v>
                </c:pt>
                <c:pt idx="697">
                  <c:v>0.98272362599156748</c:v>
                </c:pt>
                <c:pt idx="698">
                  <c:v>0.98272386152982705</c:v>
                </c:pt>
                <c:pt idx="699">
                  <c:v>0.98272362599156748</c:v>
                </c:pt>
                <c:pt idx="700">
                  <c:v>0.98272362599156748</c:v>
                </c:pt>
                <c:pt idx="701">
                  <c:v>0.98272392112925522</c:v>
                </c:pt>
                <c:pt idx="702">
                  <c:v>0.98272362599156748</c:v>
                </c:pt>
                <c:pt idx="703">
                  <c:v>0.98272362599156748</c:v>
                </c:pt>
                <c:pt idx="704">
                  <c:v>0.98272362599156748</c:v>
                </c:pt>
                <c:pt idx="705">
                  <c:v>0.98272362599156748</c:v>
                </c:pt>
                <c:pt idx="706">
                  <c:v>0.98272362599156748</c:v>
                </c:pt>
                <c:pt idx="707">
                  <c:v>0.98272386152982705</c:v>
                </c:pt>
                <c:pt idx="708">
                  <c:v>0.98272362599156748</c:v>
                </c:pt>
                <c:pt idx="709">
                  <c:v>0.98272362599156748</c:v>
                </c:pt>
                <c:pt idx="710">
                  <c:v>0.98272392112925522</c:v>
                </c:pt>
                <c:pt idx="711">
                  <c:v>0.98272424617955934</c:v>
                </c:pt>
                <c:pt idx="712">
                  <c:v>0.98272392112925522</c:v>
                </c:pt>
                <c:pt idx="713">
                  <c:v>0.98272392112925522</c:v>
                </c:pt>
                <c:pt idx="714">
                  <c:v>0.98272392112925522</c:v>
                </c:pt>
                <c:pt idx="715">
                  <c:v>0.98272362599156748</c:v>
                </c:pt>
                <c:pt idx="716">
                  <c:v>0.98272362599156748</c:v>
                </c:pt>
                <c:pt idx="717">
                  <c:v>0.98272335999514859</c:v>
                </c:pt>
                <c:pt idx="718">
                  <c:v>0.98272335999514859</c:v>
                </c:pt>
                <c:pt idx="719">
                  <c:v>0.98272335999514859</c:v>
                </c:pt>
                <c:pt idx="720">
                  <c:v>0.98272386152982705</c:v>
                </c:pt>
                <c:pt idx="721">
                  <c:v>0.98272335999514859</c:v>
                </c:pt>
                <c:pt idx="722">
                  <c:v>0.98272335999514859</c:v>
                </c:pt>
                <c:pt idx="723">
                  <c:v>0.98272335999514859</c:v>
                </c:pt>
                <c:pt idx="724">
                  <c:v>0.98272335999514859</c:v>
                </c:pt>
                <c:pt idx="725">
                  <c:v>0.98272335999514859</c:v>
                </c:pt>
                <c:pt idx="726">
                  <c:v>0.98272335999514859</c:v>
                </c:pt>
                <c:pt idx="727">
                  <c:v>0.98272335999514859</c:v>
                </c:pt>
                <c:pt idx="728">
                  <c:v>0.98272335999514859</c:v>
                </c:pt>
                <c:pt idx="729">
                  <c:v>0.98272335999514859</c:v>
                </c:pt>
                <c:pt idx="730">
                  <c:v>0.98272335999514859</c:v>
                </c:pt>
                <c:pt idx="731">
                  <c:v>0.98272392112925522</c:v>
                </c:pt>
                <c:pt idx="732">
                  <c:v>0.98272362599156748</c:v>
                </c:pt>
                <c:pt idx="733">
                  <c:v>0.98272362599156748</c:v>
                </c:pt>
                <c:pt idx="734">
                  <c:v>0.98272421626694995</c:v>
                </c:pt>
                <c:pt idx="735">
                  <c:v>0.98272335999514859</c:v>
                </c:pt>
                <c:pt idx="736">
                  <c:v>0.98272335999514859</c:v>
                </c:pt>
                <c:pt idx="737">
                  <c:v>0.98272392112925522</c:v>
                </c:pt>
                <c:pt idx="738">
                  <c:v>0.98272362599156748</c:v>
                </c:pt>
                <c:pt idx="739">
                  <c:v>0.98272324134181599</c:v>
                </c:pt>
                <c:pt idx="740">
                  <c:v>0.98272335999514859</c:v>
                </c:pt>
                <c:pt idx="741">
                  <c:v>0.98272362599156748</c:v>
                </c:pt>
                <c:pt idx="742">
                  <c:v>0.98272362599156748</c:v>
                </c:pt>
                <c:pt idx="743">
                  <c:v>0.98272335999514859</c:v>
                </c:pt>
                <c:pt idx="744">
                  <c:v>0.98272362599156748</c:v>
                </c:pt>
                <c:pt idx="745">
                  <c:v>0.98272335999514859</c:v>
                </c:pt>
                <c:pt idx="746">
                  <c:v>0.98272386152982705</c:v>
                </c:pt>
                <c:pt idx="747">
                  <c:v>0.98272335999514859</c:v>
                </c:pt>
                <c:pt idx="748">
                  <c:v>0.98272335999514859</c:v>
                </c:pt>
                <c:pt idx="749">
                  <c:v>0.98272335999514859</c:v>
                </c:pt>
                <c:pt idx="750">
                  <c:v>0.98272335999514859</c:v>
                </c:pt>
                <c:pt idx="751">
                  <c:v>0.98272335999514859</c:v>
                </c:pt>
                <c:pt idx="752">
                  <c:v>0.98272335999514859</c:v>
                </c:pt>
                <c:pt idx="753">
                  <c:v>0.98272335999514859</c:v>
                </c:pt>
                <c:pt idx="754">
                  <c:v>0.98272335999514859</c:v>
                </c:pt>
                <c:pt idx="755">
                  <c:v>0.98272335999514859</c:v>
                </c:pt>
                <c:pt idx="756">
                  <c:v>0.98272335999514859</c:v>
                </c:pt>
                <c:pt idx="757">
                  <c:v>0.98272335999514859</c:v>
                </c:pt>
                <c:pt idx="758">
                  <c:v>0.98272335999514859</c:v>
                </c:pt>
                <c:pt idx="759">
                  <c:v>0.98272335999514859</c:v>
                </c:pt>
                <c:pt idx="760">
                  <c:v>0.98272335999514859</c:v>
                </c:pt>
                <c:pt idx="761">
                  <c:v>0.98272335999514859</c:v>
                </c:pt>
                <c:pt idx="762">
                  <c:v>0.98272335999514859</c:v>
                </c:pt>
                <c:pt idx="763">
                  <c:v>0.98272335999514859</c:v>
                </c:pt>
                <c:pt idx="764">
                  <c:v>0.98272335999514859</c:v>
                </c:pt>
                <c:pt idx="765">
                  <c:v>0.98272386152982705</c:v>
                </c:pt>
                <c:pt idx="766">
                  <c:v>0.98272362599156748</c:v>
                </c:pt>
                <c:pt idx="767">
                  <c:v>0.98272362599156748</c:v>
                </c:pt>
                <c:pt idx="768">
                  <c:v>0.98272392112925522</c:v>
                </c:pt>
                <c:pt idx="769">
                  <c:v>0.98272392112925522</c:v>
                </c:pt>
                <c:pt idx="770">
                  <c:v>0.98272392112925522</c:v>
                </c:pt>
                <c:pt idx="771">
                  <c:v>0.98272392112925522</c:v>
                </c:pt>
                <c:pt idx="772">
                  <c:v>0.98272392112925522</c:v>
                </c:pt>
                <c:pt idx="773">
                  <c:v>0.98272424617955934</c:v>
                </c:pt>
                <c:pt idx="774">
                  <c:v>0.98272424617955934</c:v>
                </c:pt>
                <c:pt idx="775">
                  <c:v>0.98272421626694995</c:v>
                </c:pt>
                <c:pt idx="776">
                  <c:v>0.98272424617955934</c:v>
                </c:pt>
                <c:pt idx="777">
                  <c:v>0.98272392112925522</c:v>
                </c:pt>
                <c:pt idx="778">
                  <c:v>0.98272424617955934</c:v>
                </c:pt>
                <c:pt idx="779">
                  <c:v>0.98272362599156748</c:v>
                </c:pt>
                <c:pt idx="780">
                  <c:v>0.98272392112925522</c:v>
                </c:pt>
                <c:pt idx="781">
                  <c:v>0.98272392112925522</c:v>
                </c:pt>
                <c:pt idx="782">
                  <c:v>0.98272392112925522</c:v>
                </c:pt>
                <c:pt idx="783">
                  <c:v>0.98272392112925522</c:v>
                </c:pt>
                <c:pt idx="784">
                  <c:v>0.98272362599156748</c:v>
                </c:pt>
                <c:pt idx="785">
                  <c:v>0.98272392112925522</c:v>
                </c:pt>
                <c:pt idx="786">
                  <c:v>0.98272392112925522</c:v>
                </c:pt>
                <c:pt idx="787">
                  <c:v>0.98272392112925522</c:v>
                </c:pt>
                <c:pt idx="788">
                  <c:v>0.98272392112925522</c:v>
                </c:pt>
                <c:pt idx="789">
                  <c:v>0.98272392112925522</c:v>
                </c:pt>
                <c:pt idx="790">
                  <c:v>0.98272424617955934</c:v>
                </c:pt>
                <c:pt idx="791">
                  <c:v>0.98272457222693499</c:v>
                </c:pt>
                <c:pt idx="792">
                  <c:v>0.98272457222693499</c:v>
                </c:pt>
                <c:pt idx="793">
                  <c:v>0.98272392112925522</c:v>
                </c:pt>
                <c:pt idx="794">
                  <c:v>0.98272392112925522</c:v>
                </c:pt>
                <c:pt idx="795">
                  <c:v>0.98272392112925522</c:v>
                </c:pt>
                <c:pt idx="796">
                  <c:v>0.98272341460917656</c:v>
                </c:pt>
                <c:pt idx="797">
                  <c:v>0.98272282356243301</c:v>
                </c:pt>
                <c:pt idx="798">
                  <c:v>0.98272341460917656</c:v>
                </c:pt>
                <c:pt idx="799">
                  <c:v>0.98272341460917656</c:v>
                </c:pt>
                <c:pt idx="800">
                  <c:v>0.98272282356243301</c:v>
                </c:pt>
                <c:pt idx="801">
                  <c:v>0.98272341460917656</c:v>
                </c:pt>
                <c:pt idx="802">
                  <c:v>0.98272409439629205</c:v>
                </c:pt>
                <c:pt idx="803">
                  <c:v>0.98272307383122759</c:v>
                </c:pt>
                <c:pt idx="804">
                  <c:v>0.98272307383122759</c:v>
                </c:pt>
                <c:pt idx="805">
                  <c:v>0.98272307383122759</c:v>
                </c:pt>
                <c:pt idx="806">
                  <c:v>0.98272304391862297</c:v>
                </c:pt>
                <c:pt idx="807">
                  <c:v>0.98272316257195658</c:v>
                </c:pt>
                <c:pt idx="808">
                  <c:v>0.98272304391862297</c:v>
                </c:pt>
                <c:pt idx="809">
                  <c:v>0.982722035863834</c:v>
                </c:pt>
                <c:pt idx="810">
                  <c:v>0.98272236091414156</c:v>
                </c:pt>
                <c:pt idx="811">
                  <c:v>0.98272377831979163</c:v>
                </c:pt>
                <c:pt idx="812">
                  <c:v>0.98272377831979163</c:v>
                </c:pt>
                <c:pt idx="813">
                  <c:v>0.98272377831979163</c:v>
                </c:pt>
                <c:pt idx="814">
                  <c:v>0.98272363097700199</c:v>
                </c:pt>
                <c:pt idx="815">
                  <c:v>0.98272363097700199</c:v>
                </c:pt>
                <c:pt idx="816">
                  <c:v>0.98272363097700199</c:v>
                </c:pt>
                <c:pt idx="817">
                  <c:v>0.98272363097700199</c:v>
                </c:pt>
                <c:pt idx="818">
                  <c:v>0.98272377831979163</c:v>
                </c:pt>
                <c:pt idx="819">
                  <c:v>0.98272377831979163</c:v>
                </c:pt>
                <c:pt idx="820">
                  <c:v>0.98272377831979163</c:v>
                </c:pt>
                <c:pt idx="821">
                  <c:v>0.98272389697312035</c:v>
                </c:pt>
                <c:pt idx="822">
                  <c:v>0.98272377831979163</c:v>
                </c:pt>
                <c:pt idx="823">
                  <c:v>0.98272377831979163</c:v>
                </c:pt>
                <c:pt idx="824">
                  <c:v>0.98272377831979163</c:v>
                </c:pt>
                <c:pt idx="825">
                  <c:v>0.98272377831979163</c:v>
                </c:pt>
                <c:pt idx="826">
                  <c:v>0.98272377831979163</c:v>
                </c:pt>
                <c:pt idx="827">
                  <c:v>0.98272377831979163</c:v>
                </c:pt>
                <c:pt idx="828">
                  <c:v>0.98272377831979163</c:v>
                </c:pt>
                <c:pt idx="829">
                  <c:v>0.98272363097700199</c:v>
                </c:pt>
                <c:pt idx="830">
                  <c:v>0.98272363097700199</c:v>
                </c:pt>
                <c:pt idx="831">
                  <c:v>0.98272363097700199</c:v>
                </c:pt>
                <c:pt idx="832">
                  <c:v>0.98272351232368016</c:v>
                </c:pt>
                <c:pt idx="833">
                  <c:v>0.98272351232368016</c:v>
                </c:pt>
                <c:pt idx="834">
                  <c:v>0.98272351232368016</c:v>
                </c:pt>
                <c:pt idx="835">
                  <c:v>0.98272363097700199</c:v>
                </c:pt>
                <c:pt idx="836">
                  <c:v>0.98272363097700199</c:v>
                </c:pt>
                <c:pt idx="837">
                  <c:v>0.98272451815816264</c:v>
                </c:pt>
                <c:pt idx="838">
                  <c:v>0.98272377831979163</c:v>
                </c:pt>
                <c:pt idx="839">
                  <c:v>0.98272363097700199</c:v>
                </c:pt>
                <c:pt idx="840">
                  <c:v>0.98272351232368016</c:v>
                </c:pt>
                <c:pt idx="841">
                  <c:v>0.98272363097700199</c:v>
                </c:pt>
                <c:pt idx="842">
                  <c:v>0.98272351232368016</c:v>
                </c:pt>
                <c:pt idx="843">
                  <c:v>0.98272351232368016</c:v>
                </c:pt>
                <c:pt idx="844">
                  <c:v>0.98272351232368016</c:v>
                </c:pt>
                <c:pt idx="845">
                  <c:v>0.98272351232368016</c:v>
                </c:pt>
                <c:pt idx="846">
                  <c:v>0.98272351232368016</c:v>
                </c:pt>
                <c:pt idx="847">
                  <c:v>0.98272351232368016</c:v>
                </c:pt>
                <c:pt idx="848">
                  <c:v>0.98272321718598465</c:v>
                </c:pt>
                <c:pt idx="849">
                  <c:v>0.98272351232368016</c:v>
                </c:pt>
                <c:pt idx="850">
                  <c:v>0.98272351232368016</c:v>
                </c:pt>
                <c:pt idx="851">
                  <c:v>0.98272351232368016</c:v>
                </c:pt>
                <c:pt idx="852">
                  <c:v>0.98272321718598465</c:v>
                </c:pt>
                <c:pt idx="853">
                  <c:v>0.98272321718598465</c:v>
                </c:pt>
                <c:pt idx="854">
                  <c:v>0.98272351232368016</c:v>
                </c:pt>
                <c:pt idx="855">
                  <c:v>0.98272351232368016</c:v>
                </c:pt>
                <c:pt idx="856">
                  <c:v>0.98272351232368016</c:v>
                </c:pt>
                <c:pt idx="857">
                  <c:v>0.98272351232368016</c:v>
                </c:pt>
                <c:pt idx="858">
                  <c:v>0.98272351232368016</c:v>
                </c:pt>
                <c:pt idx="859">
                  <c:v>0.98272351232368016</c:v>
                </c:pt>
                <c:pt idx="860">
                  <c:v>0.98272351232368016</c:v>
                </c:pt>
                <c:pt idx="861">
                  <c:v>0.98272363097700199</c:v>
                </c:pt>
                <c:pt idx="862">
                  <c:v>0.98272363097700199</c:v>
                </c:pt>
                <c:pt idx="863">
                  <c:v>0.98272351232368016</c:v>
                </c:pt>
                <c:pt idx="864">
                  <c:v>0.98272351232368016</c:v>
                </c:pt>
                <c:pt idx="865">
                  <c:v>0.98272351232368016</c:v>
                </c:pt>
                <c:pt idx="866">
                  <c:v>0.98272351232368016</c:v>
                </c:pt>
                <c:pt idx="867">
                  <c:v>0.98272351232368016</c:v>
                </c:pt>
                <c:pt idx="868">
                  <c:v>0.98272351232368016</c:v>
                </c:pt>
                <c:pt idx="869">
                  <c:v>0.98272363097700199</c:v>
                </c:pt>
                <c:pt idx="870">
                  <c:v>0.98272351232368016</c:v>
                </c:pt>
                <c:pt idx="871">
                  <c:v>0.98272351232368016</c:v>
                </c:pt>
                <c:pt idx="872">
                  <c:v>0.98272351232368016</c:v>
                </c:pt>
                <c:pt idx="873">
                  <c:v>0.98272351232368016</c:v>
                </c:pt>
                <c:pt idx="874">
                  <c:v>0.98272351232368016</c:v>
                </c:pt>
                <c:pt idx="875">
                  <c:v>0.98272351232368016</c:v>
                </c:pt>
                <c:pt idx="876">
                  <c:v>0.98272363097700199</c:v>
                </c:pt>
                <c:pt idx="877">
                  <c:v>0.98272351232368016</c:v>
                </c:pt>
                <c:pt idx="878">
                  <c:v>0.98272363097700199</c:v>
                </c:pt>
                <c:pt idx="879">
                  <c:v>0.98272363097700199</c:v>
                </c:pt>
                <c:pt idx="880">
                  <c:v>0.98272363097700199</c:v>
                </c:pt>
                <c:pt idx="881">
                  <c:v>0.98272351232368016</c:v>
                </c:pt>
                <c:pt idx="882">
                  <c:v>0.98272351232368016</c:v>
                </c:pt>
                <c:pt idx="883">
                  <c:v>0.98272351232368016</c:v>
                </c:pt>
                <c:pt idx="884">
                  <c:v>0.98272351232368016</c:v>
                </c:pt>
                <c:pt idx="885">
                  <c:v>0.98272351232368016</c:v>
                </c:pt>
                <c:pt idx="886">
                  <c:v>0.98272351232368016</c:v>
                </c:pt>
                <c:pt idx="887">
                  <c:v>0.98272351232368016</c:v>
                </c:pt>
                <c:pt idx="888">
                  <c:v>0.98272351232368016</c:v>
                </c:pt>
                <c:pt idx="889">
                  <c:v>0.98272351232368016</c:v>
                </c:pt>
                <c:pt idx="890">
                  <c:v>0.98272351232368016</c:v>
                </c:pt>
                <c:pt idx="891">
                  <c:v>0.98272351232368016</c:v>
                </c:pt>
                <c:pt idx="892">
                  <c:v>0.98272351232368016</c:v>
                </c:pt>
                <c:pt idx="893">
                  <c:v>0.98272351232368016</c:v>
                </c:pt>
                <c:pt idx="894">
                  <c:v>0.98272351232368016</c:v>
                </c:pt>
                <c:pt idx="895">
                  <c:v>0.98272351232368016</c:v>
                </c:pt>
                <c:pt idx="896">
                  <c:v>0.98272351232368016</c:v>
                </c:pt>
                <c:pt idx="897">
                  <c:v>0.98272351232368016</c:v>
                </c:pt>
                <c:pt idx="898">
                  <c:v>0.98272351232368016</c:v>
                </c:pt>
                <c:pt idx="899">
                  <c:v>0.98272351232368016</c:v>
                </c:pt>
                <c:pt idx="900">
                  <c:v>0.98272351232368016</c:v>
                </c:pt>
                <c:pt idx="901">
                  <c:v>0.98272351232368016</c:v>
                </c:pt>
                <c:pt idx="902">
                  <c:v>0.98272351232368016</c:v>
                </c:pt>
                <c:pt idx="903">
                  <c:v>0.98272351232368016</c:v>
                </c:pt>
                <c:pt idx="904">
                  <c:v>0.98272363097700199</c:v>
                </c:pt>
                <c:pt idx="905">
                  <c:v>0.98272351232368016</c:v>
                </c:pt>
                <c:pt idx="906">
                  <c:v>0.98272363097700199</c:v>
                </c:pt>
                <c:pt idx="907">
                  <c:v>0.98272363097700199</c:v>
                </c:pt>
                <c:pt idx="908">
                  <c:v>0.98272363097700199</c:v>
                </c:pt>
                <c:pt idx="909">
                  <c:v>0.98272363097700199</c:v>
                </c:pt>
                <c:pt idx="910">
                  <c:v>0.98272351232368016</c:v>
                </c:pt>
                <c:pt idx="911">
                  <c:v>0.98272351232368016</c:v>
                </c:pt>
                <c:pt idx="912">
                  <c:v>0.98272363097700199</c:v>
                </c:pt>
                <c:pt idx="913">
                  <c:v>0.98272363097700199</c:v>
                </c:pt>
                <c:pt idx="914">
                  <c:v>0.98272349614424004</c:v>
                </c:pt>
                <c:pt idx="915">
                  <c:v>0.98272411732929277</c:v>
                </c:pt>
                <c:pt idx="916">
                  <c:v>0.98272349614424004</c:v>
                </c:pt>
                <c:pt idx="917">
                  <c:v>0.98272349614424004</c:v>
                </c:pt>
                <c:pt idx="918">
                  <c:v>0.98272349614424004</c:v>
                </c:pt>
                <c:pt idx="919">
                  <c:v>0.98272349614424004</c:v>
                </c:pt>
                <c:pt idx="920">
                  <c:v>0.98272349614424004</c:v>
                </c:pt>
                <c:pt idx="921">
                  <c:v>0.98272349614424004</c:v>
                </c:pt>
                <c:pt idx="922">
                  <c:v>0.98272349614424004</c:v>
                </c:pt>
                <c:pt idx="923">
                  <c:v>0.98272349614424004</c:v>
                </c:pt>
                <c:pt idx="924">
                  <c:v>0.98272349614424004</c:v>
                </c:pt>
                <c:pt idx="925">
                  <c:v>0.98272349614424004</c:v>
                </c:pt>
                <c:pt idx="926">
                  <c:v>0.98272349614424004</c:v>
                </c:pt>
                <c:pt idx="927">
                  <c:v>0.98272349614424004</c:v>
                </c:pt>
                <c:pt idx="928">
                  <c:v>0.98272349614424004</c:v>
                </c:pt>
                <c:pt idx="929">
                  <c:v>0.98272349614424004</c:v>
                </c:pt>
                <c:pt idx="930">
                  <c:v>0.98272323014811713</c:v>
                </c:pt>
                <c:pt idx="931">
                  <c:v>0.98272323014811713</c:v>
                </c:pt>
                <c:pt idx="932">
                  <c:v>0.98272323014811713</c:v>
                </c:pt>
                <c:pt idx="933">
                  <c:v>0.98272323014811713</c:v>
                </c:pt>
                <c:pt idx="934">
                  <c:v>0.98272323014811713</c:v>
                </c:pt>
                <c:pt idx="935">
                  <c:v>0.98272323014811713</c:v>
                </c:pt>
                <c:pt idx="936">
                  <c:v>0.98272323014811713</c:v>
                </c:pt>
                <c:pt idx="937">
                  <c:v>0.98272323014811713</c:v>
                </c:pt>
                <c:pt idx="938">
                  <c:v>0.98272323014811713</c:v>
                </c:pt>
                <c:pt idx="939">
                  <c:v>0.98272323014811713</c:v>
                </c:pt>
                <c:pt idx="940">
                  <c:v>0.98272323014811713</c:v>
                </c:pt>
                <c:pt idx="941">
                  <c:v>0.98272323014811713</c:v>
                </c:pt>
                <c:pt idx="942">
                  <c:v>0.98272323014811713</c:v>
                </c:pt>
                <c:pt idx="943">
                  <c:v>0.98272323014811713</c:v>
                </c:pt>
                <c:pt idx="944">
                  <c:v>0.98272323014811713</c:v>
                </c:pt>
                <c:pt idx="945">
                  <c:v>0.98272349614424004</c:v>
                </c:pt>
                <c:pt idx="946">
                  <c:v>0.98272323014811713</c:v>
                </c:pt>
                <c:pt idx="947">
                  <c:v>0.98272349614424004</c:v>
                </c:pt>
                <c:pt idx="948">
                  <c:v>0.98272349614424004</c:v>
                </c:pt>
                <c:pt idx="949">
                  <c:v>0.98272349614424004</c:v>
                </c:pt>
                <c:pt idx="950">
                  <c:v>0.98272272462510701</c:v>
                </c:pt>
                <c:pt idx="951">
                  <c:v>0.98272272462510701</c:v>
                </c:pt>
                <c:pt idx="952">
                  <c:v>0.98272328575892864</c:v>
                </c:pt>
                <c:pt idx="953">
                  <c:v>0.98272396554575059</c:v>
                </c:pt>
                <c:pt idx="954">
                  <c:v>0.98272252720191622</c:v>
                </c:pt>
                <c:pt idx="955">
                  <c:v>0.98268401088011803</c:v>
                </c:pt>
                <c:pt idx="956">
                  <c:v>0.98235623108083059</c:v>
                </c:pt>
                <c:pt idx="957">
                  <c:v>0.98207049273734459</c:v>
                </c:pt>
                <c:pt idx="958">
                  <c:v>0.981521959406776</c:v>
                </c:pt>
                <c:pt idx="959">
                  <c:v>0.98126808276050459</c:v>
                </c:pt>
                <c:pt idx="960">
                  <c:v>0.97977067578826149</c:v>
                </c:pt>
                <c:pt idx="961">
                  <c:v>0.97969497162795249</c:v>
                </c:pt>
                <c:pt idx="962">
                  <c:v>0.9794792209631068</c:v>
                </c:pt>
                <c:pt idx="963">
                  <c:v>0.97854841876425458</c:v>
                </c:pt>
                <c:pt idx="964">
                  <c:v>0.97667284190413151</c:v>
                </c:pt>
                <c:pt idx="965">
                  <c:v>0.97598611601602259</c:v>
                </c:pt>
                <c:pt idx="966">
                  <c:v>0.97598596784161529</c:v>
                </c:pt>
                <c:pt idx="967">
                  <c:v>0.97585124157696856</c:v>
                </c:pt>
                <c:pt idx="968">
                  <c:v>0.9755835915997586</c:v>
                </c:pt>
                <c:pt idx="969">
                  <c:v>0.9755835915997586</c:v>
                </c:pt>
                <c:pt idx="970">
                  <c:v>0.97532054276857205</c:v>
                </c:pt>
                <c:pt idx="971">
                  <c:v>0.97519003517578862</c:v>
                </c:pt>
                <c:pt idx="972">
                  <c:v>0.97519003517578862</c:v>
                </c:pt>
                <c:pt idx="973">
                  <c:v>0.97270221652994582</c:v>
                </c:pt>
                <c:pt idx="974">
                  <c:v>0.97222823229063682</c:v>
                </c:pt>
                <c:pt idx="975">
                  <c:v>0.97222807780415255</c:v>
                </c:pt>
                <c:pt idx="976">
                  <c:v>0.97032577388287355</c:v>
                </c:pt>
                <c:pt idx="977">
                  <c:v>0.97032511463443105</c:v>
                </c:pt>
                <c:pt idx="978">
                  <c:v>0.97016047037177855</c:v>
                </c:pt>
                <c:pt idx="979">
                  <c:v>0.9701602161666435</c:v>
                </c:pt>
                <c:pt idx="980">
                  <c:v>0.97015741961810364</c:v>
                </c:pt>
                <c:pt idx="981">
                  <c:v>0.9701574702605108</c:v>
                </c:pt>
                <c:pt idx="982">
                  <c:v>0.96999289076706297</c:v>
                </c:pt>
                <c:pt idx="983">
                  <c:v>0.96916359767282301</c:v>
                </c:pt>
                <c:pt idx="984">
                  <c:v>0.96916351917398103</c:v>
                </c:pt>
                <c:pt idx="985">
                  <c:v>0.96916122252531534</c:v>
                </c:pt>
                <c:pt idx="986">
                  <c:v>0.96899937712711315</c:v>
                </c:pt>
                <c:pt idx="987">
                  <c:v>0.96899937712711315</c:v>
                </c:pt>
                <c:pt idx="988">
                  <c:v>0.96899916865090463</c:v>
                </c:pt>
                <c:pt idx="989">
                  <c:v>0.96899916865090463</c:v>
                </c:pt>
                <c:pt idx="990">
                  <c:v>0.96899934039559543</c:v>
                </c:pt>
                <c:pt idx="991">
                  <c:v>0.96899916865090463</c:v>
                </c:pt>
                <c:pt idx="992">
                  <c:v>0.96899934039559543</c:v>
                </c:pt>
                <c:pt idx="993">
                  <c:v>0.96899916865090463</c:v>
                </c:pt>
                <c:pt idx="994">
                  <c:v>0.96899916865090463</c:v>
                </c:pt>
                <c:pt idx="995">
                  <c:v>0.96899916865090463</c:v>
                </c:pt>
                <c:pt idx="996">
                  <c:v>0.96899935604041665</c:v>
                </c:pt>
                <c:pt idx="997">
                  <c:v>0.96899934039559543</c:v>
                </c:pt>
                <c:pt idx="998">
                  <c:v>0.96899916865090463</c:v>
                </c:pt>
                <c:pt idx="999">
                  <c:v>0.96899934039559543</c:v>
                </c:pt>
                <c:pt idx="1000">
                  <c:v>0.96899949625637405</c:v>
                </c:pt>
                <c:pt idx="1001">
                  <c:v>0.96899916865090463</c:v>
                </c:pt>
                <c:pt idx="1002">
                  <c:v>0.96899935604041665</c:v>
                </c:pt>
                <c:pt idx="1003">
                  <c:v>0.96899935604041665</c:v>
                </c:pt>
                <c:pt idx="1004">
                  <c:v>0.96899916865090463</c:v>
                </c:pt>
                <c:pt idx="1005">
                  <c:v>0.96899916865090463</c:v>
                </c:pt>
                <c:pt idx="1006">
                  <c:v>0.96899916865090463</c:v>
                </c:pt>
                <c:pt idx="1007">
                  <c:v>0.96899916865090463</c:v>
                </c:pt>
                <c:pt idx="1008">
                  <c:v>0.96899935604041665</c:v>
                </c:pt>
                <c:pt idx="1009">
                  <c:v>0.96899934039559543</c:v>
                </c:pt>
                <c:pt idx="1010">
                  <c:v>0.96899916865090463</c:v>
                </c:pt>
                <c:pt idx="1011">
                  <c:v>0.96899949625637405</c:v>
                </c:pt>
                <c:pt idx="1012">
                  <c:v>0.96899934039559543</c:v>
                </c:pt>
                <c:pt idx="1013">
                  <c:v>0.96899935604041665</c:v>
                </c:pt>
                <c:pt idx="1014">
                  <c:v>0.96899916865090463</c:v>
                </c:pt>
                <c:pt idx="1015">
                  <c:v>0.96899916865090463</c:v>
                </c:pt>
                <c:pt idx="1016">
                  <c:v>0.96899934039559543</c:v>
                </c:pt>
                <c:pt idx="1017">
                  <c:v>0.96899916865090463</c:v>
                </c:pt>
                <c:pt idx="1018">
                  <c:v>0.96899916444086265</c:v>
                </c:pt>
                <c:pt idx="1019">
                  <c:v>0.96899916444086265</c:v>
                </c:pt>
                <c:pt idx="1020">
                  <c:v>0.96899916444086265</c:v>
                </c:pt>
                <c:pt idx="1021">
                  <c:v>0.96899916444086265</c:v>
                </c:pt>
                <c:pt idx="1022">
                  <c:v>0.96899916444086265</c:v>
                </c:pt>
                <c:pt idx="1023">
                  <c:v>0.96899916444086265</c:v>
                </c:pt>
                <c:pt idx="1024">
                  <c:v>0.96899916444086265</c:v>
                </c:pt>
                <c:pt idx="1025">
                  <c:v>0.96899916444086265</c:v>
                </c:pt>
                <c:pt idx="1026">
                  <c:v>0.96899851518644464</c:v>
                </c:pt>
                <c:pt idx="1027">
                  <c:v>0.96899824913111665</c:v>
                </c:pt>
                <c:pt idx="1028">
                  <c:v>0.96899836031842335</c:v>
                </c:pt>
                <c:pt idx="1029">
                  <c:v>0.96899838414426798</c:v>
                </c:pt>
                <c:pt idx="1030">
                  <c:v>0.96899838414426798</c:v>
                </c:pt>
                <c:pt idx="1031">
                  <c:v>0.96899805332126965</c:v>
                </c:pt>
                <c:pt idx="1032">
                  <c:v>0.9688354124307238</c:v>
                </c:pt>
                <c:pt idx="1033">
                  <c:v>0.96883532010882933</c:v>
                </c:pt>
                <c:pt idx="1034">
                  <c:v>0.96883547199322295</c:v>
                </c:pt>
                <c:pt idx="1035">
                  <c:v>0.96883547199322295</c:v>
                </c:pt>
                <c:pt idx="1036">
                  <c:v>0.96883547199322295</c:v>
                </c:pt>
                <c:pt idx="1037">
                  <c:v>0.96883547199322295</c:v>
                </c:pt>
                <c:pt idx="1038">
                  <c:v>0.96883547199322295</c:v>
                </c:pt>
                <c:pt idx="1039">
                  <c:v>0.96883547199322295</c:v>
                </c:pt>
                <c:pt idx="1040">
                  <c:v>0.96883547199322295</c:v>
                </c:pt>
                <c:pt idx="1041">
                  <c:v>0.96883528238590477</c:v>
                </c:pt>
                <c:pt idx="1042">
                  <c:v>0.96883528238590477</c:v>
                </c:pt>
                <c:pt idx="1043">
                  <c:v>0.96883537231367456</c:v>
                </c:pt>
                <c:pt idx="1044">
                  <c:v>0.96883528238590477</c:v>
                </c:pt>
                <c:pt idx="1045">
                  <c:v>0.96883537231367456</c:v>
                </c:pt>
                <c:pt idx="1046">
                  <c:v>0.96883528238590477</c:v>
                </c:pt>
                <c:pt idx="1047">
                  <c:v>0.96883528238590477</c:v>
                </c:pt>
                <c:pt idx="1048">
                  <c:v>0.96883528238590477</c:v>
                </c:pt>
                <c:pt idx="1049">
                  <c:v>0.96883537231367456</c:v>
                </c:pt>
                <c:pt idx="1050">
                  <c:v>0.96883528238590477</c:v>
                </c:pt>
                <c:pt idx="1051">
                  <c:v>0.96883537231367456</c:v>
                </c:pt>
                <c:pt idx="1052">
                  <c:v>0.96883518907130151</c:v>
                </c:pt>
                <c:pt idx="1053">
                  <c:v>0.96883518907130151</c:v>
                </c:pt>
                <c:pt idx="1054">
                  <c:v>0.96883528238590477</c:v>
                </c:pt>
                <c:pt idx="1055">
                  <c:v>0.96883537231367456</c:v>
                </c:pt>
                <c:pt idx="1056">
                  <c:v>0.96883546562825895</c:v>
                </c:pt>
                <c:pt idx="1057">
                  <c:v>0.96883537231367456</c:v>
                </c:pt>
                <c:pt idx="1058">
                  <c:v>0.96883537231367456</c:v>
                </c:pt>
                <c:pt idx="1059">
                  <c:v>0.96883546562825895</c:v>
                </c:pt>
                <c:pt idx="1060">
                  <c:v>0.96883546562825895</c:v>
                </c:pt>
                <c:pt idx="1061">
                  <c:v>0.96883528238590477</c:v>
                </c:pt>
                <c:pt idx="1062">
                  <c:v>0.96883528238590477</c:v>
                </c:pt>
                <c:pt idx="1063">
                  <c:v>0.96883528238590477</c:v>
                </c:pt>
                <c:pt idx="1064">
                  <c:v>0.96883528238590477</c:v>
                </c:pt>
                <c:pt idx="1065">
                  <c:v>0.96883537231367456</c:v>
                </c:pt>
                <c:pt idx="1066">
                  <c:v>0.96883528238590477</c:v>
                </c:pt>
                <c:pt idx="1067">
                  <c:v>0.96883528238590477</c:v>
                </c:pt>
                <c:pt idx="1068">
                  <c:v>0.96883537231367456</c:v>
                </c:pt>
                <c:pt idx="1069">
                  <c:v>0.96883528238590477</c:v>
                </c:pt>
                <c:pt idx="1070">
                  <c:v>0.96883528238590477</c:v>
                </c:pt>
                <c:pt idx="1071">
                  <c:v>0.96883501295322261</c:v>
                </c:pt>
                <c:pt idx="1072">
                  <c:v>0.96883478124315003</c:v>
                </c:pt>
                <c:pt idx="1073">
                  <c:v>0.96883459800109295</c:v>
                </c:pt>
                <c:pt idx="1074">
                  <c:v>0.96883459800109295</c:v>
                </c:pt>
                <c:pt idx="1075">
                  <c:v>0.96883436967815495</c:v>
                </c:pt>
                <c:pt idx="1076">
                  <c:v>0.96883459800109295</c:v>
                </c:pt>
                <c:pt idx="1077">
                  <c:v>0.96883436967815495</c:v>
                </c:pt>
                <c:pt idx="1078">
                  <c:v>0.96883436967815495</c:v>
                </c:pt>
                <c:pt idx="1079">
                  <c:v>0.96883436331292849</c:v>
                </c:pt>
                <c:pt idx="1080">
                  <c:v>0.96883400395250363</c:v>
                </c:pt>
                <c:pt idx="1081">
                  <c:v>0.96867193710185306</c:v>
                </c:pt>
                <c:pt idx="1082">
                  <c:v>0.96867193710185306</c:v>
                </c:pt>
                <c:pt idx="1083">
                  <c:v>0.9686717598272</c:v>
                </c:pt>
                <c:pt idx="1084">
                  <c:v>0.96834538067035003</c:v>
                </c:pt>
                <c:pt idx="1085">
                  <c:v>0.96834546610733463</c:v>
                </c:pt>
                <c:pt idx="1086">
                  <c:v>0.968343139810806</c:v>
                </c:pt>
                <c:pt idx="1087">
                  <c:v>0.96818156929090959</c:v>
                </c:pt>
                <c:pt idx="1088">
                  <c:v>0.96753075528952703</c:v>
                </c:pt>
                <c:pt idx="1089">
                  <c:v>0.96752851589641997</c:v>
                </c:pt>
                <c:pt idx="1090">
                  <c:v>0.96704775625900596</c:v>
                </c:pt>
                <c:pt idx="1091">
                  <c:v>0.96688741613556506</c:v>
                </c:pt>
                <c:pt idx="1092">
                  <c:v>0.96593189848069272</c:v>
                </c:pt>
                <c:pt idx="1093">
                  <c:v>0.96468042831476764</c:v>
                </c:pt>
                <c:pt idx="1094">
                  <c:v>0.96329955952592705</c:v>
                </c:pt>
                <c:pt idx="1095">
                  <c:v>0.96298832734612905</c:v>
                </c:pt>
                <c:pt idx="1096">
                  <c:v>0.96259365782401063</c:v>
                </c:pt>
                <c:pt idx="1097">
                  <c:v>0.96216151126244598</c:v>
                </c:pt>
                <c:pt idx="1098">
                  <c:v>0.96215587864610652</c:v>
                </c:pt>
                <c:pt idx="1099">
                  <c:v>0.96193960695538816</c:v>
                </c:pt>
                <c:pt idx="1100">
                  <c:v>0.96193963291542806</c:v>
                </c:pt>
                <c:pt idx="1101">
                  <c:v>0.96193963291542806</c:v>
                </c:pt>
                <c:pt idx="1102">
                  <c:v>0.96172275059246803</c:v>
                </c:pt>
                <c:pt idx="1103">
                  <c:v>0.96172275059246803</c:v>
                </c:pt>
                <c:pt idx="1104">
                  <c:v>0.96172282393253095</c:v>
                </c:pt>
                <c:pt idx="1105">
                  <c:v>0.96172282393253095</c:v>
                </c:pt>
                <c:pt idx="1106">
                  <c:v>0.96172282393253095</c:v>
                </c:pt>
                <c:pt idx="1107">
                  <c:v>0.96172282393253095</c:v>
                </c:pt>
                <c:pt idx="1108">
                  <c:v>0.96172289330827143</c:v>
                </c:pt>
                <c:pt idx="1109">
                  <c:v>0.96172187448190061</c:v>
                </c:pt>
                <c:pt idx="1110">
                  <c:v>0.96172187448190061</c:v>
                </c:pt>
                <c:pt idx="1111">
                  <c:v>0.96150634145417402</c:v>
                </c:pt>
                <c:pt idx="1112">
                  <c:v>0.96150640983590985</c:v>
                </c:pt>
                <c:pt idx="1113">
                  <c:v>0.96150640983590985</c:v>
                </c:pt>
                <c:pt idx="1114">
                  <c:v>0.96150634145417402</c:v>
                </c:pt>
                <c:pt idx="1115">
                  <c:v>0.96150640983590985</c:v>
                </c:pt>
                <c:pt idx="1116">
                  <c:v>0.96150640983590985</c:v>
                </c:pt>
                <c:pt idx="1117">
                  <c:v>0.96150650398469051</c:v>
                </c:pt>
                <c:pt idx="1118">
                  <c:v>0.96150650398469051</c:v>
                </c:pt>
                <c:pt idx="1119">
                  <c:v>0.96150650398469051</c:v>
                </c:pt>
                <c:pt idx="1120">
                  <c:v>0.96150650398469051</c:v>
                </c:pt>
                <c:pt idx="1121">
                  <c:v>0.96150650398469051</c:v>
                </c:pt>
                <c:pt idx="1122">
                  <c:v>0.96150650398469051</c:v>
                </c:pt>
                <c:pt idx="1123">
                  <c:v>0.96150620153810462</c:v>
                </c:pt>
                <c:pt idx="1124">
                  <c:v>0.96150620153810462</c:v>
                </c:pt>
                <c:pt idx="1125">
                  <c:v>0.96150631965129996</c:v>
                </c:pt>
                <c:pt idx="1126">
                  <c:v>0.96150631965129996</c:v>
                </c:pt>
                <c:pt idx="1127">
                  <c:v>0.96150636406860857</c:v>
                </c:pt>
                <c:pt idx="1128">
                  <c:v>0.96150553060425203</c:v>
                </c:pt>
                <c:pt idx="1129">
                  <c:v>0.96150553060425203</c:v>
                </c:pt>
                <c:pt idx="1130">
                  <c:v>0.96150553060425203</c:v>
                </c:pt>
                <c:pt idx="1131">
                  <c:v>0.96150553060425203</c:v>
                </c:pt>
                <c:pt idx="1132">
                  <c:v>0.96150553060425203</c:v>
                </c:pt>
                <c:pt idx="1133">
                  <c:v>0.96150553060425203</c:v>
                </c:pt>
                <c:pt idx="1134">
                  <c:v>0.96150553060425203</c:v>
                </c:pt>
                <c:pt idx="1135">
                  <c:v>0.96150553060425203</c:v>
                </c:pt>
                <c:pt idx="1136">
                  <c:v>0.96150553060425203</c:v>
                </c:pt>
                <c:pt idx="1137">
                  <c:v>0.96150534311800195</c:v>
                </c:pt>
                <c:pt idx="1138">
                  <c:v>0.96150534311800195</c:v>
                </c:pt>
                <c:pt idx="1139">
                  <c:v>0.96150534311800195</c:v>
                </c:pt>
                <c:pt idx="1140">
                  <c:v>0.96150515779360002</c:v>
                </c:pt>
                <c:pt idx="1141">
                  <c:v>0.96150515779360002</c:v>
                </c:pt>
                <c:pt idx="1142">
                  <c:v>0.96150515779360002</c:v>
                </c:pt>
                <c:pt idx="1143">
                  <c:v>0.96150515779360002</c:v>
                </c:pt>
                <c:pt idx="1144">
                  <c:v>0.96150515779360002</c:v>
                </c:pt>
                <c:pt idx="1145">
                  <c:v>0.96150515779360002</c:v>
                </c:pt>
                <c:pt idx="1146">
                  <c:v>0.96150515779360002</c:v>
                </c:pt>
                <c:pt idx="1147">
                  <c:v>0.96150515779360002</c:v>
                </c:pt>
                <c:pt idx="1148">
                  <c:v>0.96150515779360002</c:v>
                </c:pt>
                <c:pt idx="1149">
                  <c:v>0.96150515779360002</c:v>
                </c:pt>
                <c:pt idx="1150">
                  <c:v>0.96150515779360002</c:v>
                </c:pt>
                <c:pt idx="1151">
                  <c:v>0.96150515779360002</c:v>
                </c:pt>
                <c:pt idx="1152">
                  <c:v>0.96150515779360002</c:v>
                </c:pt>
                <c:pt idx="1153">
                  <c:v>0.96150515779360002</c:v>
                </c:pt>
                <c:pt idx="1154">
                  <c:v>0.96150515779360002</c:v>
                </c:pt>
                <c:pt idx="1155">
                  <c:v>0.96129543314974253</c:v>
                </c:pt>
                <c:pt idx="1156">
                  <c:v>0.96129557089848638</c:v>
                </c:pt>
                <c:pt idx="1157">
                  <c:v>0.96129543314974253</c:v>
                </c:pt>
                <c:pt idx="1158">
                  <c:v>0.96129543314974253</c:v>
                </c:pt>
                <c:pt idx="1159">
                  <c:v>0.96129543314974253</c:v>
                </c:pt>
                <c:pt idx="1160">
                  <c:v>0.96129543314974253</c:v>
                </c:pt>
                <c:pt idx="1161">
                  <c:v>0.96129543314974253</c:v>
                </c:pt>
                <c:pt idx="1162">
                  <c:v>0.96129557089848638</c:v>
                </c:pt>
                <c:pt idx="1163">
                  <c:v>0.96129543314974253</c:v>
                </c:pt>
                <c:pt idx="1164">
                  <c:v>0.96129543314974253</c:v>
                </c:pt>
                <c:pt idx="1165">
                  <c:v>0.96129543314974253</c:v>
                </c:pt>
                <c:pt idx="1166">
                  <c:v>0.96129543314974253</c:v>
                </c:pt>
                <c:pt idx="1167">
                  <c:v>0.96129533900490804</c:v>
                </c:pt>
                <c:pt idx="1168">
                  <c:v>0.96129533900490804</c:v>
                </c:pt>
                <c:pt idx="1169">
                  <c:v>0.96129522368732834</c:v>
                </c:pt>
                <c:pt idx="1170">
                  <c:v>0.96129533900490804</c:v>
                </c:pt>
                <c:pt idx="1171">
                  <c:v>0.96129533900490804</c:v>
                </c:pt>
                <c:pt idx="1172">
                  <c:v>0.96129522368732834</c:v>
                </c:pt>
                <c:pt idx="1173">
                  <c:v>0.96129524882407946</c:v>
                </c:pt>
                <c:pt idx="1174">
                  <c:v>0.96129522368732834</c:v>
                </c:pt>
                <c:pt idx="1175">
                  <c:v>0.96129524882407946</c:v>
                </c:pt>
                <c:pt idx="1176">
                  <c:v>0.96129533900490804</c:v>
                </c:pt>
                <c:pt idx="1177">
                  <c:v>0.96129522368732834</c:v>
                </c:pt>
                <c:pt idx="1178">
                  <c:v>0.96129524882407946</c:v>
                </c:pt>
                <c:pt idx="1179">
                  <c:v>0.96129522368732834</c:v>
                </c:pt>
                <c:pt idx="1180">
                  <c:v>0.96129533900490804</c:v>
                </c:pt>
                <c:pt idx="1181">
                  <c:v>0.96129522368732834</c:v>
                </c:pt>
                <c:pt idx="1182">
                  <c:v>0.96129533900490804</c:v>
                </c:pt>
                <c:pt idx="1183">
                  <c:v>0.96129533900490804</c:v>
                </c:pt>
                <c:pt idx="1184">
                  <c:v>0.96129522368732834</c:v>
                </c:pt>
                <c:pt idx="1185">
                  <c:v>0.96129522368732834</c:v>
                </c:pt>
                <c:pt idx="1186">
                  <c:v>0.96129522368732834</c:v>
                </c:pt>
                <c:pt idx="1187">
                  <c:v>0.96129533900490804</c:v>
                </c:pt>
                <c:pt idx="1188">
                  <c:v>0.96129533900490804</c:v>
                </c:pt>
                <c:pt idx="1189">
                  <c:v>0.96129533900490804</c:v>
                </c:pt>
                <c:pt idx="1190">
                  <c:v>0.96129533900490804</c:v>
                </c:pt>
                <c:pt idx="1191">
                  <c:v>0.96129533900490804</c:v>
                </c:pt>
                <c:pt idx="1192">
                  <c:v>0.96129432980703522</c:v>
                </c:pt>
                <c:pt idx="1193">
                  <c:v>0.96129441863479093</c:v>
                </c:pt>
                <c:pt idx="1194">
                  <c:v>0.96129414548139402</c:v>
                </c:pt>
                <c:pt idx="1195">
                  <c:v>0.96129077219248615</c:v>
                </c:pt>
                <c:pt idx="1196">
                  <c:v>0.96129083858931974</c:v>
                </c:pt>
                <c:pt idx="1197">
                  <c:v>0.96129083858931974</c:v>
                </c:pt>
                <c:pt idx="1198">
                  <c:v>0.96129083858931974</c:v>
                </c:pt>
                <c:pt idx="1199">
                  <c:v>0.96129086101761596</c:v>
                </c:pt>
                <c:pt idx="1200">
                  <c:v>0.96129086101761596</c:v>
                </c:pt>
                <c:pt idx="1201">
                  <c:v>0.96129086101761596</c:v>
                </c:pt>
                <c:pt idx="1202">
                  <c:v>0.96129086101761596</c:v>
                </c:pt>
                <c:pt idx="1203">
                  <c:v>0.96129086101761596</c:v>
                </c:pt>
                <c:pt idx="1204">
                  <c:v>0.96129086101761596</c:v>
                </c:pt>
                <c:pt idx="1205">
                  <c:v>0.96129088281956065</c:v>
                </c:pt>
                <c:pt idx="1206">
                  <c:v>0.96129088281956065</c:v>
                </c:pt>
                <c:pt idx="1207">
                  <c:v>0.96129088281956065</c:v>
                </c:pt>
                <c:pt idx="1208">
                  <c:v>0.96129086101761596</c:v>
                </c:pt>
                <c:pt idx="1209">
                  <c:v>0.96129088281956065</c:v>
                </c:pt>
                <c:pt idx="1210">
                  <c:v>0.96129088281956065</c:v>
                </c:pt>
                <c:pt idx="1211">
                  <c:v>0.96129086101761596</c:v>
                </c:pt>
                <c:pt idx="1212">
                  <c:v>0.96129086101761596</c:v>
                </c:pt>
                <c:pt idx="1213">
                  <c:v>0.96129063011521565</c:v>
                </c:pt>
                <c:pt idx="1214">
                  <c:v>0.96129063011521565</c:v>
                </c:pt>
                <c:pt idx="1215">
                  <c:v>0.96128996713793258</c:v>
                </c:pt>
                <c:pt idx="1216">
                  <c:v>0.96128996713793258</c:v>
                </c:pt>
                <c:pt idx="1217">
                  <c:v>0.96128996713793258</c:v>
                </c:pt>
                <c:pt idx="1218">
                  <c:v>0.96128996713793258</c:v>
                </c:pt>
                <c:pt idx="1219">
                  <c:v>0.96128996713793258</c:v>
                </c:pt>
                <c:pt idx="1220">
                  <c:v>0.96128996713793258</c:v>
                </c:pt>
                <c:pt idx="1221">
                  <c:v>0.96128996713793258</c:v>
                </c:pt>
                <c:pt idx="1222">
                  <c:v>0.96128996713793258</c:v>
                </c:pt>
                <c:pt idx="1223">
                  <c:v>0.96128996713793258</c:v>
                </c:pt>
                <c:pt idx="1224">
                  <c:v>0.96128996713793258</c:v>
                </c:pt>
                <c:pt idx="1225">
                  <c:v>0.96128996713793258</c:v>
                </c:pt>
                <c:pt idx="1226">
                  <c:v>0.96128996713793258</c:v>
                </c:pt>
                <c:pt idx="1227">
                  <c:v>0.96128996713793258</c:v>
                </c:pt>
                <c:pt idx="1228">
                  <c:v>0.96129007677372214</c:v>
                </c:pt>
                <c:pt idx="1229">
                  <c:v>0.96129001037690054</c:v>
                </c:pt>
                <c:pt idx="1230">
                  <c:v>0.96128996713793258</c:v>
                </c:pt>
                <c:pt idx="1231">
                  <c:v>0.96128996713793258</c:v>
                </c:pt>
                <c:pt idx="1232">
                  <c:v>0.96128996713793258</c:v>
                </c:pt>
                <c:pt idx="1233">
                  <c:v>0.96128996713793258</c:v>
                </c:pt>
                <c:pt idx="1234">
                  <c:v>0.96129001037690054</c:v>
                </c:pt>
                <c:pt idx="1235">
                  <c:v>0.96128996713793258</c:v>
                </c:pt>
                <c:pt idx="1236">
                  <c:v>0.96128996713793258</c:v>
                </c:pt>
                <c:pt idx="1237">
                  <c:v>0.96128996713793258</c:v>
                </c:pt>
                <c:pt idx="1238">
                  <c:v>0.96128996713793258</c:v>
                </c:pt>
                <c:pt idx="1239">
                  <c:v>0.96128996713793258</c:v>
                </c:pt>
                <c:pt idx="1240">
                  <c:v>0.96128996713793258</c:v>
                </c:pt>
                <c:pt idx="1241">
                  <c:v>0.96128996713793258</c:v>
                </c:pt>
                <c:pt idx="1242">
                  <c:v>0.96128996713793258</c:v>
                </c:pt>
                <c:pt idx="1243">
                  <c:v>0.96128996713793258</c:v>
                </c:pt>
                <c:pt idx="1244">
                  <c:v>0.96128996713793258</c:v>
                </c:pt>
                <c:pt idx="1245">
                  <c:v>0.96128996713793258</c:v>
                </c:pt>
                <c:pt idx="1246">
                  <c:v>0.96128996713793258</c:v>
                </c:pt>
                <c:pt idx="1247">
                  <c:v>0.96128996713793258</c:v>
                </c:pt>
                <c:pt idx="1248">
                  <c:v>0.96128996713793258</c:v>
                </c:pt>
                <c:pt idx="1249">
                  <c:v>0.96128996713793258</c:v>
                </c:pt>
                <c:pt idx="1250">
                  <c:v>0.96128996713793258</c:v>
                </c:pt>
                <c:pt idx="1251">
                  <c:v>0.96128996713793258</c:v>
                </c:pt>
                <c:pt idx="1252">
                  <c:v>0.96129001037690054</c:v>
                </c:pt>
                <c:pt idx="1253">
                  <c:v>0.96128975767256664</c:v>
                </c:pt>
                <c:pt idx="1254">
                  <c:v>0.96128975767256664</c:v>
                </c:pt>
                <c:pt idx="1255">
                  <c:v>0.96128975767256664</c:v>
                </c:pt>
                <c:pt idx="1256">
                  <c:v>0.96128982506038763</c:v>
                </c:pt>
                <c:pt idx="1257">
                  <c:v>0.96128975767256664</c:v>
                </c:pt>
                <c:pt idx="1258">
                  <c:v>0.96128975767256664</c:v>
                </c:pt>
                <c:pt idx="1259">
                  <c:v>0.96128982506038763</c:v>
                </c:pt>
                <c:pt idx="1260">
                  <c:v>0.96128975767256664</c:v>
                </c:pt>
                <c:pt idx="1261">
                  <c:v>0.96128975767256664</c:v>
                </c:pt>
                <c:pt idx="1262">
                  <c:v>0.96128975767256664</c:v>
                </c:pt>
                <c:pt idx="1263">
                  <c:v>0.96128975767256664</c:v>
                </c:pt>
                <c:pt idx="1264">
                  <c:v>0.96128975767256664</c:v>
                </c:pt>
                <c:pt idx="1265">
                  <c:v>0.96128982506038763</c:v>
                </c:pt>
                <c:pt idx="1266">
                  <c:v>0.96128982506038763</c:v>
                </c:pt>
                <c:pt idx="1267">
                  <c:v>0.96128982506038763</c:v>
                </c:pt>
                <c:pt idx="1268">
                  <c:v>0.96128975767256664</c:v>
                </c:pt>
                <c:pt idx="1269">
                  <c:v>0.96128982506038763</c:v>
                </c:pt>
                <c:pt idx="1270">
                  <c:v>0.96128968731175402</c:v>
                </c:pt>
                <c:pt idx="1271">
                  <c:v>0.96128982506038763</c:v>
                </c:pt>
                <c:pt idx="1272">
                  <c:v>0.96128975767256664</c:v>
                </c:pt>
                <c:pt idx="1273">
                  <c:v>0.96128975767256664</c:v>
                </c:pt>
                <c:pt idx="1274">
                  <c:v>0.96128975767256664</c:v>
                </c:pt>
                <c:pt idx="1275">
                  <c:v>0.96128982506038763</c:v>
                </c:pt>
                <c:pt idx="1276">
                  <c:v>0.96128975767256664</c:v>
                </c:pt>
                <c:pt idx="1277">
                  <c:v>0.96128982506038763</c:v>
                </c:pt>
                <c:pt idx="1278">
                  <c:v>0.96128984983531951</c:v>
                </c:pt>
                <c:pt idx="1279">
                  <c:v>0.96128975767256664</c:v>
                </c:pt>
                <c:pt idx="1280">
                  <c:v>0.96128975767256664</c:v>
                </c:pt>
                <c:pt idx="1281">
                  <c:v>0.96128975767256664</c:v>
                </c:pt>
                <c:pt idx="1282">
                  <c:v>0.96128975767256664</c:v>
                </c:pt>
                <c:pt idx="1283">
                  <c:v>0.96128975767256664</c:v>
                </c:pt>
                <c:pt idx="1284">
                  <c:v>0.96128982506038763</c:v>
                </c:pt>
                <c:pt idx="1285">
                  <c:v>0.96128975767256664</c:v>
                </c:pt>
                <c:pt idx="1286">
                  <c:v>0.96128975767256664</c:v>
                </c:pt>
                <c:pt idx="1287">
                  <c:v>0.96128975767256664</c:v>
                </c:pt>
                <c:pt idx="1288">
                  <c:v>0.96128975767256664</c:v>
                </c:pt>
                <c:pt idx="1289">
                  <c:v>0.96128975767256664</c:v>
                </c:pt>
                <c:pt idx="1290">
                  <c:v>0.96128975767256664</c:v>
                </c:pt>
                <c:pt idx="1291">
                  <c:v>0.96128975767256664</c:v>
                </c:pt>
                <c:pt idx="1292">
                  <c:v>0.96128982506038763</c:v>
                </c:pt>
                <c:pt idx="1293">
                  <c:v>0.96128982506038763</c:v>
                </c:pt>
                <c:pt idx="1294">
                  <c:v>0.96128982506038763</c:v>
                </c:pt>
                <c:pt idx="1295">
                  <c:v>0.96128982506038763</c:v>
                </c:pt>
                <c:pt idx="1296">
                  <c:v>0.96128982506038763</c:v>
                </c:pt>
                <c:pt idx="1297">
                  <c:v>0.96128982506038763</c:v>
                </c:pt>
                <c:pt idx="1298">
                  <c:v>0.96128982506038763</c:v>
                </c:pt>
                <c:pt idx="1299">
                  <c:v>0.96128982506038763</c:v>
                </c:pt>
                <c:pt idx="1300">
                  <c:v>0.96128982506038763</c:v>
                </c:pt>
                <c:pt idx="1301">
                  <c:v>0.96128982506038763</c:v>
                </c:pt>
                <c:pt idx="1302">
                  <c:v>0.96128982506038763</c:v>
                </c:pt>
                <c:pt idx="1303">
                  <c:v>0.96128982506038763</c:v>
                </c:pt>
                <c:pt idx="1304">
                  <c:v>0.96128982506038763</c:v>
                </c:pt>
                <c:pt idx="1305">
                  <c:v>0.96128982506038763</c:v>
                </c:pt>
                <c:pt idx="1306">
                  <c:v>0.96128982506038763</c:v>
                </c:pt>
                <c:pt idx="1307">
                  <c:v>0.96128982506038763</c:v>
                </c:pt>
                <c:pt idx="1308">
                  <c:v>0.96108006929231449</c:v>
                </c:pt>
                <c:pt idx="1309">
                  <c:v>0.96108011234684565</c:v>
                </c:pt>
                <c:pt idx="1310">
                  <c:v>0.96108006929231449</c:v>
                </c:pt>
                <c:pt idx="1311">
                  <c:v>0.96108006929231449</c:v>
                </c:pt>
                <c:pt idx="1312">
                  <c:v>0.96108006929231449</c:v>
                </c:pt>
                <c:pt idx="1313">
                  <c:v>0.96108006929231449</c:v>
                </c:pt>
                <c:pt idx="1314">
                  <c:v>0.96108006929231449</c:v>
                </c:pt>
                <c:pt idx="1315">
                  <c:v>0.96108006929231449</c:v>
                </c:pt>
                <c:pt idx="1316">
                  <c:v>0.96108006929231449</c:v>
                </c:pt>
                <c:pt idx="1317">
                  <c:v>0.96108006929231449</c:v>
                </c:pt>
                <c:pt idx="1318">
                  <c:v>0.96107983839963218</c:v>
                </c:pt>
                <c:pt idx="1319">
                  <c:v>0.96107992703814016</c:v>
                </c:pt>
                <c:pt idx="1320">
                  <c:v>0.96107992703814016</c:v>
                </c:pt>
                <c:pt idx="1321">
                  <c:v>0.96107992703814016</c:v>
                </c:pt>
                <c:pt idx="1322">
                  <c:v>0.96107992703814016</c:v>
                </c:pt>
                <c:pt idx="1323">
                  <c:v>0.96107992703814016</c:v>
                </c:pt>
                <c:pt idx="1324">
                  <c:v>0.96107983839963218</c:v>
                </c:pt>
                <c:pt idx="1325">
                  <c:v>0.96107983839963218</c:v>
                </c:pt>
                <c:pt idx="1326">
                  <c:v>0.96107983839963218</c:v>
                </c:pt>
                <c:pt idx="1327">
                  <c:v>0.96107983839963218</c:v>
                </c:pt>
                <c:pt idx="1328">
                  <c:v>0.96107992703814016</c:v>
                </c:pt>
                <c:pt idx="1329">
                  <c:v>0.96107992703814016</c:v>
                </c:pt>
                <c:pt idx="1330">
                  <c:v>0.96107992703814016</c:v>
                </c:pt>
                <c:pt idx="1331">
                  <c:v>0.96107992703814016</c:v>
                </c:pt>
                <c:pt idx="1332">
                  <c:v>0.96107992703814016</c:v>
                </c:pt>
                <c:pt idx="1333">
                  <c:v>0.96107992703814016</c:v>
                </c:pt>
                <c:pt idx="1334">
                  <c:v>0.96107992703814016</c:v>
                </c:pt>
                <c:pt idx="1335">
                  <c:v>0.96107992703814016</c:v>
                </c:pt>
                <c:pt idx="1336">
                  <c:v>0.96107992703814016</c:v>
                </c:pt>
                <c:pt idx="1337">
                  <c:v>0.96107969614546807</c:v>
                </c:pt>
                <c:pt idx="1338">
                  <c:v>0.96107969614546807</c:v>
                </c:pt>
                <c:pt idx="1339">
                  <c:v>0.96107969614546807</c:v>
                </c:pt>
                <c:pt idx="1340">
                  <c:v>0.96107969614546807</c:v>
                </c:pt>
                <c:pt idx="1341">
                  <c:v>0.96107875121692599</c:v>
                </c:pt>
                <c:pt idx="1342">
                  <c:v>0.96107875121692599</c:v>
                </c:pt>
                <c:pt idx="1343">
                  <c:v>0.96107875121692599</c:v>
                </c:pt>
                <c:pt idx="1344">
                  <c:v>0.96107882157478253</c:v>
                </c:pt>
                <c:pt idx="1345">
                  <c:v>0.96107525370563862</c:v>
                </c:pt>
                <c:pt idx="1346">
                  <c:v>0.96107437715079713</c:v>
                </c:pt>
                <c:pt idx="1347">
                  <c:v>0.96107437715079713</c:v>
                </c:pt>
                <c:pt idx="1348">
                  <c:v>0.96107437715079713</c:v>
                </c:pt>
                <c:pt idx="1349">
                  <c:v>0.96107437715079713</c:v>
                </c:pt>
                <c:pt idx="1350">
                  <c:v>0.96107437715079713</c:v>
                </c:pt>
                <c:pt idx="1351">
                  <c:v>0.96107446831864562</c:v>
                </c:pt>
                <c:pt idx="1352">
                  <c:v>0.96107437715079713</c:v>
                </c:pt>
                <c:pt idx="1353">
                  <c:v>0.96107437715079713</c:v>
                </c:pt>
                <c:pt idx="1354">
                  <c:v>0.96107437715079713</c:v>
                </c:pt>
                <c:pt idx="1355">
                  <c:v>0.96107437715079713</c:v>
                </c:pt>
                <c:pt idx="1356">
                  <c:v>0.96107437715079713</c:v>
                </c:pt>
                <c:pt idx="1357">
                  <c:v>0.96107437715079713</c:v>
                </c:pt>
                <c:pt idx="1358">
                  <c:v>0.96107446831864562</c:v>
                </c:pt>
                <c:pt idx="1359">
                  <c:v>0.96107446831864562</c:v>
                </c:pt>
                <c:pt idx="1360">
                  <c:v>0.96107440093371377</c:v>
                </c:pt>
                <c:pt idx="1361">
                  <c:v>0.96107440093371377</c:v>
                </c:pt>
                <c:pt idx="1362">
                  <c:v>0.96107440093371377</c:v>
                </c:pt>
                <c:pt idx="1363">
                  <c:v>0.96107440093371377</c:v>
                </c:pt>
                <c:pt idx="1364">
                  <c:v>0.96107440093371377</c:v>
                </c:pt>
                <c:pt idx="1365">
                  <c:v>0.96107425867620122</c:v>
                </c:pt>
                <c:pt idx="1366">
                  <c:v>0.96107421562514306</c:v>
                </c:pt>
                <c:pt idx="1367">
                  <c:v>0.96107421562514306</c:v>
                </c:pt>
                <c:pt idx="1368">
                  <c:v>0.96107421562514306</c:v>
                </c:pt>
                <c:pt idx="1369">
                  <c:v>0.96107421562514306</c:v>
                </c:pt>
                <c:pt idx="1370">
                  <c:v>0.96086565856030415</c:v>
                </c:pt>
                <c:pt idx="1371">
                  <c:v>0.96086574774248801</c:v>
                </c:pt>
                <c:pt idx="1372">
                  <c:v>0.96086565856030415</c:v>
                </c:pt>
                <c:pt idx="1373">
                  <c:v>0.96086565856030415</c:v>
                </c:pt>
                <c:pt idx="1374">
                  <c:v>0.96086565856030415</c:v>
                </c:pt>
                <c:pt idx="1375">
                  <c:v>0.96086549704144464</c:v>
                </c:pt>
                <c:pt idx="1376">
                  <c:v>0.96086551685971311</c:v>
                </c:pt>
                <c:pt idx="1377">
                  <c:v>0.96086542767752514</c:v>
                </c:pt>
                <c:pt idx="1378">
                  <c:v>0.96086549704144464</c:v>
                </c:pt>
                <c:pt idx="1379">
                  <c:v>0.96086542767752514</c:v>
                </c:pt>
                <c:pt idx="1380">
                  <c:v>0.96086551685971311</c:v>
                </c:pt>
                <c:pt idx="1381">
                  <c:v>0.96086551685971311</c:v>
                </c:pt>
                <c:pt idx="1382">
                  <c:v>0.96086551685971311</c:v>
                </c:pt>
                <c:pt idx="1383">
                  <c:v>0.96086549704144464</c:v>
                </c:pt>
                <c:pt idx="1384">
                  <c:v>0.96086549704144464</c:v>
                </c:pt>
                <c:pt idx="1385">
                  <c:v>0.96086549704144464</c:v>
                </c:pt>
                <c:pt idx="1386">
                  <c:v>0.96086549704144464</c:v>
                </c:pt>
                <c:pt idx="1387">
                  <c:v>0.96086551685971311</c:v>
                </c:pt>
                <c:pt idx="1388">
                  <c:v>0.96086551685971311</c:v>
                </c:pt>
                <c:pt idx="1389">
                  <c:v>0.96086456088595473</c:v>
                </c:pt>
                <c:pt idx="1390">
                  <c:v>0.96086462727714095</c:v>
                </c:pt>
                <c:pt idx="1391">
                  <c:v>0.96086194046860063</c:v>
                </c:pt>
                <c:pt idx="1392">
                  <c:v>0.96086013901775458</c:v>
                </c:pt>
                <c:pt idx="1393">
                  <c:v>0.96086009912694659</c:v>
                </c:pt>
                <c:pt idx="1394">
                  <c:v>0.96086009912694659</c:v>
                </c:pt>
                <c:pt idx="1395">
                  <c:v>0.96086009912694659</c:v>
                </c:pt>
                <c:pt idx="1396">
                  <c:v>0.96086009912694659</c:v>
                </c:pt>
                <c:pt idx="1397">
                  <c:v>0.96064668123031105</c:v>
                </c:pt>
                <c:pt idx="1398">
                  <c:v>0.96043681527581104</c:v>
                </c:pt>
                <c:pt idx="1399">
                  <c:v>0.96043408374222683</c:v>
                </c:pt>
                <c:pt idx="1400">
                  <c:v>0.96022452164481165</c:v>
                </c:pt>
                <c:pt idx="1401">
                  <c:v>0.96000873887830662</c:v>
                </c:pt>
                <c:pt idx="1402">
                  <c:v>0.95979805190333134</c:v>
                </c:pt>
                <c:pt idx="1403">
                  <c:v>0.95979792905671202</c:v>
                </c:pt>
                <c:pt idx="1404">
                  <c:v>0.95979804069184715</c:v>
                </c:pt>
                <c:pt idx="1405">
                  <c:v>0.95979782701477456</c:v>
                </c:pt>
                <c:pt idx="1406">
                  <c:v>0.95979782701477456</c:v>
                </c:pt>
                <c:pt idx="1407">
                  <c:v>0.95979782701477456</c:v>
                </c:pt>
                <c:pt idx="1408">
                  <c:v>0.95979782701477456</c:v>
                </c:pt>
                <c:pt idx="1409">
                  <c:v>0.95979782701477456</c:v>
                </c:pt>
                <c:pt idx="1410">
                  <c:v>0.95979679204838453</c:v>
                </c:pt>
                <c:pt idx="1411">
                  <c:v>0.95958895618038165</c:v>
                </c:pt>
                <c:pt idx="1412">
                  <c:v>0.95958724371893156</c:v>
                </c:pt>
                <c:pt idx="1413">
                  <c:v>0.959587092275342</c:v>
                </c:pt>
                <c:pt idx="1414">
                  <c:v>0.959587092275342</c:v>
                </c:pt>
                <c:pt idx="1415">
                  <c:v>0.959587092275342</c:v>
                </c:pt>
                <c:pt idx="1416">
                  <c:v>0.959587092275342</c:v>
                </c:pt>
                <c:pt idx="1417">
                  <c:v>0.959587092275342</c:v>
                </c:pt>
                <c:pt idx="1418">
                  <c:v>0.95958705945702449</c:v>
                </c:pt>
                <c:pt idx="1419">
                  <c:v>0.95958705945702449</c:v>
                </c:pt>
                <c:pt idx="1420">
                  <c:v>0.959587092275342</c:v>
                </c:pt>
                <c:pt idx="1421">
                  <c:v>0.959587092275342</c:v>
                </c:pt>
                <c:pt idx="1422">
                  <c:v>0.95958705945702449</c:v>
                </c:pt>
                <c:pt idx="1423">
                  <c:v>0.959587092275342</c:v>
                </c:pt>
                <c:pt idx="1424">
                  <c:v>0.959587092275342</c:v>
                </c:pt>
                <c:pt idx="1425">
                  <c:v>0.959587092275342</c:v>
                </c:pt>
                <c:pt idx="1426">
                  <c:v>0.959587092275342</c:v>
                </c:pt>
                <c:pt idx="1427">
                  <c:v>0.959587092275342</c:v>
                </c:pt>
                <c:pt idx="1428">
                  <c:v>0.959587092275342</c:v>
                </c:pt>
                <c:pt idx="1429">
                  <c:v>0.95958705945702449</c:v>
                </c:pt>
                <c:pt idx="1430">
                  <c:v>0.95958686739657895</c:v>
                </c:pt>
                <c:pt idx="1431">
                  <c:v>0.95958686739657895</c:v>
                </c:pt>
                <c:pt idx="1432">
                  <c:v>0.9595866177514315</c:v>
                </c:pt>
                <c:pt idx="1433">
                  <c:v>0.95958686739657895</c:v>
                </c:pt>
                <c:pt idx="1434">
                  <c:v>0.95958659793832557</c:v>
                </c:pt>
                <c:pt idx="1435">
                  <c:v>0.95958627003140651</c:v>
                </c:pt>
                <c:pt idx="1436">
                  <c:v>0.95958627003140651</c:v>
                </c:pt>
                <c:pt idx="1437">
                  <c:v>0.95958627003140651</c:v>
                </c:pt>
                <c:pt idx="1438">
                  <c:v>0.95958627003140651</c:v>
                </c:pt>
                <c:pt idx="1439">
                  <c:v>0.95958627003140651</c:v>
                </c:pt>
                <c:pt idx="1440">
                  <c:v>0.95958627003140651</c:v>
                </c:pt>
                <c:pt idx="1441">
                  <c:v>0.95958615722310203</c:v>
                </c:pt>
                <c:pt idx="1442">
                  <c:v>0.95958627003140651</c:v>
                </c:pt>
                <c:pt idx="1443">
                  <c:v>0.95958615722310203</c:v>
                </c:pt>
                <c:pt idx="1444">
                  <c:v>0.95958627003140651</c:v>
                </c:pt>
                <c:pt idx="1445">
                  <c:v>0.95958627003140651</c:v>
                </c:pt>
                <c:pt idx="1446">
                  <c:v>0.95958620081192647</c:v>
                </c:pt>
                <c:pt idx="1447">
                  <c:v>0.95958595215746201</c:v>
                </c:pt>
                <c:pt idx="1448">
                  <c:v>0.95958595215746201</c:v>
                </c:pt>
                <c:pt idx="1449">
                  <c:v>0.95958607698002496</c:v>
                </c:pt>
                <c:pt idx="1450">
                  <c:v>0.95958603438184897</c:v>
                </c:pt>
                <c:pt idx="1451">
                  <c:v>0.95958603438184897</c:v>
                </c:pt>
                <c:pt idx="1452">
                  <c:v>0.95958603438184897</c:v>
                </c:pt>
                <c:pt idx="1453">
                  <c:v>0.95958607698002496</c:v>
                </c:pt>
                <c:pt idx="1454">
                  <c:v>0.95958607698002496</c:v>
                </c:pt>
                <c:pt idx="1455">
                  <c:v>0.95958603438184897</c:v>
                </c:pt>
                <c:pt idx="1456">
                  <c:v>0.95958603438184897</c:v>
                </c:pt>
                <c:pt idx="1457">
                  <c:v>0.95958603438184897</c:v>
                </c:pt>
                <c:pt idx="1458">
                  <c:v>0.95958620081192647</c:v>
                </c:pt>
                <c:pt idx="1459">
                  <c:v>0.95958603438184897</c:v>
                </c:pt>
                <c:pt idx="1460">
                  <c:v>0.95958620081192647</c:v>
                </c:pt>
                <c:pt idx="1461">
                  <c:v>0.95958617802685753</c:v>
                </c:pt>
                <c:pt idx="1462">
                  <c:v>0.9595861900407715</c:v>
                </c:pt>
                <c:pt idx="1463">
                  <c:v>0.95958617802685753</c:v>
                </c:pt>
                <c:pt idx="1464">
                  <c:v>0.95958620081192647</c:v>
                </c:pt>
                <c:pt idx="1465">
                  <c:v>0.95958610781638565</c:v>
                </c:pt>
                <c:pt idx="1466">
                  <c:v>0.95958610781638565</c:v>
                </c:pt>
                <c:pt idx="1467">
                  <c:v>0.95958620081192647</c:v>
                </c:pt>
                <c:pt idx="1468">
                  <c:v>0.95958620081192647</c:v>
                </c:pt>
                <c:pt idx="1469">
                  <c:v>0.95958607698002496</c:v>
                </c:pt>
                <c:pt idx="1470">
                  <c:v>0.95958595215746201</c:v>
                </c:pt>
                <c:pt idx="1471">
                  <c:v>0.95958603438184897</c:v>
                </c:pt>
                <c:pt idx="1472">
                  <c:v>0.95958617802685753</c:v>
                </c:pt>
                <c:pt idx="1473">
                  <c:v>0.95958610781638565</c:v>
                </c:pt>
                <c:pt idx="1474">
                  <c:v>0.95958620081192647</c:v>
                </c:pt>
                <c:pt idx="1475">
                  <c:v>0.95958607698002496</c:v>
                </c:pt>
                <c:pt idx="1476">
                  <c:v>0.95958603438184897</c:v>
                </c:pt>
                <c:pt idx="1477">
                  <c:v>0.95958607698002496</c:v>
                </c:pt>
                <c:pt idx="1478">
                  <c:v>0.95958607698002496</c:v>
                </c:pt>
                <c:pt idx="1479">
                  <c:v>0.95958595215746201</c:v>
                </c:pt>
                <c:pt idx="1480">
                  <c:v>0.95958607698002496</c:v>
                </c:pt>
                <c:pt idx="1481">
                  <c:v>0.95958603438184897</c:v>
                </c:pt>
                <c:pt idx="1482">
                  <c:v>0.95958593234435763</c:v>
                </c:pt>
                <c:pt idx="1483">
                  <c:v>0.95958607698002496</c:v>
                </c:pt>
                <c:pt idx="1484">
                  <c:v>0.95958580851244901</c:v>
                </c:pt>
                <c:pt idx="1485">
                  <c:v>0.95958588293766156</c:v>
                </c:pt>
                <c:pt idx="1486">
                  <c:v>0.95958580851244901</c:v>
                </c:pt>
                <c:pt idx="1487">
                  <c:v>0.95958541039514234</c:v>
                </c:pt>
                <c:pt idx="1488">
                  <c:v>0.95958509252060065</c:v>
                </c:pt>
                <c:pt idx="1489">
                  <c:v>0.95958501809568164</c:v>
                </c:pt>
                <c:pt idx="1490">
                  <c:v>0.95958501809568164</c:v>
                </c:pt>
                <c:pt idx="1491">
                  <c:v>0.95958501809568164</c:v>
                </c:pt>
                <c:pt idx="1492">
                  <c:v>0.95958509252060065</c:v>
                </c:pt>
                <c:pt idx="1493">
                  <c:v>0.95958501809568164</c:v>
                </c:pt>
                <c:pt idx="1494">
                  <c:v>0.95958517474496285</c:v>
                </c:pt>
                <c:pt idx="1495">
                  <c:v>0.95958529857685904</c:v>
                </c:pt>
                <c:pt idx="1496">
                  <c:v>0.95958509252060065</c:v>
                </c:pt>
                <c:pt idx="1497">
                  <c:v>0.95958509252060065</c:v>
                </c:pt>
                <c:pt idx="1498">
                  <c:v>0.95958493587129856</c:v>
                </c:pt>
                <c:pt idx="1499">
                  <c:v>0.95958499048311763</c:v>
                </c:pt>
                <c:pt idx="1500">
                  <c:v>0.95958492807184459</c:v>
                </c:pt>
                <c:pt idx="1501">
                  <c:v>0.95958480324930062</c:v>
                </c:pt>
                <c:pt idx="1502">
                  <c:v>0.95958480324930062</c:v>
                </c:pt>
                <c:pt idx="1503">
                  <c:v>0.959584508159539</c:v>
                </c:pt>
                <c:pt idx="1504">
                  <c:v>0.95958445875189902</c:v>
                </c:pt>
                <c:pt idx="1505">
                  <c:v>0.95958445875189902</c:v>
                </c:pt>
                <c:pt idx="1506">
                  <c:v>0.95937833422518115</c:v>
                </c:pt>
                <c:pt idx="1507">
                  <c:v>0.95937661923467465</c:v>
                </c:pt>
                <c:pt idx="1508">
                  <c:v>0.95937661923467465</c:v>
                </c:pt>
                <c:pt idx="1509">
                  <c:v>0.95937635375063657</c:v>
                </c:pt>
                <c:pt idx="1510">
                  <c:v>0.95937641417797304</c:v>
                </c:pt>
                <c:pt idx="1511">
                  <c:v>0.95937639535634356</c:v>
                </c:pt>
                <c:pt idx="1512">
                  <c:v>0.95937635375063657</c:v>
                </c:pt>
                <c:pt idx="1513">
                  <c:v>0.95937641417797304</c:v>
                </c:pt>
                <c:pt idx="1514">
                  <c:v>0.95937641417797304</c:v>
                </c:pt>
                <c:pt idx="1515">
                  <c:v>0.95937635375063657</c:v>
                </c:pt>
                <c:pt idx="1516">
                  <c:v>0.95937641417797304</c:v>
                </c:pt>
                <c:pt idx="1517">
                  <c:v>0.95937641417797304</c:v>
                </c:pt>
                <c:pt idx="1518">
                  <c:v>0.95937641417797304</c:v>
                </c:pt>
                <c:pt idx="1519">
                  <c:v>0.95937641417797304</c:v>
                </c:pt>
                <c:pt idx="1520">
                  <c:v>0.95937635375063657</c:v>
                </c:pt>
                <c:pt idx="1521">
                  <c:v>0.95937641417797304</c:v>
                </c:pt>
                <c:pt idx="1522">
                  <c:v>0.95937568898899805</c:v>
                </c:pt>
                <c:pt idx="1523">
                  <c:v>0.95937568898899805</c:v>
                </c:pt>
                <c:pt idx="1524">
                  <c:v>0.95937556912494659</c:v>
                </c:pt>
                <c:pt idx="1525">
                  <c:v>0.95937556912494659</c:v>
                </c:pt>
                <c:pt idx="1526">
                  <c:v>0.95937570880123757</c:v>
                </c:pt>
                <c:pt idx="1527">
                  <c:v>0.95937556912494659</c:v>
                </c:pt>
                <c:pt idx="1528">
                  <c:v>0.95937556912494659</c:v>
                </c:pt>
                <c:pt idx="1529">
                  <c:v>0.95937560974003899</c:v>
                </c:pt>
                <c:pt idx="1530">
                  <c:v>0.95937560974003899</c:v>
                </c:pt>
                <c:pt idx="1531">
                  <c:v>0.95937548888537605</c:v>
                </c:pt>
                <c:pt idx="1532">
                  <c:v>0.95937548888537605</c:v>
                </c:pt>
                <c:pt idx="1533">
                  <c:v>0.95937560974003899</c:v>
                </c:pt>
                <c:pt idx="1534">
                  <c:v>0.95937548888537605</c:v>
                </c:pt>
                <c:pt idx="1535">
                  <c:v>0.95937548888537605</c:v>
                </c:pt>
                <c:pt idx="1536">
                  <c:v>0.95937548888537605</c:v>
                </c:pt>
                <c:pt idx="1537">
                  <c:v>0.95937560974003899</c:v>
                </c:pt>
                <c:pt idx="1538">
                  <c:v>0.95937534524663659</c:v>
                </c:pt>
                <c:pt idx="1539">
                  <c:v>0.95937541551882277</c:v>
                </c:pt>
                <c:pt idx="1540">
                  <c:v>0.95937541551882277</c:v>
                </c:pt>
                <c:pt idx="1541">
                  <c:v>0.95937541551882277</c:v>
                </c:pt>
                <c:pt idx="1542">
                  <c:v>0.95937541551882277</c:v>
                </c:pt>
                <c:pt idx="1543">
                  <c:v>0.95937549575838277</c:v>
                </c:pt>
                <c:pt idx="1544">
                  <c:v>0.95937549575838277</c:v>
                </c:pt>
                <c:pt idx="1545">
                  <c:v>0.95937534524663659</c:v>
                </c:pt>
                <c:pt idx="1546">
                  <c:v>0.95937534524663659</c:v>
                </c:pt>
                <c:pt idx="1547">
                  <c:v>0.95937541551882277</c:v>
                </c:pt>
                <c:pt idx="1548">
                  <c:v>0.95937526500706549</c:v>
                </c:pt>
                <c:pt idx="1549">
                  <c:v>0.95937534524663659</c:v>
                </c:pt>
                <c:pt idx="1550">
                  <c:v>0.95937526500706549</c:v>
                </c:pt>
                <c:pt idx="1551">
                  <c:v>0.95937534524663659</c:v>
                </c:pt>
                <c:pt idx="1552">
                  <c:v>0.95937534524663659</c:v>
                </c:pt>
                <c:pt idx="1553">
                  <c:v>0.95937531150456734</c:v>
                </c:pt>
                <c:pt idx="1554">
                  <c:v>0.95937519164052065</c:v>
                </c:pt>
                <c:pt idx="1555">
                  <c:v>0.95937483099620002</c:v>
                </c:pt>
                <c:pt idx="1556">
                  <c:v>0.95937471014155062</c:v>
                </c:pt>
                <c:pt idx="1557">
                  <c:v>0.95937471014155062</c:v>
                </c:pt>
                <c:pt idx="1558">
                  <c:v>0.95937339652842146</c:v>
                </c:pt>
                <c:pt idx="1559">
                  <c:v>0.95937373717408514</c:v>
                </c:pt>
                <c:pt idx="1560">
                  <c:v>0.9591662146026585</c:v>
                </c:pt>
                <c:pt idx="1561">
                  <c:v>0.9591662146026585</c:v>
                </c:pt>
                <c:pt idx="1562">
                  <c:v>0.9591662146026585</c:v>
                </c:pt>
                <c:pt idx="1563">
                  <c:v>0.95916609672498598</c:v>
                </c:pt>
                <c:pt idx="1564">
                  <c:v>0.95916609672498598</c:v>
                </c:pt>
                <c:pt idx="1565">
                  <c:v>0.95916615615910705</c:v>
                </c:pt>
                <c:pt idx="1566">
                  <c:v>0.9591662146026585</c:v>
                </c:pt>
                <c:pt idx="1567">
                  <c:v>0.9591662146026585</c:v>
                </c:pt>
                <c:pt idx="1568">
                  <c:v>0.9591662146026585</c:v>
                </c:pt>
                <c:pt idx="1569">
                  <c:v>0.9591662146026585</c:v>
                </c:pt>
                <c:pt idx="1570">
                  <c:v>0.9591662146026585</c:v>
                </c:pt>
                <c:pt idx="1571">
                  <c:v>0.95916594194773241</c:v>
                </c:pt>
                <c:pt idx="1572">
                  <c:v>0.95916594194773241</c:v>
                </c:pt>
                <c:pt idx="1573">
                  <c:v>0.95916594194773241</c:v>
                </c:pt>
                <c:pt idx="1574">
                  <c:v>0.95916594194773241</c:v>
                </c:pt>
                <c:pt idx="1575">
                  <c:v>0.95916594194773241</c:v>
                </c:pt>
                <c:pt idx="1576">
                  <c:v>0.95916531888008605</c:v>
                </c:pt>
                <c:pt idx="1577">
                  <c:v>0.95916531888008605</c:v>
                </c:pt>
                <c:pt idx="1578">
                  <c:v>0.95916531888008605</c:v>
                </c:pt>
                <c:pt idx="1579">
                  <c:v>0.95916531888008605</c:v>
                </c:pt>
                <c:pt idx="1580">
                  <c:v>0.95916531888008605</c:v>
                </c:pt>
                <c:pt idx="1581">
                  <c:v>0.95916531888008605</c:v>
                </c:pt>
                <c:pt idx="1582">
                  <c:v>0.95916509600215205</c:v>
                </c:pt>
                <c:pt idx="1583">
                  <c:v>0.95916507520021099</c:v>
                </c:pt>
                <c:pt idx="1584">
                  <c:v>0.95916509600215205</c:v>
                </c:pt>
                <c:pt idx="1585">
                  <c:v>0.95916509600215205</c:v>
                </c:pt>
                <c:pt idx="1586">
                  <c:v>0.95916509600215205</c:v>
                </c:pt>
                <c:pt idx="1587">
                  <c:v>0.95916494122463458</c:v>
                </c:pt>
                <c:pt idx="1588">
                  <c:v>0.95916494122463458</c:v>
                </c:pt>
                <c:pt idx="1589">
                  <c:v>0.95916494122463458</c:v>
                </c:pt>
                <c:pt idx="1590">
                  <c:v>0.95916494122463458</c:v>
                </c:pt>
                <c:pt idx="1591">
                  <c:v>0.95916494122463458</c:v>
                </c:pt>
                <c:pt idx="1592">
                  <c:v>0.95916421885106351</c:v>
                </c:pt>
                <c:pt idx="1593">
                  <c:v>0.95916348607166557</c:v>
                </c:pt>
                <c:pt idx="1594">
                  <c:v>0.95853533526554202</c:v>
                </c:pt>
                <c:pt idx="1595">
                  <c:v>0.95853533526554202</c:v>
                </c:pt>
                <c:pt idx="1596">
                  <c:v>0.95833134523590757</c:v>
                </c:pt>
                <c:pt idx="1597">
                  <c:v>0.95811905862703095</c:v>
                </c:pt>
                <c:pt idx="1598">
                  <c:v>0.95811905862703095</c:v>
                </c:pt>
                <c:pt idx="1599">
                  <c:v>0.95791176390994859</c:v>
                </c:pt>
                <c:pt idx="1600">
                  <c:v>0.9579117807451375</c:v>
                </c:pt>
                <c:pt idx="1601">
                  <c:v>0.95770567856272915</c:v>
                </c:pt>
                <c:pt idx="1602">
                  <c:v>0.95708778808684958</c:v>
                </c:pt>
                <c:pt idx="1603">
                  <c:v>0.95688379784985</c:v>
                </c:pt>
                <c:pt idx="1604">
                  <c:v>0.95667810829444777</c:v>
                </c:pt>
                <c:pt idx="1605">
                  <c:v>0.95611111068418553</c:v>
                </c:pt>
                <c:pt idx="1606">
                  <c:v>0.95611111068418553</c:v>
                </c:pt>
                <c:pt idx="1607">
                  <c:v>0.95611111068418553</c:v>
                </c:pt>
                <c:pt idx="1608">
                  <c:v>0.95593355596541696</c:v>
                </c:pt>
                <c:pt idx="1609">
                  <c:v>0.95452281909742998</c:v>
                </c:pt>
                <c:pt idx="1610">
                  <c:v>0.9539991905955868</c:v>
                </c:pt>
                <c:pt idx="1611">
                  <c:v>0.95399824148423262</c:v>
                </c:pt>
                <c:pt idx="1612">
                  <c:v>0.95365467765348932</c:v>
                </c:pt>
                <c:pt idx="1613">
                  <c:v>0.95365118400372595</c:v>
                </c:pt>
                <c:pt idx="1614">
                  <c:v>0.95330757524640597</c:v>
                </c:pt>
                <c:pt idx="1615">
                  <c:v>0.95313028581916859</c:v>
                </c:pt>
                <c:pt idx="1616">
                  <c:v>0.95261635975810999</c:v>
                </c:pt>
                <c:pt idx="1617">
                  <c:v>0.95211191376591797</c:v>
                </c:pt>
                <c:pt idx="1618">
                  <c:v>0.95211198793943297</c:v>
                </c:pt>
                <c:pt idx="1619">
                  <c:v>0.95211000183975358</c:v>
                </c:pt>
                <c:pt idx="1620">
                  <c:v>0.95170285202358917</c:v>
                </c:pt>
                <c:pt idx="1621">
                  <c:v>0.95154067373491102</c:v>
                </c:pt>
                <c:pt idx="1622">
                  <c:v>0.95145782779917365</c:v>
                </c:pt>
                <c:pt idx="1623">
                  <c:v>0.95137860346750314</c:v>
                </c:pt>
                <c:pt idx="1624">
                  <c:v>0.95137860346750314</c:v>
                </c:pt>
                <c:pt idx="1625">
                  <c:v>0.951378569855583</c:v>
                </c:pt>
                <c:pt idx="1626">
                  <c:v>0.95129831328399606</c:v>
                </c:pt>
                <c:pt idx="1627">
                  <c:v>0.95129832712357965</c:v>
                </c:pt>
                <c:pt idx="1628">
                  <c:v>0.95129831328399606</c:v>
                </c:pt>
                <c:pt idx="1629">
                  <c:v>0.95129831328399606</c:v>
                </c:pt>
                <c:pt idx="1630">
                  <c:v>0.95129799307152663</c:v>
                </c:pt>
                <c:pt idx="1631">
                  <c:v>0.95129789520592001</c:v>
                </c:pt>
                <c:pt idx="1632">
                  <c:v>0.95129789520592001</c:v>
                </c:pt>
                <c:pt idx="1633">
                  <c:v>0.95129787649827724</c:v>
                </c:pt>
                <c:pt idx="1634">
                  <c:v>0.95129787649827724</c:v>
                </c:pt>
                <c:pt idx="1635">
                  <c:v>0.95129787649827724</c:v>
                </c:pt>
                <c:pt idx="1636">
                  <c:v>0.95129787649827724</c:v>
                </c:pt>
                <c:pt idx="1637">
                  <c:v>0.95129787649827724</c:v>
                </c:pt>
                <c:pt idx="1638">
                  <c:v>0.95129787649827724</c:v>
                </c:pt>
                <c:pt idx="1639">
                  <c:v>0.95129787649827724</c:v>
                </c:pt>
                <c:pt idx="1640">
                  <c:v>0.95129787649827724</c:v>
                </c:pt>
                <c:pt idx="1641">
                  <c:v>0.95129787649827724</c:v>
                </c:pt>
                <c:pt idx="1642">
                  <c:v>0.95129787649827724</c:v>
                </c:pt>
                <c:pt idx="1643">
                  <c:v>0.95129787649827724</c:v>
                </c:pt>
                <c:pt idx="1644">
                  <c:v>0.95129787649827724</c:v>
                </c:pt>
                <c:pt idx="1645">
                  <c:v>0.95129787649827724</c:v>
                </c:pt>
                <c:pt idx="1646">
                  <c:v>0.95129787649827724</c:v>
                </c:pt>
                <c:pt idx="1647">
                  <c:v>0.95129787649827724</c:v>
                </c:pt>
                <c:pt idx="1648">
                  <c:v>0.95129787649827724</c:v>
                </c:pt>
                <c:pt idx="1649">
                  <c:v>0.95129787649827724</c:v>
                </c:pt>
                <c:pt idx="1650">
                  <c:v>0.95129787649827724</c:v>
                </c:pt>
                <c:pt idx="1651">
                  <c:v>0.95129791505138195</c:v>
                </c:pt>
                <c:pt idx="1652">
                  <c:v>0.95129791505138195</c:v>
                </c:pt>
                <c:pt idx="1653">
                  <c:v>0.95129792987950301</c:v>
                </c:pt>
                <c:pt idx="1654">
                  <c:v>0.95129795162741404</c:v>
                </c:pt>
                <c:pt idx="1655">
                  <c:v>0.95129795162741404</c:v>
                </c:pt>
                <c:pt idx="1656">
                  <c:v>0.95129776479309103</c:v>
                </c:pt>
                <c:pt idx="1657">
                  <c:v>0.95129785376181664</c:v>
                </c:pt>
                <c:pt idx="1658">
                  <c:v>0.95129785376181664</c:v>
                </c:pt>
                <c:pt idx="1659">
                  <c:v>0.95129785376181664</c:v>
                </c:pt>
                <c:pt idx="1660">
                  <c:v>0.95129785376181664</c:v>
                </c:pt>
                <c:pt idx="1661">
                  <c:v>0.95129785376181664</c:v>
                </c:pt>
                <c:pt idx="1662">
                  <c:v>0.95129785376181664</c:v>
                </c:pt>
                <c:pt idx="1663">
                  <c:v>0.95129787360690365</c:v>
                </c:pt>
                <c:pt idx="1664">
                  <c:v>0.95129789033784695</c:v>
                </c:pt>
                <c:pt idx="1665">
                  <c:v>0.95129789033784695</c:v>
                </c:pt>
                <c:pt idx="1666">
                  <c:v>0.95129787360690365</c:v>
                </c:pt>
                <c:pt idx="1667">
                  <c:v>0.95129789033784695</c:v>
                </c:pt>
                <c:pt idx="1668">
                  <c:v>0.95129761362054943</c:v>
                </c:pt>
                <c:pt idx="1669">
                  <c:v>0.95129758989554858</c:v>
                </c:pt>
                <c:pt idx="1670">
                  <c:v>0.95129740503832505</c:v>
                </c:pt>
                <c:pt idx="1671">
                  <c:v>0.95129741887790298</c:v>
                </c:pt>
                <c:pt idx="1672">
                  <c:v>0.95129744069973265</c:v>
                </c:pt>
                <c:pt idx="1673">
                  <c:v>0.95129744069973265</c:v>
                </c:pt>
                <c:pt idx="1674">
                  <c:v>0.95129744069973265</c:v>
                </c:pt>
                <c:pt idx="1675">
                  <c:v>0.95129717196327501</c:v>
                </c:pt>
                <c:pt idx="1676">
                  <c:v>0.95121796326193941</c:v>
                </c:pt>
                <c:pt idx="1677">
                  <c:v>0.95121796326193941</c:v>
                </c:pt>
                <c:pt idx="1678">
                  <c:v>0.95121796326193941</c:v>
                </c:pt>
                <c:pt idx="1679">
                  <c:v>0.95121787726268703</c:v>
                </c:pt>
                <c:pt idx="1680">
                  <c:v>0.95121747680717905</c:v>
                </c:pt>
                <c:pt idx="1681">
                  <c:v>0.95121745889971998</c:v>
                </c:pt>
                <c:pt idx="1682">
                  <c:v>0.95121745889971998</c:v>
                </c:pt>
                <c:pt idx="1683">
                  <c:v>0.95121745889971998</c:v>
                </c:pt>
                <c:pt idx="1684">
                  <c:v>0.95121745889971998</c:v>
                </c:pt>
                <c:pt idx="1685">
                  <c:v>0.95121745889971998</c:v>
                </c:pt>
                <c:pt idx="1686">
                  <c:v>0.95121745889971998</c:v>
                </c:pt>
                <c:pt idx="1687">
                  <c:v>0.95121745889971998</c:v>
                </c:pt>
                <c:pt idx="1688">
                  <c:v>0.95121745889971998</c:v>
                </c:pt>
                <c:pt idx="1689">
                  <c:v>0.95121745889971998</c:v>
                </c:pt>
                <c:pt idx="1690">
                  <c:v>0.95121745889971998</c:v>
                </c:pt>
                <c:pt idx="1691">
                  <c:v>0.95121745889971998</c:v>
                </c:pt>
                <c:pt idx="1692">
                  <c:v>0.95121745889971998</c:v>
                </c:pt>
                <c:pt idx="1693">
                  <c:v>0.95121745889971998</c:v>
                </c:pt>
                <c:pt idx="1694">
                  <c:v>0.95121745889971998</c:v>
                </c:pt>
                <c:pt idx="1695">
                  <c:v>0.95121745889971998</c:v>
                </c:pt>
                <c:pt idx="1696">
                  <c:v>0.95121745889971998</c:v>
                </c:pt>
                <c:pt idx="1697">
                  <c:v>0.951217496462608</c:v>
                </c:pt>
                <c:pt idx="1698">
                  <c:v>0.95121753402549603</c:v>
                </c:pt>
                <c:pt idx="1699">
                  <c:v>0.95121754885294019</c:v>
                </c:pt>
                <c:pt idx="1700">
                  <c:v>0.95121739761290258</c:v>
                </c:pt>
                <c:pt idx="1701">
                  <c:v>0.95121739761290258</c:v>
                </c:pt>
                <c:pt idx="1702">
                  <c:v>0.95121731161365997</c:v>
                </c:pt>
                <c:pt idx="1703">
                  <c:v>0.95121740057839665</c:v>
                </c:pt>
                <c:pt idx="1704">
                  <c:v>0.95121739761290258</c:v>
                </c:pt>
                <c:pt idx="1705">
                  <c:v>0.95121739761290258</c:v>
                </c:pt>
                <c:pt idx="1706">
                  <c:v>0.95121743517579105</c:v>
                </c:pt>
                <c:pt idx="1707">
                  <c:v>0.95121743517579105</c:v>
                </c:pt>
                <c:pt idx="1708">
                  <c:v>0.95121740057839665</c:v>
                </c:pt>
                <c:pt idx="1709">
                  <c:v>0.95121743517579105</c:v>
                </c:pt>
                <c:pt idx="1710">
                  <c:v>0.95121743517579105</c:v>
                </c:pt>
                <c:pt idx="1711">
                  <c:v>0.95121743517579105</c:v>
                </c:pt>
                <c:pt idx="1712">
                  <c:v>0.95121743517579105</c:v>
                </c:pt>
                <c:pt idx="1713">
                  <c:v>0.95121747273867863</c:v>
                </c:pt>
                <c:pt idx="1714">
                  <c:v>0.95121745483084397</c:v>
                </c:pt>
                <c:pt idx="1715">
                  <c:v>0.95121745483084397</c:v>
                </c:pt>
                <c:pt idx="1716">
                  <c:v>0.95121747273867863</c:v>
                </c:pt>
                <c:pt idx="1717">
                  <c:v>0.951217113799393</c:v>
                </c:pt>
                <c:pt idx="1718">
                  <c:v>0.95121713444259104</c:v>
                </c:pt>
                <c:pt idx="1719">
                  <c:v>0.95121703559290349</c:v>
                </c:pt>
                <c:pt idx="1720">
                  <c:v>0.95121703559290349</c:v>
                </c:pt>
                <c:pt idx="1721">
                  <c:v>0.95113755698230451</c:v>
                </c:pt>
                <c:pt idx="1722">
                  <c:v>0.95113759058969904</c:v>
                </c:pt>
                <c:pt idx="1723">
                  <c:v>0.95113755698230451</c:v>
                </c:pt>
                <c:pt idx="1724">
                  <c:v>0.95113738963024586</c:v>
                </c:pt>
                <c:pt idx="1725">
                  <c:v>0.95113747760254164</c:v>
                </c:pt>
                <c:pt idx="1726">
                  <c:v>0.95113716821685057</c:v>
                </c:pt>
                <c:pt idx="1727">
                  <c:v>0.95113708883674453</c:v>
                </c:pt>
                <c:pt idx="1728">
                  <c:v>0.95113708883674453</c:v>
                </c:pt>
                <c:pt idx="1729">
                  <c:v>0.95113674455101149</c:v>
                </c:pt>
                <c:pt idx="1730">
                  <c:v>0.95113670174293319</c:v>
                </c:pt>
                <c:pt idx="1731">
                  <c:v>0.95105726236476462</c:v>
                </c:pt>
                <c:pt idx="1732">
                  <c:v>0.95105720108345504</c:v>
                </c:pt>
                <c:pt idx="1733">
                  <c:v>0.95105681016909616</c:v>
                </c:pt>
                <c:pt idx="1734">
                  <c:v>0.95105681016909616</c:v>
                </c:pt>
                <c:pt idx="1735">
                  <c:v>0.95105681016909616</c:v>
                </c:pt>
                <c:pt idx="1736">
                  <c:v>0.95105681016909616</c:v>
                </c:pt>
                <c:pt idx="1737">
                  <c:v>0.95105669798548564</c:v>
                </c:pt>
                <c:pt idx="1738">
                  <c:v>0.95105673159135751</c:v>
                </c:pt>
                <c:pt idx="1739">
                  <c:v>0.95097699062928864</c:v>
                </c:pt>
                <c:pt idx="1740">
                  <c:v>0.95097699062928864</c:v>
                </c:pt>
                <c:pt idx="1741">
                  <c:v>0.95097662820491502</c:v>
                </c:pt>
                <c:pt idx="1742">
                  <c:v>0.95097662820491502</c:v>
                </c:pt>
                <c:pt idx="1743">
                  <c:v>0.95097649409215002</c:v>
                </c:pt>
                <c:pt idx="1744">
                  <c:v>0.95097638240709603</c:v>
                </c:pt>
                <c:pt idx="1745">
                  <c:v>0.95073697649393862</c:v>
                </c:pt>
                <c:pt idx="1746">
                  <c:v>0.95057685320653063</c:v>
                </c:pt>
                <c:pt idx="1747">
                  <c:v>0.95033762127114896</c:v>
                </c:pt>
                <c:pt idx="1748">
                  <c:v>0.95025723504549864</c:v>
                </c:pt>
                <c:pt idx="1749">
                  <c:v>0.95025578779957565</c:v>
                </c:pt>
                <c:pt idx="1750">
                  <c:v>0.94952215159103859</c:v>
                </c:pt>
                <c:pt idx="1751">
                  <c:v>0.94922089064120663</c:v>
                </c:pt>
                <c:pt idx="1752">
                  <c:v>0.94921422666279465</c:v>
                </c:pt>
                <c:pt idx="1753">
                  <c:v>0.94860847390941272</c:v>
                </c:pt>
                <c:pt idx="1754">
                  <c:v>0.94859995884874004</c:v>
                </c:pt>
                <c:pt idx="1755">
                  <c:v>0.94830213301747401</c:v>
                </c:pt>
                <c:pt idx="1756">
                  <c:v>0.94830213301747401</c:v>
                </c:pt>
                <c:pt idx="1757">
                  <c:v>0.94801258332263583</c:v>
                </c:pt>
                <c:pt idx="1758">
                  <c:v>0.94768995548389079</c:v>
                </c:pt>
                <c:pt idx="1759">
                  <c:v>0.94709568082523798</c:v>
                </c:pt>
                <c:pt idx="1760">
                  <c:v>0.94646455394461559</c:v>
                </c:pt>
                <c:pt idx="1761">
                  <c:v>0.94553686915403656</c:v>
                </c:pt>
                <c:pt idx="1762">
                  <c:v>0.94463070966763096</c:v>
                </c:pt>
                <c:pt idx="1763">
                  <c:v>0.94092689973752797</c:v>
                </c:pt>
                <c:pt idx="1764">
                  <c:v>0.93998634775192547</c:v>
                </c:pt>
                <c:pt idx="1765">
                  <c:v>0.93783006933177304</c:v>
                </c:pt>
                <c:pt idx="1766">
                  <c:v>0.93677890761057392</c:v>
                </c:pt>
                <c:pt idx="1767">
                  <c:v>0.93677445393279535</c:v>
                </c:pt>
                <c:pt idx="1768">
                  <c:v>0.93618972784164556</c:v>
                </c:pt>
                <c:pt idx="1769">
                  <c:v>0.93507228930918163</c:v>
                </c:pt>
                <c:pt idx="1770">
                  <c:v>0.93419704666644265</c:v>
                </c:pt>
                <c:pt idx="1771">
                  <c:v>0.93419704666644265</c:v>
                </c:pt>
                <c:pt idx="1772">
                  <c:v>0.93419757269410153</c:v>
                </c:pt>
                <c:pt idx="1773">
                  <c:v>0.93419781896172205</c:v>
                </c:pt>
                <c:pt idx="1774">
                  <c:v>0.93419676493627057</c:v>
                </c:pt>
                <c:pt idx="1775">
                  <c:v>0.93419676493627057</c:v>
                </c:pt>
                <c:pt idx="1776">
                  <c:v>0.93419676493627057</c:v>
                </c:pt>
                <c:pt idx="1777">
                  <c:v>0.93419676493627057</c:v>
                </c:pt>
                <c:pt idx="1778">
                  <c:v>0.93419729687434905</c:v>
                </c:pt>
                <c:pt idx="1779">
                  <c:v>0.93419729687434905</c:v>
                </c:pt>
                <c:pt idx="1780">
                  <c:v>0.93419729687434905</c:v>
                </c:pt>
                <c:pt idx="1781">
                  <c:v>0.93419629482594158</c:v>
                </c:pt>
                <c:pt idx="1782">
                  <c:v>0.93419349206880364</c:v>
                </c:pt>
                <c:pt idx="1783">
                  <c:v>0.93394661945497914</c:v>
                </c:pt>
                <c:pt idx="1784">
                  <c:v>0.93394661945497914</c:v>
                </c:pt>
                <c:pt idx="1785">
                  <c:v>0.93394576149785702</c:v>
                </c:pt>
                <c:pt idx="1786">
                  <c:v>0.93394576149785702</c:v>
                </c:pt>
                <c:pt idx="1787">
                  <c:v>0.93394576149785702</c:v>
                </c:pt>
                <c:pt idx="1788">
                  <c:v>0.93394560881892263</c:v>
                </c:pt>
                <c:pt idx="1789">
                  <c:v>0.93394642540497164</c:v>
                </c:pt>
                <c:pt idx="1790">
                  <c:v>0.93394642540497164</c:v>
                </c:pt>
                <c:pt idx="1791">
                  <c:v>0.93394642540497164</c:v>
                </c:pt>
                <c:pt idx="1792">
                  <c:v>0.93394642540497164</c:v>
                </c:pt>
                <c:pt idx="1793">
                  <c:v>0.93394642540497164</c:v>
                </c:pt>
                <c:pt idx="1794">
                  <c:v>0.93394642540497164</c:v>
                </c:pt>
                <c:pt idx="1795">
                  <c:v>0.93394642540497164</c:v>
                </c:pt>
                <c:pt idx="1796">
                  <c:v>0.93394622544481665</c:v>
                </c:pt>
                <c:pt idx="1797">
                  <c:v>0.93394622544481665</c:v>
                </c:pt>
                <c:pt idx="1798">
                  <c:v>0.93394622544481665</c:v>
                </c:pt>
                <c:pt idx="1799">
                  <c:v>0.93394607533011165</c:v>
                </c:pt>
                <c:pt idx="1800">
                  <c:v>0.93394607533011165</c:v>
                </c:pt>
                <c:pt idx="1801">
                  <c:v>0.93394607533011165</c:v>
                </c:pt>
                <c:pt idx="1802">
                  <c:v>0.93394607533011165</c:v>
                </c:pt>
                <c:pt idx="1803">
                  <c:v>0.93394622544481665</c:v>
                </c:pt>
                <c:pt idx="1804">
                  <c:v>0.93394622544481665</c:v>
                </c:pt>
                <c:pt idx="1805">
                  <c:v>0.93394607533011165</c:v>
                </c:pt>
                <c:pt idx="1806">
                  <c:v>0.93394607533011165</c:v>
                </c:pt>
                <c:pt idx="1807">
                  <c:v>0.93394607533011165</c:v>
                </c:pt>
                <c:pt idx="1808">
                  <c:v>0.93394607533011165</c:v>
                </c:pt>
                <c:pt idx="1809">
                  <c:v>0.93394607533011165</c:v>
                </c:pt>
                <c:pt idx="1810">
                  <c:v>0.93394607533011165</c:v>
                </c:pt>
                <c:pt idx="1811">
                  <c:v>0.93394607533011165</c:v>
                </c:pt>
                <c:pt idx="1812">
                  <c:v>0.93394607533011165</c:v>
                </c:pt>
                <c:pt idx="1813">
                  <c:v>0.93394607533011165</c:v>
                </c:pt>
                <c:pt idx="1814">
                  <c:v>0.93394607533011165</c:v>
                </c:pt>
                <c:pt idx="1815">
                  <c:v>0.93394607533011165</c:v>
                </c:pt>
                <c:pt idx="1816">
                  <c:v>0.93394607533011165</c:v>
                </c:pt>
                <c:pt idx="1817">
                  <c:v>0.93394607533011165</c:v>
                </c:pt>
                <c:pt idx="1818">
                  <c:v>0.93394541930327479</c:v>
                </c:pt>
                <c:pt idx="1819">
                  <c:v>0.93394607533011165</c:v>
                </c:pt>
                <c:pt idx="1820">
                  <c:v>0.93394552371594797</c:v>
                </c:pt>
                <c:pt idx="1821">
                  <c:v>0.93394552371594797</c:v>
                </c:pt>
                <c:pt idx="1822">
                  <c:v>0.93394541930327479</c:v>
                </c:pt>
                <c:pt idx="1823">
                  <c:v>0.93394541930327479</c:v>
                </c:pt>
                <c:pt idx="1824">
                  <c:v>0.93379950109441634</c:v>
                </c:pt>
                <c:pt idx="1825">
                  <c:v>0.93379976900899464</c:v>
                </c:pt>
                <c:pt idx="1826">
                  <c:v>0.93379793694604063</c:v>
                </c:pt>
                <c:pt idx="1827">
                  <c:v>0.93379766607652315</c:v>
                </c:pt>
                <c:pt idx="1828">
                  <c:v>0.93379766607652315</c:v>
                </c:pt>
                <c:pt idx="1829">
                  <c:v>0.93379793694604063</c:v>
                </c:pt>
                <c:pt idx="1830">
                  <c:v>0.93379793694604063</c:v>
                </c:pt>
                <c:pt idx="1831">
                  <c:v>0.93379793694604063</c:v>
                </c:pt>
                <c:pt idx="1832">
                  <c:v>0.93379793694604063</c:v>
                </c:pt>
                <c:pt idx="1833">
                  <c:v>0.93379793694604063</c:v>
                </c:pt>
                <c:pt idx="1834">
                  <c:v>0.93379793694604063</c:v>
                </c:pt>
                <c:pt idx="1835">
                  <c:v>0.93379793694604063</c:v>
                </c:pt>
                <c:pt idx="1836">
                  <c:v>0.93379793694604063</c:v>
                </c:pt>
                <c:pt idx="1837">
                  <c:v>0.93379793694604063</c:v>
                </c:pt>
                <c:pt idx="1838">
                  <c:v>0.93379793694604063</c:v>
                </c:pt>
                <c:pt idx="1839">
                  <c:v>0.93379901099828144</c:v>
                </c:pt>
                <c:pt idx="1840">
                  <c:v>0.93379793694604063</c:v>
                </c:pt>
                <c:pt idx="1841">
                  <c:v>0.93379901099828144</c:v>
                </c:pt>
                <c:pt idx="1842">
                  <c:v>0.93379901099828144</c:v>
                </c:pt>
                <c:pt idx="1843">
                  <c:v>0.93379744685005905</c:v>
                </c:pt>
                <c:pt idx="1844">
                  <c:v>0.93379744685005905</c:v>
                </c:pt>
                <c:pt idx="1845">
                  <c:v>0.93379744685005905</c:v>
                </c:pt>
                <c:pt idx="1846">
                  <c:v>0.93379744685005905</c:v>
                </c:pt>
                <c:pt idx="1847">
                  <c:v>0.93379744685005905</c:v>
                </c:pt>
                <c:pt idx="1848">
                  <c:v>0.93379744685005905</c:v>
                </c:pt>
                <c:pt idx="1849">
                  <c:v>0.93379744685005905</c:v>
                </c:pt>
                <c:pt idx="1850">
                  <c:v>0.93379735918684104</c:v>
                </c:pt>
                <c:pt idx="1851">
                  <c:v>0.93379771377963505</c:v>
                </c:pt>
                <c:pt idx="1852">
                  <c:v>0.93379771377963505</c:v>
                </c:pt>
                <c:pt idx="1853">
                  <c:v>0.93379771377963505</c:v>
                </c:pt>
                <c:pt idx="1854">
                  <c:v>0.93379771377963505</c:v>
                </c:pt>
                <c:pt idx="1855">
                  <c:v>0.93379771377963505</c:v>
                </c:pt>
                <c:pt idx="1856">
                  <c:v>0.93379771377963505</c:v>
                </c:pt>
                <c:pt idx="1857">
                  <c:v>0.93379771377963505</c:v>
                </c:pt>
                <c:pt idx="1858">
                  <c:v>0.93379771377963505</c:v>
                </c:pt>
                <c:pt idx="1859">
                  <c:v>0.93379771377963505</c:v>
                </c:pt>
                <c:pt idx="1860">
                  <c:v>0.93379888590581295</c:v>
                </c:pt>
                <c:pt idx="1861">
                  <c:v>0.93379731978764058</c:v>
                </c:pt>
                <c:pt idx="1862">
                  <c:v>0.93379482131738933</c:v>
                </c:pt>
                <c:pt idx="1863">
                  <c:v>0.93379482131738933</c:v>
                </c:pt>
                <c:pt idx="1864">
                  <c:v>0.93379276608813211</c:v>
                </c:pt>
                <c:pt idx="1865">
                  <c:v>0.93379276608813211</c:v>
                </c:pt>
                <c:pt idx="1866">
                  <c:v>0.93357825135853234</c:v>
                </c:pt>
                <c:pt idx="1867">
                  <c:v>0.93357797288309863</c:v>
                </c:pt>
                <c:pt idx="1868">
                  <c:v>0.93357840625431965</c:v>
                </c:pt>
                <c:pt idx="1869">
                  <c:v>0.93320433067814534</c:v>
                </c:pt>
                <c:pt idx="1870">
                  <c:v>0.93320447946433005</c:v>
                </c:pt>
                <c:pt idx="1871">
                  <c:v>0.93320433067814534</c:v>
                </c:pt>
                <c:pt idx="1872">
                  <c:v>0.93320496006768849</c:v>
                </c:pt>
                <c:pt idx="1873">
                  <c:v>0.93320447946433005</c:v>
                </c:pt>
                <c:pt idx="1874">
                  <c:v>0.93320424393666157</c:v>
                </c:pt>
                <c:pt idx="1875">
                  <c:v>0.93320424393666157</c:v>
                </c:pt>
                <c:pt idx="1876">
                  <c:v>0.93320424393666157</c:v>
                </c:pt>
                <c:pt idx="1877">
                  <c:v>0.93320424393666157</c:v>
                </c:pt>
                <c:pt idx="1878">
                  <c:v>0.93320424393666157</c:v>
                </c:pt>
                <c:pt idx="1879">
                  <c:v>0.93320424393666157</c:v>
                </c:pt>
                <c:pt idx="1880">
                  <c:v>0.93320427840615805</c:v>
                </c:pt>
                <c:pt idx="1881">
                  <c:v>0.93320472158539403</c:v>
                </c:pt>
                <c:pt idx="1882">
                  <c:v>0.93320427840615805</c:v>
                </c:pt>
                <c:pt idx="1883">
                  <c:v>0.93320424393666157</c:v>
                </c:pt>
                <c:pt idx="1884">
                  <c:v>0.93320424393666157</c:v>
                </c:pt>
                <c:pt idx="1885">
                  <c:v>0.93320427840615805</c:v>
                </c:pt>
                <c:pt idx="1886">
                  <c:v>0.93320424393666157</c:v>
                </c:pt>
                <c:pt idx="1887">
                  <c:v>0.93320427840615805</c:v>
                </c:pt>
                <c:pt idx="1888">
                  <c:v>0.93320414052817935</c:v>
                </c:pt>
                <c:pt idx="1889">
                  <c:v>0.93320381840892164</c:v>
                </c:pt>
                <c:pt idx="1890">
                  <c:v>0.93320381840892164</c:v>
                </c:pt>
                <c:pt idx="1891">
                  <c:v>0.93320385386325699</c:v>
                </c:pt>
                <c:pt idx="1892">
                  <c:v>0.93293258646882204</c:v>
                </c:pt>
                <c:pt idx="1893">
                  <c:v>0.93292788441203101</c:v>
                </c:pt>
                <c:pt idx="1894">
                  <c:v>0.93292761162318982</c:v>
                </c:pt>
                <c:pt idx="1895">
                  <c:v>0.93292761162318982</c:v>
                </c:pt>
                <c:pt idx="1896">
                  <c:v>0.93292720884108404</c:v>
                </c:pt>
                <c:pt idx="1897">
                  <c:v>0.93292720884108404</c:v>
                </c:pt>
                <c:pt idx="1898">
                  <c:v>0.93292749246271134</c:v>
                </c:pt>
                <c:pt idx="1899">
                  <c:v>0.93292720884108404</c:v>
                </c:pt>
                <c:pt idx="1900">
                  <c:v>0.93292709240260063</c:v>
                </c:pt>
                <c:pt idx="1901">
                  <c:v>0.93292681764418717</c:v>
                </c:pt>
                <c:pt idx="1902">
                  <c:v>0.93292681764418717</c:v>
                </c:pt>
                <c:pt idx="1903">
                  <c:v>0.93292681764418717</c:v>
                </c:pt>
                <c:pt idx="1904">
                  <c:v>0.93292681764418717</c:v>
                </c:pt>
                <c:pt idx="1905">
                  <c:v>0.93292681764418717</c:v>
                </c:pt>
                <c:pt idx="1906">
                  <c:v>0.93292681764418717</c:v>
                </c:pt>
                <c:pt idx="1907">
                  <c:v>0.93292681764418717</c:v>
                </c:pt>
                <c:pt idx="1908">
                  <c:v>0.93292681764418717</c:v>
                </c:pt>
                <c:pt idx="1909">
                  <c:v>0.93292681764418717</c:v>
                </c:pt>
                <c:pt idx="1910">
                  <c:v>0.93292681764418717</c:v>
                </c:pt>
                <c:pt idx="1911">
                  <c:v>0.9329267012053265</c:v>
                </c:pt>
                <c:pt idx="1912">
                  <c:v>0.93292681764418717</c:v>
                </c:pt>
                <c:pt idx="1913">
                  <c:v>0.93292681764418717</c:v>
                </c:pt>
                <c:pt idx="1914">
                  <c:v>0.93292681764418717</c:v>
                </c:pt>
                <c:pt idx="1915">
                  <c:v>0.93292681764418717</c:v>
                </c:pt>
                <c:pt idx="1916">
                  <c:v>0.9329267012053265</c:v>
                </c:pt>
                <c:pt idx="1917">
                  <c:v>0.93292681764418717</c:v>
                </c:pt>
                <c:pt idx="1918">
                  <c:v>0.93292681764418717</c:v>
                </c:pt>
                <c:pt idx="1919">
                  <c:v>0.9329267012053265</c:v>
                </c:pt>
                <c:pt idx="1920">
                  <c:v>0.9329267012053265</c:v>
                </c:pt>
                <c:pt idx="1921">
                  <c:v>0.9329267012053265</c:v>
                </c:pt>
                <c:pt idx="1922">
                  <c:v>0.9329267012053265</c:v>
                </c:pt>
                <c:pt idx="1923">
                  <c:v>0.9329267012053265</c:v>
                </c:pt>
                <c:pt idx="1924">
                  <c:v>0.9329267012053265</c:v>
                </c:pt>
                <c:pt idx="1925">
                  <c:v>0.93292625903143001</c:v>
                </c:pt>
                <c:pt idx="1926">
                  <c:v>0.93292681764418717</c:v>
                </c:pt>
                <c:pt idx="1927">
                  <c:v>0.93292681764418717</c:v>
                </c:pt>
                <c:pt idx="1928">
                  <c:v>0.93292676643472161</c:v>
                </c:pt>
                <c:pt idx="1929">
                  <c:v>0.93292676643472161</c:v>
                </c:pt>
                <c:pt idx="1930">
                  <c:v>0.93292666969182003</c:v>
                </c:pt>
                <c:pt idx="1931">
                  <c:v>0.93292666969182003</c:v>
                </c:pt>
                <c:pt idx="1932">
                  <c:v>0.93292636341992197</c:v>
                </c:pt>
                <c:pt idx="1933">
                  <c:v>0.93292676643472161</c:v>
                </c:pt>
                <c:pt idx="1934">
                  <c:v>0.93292636341992197</c:v>
                </c:pt>
                <c:pt idx="1935">
                  <c:v>0.93292666969182003</c:v>
                </c:pt>
                <c:pt idx="1936">
                  <c:v>0.93292636341992197</c:v>
                </c:pt>
                <c:pt idx="1937">
                  <c:v>0.93292636341992197</c:v>
                </c:pt>
                <c:pt idx="1938">
                  <c:v>0.93292629842331465</c:v>
                </c:pt>
                <c:pt idx="1939">
                  <c:v>0.93292629842331465</c:v>
                </c:pt>
                <c:pt idx="1940">
                  <c:v>0.93292629842331465</c:v>
                </c:pt>
                <c:pt idx="1941">
                  <c:v>0.93292629842331465</c:v>
                </c:pt>
                <c:pt idx="1942">
                  <c:v>0.93292629842331465</c:v>
                </c:pt>
                <c:pt idx="1943">
                  <c:v>0.93292629842331465</c:v>
                </c:pt>
                <c:pt idx="1944">
                  <c:v>0.93292629842331465</c:v>
                </c:pt>
                <c:pt idx="1945">
                  <c:v>0.93292636341992197</c:v>
                </c:pt>
                <c:pt idx="1946">
                  <c:v>0.93292676643472161</c:v>
                </c:pt>
                <c:pt idx="1947">
                  <c:v>0.93292602268013314</c:v>
                </c:pt>
                <c:pt idx="1948">
                  <c:v>0.93292602268013314</c:v>
                </c:pt>
                <c:pt idx="1949">
                  <c:v>0.93292590722575763</c:v>
                </c:pt>
                <c:pt idx="1950">
                  <c:v>0.93292584419875535</c:v>
                </c:pt>
                <c:pt idx="1951">
                  <c:v>0.932925180212127</c:v>
                </c:pt>
                <c:pt idx="1952">
                  <c:v>0.93292505021894234</c:v>
                </c:pt>
                <c:pt idx="1953">
                  <c:v>0.93272919569466595</c:v>
                </c:pt>
                <c:pt idx="1954">
                  <c:v>0.93272924493224396</c:v>
                </c:pt>
                <c:pt idx="1955">
                  <c:v>0.93272984956971394</c:v>
                </c:pt>
                <c:pt idx="1956">
                  <c:v>0.93272919569466595</c:v>
                </c:pt>
                <c:pt idx="1957">
                  <c:v>0.93272965754316417</c:v>
                </c:pt>
                <c:pt idx="1958">
                  <c:v>0.93272965754316417</c:v>
                </c:pt>
                <c:pt idx="1959">
                  <c:v>0.93272965754316417</c:v>
                </c:pt>
                <c:pt idx="1960">
                  <c:v>0.93272951672368565</c:v>
                </c:pt>
                <c:pt idx="1961">
                  <c:v>0.93273034647094899</c:v>
                </c:pt>
                <c:pt idx="1962">
                  <c:v>0.93273034647094899</c:v>
                </c:pt>
                <c:pt idx="1963">
                  <c:v>0.93273034647094899</c:v>
                </c:pt>
                <c:pt idx="1964">
                  <c:v>0.93273034647094899</c:v>
                </c:pt>
                <c:pt idx="1965">
                  <c:v>0.93273034647094899</c:v>
                </c:pt>
                <c:pt idx="1966">
                  <c:v>0.93272969161122365</c:v>
                </c:pt>
                <c:pt idx="1967">
                  <c:v>0.93273034647094899</c:v>
                </c:pt>
                <c:pt idx="1968">
                  <c:v>0.93273034647094899</c:v>
                </c:pt>
                <c:pt idx="1969">
                  <c:v>0.93272969161122365</c:v>
                </c:pt>
                <c:pt idx="1970">
                  <c:v>0.93272969161122365</c:v>
                </c:pt>
                <c:pt idx="1971">
                  <c:v>0.93273048433615502</c:v>
                </c:pt>
                <c:pt idx="1972">
                  <c:v>0.93272997088196596</c:v>
                </c:pt>
                <c:pt idx="1973">
                  <c:v>0.93273015444441365</c:v>
                </c:pt>
                <c:pt idx="1974">
                  <c:v>0.93272997088196596</c:v>
                </c:pt>
                <c:pt idx="1975">
                  <c:v>0.93272997088196596</c:v>
                </c:pt>
                <c:pt idx="1976">
                  <c:v>0.93272945290275222</c:v>
                </c:pt>
                <c:pt idx="1977">
                  <c:v>0.93272997088196596</c:v>
                </c:pt>
                <c:pt idx="1978">
                  <c:v>0.93272997088196596</c:v>
                </c:pt>
                <c:pt idx="1979">
                  <c:v>0.93272936427512465</c:v>
                </c:pt>
                <c:pt idx="1980">
                  <c:v>0.93272945290275222</c:v>
                </c:pt>
                <c:pt idx="1981">
                  <c:v>0.93272945290275222</c:v>
                </c:pt>
                <c:pt idx="1982">
                  <c:v>0.93272945290275222</c:v>
                </c:pt>
                <c:pt idx="1983">
                  <c:v>0.93272945290275222</c:v>
                </c:pt>
                <c:pt idx="1984">
                  <c:v>0.93272945290275222</c:v>
                </c:pt>
                <c:pt idx="1985">
                  <c:v>0.93272931503755663</c:v>
                </c:pt>
                <c:pt idx="1986">
                  <c:v>0.93272936427512465</c:v>
                </c:pt>
                <c:pt idx="1987">
                  <c:v>0.93272936427512465</c:v>
                </c:pt>
                <c:pt idx="1988">
                  <c:v>0.93272922640993838</c:v>
                </c:pt>
                <c:pt idx="1989">
                  <c:v>0.93272936427512465</c:v>
                </c:pt>
                <c:pt idx="1990">
                  <c:v>0.93272997088196596</c:v>
                </c:pt>
                <c:pt idx="1991">
                  <c:v>0.93272991573589514</c:v>
                </c:pt>
                <c:pt idx="1992">
                  <c:v>0.93272977787070177</c:v>
                </c:pt>
                <c:pt idx="1993">
                  <c:v>0.93231963969400511</c:v>
                </c:pt>
                <c:pt idx="1994">
                  <c:v>0.93210363769543014</c:v>
                </c:pt>
                <c:pt idx="1995">
                  <c:v>0.9316739612973115</c:v>
                </c:pt>
                <c:pt idx="1996">
                  <c:v>0.93167120173537965</c:v>
                </c:pt>
                <c:pt idx="1997">
                  <c:v>0.93144777570619997</c:v>
                </c:pt>
                <c:pt idx="1998">
                  <c:v>0.93121303450441395</c:v>
                </c:pt>
                <c:pt idx="1999">
                  <c:v>0.93097933667243715</c:v>
                </c:pt>
                <c:pt idx="2000">
                  <c:v>0.93097933667243715</c:v>
                </c:pt>
                <c:pt idx="2001">
                  <c:v>0.93050416928319601</c:v>
                </c:pt>
                <c:pt idx="2002">
                  <c:v>0.92894125044961906</c:v>
                </c:pt>
                <c:pt idx="2003">
                  <c:v>0.92866089731213464</c:v>
                </c:pt>
                <c:pt idx="2004">
                  <c:v>0.92809682500829804</c:v>
                </c:pt>
                <c:pt idx="2005">
                  <c:v>0.92780345940752462</c:v>
                </c:pt>
                <c:pt idx="2006">
                  <c:v>0.92719889566764602</c:v>
                </c:pt>
                <c:pt idx="2007">
                  <c:v>0.9256647837137455</c:v>
                </c:pt>
                <c:pt idx="2008">
                  <c:v>0.92565507019866333</c:v>
                </c:pt>
                <c:pt idx="2009">
                  <c:v>0.92533645452122248</c:v>
                </c:pt>
                <c:pt idx="2010">
                  <c:v>0.92414804754618218</c:v>
                </c:pt>
                <c:pt idx="2011">
                  <c:v>0.9231959518277385</c:v>
                </c:pt>
                <c:pt idx="2012">
                  <c:v>0.92251775944578851</c:v>
                </c:pt>
                <c:pt idx="2013">
                  <c:v>0.92158693467416097</c:v>
                </c:pt>
                <c:pt idx="2014">
                  <c:v>0.92038135195739756</c:v>
                </c:pt>
                <c:pt idx="2015">
                  <c:v>0.91992065936653611</c:v>
                </c:pt>
                <c:pt idx="2016">
                  <c:v>0.91978082237932735</c:v>
                </c:pt>
                <c:pt idx="2017">
                  <c:v>0.91970797515772551</c:v>
                </c:pt>
                <c:pt idx="2018">
                  <c:v>0.91970816076991957</c:v>
                </c:pt>
                <c:pt idx="2019">
                  <c:v>0.91953877173532783</c:v>
                </c:pt>
                <c:pt idx="2020">
                  <c:v>0.91945603990643665</c:v>
                </c:pt>
                <c:pt idx="2021">
                  <c:v>0.91840500604150677</c:v>
                </c:pt>
                <c:pt idx="2022">
                  <c:v>0.91822140274570063</c:v>
                </c:pt>
                <c:pt idx="2023">
                  <c:v>0.91803193738632505</c:v>
                </c:pt>
                <c:pt idx="2024">
                  <c:v>0.91686203240392361</c:v>
                </c:pt>
                <c:pt idx="2025">
                  <c:v>0.91536532672913851</c:v>
                </c:pt>
                <c:pt idx="2026">
                  <c:v>0.91536551690906198</c:v>
                </c:pt>
                <c:pt idx="2027">
                  <c:v>0.91536551690906198</c:v>
                </c:pt>
                <c:pt idx="2028">
                  <c:v>0.9153633441762925</c:v>
                </c:pt>
                <c:pt idx="2029">
                  <c:v>0.9153641056912003</c:v>
                </c:pt>
                <c:pt idx="2030">
                  <c:v>0.91536283441580402</c:v>
                </c:pt>
                <c:pt idx="2031">
                  <c:v>0.91536202137016465</c:v>
                </c:pt>
                <c:pt idx="2032">
                  <c:v>0.91536134201644359</c:v>
                </c:pt>
                <c:pt idx="2033">
                  <c:v>0.91523036748987763</c:v>
                </c:pt>
                <c:pt idx="2034">
                  <c:v>0.91523036748987763</c:v>
                </c:pt>
                <c:pt idx="2035">
                  <c:v>0.91522965189399363</c:v>
                </c:pt>
                <c:pt idx="2036">
                  <c:v>0.91522965189399363</c:v>
                </c:pt>
                <c:pt idx="2037">
                  <c:v>0.91523033710155899</c:v>
                </c:pt>
                <c:pt idx="2038">
                  <c:v>0.91522965189399363</c:v>
                </c:pt>
                <c:pt idx="2039">
                  <c:v>0.91522965189399363</c:v>
                </c:pt>
                <c:pt idx="2040">
                  <c:v>0.91522951041340006</c:v>
                </c:pt>
                <c:pt idx="2041">
                  <c:v>0.91522951041340006</c:v>
                </c:pt>
                <c:pt idx="2042">
                  <c:v>0.91522951041340006</c:v>
                </c:pt>
                <c:pt idx="2043">
                  <c:v>0.91522742211993402</c:v>
                </c:pt>
                <c:pt idx="2044">
                  <c:v>0.91522742211993402</c:v>
                </c:pt>
                <c:pt idx="2045">
                  <c:v>0.91522742211993402</c:v>
                </c:pt>
                <c:pt idx="2046">
                  <c:v>0.91522835239435862</c:v>
                </c:pt>
                <c:pt idx="2047">
                  <c:v>0.91522742211993402</c:v>
                </c:pt>
                <c:pt idx="2048">
                  <c:v>0.91522742211993402</c:v>
                </c:pt>
                <c:pt idx="2049">
                  <c:v>0.91522742211993402</c:v>
                </c:pt>
                <c:pt idx="2050">
                  <c:v>0.91522742211993402</c:v>
                </c:pt>
                <c:pt idx="2051">
                  <c:v>0.91522832298631496</c:v>
                </c:pt>
                <c:pt idx="2052">
                  <c:v>0.91522832298631496</c:v>
                </c:pt>
                <c:pt idx="2053">
                  <c:v>0.91522796486578051</c:v>
                </c:pt>
                <c:pt idx="2054">
                  <c:v>0.91522889317956191</c:v>
                </c:pt>
                <c:pt idx="2055">
                  <c:v>0.91522889317956191</c:v>
                </c:pt>
                <c:pt idx="2056">
                  <c:v>0.91522796486578051</c:v>
                </c:pt>
                <c:pt idx="2057">
                  <c:v>0.91522761229194405</c:v>
                </c:pt>
                <c:pt idx="2058">
                  <c:v>0.91522796486578051</c:v>
                </c:pt>
                <c:pt idx="2059">
                  <c:v>0.91522887063340053</c:v>
                </c:pt>
                <c:pt idx="2060">
                  <c:v>0.91522832298631496</c:v>
                </c:pt>
                <c:pt idx="2061">
                  <c:v>0.91522796486578051</c:v>
                </c:pt>
                <c:pt idx="2062">
                  <c:v>0.91522761229194405</c:v>
                </c:pt>
                <c:pt idx="2063">
                  <c:v>0.91522837363752862</c:v>
                </c:pt>
                <c:pt idx="2064">
                  <c:v>0.91522689669623403</c:v>
                </c:pt>
                <c:pt idx="2065">
                  <c:v>0.91522689669623403</c:v>
                </c:pt>
                <c:pt idx="2066">
                  <c:v>0.91522746983045256</c:v>
                </c:pt>
                <c:pt idx="2067">
                  <c:v>0.91522746983045256</c:v>
                </c:pt>
                <c:pt idx="2068">
                  <c:v>0.91522837363752862</c:v>
                </c:pt>
                <c:pt idx="2069">
                  <c:v>0.91522837363752862</c:v>
                </c:pt>
                <c:pt idx="2070">
                  <c:v>0.91522837363752862</c:v>
                </c:pt>
                <c:pt idx="2071">
                  <c:v>0.91522746983045256</c:v>
                </c:pt>
                <c:pt idx="2072">
                  <c:v>0.91522689669623403</c:v>
                </c:pt>
                <c:pt idx="2073">
                  <c:v>0.91522746983045256</c:v>
                </c:pt>
                <c:pt idx="2074">
                  <c:v>0.91522891834328235</c:v>
                </c:pt>
                <c:pt idx="2075">
                  <c:v>0.91522765804190398</c:v>
                </c:pt>
                <c:pt idx="2076">
                  <c:v>0.91522623371253298</c:v>
                </c:pt>
                <c:pt idx="2077">
                  <c:v>0.91522699701827404</c:v>
                </c:pt>
                <c:pt idx="2078">
                  <c:v>0.91522666536431296</c:v>
                </c:pt>
                <c:pt idx="2079">
                  <c:v>0.91522635756024251</c:v>
                </c:pt>
                <c:pt idx="2080">
                  <c:v>0.91522555505329195</c:v>
                </c:pt>
                <c:pt idx="2081">
                  <c:v>0.91509354500594253</c:v>
                </c:pt>
                <c:pt idx="2082">
                  <c:v>0.91509354500594253</c:v>
                </c:pt>
                <c:pt idx="2083">
                  <c:v>0.91509354500594253</c:v>
                </c:pt>
                <c:pt idx="2084">
                  <c:v>0.91509354500594253</c:v>
                </c:pt>
                <c:pt idx="2085">
                  <c:v>0.91509362296478114</c:v>
                </c:pt>
                <c:pt idx="2086">
                  <c:v>0.91509362296478114</c:v>
                </c:pt>
                <c:pt idx="2087">
                  <c:v>0.91509362296478114</c:v>
                </c:pt>
                <c:pt idx="2088">
                  <c:v>0.91509219529351205</c:v>
                </c:pt>
                <c:pt idx="2089">
                  <c:v>0.91509277414782797</c:v>
                </c:pt>
                <c:pt idx="2090">
                  <c:v>0.91509219529351205</c:v>
                </c:pt>
                <c:pt idx="2091">
                  <c:v>0.91509219529351205</c:v>
                </c:pt>
                <c:pt idx="2092">
                  <c:v>0.91509219529351205</c:v>
                </c:pt>
                <c:pt idx="2093">
                  <c:v>0.91509128368183634</c:v>
                </c:pt>
                <c:pt idx="2094">
                  <c:v>0.91509205073993649</c:v>
                </c:pt>
                <c:pt idx="2095">
                  <c:v>0.91509205073993649</c:v>
                </c:pt>
                <c:pt idx="2096">
                  <c:v>0.91509135869933034</c:v>
                </c:pt>
                <c:pt idx="2097">
                  <c:v>0.91509135869933034</c:v>
                </c:pt>
                <c:pt idx="2098">
                  <c:v>0.91509205073993649</c:v>
                </c:pt>
                <c:pt idx="2099">
                  <c:v>0.91509205073993649</c:v>
                </c:pt>
                <c:pt idx="2100">
                  <c:v>0.91509205073993649</c:v>
                </c:pt>
                <c:pt idx="2101">
                  <c:v>0.91509135869933034</c:v>
                </c:pt>
                <c:pt idx="2102">
                  <c:v>0.91509078082506556</c:v>
                </c:pt>
                <c:pt idx="2103">
                  <c:v>0.91509135869933034</c:v>
                </c:pt>
                <c:pt idx="2104">
                  <c:v>0.91509078082506556</c:v>
                </c:pt>
                <c:pt idx="2105">
                  <c:v>0.91509154494254896</c:v>
                </c:pt>
                <c:pt idx="2106">
                  <c:v>0.91509154494254896</c:v>
                </c:pt>
                <c:pt idx="2107">
                  <c:v>0.91509085584261951</c:v>
                </c:pt>
                <c:pt idx="2108">
                  <c:v>0.91509085584261951</c:v>
                </c:pt>
                <c:pt idx="2109">
                  <c:v>0.91509085584261951</c:v>
                </c:pt>
                <c:pt idx="2110">
                  <c:v>0.91509085584261951</c:v>
                </c:pt>
                <c:pt idx="2111">
                  <c:v>0.91509154494254896</c:v>
                </c:pt>
                <c:pt idx="2112">
                  <c:v>0.91509085584261951</c:v>
                </c:pt>
                <c:pt idx="2113">
                  <c:v>0.91509231396053103</c:v>
                </c:pt>
                <c:pt idx="2114">
                  <c:v>0.91509137392247764</c:v>
                </c:pt>
                <c:pt idx="2115">
                  <c:v>0.91508999918291956</c:v>
                </c:pt>
                <c:pt idx="2116">
                  <c:v>0.91509076819999902</c:v>
                </c:pt>
                <c:pt idx="2117">
                  <c:v>0.91495470165450365</c:v>
                </c:pt>
                <c:pt idx="2118">
                  <c:v>0.91495466538758563</c:v>
                </c:pt>
                <c:pt idx="2119">
                  <c:v>0.91495397337559714</c:v>
                </c:pt>
                <c:pt idx="2120">
                  <c:v>0.91495393906904698</c:v>
                </c:pt>
                <c:pt idx="2121">
                  <c:v>0.91481513560205197</c:v>
                </c:pt>
                <c:pt idx="2122">
                  <c:v>0.91481513560205197</c:v>
                </c:pt>
                <c:pt idx="2123">
                  <c:v>0.91439390859606251</c:v>
                </c:pt>
                <c:pt idx="2124">
                  <c:v>0.91380749405858552</c:v>
                </c:pt>
                <c:pt idx="2125">
                  <c:v>0.91380502132033103</c:v>
                </c:pt>
                <c:pt idx="2126">
                  <c:v>0.91289334182025683</c:v>
                </c:pt>
                <c:pt idx="2127">
                  <c:v>0.91289315024608964</c:v>
                </c:pt>
                <c:pt idx="2128">
                  <c:v>0.91258252746594692</c:v>
                </c:pt>
                <c:pt idx="2129">
                  <c:v>0.91226398102462625</c:v>
                </c:pt>
                <c:pt idx="2130">
                  <c:v>0.91210309898771358</c:v>
                </c:pt>
                <c:pt idx="2131">
                  <c:v>0.91112042035944463</c:v>
                </c:pt>
                <c:pt idx="2132">
                  <c:v>0.91095102786396398</c:v>
                </c:pt>
                <c:pt idx="2133">
                  <c:v>0.90976228505154122</c:v>
                </c:pt>
                <c:pt idx="2134">
                  <c:v>0.90889500128659007</c:v>
                </c:pt>
                <c:pt idx="2135">
                  <c:v>0.90871789415678705</c:v>
                </c:pt>
                <c:pt idx="2136">
                  <c:v>0.90817749025753702</c:v>
                </c:pt>
                <c:pt idx="2137">
                  <c:v>0.90741110828134053</c:v>
                </c:pt>
                <c:pt idx="2138">
                  <c:v>0.90707968471775657</c:v>
                </c:pt>
                <c:pt idx="2139">
                  <c:v>0.90577798666236597</c:v>
                </c:pt>
                <c:pt idx="2140">
                  <c:v>0.90567258959151997</c:v>
                </c:pt>
                <c:pt idx="2141">
                  <c:v>0.90526320872665744</c:v>
                </c:pt>
                <c:pt idx="2142">
                  <c:v>0.90345470926642457</c:v>
                </c:pt>
                <c:pt idx="2143">
                  <c:v>0.90335578115685256</c:v>
                </c:pt>
                <c:pt idx="2144">
                  <c:v>0.90064726185791322</c:v>
                </c:pt>
                <c:pt idx="2145">
                  <c:v>0.90036011355223156</c:v>
                </c:pt>
                <c:pt idx="2146">
                  <c:v>0.89880148041511543</c:v>
                </c:pt>
                <c:pt idx="2147">
                  <c:v>0.89880148041511543</c:v>
                </c:pt>
                <c:pt idx="2148">
                  <c:v>0.89879963376433925</c:v>
                </c:pt>
                <c:pt idx="2149">
                  <c:v>0.89879963376433925</c:v>
                </c:pt>
                <c:pt idx="2150">
                  <c:v>0.89879963376433925</c:v>
                </c:pt>
                <c:pt idx="2151">
                  <c:v>0.89879963376433925</c:v>
                </c:pt>
                <c:pt idx="2152">
                  <c:v>0.89879963376433925</c:v>
                </c:pt>
                <c:pt idx="2153">
                  <c:v>0.89879963376433925</c:v>
                </c:pt>
                <c:pt idx="2154">
                  <c:v>0.89879963376433925</c:v>
                </c:pt>
                <c:pt idx="2155">
                  <c:v>0.89879963376433925</c:v>
                </c:pt>
                <c:pt idx="2156">
                  <c:v>0.89879963376433925</c:v>
                </c:pt>
                <c:pt idx="2157">
                  <c:v>0.89879963376433925</c:v>
                </c:pt>
                <c:pt idx="2158">
                  <c:v>0.89879963376433925</c:v>
                </c:pt>
                <c:pt idx="2159">
                  <c:v>0.89879963376433925</c:v>
                </c:pt>
                <c:pt idx="2160">
                  <c:v>0.89879963376433925</c:v>
                </c:pt>
                <c:pt idx="2161">
                  <c:v>0.89879963376433925</c:v>
                </c:pt>
                <c:pt idx="2162">
                  <c:v>0.89879963376433925</c:v>
                </c:pt>
                <c:pt idx="2163">
                  <c:v>0.89879963376433925</c:v>
                </c:pt>
                <c:pt idx="2164">
                  <c:v>0.89879963376433925</c:v>
                </c:pt>
                <c:pt idx="2165">
                  <c:v>0.8988001947130676</c:v>
                </c:pt>
                <c:pt idx="2166">
                  <c:v>0.8988004337704355</c:v>
                </c:pt>
                <c:pt idx="2167">
                  <c:v>0.8988001947130676</c:v>
                </c:pt>
                <c:pt idx="2168">
                  <c:v>0.8988001947130676</c:v>
                </c:pt>
                <c:pt idx="2169">
                  <c:v>0.89879914890951262</c:v>
                </c:pt>
                <c:pt idx="2170">
                  <c:v>0.89879914890951262</c:v>
                </c:pt>
                <c:pt idx="2171">
                  <c:v>0.8988001947130676</c:v>
                </c:pt>
                <c:pt idx="2172">
                  <c:v>0.89880023475560555</c:v>
                </c:pt>
                <c:pt idx="2173">
                  <c:v>0.89880026402249236</c:v>
                </c:pt>
                <c:pt idx="2174">
                  <c:v>0.8988001947130676</c:v>
                </c:pt>
                <c:pt idx="2175">
                  <c:v>0.89880026402249236</c:v>
                </c:pt>
                <c:pt idx="2176">
                  <c:v>0.89880026402249236</c:v>
                </c:pt>
                <c:pt idx="2177">
                  <c:v>0.89880026402249236</c:v>
                </c:pt>
                <c:pt idx="2178">
                  <c:v>0.89880086891534361</c:v>
                </c:pt>
                <c:pt idx="2179">
                  <c:v>0.89880086891534361</c:v>
                </c:pt>
                <c:pt idx="2180">
                  <c:v>0.89879974010070562</c:v>
                </c:pt>
                <c:pt idx="2181">
                  <c:v>0.89879978111886372</c:v>
                </c:pt>
                <c:pt idx="2182">
                  <c:v>0.89879978111886372</c:v>
                </c:pt>
                <c:pt idx="2183">
                  <c:v>0.89880017138797763</c:v>
                </c:pt>
                <c:pt idx="2184">
                  <c:v>0.89879978111886372</c:v>
                </c:pt>
                <c:pt idx="2185">
                  <c:v>0.89880012744369142</c:v>
                </c:pt>
                <c:pt idx="2186">
                  <c:v>0.89879974010070562</c:v>
                </c:pt>
                <c:pt idx="2187">
                  <c:v>0.89879978111886372</c:v>
                </c:pt>
                <c:pt idx="2188">
                  <c:v>0.89879978111886372</c:v>
                </c:pt>
                <c:pt idx="2189">
                  <c:v>0.89879978111886372</c:v>
                </c:pt>
                <c:pt idx="2190">
                  <c:v>0.89879978111886372</c:v>
                </c:pt>
                <c:pt idx="2191">
                  <c:v>0.89879978111886372</c:v>
                </c:pt>
                <c:pt idx="2192">
                  <c:v>0.89879929541932813</c:v>
                </c:pt>
                <c:pt idx="2193">
                  <c:v>0.89879860781562348</c:v>
                </c:pt>
                <c:pt idx="2194">
                  <c:v>0.89879907222377731</c:v>
                </c:pt>
                <c:pt idx="2195">
                  <c:v>0.89879907222377731</c:v>
                </c:pt>
                <c:pt idx="2196">
                  <c:v>0.89879746945603078</c:v>
                </c:pt>
                <c:pt idx="2197">
                  <c:v>0.89879695240843005</c:v>
                </c:pt>
                <c:pt idx="2198">
                  <c:v>0.89879712020500691</c:v>
                </c:pt>
                <c:pt idx="2199">
                  <c:v>0.89879809970809776</c:v>
                </c:pt>
                <c:pt idx="2200">
                  <c:v>0.89879809970809776</c:v>
                </c:pt>
                <c:pt idx="2201">
                  <c:v>0.89879783732094742</c:v>
                </c:pt>
                <c:pt idx="2202">
                  <c:v>0.89870262873287265</c:v>
                </c:pt>
                <c:pt idx="2203">
                  <c:v>0.89870245098792667</c:v>
                </c:pt>
                <c:pt idx="2204">
                  <c:v>0.89870202383937636</c:v>
                </c:pt>
                <c:pt idx="2205">
                  <c:v>0.89870202383937636</c:v>
                </c:pt>
                <c:pt idx="2206">
                  <c:v>0.89870202383937636</c:v>
                </c:pt>
                <c:pt idx="2207">
                  <c:v>0.89870206376985962</c:v>
                </c:pt>
                <c:pt idx="2208">
                  <c:v>0.89870202383937636</c:v>
                </c:pt>
                <c:pt idx="2209">
                  <c:v>0.89870202383937636</c:v>
                </c:pt>
                <c:pt idx="2210">
                  <c:v>0.89870202383937636</c:v>
                </c:pt>
                <c:pt idx="2211">
                  <c:v>0.89870202383937636</c:v>
                </c:pt>
                <c:pt idx="2212">
                  <c:v>0.89870192817140948</c:v>
                </c:pt>
                <c:pt idx="2213">
                  <c:v>0.8987017623315724</c:v>
                </c:pt>
                <c:pt idx="2214">
                  <c:v>0.8987017623315724</c:v>
                </c:pt>
                <c:pt idx="2215">
                  <c:v>0.8987017623315724</c:v>
                </c:pt>
                <c:pt idx="2216">
                  <c:v>0.89870111555620236</c:v>
                </c:pt>
                <c:pt idx="2217">
                  <c:v>0.89870111555620236</c:v>
                </c:pt>
                <c:pt idx="2218">
                  <c:v>0.89870128237156977</c:v>
                </c:pt>
                <c:pt idx="2219">
                  <c:v>0.89870150374992364</c:v>
                </c:pt>
                <c:pt idx="2220">
                  <c:v>0.89870128237156977</c:v>
                </c:pt>
                <c:pt idx="2221">
                  <c:v>0.89870128237156977</c:v>
                </c:pt>
                <c:pt idx="2222">
                  <c:v>0.89870128237156977</c:v>
                </c:pt>
                <c:pt idx="2223">
                  <c:v>0.89870128237156977</c:v>
                </c:pt>
                <c:pt idx="2224">
                  <c:v>0.89870093488239355</c:v>
                </c:pt>
                <c:pt idx="2225">
                  <c:v>0.89870083921265365</c:v>
                </c:pt>
                <c:pt idx="2226">
                  <c:v>0.89870088185897778</c:v>
                </c:pt>
                <c:pt idx="2227">
                  <c:v>0.89870088185897778</c:v>
                </c:pt>
                <c:pt idx="2228">
                  <c:v>0.89870088185897778</c:v>
                </c:pt>
                <c:pt idx="2229">
                  <c:v>0.89870057944549586</c:v>
                </c:pt>
                <c:pt idx="2230">
                  <c:v>0.89869988682106339</c:v>
                </c:pt>
                <c:pt idx="2231">
                  <c:v>0.89870099494967581</c:v>
                </c:pt>
                <c:pt idx="2232">
                  <c:v>0.89870057944549586</c:v>
                </c:pt>
                <c:pt idx="2233">
                  <c:v>0.89870057944549586</c:v>
                </c:pt>
                <c:pt idx="2234">
                  <c:v>0.89869970418507761</c:v>
                </c:pt>
                <c:pt idx="2235">
                  <c:v>0.89869970418507761</c:v>
                </c:pt>
                <c:pt idx="2236">
                  <c:v>0.89870023096963081</c:v>
                </c:pt>
                <c:pt idx="2237">
                  <c:v>0.89869931892315924</c:v>
                </c:pt>
                <c:pt idx="2238">
                  <c:v>0.89869927585702059</c:v>
                </c:pt>
                <c:pt idx="2239">
                  <c:v>0.89869927585702059</c:v>
                </c:pt>
                <c:pt idx="2240">
                  <c:v>0.89869927585702059</c:v>
                </c:pt>
                <c:pt idx="2241">
                  <c:v>0.89869927585702059</c:v>
                </c:pt>
                <c:pt idx="2242">
                  <c:v>0.89869905838622899</c:v>
                </c:pt>
                <c:pt idx="2243">
                  <c:v>0.89869879784888385</c:v>
                </c:pt>
                <c:pt idx="2244">
                  <c:v>0.89870003286583811</c:v>
                </c:pt>
                <c:pt idx="2245">
                  <c:v>0.89870003286583811</c:v>
                </c:pt>
                <c:pt idx="2246">
                  <c:v>0.8986994230893437</c:v>
                </c:pt>
                <c:pt idx="2247">
                  <c:v>0.89869778322898186</c:v>
                </c:pt>
                <c:pt idx="2248">
                  <c:v>0.89869782315307833</c:v>
                </c:pt>
                <c:pt idx="2249">
                  <c:v>0.89869806313260459</c:v>
                </c:pt>
                <c:pt idx="2250">
                  <c:v>0.89869844936803756</c:v>
                </c:pt>
                <c:pt idx="2251">
                  <c:v>0.89869710801921165</c:v>
                </c:pt>
                <c:pt idx="2252">
                  <c:v>0.8986979694090379</c:v>
                </c:pt>
                <c:pt idx="2253">
                  <c:v>0.89869646995163643</c:v>
                </c:pt>
                <c:pt idx="2254">
                  <c:v>0.89869623672710475</c:v>
                </c:pt>
                <c:pt idx="2255">
                  <c:v>0.89869627664942253</c:v>
                </c:pt>
                <c:pt idx="2256">
                  <c:v>0.89860395225619683</c:v>
                </c:pt>
                <c:pt idx="2257">
                  <c:v>0.89860378252023065</c:v>
                </c:pt>
                <c:pt idx="2258">
                  <c:v>0.89860429953205678</c:v>
                </c:pt>
                <c:pt idx="2259">
                  <c:v>0.89860395225619683</c:v>
                </c:pt>
                <c:pt idx="2260">
                  <c:v>0.89860395225619683</c:v>
                </c:pt>
                <c:pt idx="2261">
                  <c:v>0.89860464875891022</c:v>
                </c:pt>
                <c:pt idx="2262">
                  <c:v>0.89860464875891022</c:v>
                </c:pt>
                <c:pt idx="2263">
                  <c:v>0.89860429953205678</c:v>
                </c:pt>
                <c:pt idx="2264">
                  <c:v>0.89860429953205678</c:v>
                </c:pt>
                <c:pt idx="2265">
                  <c:v>0.89860395225619683</c:v>
                </c:pt>
                <c:pt idx="2266">
                  <c:v>0.89860429953205678</c:v>
                </c:pt>
                <c:pt idx="2267">
                  <c:v>0.89860429953205678</c:v>
                </c:pt>
                <c:pt idx="2268">
                  <c:v>0.89860429953205678</c:v>
                </c:pt>
                <c:pt idx="2269">
                  <c:v>0.89860429953205678</c:v>
                </c:pt>
                <c:pt idx="2270">
                  <c:v>0.89860429953205678</c:v>
                </c:pt>
                <c:pt idx="2271">
                  <c:v>0.89860429953205678</c:v>
                </c:pt>
                <c:pt idx="2272">
                  <c:v>0.89860429953205678</c:v>
                </c:pt>
                <c:pt idx="2273">
                  <c:v>0.89860429953205678</c:v>
                </c:pt>
                <c:pt idx="2274">
                  <c:v>0.89860395225619683</c:v>
                </c:pt>
                <c:pt idx="2275">
                  <c:v>0.89860457932136661</c:v>
                </c:pt>
                <c:pt idx="2276">
                  <c:v>0.89860440763445637</c:v>
                </c:pt>
                <c:pt idx="2277">
                  <c:v>0.89860544165794765</c:v>
                </c:pt>
                <c:pt idx="2278">
                  <c:v>0.89860440763445637</c:v>
                </c:pt>
                <c:pt idx="2279">
                  <c:v>0.89860440763445637</c:v>
                </c:pt>
                <c:pt idx="2280">
                  <c:v>0.89860440763445637</c:v>
                </c:pt>
                <c:pt idx="2281">
                  <c:v>0.89860359664291078</c:v>
                </c:pt>
                <c:pt idx="2282">
                  <c:v>0.89860284923611278</c:v>
                </c:pt>
                <c:pt idx="2283">
                  <c:v>0.89860284923611278</c:v>
                </c:pt>
                <c:pt idx="2284">
                  <c:v>0.89860323286056742</c:v>
                </c:pt>
                <c:pt idx="2285">
                  <c:v>0.89860363964111389</c:v>
                </c:pt>
                <c:pt idx="2286">
                  <c:v>0.89860363964111389</c:v>
                </c:pt>
                <c:pt idx="2287">
                  <c:v>0.89860363964111389</c:v>
                </c:pt>
                <c:pt idx="2288">
                  <c:v>0.89860363964111389</c:v>
                </c:pt>
                <c:pt idx="2289">
                  <c:v>0.89860363964111389</c:v>
                </c:pt>
                <c:pt idx="2290">
                  <c:v>0.89860363964111389</c:v>
                </c:pt>
                <c:pt idx="2291">
                  <c:v>0.89860363964111389</c:v>
                </c:pt>
                <c:pt idx="2292">
                  <c:v>0.89860363964111389</c:v>
                </c:pt>
                <c:pt idx="2293">
                  <c:v>0.89860363964111389</c:v>
                </c:pt>
                <c:pt idx="2294">
                  <c:v>0.8986033780277547</c:v>
                </c:pt>
                <c:pt idx="2295">
                  <c:v>0.8986033780277547</c:v>
                </c:pt>
                <c:pt idx="2296">
                  <c:v>0.8986033780277547</c:v>
                </c:pt>
                <c:pt idx="2297">
                  <c:v>0.8986033780277547</c:v>
                </c:pt>
                <c:pt idx="2298">
                  <c:v>0.8986033780277547</c:v>
                </c:pt>
                <c:pt idx="2299">
                  <c:v>0.8986023953428296</c:v>
                </c:pt>
                <c:pt idx="2300">
                  <c:v>0.89860191247405496</c:v>
                </c:pt>
                <c:pt idx="2301">
                  <c:v>0.8986021337282889</c:v>
                </c:pt>
                <c:pt idx="2302">
                  <c:v>0.8986021337282889</c:v>
                </c:pt>
                <c:pt idx="2303">
                  <c:v>0.89860191247405496</c:v>
                </c:pt>
                <c:pt idx="2304">
                  <c:v>0.8986021337282889</c:v>
                </c:pt>
                <c:pt idx="2305">
                  <c:v>0.8986021337282889</c:v>
                </c:pt>
                <c:pt idx="2306">
                  <c:v>0.8986021337282889</c:v>
                </c:pt>
                <c:pt idx="2307">
                  <c:v>0.8986021337282889</c:v>
                </c:pt>
                <c:pt idx="2308">
                  <c:v>0.89860174273835236</c:v>
                </c:pt>
                <c:pt idx="2309">
                  <c:v>0.89860152245902825</c:v>
                </c:pt>
                <c:pt idx="2310">
                  <c:v>0.89860174273835236</c:v>
                </c:pt>
                <c:pt idx="2311">
                  <c:v>0.89860174273835236</c:v>
                </c:pt>
                <c:pt idx="2312">
                  <c:v>0.89860253953311509</c:v>
                </c:pt>
                <c:pt idx="2313">
                  <c:v>0.89860275883575069</c:v>
                </c:pt>
                <c:pt idx="2314">
                  <c:v>0.89860253953311509</c:v>
                </c:pt>
                <c:pt idx="2315">
                  <c:v>0.89860253953311509</c:v>
                </c:pt>
                <c:pt idx="2316">
                  <c:v>0.89860253953311509</c:v>
                </c:pt>
                <c:pt idx="2317">
                  <c:v>0.89860253953311509</c:v>
                </c:pt>
                <c:pt idx="2318">
                  <c:v>0.89860253953311509</c:v>
                </c:pt>
                <c:pt idx="2319">
                  <c:v>0.89860253953311509</c:v>
                </c:pt>
                <c:pt idx="2320">
                  <c:v>0.89860253953311509</c:v>
                </c:pt>
                <c:pt idx="2321">
                  <c:v>0.89860253953311509</c:v>
                </c:pt>
                <c:pt idx="2322">
                  <c:v>0.89860253953311509</c:v>
                </c:pt>
                <c:pt idx="2323">
                  <c:v>0.89860253953311509</c:v>
                </c:pt>
                <c:pt idx="2324">
                  <c:v>0.89860253953311509</c:v>
                </c:pt>
                <c:pt idx="2325">
                  <c:v>0.89860253953311509</c:v>
                </c:pt>
                <c:pt idx="2326">
                  <c:v>0.89860253953311509</c:v>
                </c:pt>
                <c:pt idx="2327">
                  <c:v>0.89860253953311509</c:v>
                </c:pt>
                <c:pt idx="2328">
                  <c:v>0.89860253953311509</c:v>
                </c:pt>
                <c:pt idx="2329">
                  <c:v>0.89860253953311509</c:v>
                </c:pt>
                <c:pt idx="2330">
                  <c:v>0.89860253953311509</c:v>
                </c:pt>
                <c:pt idx="2331">
                  <c:v>0.89860253953311509</c:v>
                </c:pt>
                <c:pt idx="2332">
                  <c:v>0.89860253953311509</c:v>
                </c:pt>
                <c:pt idx="2333">
                  <c:v>0.89860163348320421</c:v>
                </c:pt>
                <c:pt idx="2334">
                  <c:v>0.89860126084505165</c:v>
                </c:pt>
                <c:pt idx="2335">
                  <c:v>0.89860223615499213</c:v>
                </c:pt>
                <c:pt idx="2336">
                  <c:v>0.89860176090720267</c:v>
                </c:pt>
                <c:pt idx="2337">
                  <c:v>0.89860223615499213</c:v>
                </c:pt>
                <c:pt idx="2338">
                  <c:v>0.89860223615499213</c:v>
                </c:pt>
                <c:pt idx="2339">
                  <c:v>0.8986003891818336</c:v>
                </c:pt>
                <c:pt idx="2340">
                  <c:v>0.8986003891818336</c:v>
                </c:pt>
                <c:pt idx="2341">
                  <c:v>0.8986003891818336</c:v>
                </c:pt>
                <c:pt idx="2342">
                  <c:v>0.89860090521714964</c:v>
                </c:pt>
                <c:pt idx="2343">
                  <c:v>0.89860090521714964</c:v>
                </c:pt>
                <c:pt idx="2344">
                  <c:v>0.89860125346783637</c:v>
                </c:pt>
                <c:pt idx="2345">
                  <c:v>0.8986003891818336</c:v>
                </c:pt>
                <c:pt idx="2346">
                  <c:v>0.89859994710019409</c:v>
                </c:pt>
                <c:pt idx="2347">
                  <c:v>0.89859994710019409</c:v>
                </c:pt>
                <c:pt idx="2348">
                  <c:v>0.89859994710019409</c:v>
                </c:pt>
                <c:pt idx="2349">
                  <c:v>0.89860118402398781</c:v>
                </c:pt>
                <c:pt idx="2350">
                  <c:v>0.89859971749070633</c:v>
                </c:pt>
                <c:pt idx="2351">
                  <c:v>0.89859971749070633</c:v>
                </c:pt>
                <c:pt idx="2352">
                  <c:v>0.89859902549643844</c:v>
                </c:pt>
                <c:pt idx="2353">
                  <c:v>0.89850570551485964</c:v>
                </c:pt>
                <c:pt idx="2354">
                  <c:v>0.89850570551485964</c:v>
                </c:pt>
                <c:pt idx="2355">
                  <c:v>0.8985038700905319</c:v>
                </c:pt>
                <c:pt idx="2356">
                  <c:v>0.89850356964959022</c:v>
                </c:pt>
                <c:pt idx="2357">
                  <c:v>0.89850419267216963</c:v>
                </c:pt>
                <c:pt idx="2358">
                  <c:v>0.89850273669891978</c:v>
                </c:pt>
                <c:pt idx="2359">
                  <c:v>0.89850308396167267</c:v>
                </c:pt>
                <c:pt idx="2360">
                  <c:v>0.89840930345403436</c:v>
                </c:pt>
                <c:pt idx="2361">
                  <c:v>0.89822159320335648</c:v>
                </c:pt>
                <c:pt idx="2362">
                  <c:v>0.89812575018566765</c:v>
                </c:pt>
                <c:pt idx="2363">
                  <c:v>0.89792284288987956</c:v>
                </c:pt>
                <c:pt idx="2364">
                  <c:v>0.89792195923233065</c:v>
                </c:pt>
                <c:pt idx="2365">
                  <c:v>0.89792119853016983</c:v>
                </c:pt>
                <c:pt idx="2366">
                  <c:v>0.89786306709551922</c:v>
                </c:pt>
                <c:pt idx="2367">
                  <c:v>0.89744281646233048</c:v>
                </c:pt>
                <c:pt idx="2368">
                  <c:v>0.89738498778635556</c:v>
                </c:pt>
                <c:pt idx="2369">
                  <c:v>0.89727046744895078</c:v>
                </c:pt>
                <c:pt idx="2370">
                  <c:v>0.89708551989456964</c:v>
                </c:pt>
                <c:pt idx="2371">
                  <c:v>0.89708551989456964</c:v>
                </c:pt>
                <c:pt idx="2372">
                  <c:v>0.89696332851252769</c:v>
                </c:pt>
                <c:pt idx="2373">
                  <c:v>0.89690414591604051</c:v>
                </c:pt>
                <c:pt idx="2374">
                  <c:v>0.89684331518706761</c:v>
                </c:pt>
                <c:pt idx="2375">
                  <c:v>0.89678494415622667</c:v>
                </c:pt>
                <c:pt idx="2376">
                  <c:v>0.89678495259459712</c:v>
                </c:pt>
                <c:pt idx="2377">
                  <c:v>0.89660842556000231</c:v>
                </c:pt>
                <c:pt idx="2378">
                  <c:v>0.89649366766147931</c:v>
                </c:pt>
                <c:pt idx="2379">
                  <c:v>0.89615464977868065</c:v>
                </c:pt>
                <c:pt idx="2380">
                  <c:v>0.89610032690860364</c:v>
                </c:pt>
                <c:pt idx="2381">
                  <c:v>0.89609964835811773</c:v>
                </c:pt>
                <c:pt idx="2382">
                  <c:v>0.89582022287078922</c:v>
                </c:pt>
                <c:pt idx="2383">
                  <c:v>0.89523314579190028</c:v>
                </c:pt>
                <c:pt idx="2384">
                  <c:v>0.89523233978952443</c:v>
                </c:pt>
                <c:pt idx="2385">
                  <c:v>0.89507874027100165</c:v>
                </c:pt>
                <c:pt idx="2386">
                  <c:v>0.8948793224276359</c:v>
                </c:pt>
                <c:pt idx="2387">
                  <c:v>0.89458609986557269</c:v>
                </c:pt>
                <c:pt idx="2388">
                  <c:v>0.89444345722079699</c:v>
                </c:pt>
                <c:pt idx="2389">
                  <c:v>0.89411907337149676</c:v>
                </c:pt>
                <c:pt idx="2390">
                  <c:v>0.89407407536704564</c:v>
                </c:pt>
                <c:pt idx="2391">
                  <c:v>0.89389501473852084</c:v>
                </c:pt>
                <c:pt idx="2392">
                  <c:v>0.89322975166616936</c:v>
                </c:pt>
                <c:pt idx="2393">
                  <c:v>0.89307540771856975</c:v>
                </c:pt>
                <c:pt idx="2394">
                  <c:v>0.89225884505168163</c:v>
                </c:pt>
                <c:pt idx="2395">
                  <c:v>0.89090651854074565</c:v>
                </c:pt>
                <c:pt idx="2396">
                  <c:v>0.89078315384804363</c:v>
                </c:pt>
                <c:pt idx="2397">
                  <c:v>0.89028825054061078</c:v>
                </c:pt>
                <c:pt idx="2398">
                  <c:v>0.89005315751665071</c:v>
                </c:pt>
                <c:pt idx="2399">
                  <c:v>0.88871639655711765</c:v>
                </c:pt>
                <c:pt idx="2400">
                  <c:v>0.88715968404391121</c:v>
                </c:pt>
                <c:pt idx="2401">
                  <c:v>0.88680807786585836</c:v>
                </c:pt>
                <c:pt idx="2402">
                  <c:v>0.88679984956475999</c:v>
                </c:pt>
                <c:pt idx="2403">
                  <c:v>0.88501859290699769</c:v>
                </c:pt>
                <c:pt idx="2404">
                  <c:v>0.88216358587651766</c:v>
                </c:pt>
                <c:pt idx="2405">
                  <c:v>0.88157906922954121</c:v>
                </c:pt>
                <c:pt idx="2406">
                  <c:v>0.88111416585489843</c:v>
                </c:pt>
                <c:pt idx="2407">
                  <c:v>0.88099221368959035</c:v>
                </c:pt>
                <c:pt idx="2408">
                  <c:v>0.87943729396775749</c:v>
                </c:pt>
                <c:pt idx="2409">
                  <c:v>0.87922592794474064</c:v>
                </c:pt>
                <c:pt idx="2410">
                  <c:v>0.87922592794474064</c:v>
                </c:pt>
                <c:pt idx="2411">
                  <c:v>0.87922592794474064</c:v>
                </c:pt>
                <c:pt idx="2412">
                  <c:v>0.87922592794474064</c:v>
                </c:pt>
                <c:pt idx="2413">
                  <c:v>0.87922592794474064</c:v>
                </c:pt>
                <c:pt idx="2414">
                  <c:v>0.87922439086829063</c:v>
                </c:pt>
                <c:pt idx="2415">
                  <c:v>0.87922512151399035</c:v>
                </c:pt>
                <c:pt idx="2416">
                  <c:v>0.87922512151399035</c:v>
                </c:pt>
                <c:pt idx="2417">
                  <c:v>0.87915560404203263</c:v>
                </c:pt>
                <c:pt idx="2418">
                  <c:v>0.87915568468424465</c:v>
                </c:pt>
                <c:pt idx="2419">
                  <c:v>0.87915568468424465</c:v>
                </c:pt>
                <c:pt idx="2420">
                  <c:v>0.87915568468424465</c:v>
                </c:pt>
                <c:pt idx="2421">
                  <c:v>0.87915568468424465</c:v>
                </c:pt>
                <c:pt idx="2422">
                  <c:v>0.87915568468424465</c:v>
                </c:pt>
                <c:pt idx="2423">
                  <c:v>0.87915568468424465</c:v>
                </c:pt>
                <c:pt idx="2424">
                  <c:v>0.87915568468424465</c:v>
                </c:pt>
                <c:pt idx="2425">
                  <c:v>0.87915568468424465</c:v>
                </c:pt>
                <c:pt idx="2426">
                  <c:v>0.87915568468424465</c:v>
                </c:pt>
                <c:pt idx="2427">
                  <c:v>0.87915568468424465</c:v>
                </c:pt>
                <c:pt idx="2428">
                  <c:v>0.87915568468424465</c:v>
                </c:pt>
                <c:pt idx="2429">
                  <c:v>0.87915568468424465</c:v>
                </c:pt>
                <c:pt idx="2430">
                  <c:v>0.87915568468424465</c:v>
                </c:pt>
                <c:pt idx="2431">
                  <c:v>0.87915568468424465</c:v>
                </c:pt>
                <c:pt idx="2432">
                  <c:v>0.87915568468424465</c:v>
                </c:pt>
                <c:pt idx="2433">
                  <c:v>0.87915568468424465</c:v>
                </c:pt>
                <c:pt idx="2434">
                  <c:v>0.87915568468424465</c:v>
                </c:pt>
                <c:pt idx="2435">
                  <c:v>0.87915568468424465</c:v>
                </c:pt>
                <c:pt idx="2436">
                  <c:v>0.87915568468424465</c:v>
                </c:pt>
                <c:pt idx="2437">
                  <c:v>0.87915568468424465</c:v>
                </c:pt>
                <c:pt idx="2438">
                  <c:v>0.87915568468424465</c:v>
                </c:pt>
                <c:pt idx="2439">
                  <c:v>0.87915568468424465</c:v>
                </c:pt>
                <c:pt idx="2440">
                  <c:v>0.87915491421106062</c:v>
                </c:pt>
                <c:pt idx="2441">
                  <c:v>0.87915491421106062</c:v>
                </c:pt>
                <c:pt idx="2442">
                  <c:v>0.87915491421106062</c:v>
                </c:pt>
                <c:pt idx="2443">
                  <c:v>0.87915491421106062</c:v>
                </c:pt>
                <c:pt idx="2444">
                  <c:v>0.87915491421106062</c:v>
                </c:pt>
                <c:pt idx="2445">
                  <c:v>0.87915491421106062</c:v>
                </c:pt>
                <c:pt idx="2446">
                  <c:v>0.87915491421106062</c:v>
                </c:pt>
                <c:pt idx="2447">
                  <c:v>0.87915491421106062</c:v>
                </c:pt>
                <c:pt idx="2448">
                  <c:v>0.87915491421106062</c:v>
                </c:pt>
                <c:pt idx="2449">
                  <c:v>0.87915491421106062</c:v>
                </c:pt>
                <c:pt idx="2450">
                  <c:v>0.87915491421106062</c:v>
                </c:pt>
                <c:pt idx="2451">
                  <c:v>0.87915491421106062</c:v>
                </c:pt>
                <c:pt idx="2452">
                  <c:v>0.87915491421106062</c:v>
                </c:pt>
                <c:pt idx="2453">
                  <c:v>0.87915491421106062</c:v>
                </c:pt>
                <c:pt idx="2454">
                  <c:v>0.87915491421106062</c:v>
                </c:pt>
                <c:pt idx="2455">
                  <c:v>0.87915491421106062</c:v>
                </c:pt>
                <c:pt idx="2456">
                  <c:v>0.87915491421106062</c:v>
                </c:pt>
                <c:pt idx="2457">
                  <c:v>0.87915413985150404</c:v>
                </c:pt>
                <c:pt idx="2458">
                  <c:v>0.87915474865273402</c:v>
                </c:pt>
                <c:pt idx="2459">
                  <c:v>0.87915474865273402</c:v>
                </c:pt>
                <c:pt idx="2460">
                  <c:v>0.87915474865273402</c:v>
                </c:pt>
                <c:pt idx="2461">
                  <c:v>0.87915474865273402</c:v>
                </c:pt>
                <c:pt idx="2462">
                  <c:v>0.87915474865273402</c:v>
                </c:pt>
                <c:pt idx="2463">
                  <c:v>0.87915092310455534</c:v>
                </c:pt>
                <c:pt idx="2464">
                  <c:v>0.87908463111305835</c:v>
                </c:pt>
                <c:pt idx="2465">
                  <c:v>0.87908458503599896</c:v>
                </c:pt>
                <c:pt idx="2466">
                  <c:v>0.87908458503599896</c:v>
                </c:pt>
                <c:pt idx="2467">
                  <c:v>0.87908458503599896</c:v>
                </c:pt>
                <c:pt idx="2468">
                  <c:v>0.87908458503599896</c:v>
                </c:pt>
                <c:pt idx="2469">
                  <c:v>0.87908458503599896</c:v>
                </c:pt>
                <c:pt idx="2470">
                  <c:v>0.87908458503599896</c:v>
                </c:pt>
                <c:pt idx="2471">
                  <c:v>0.87908458503599896</c:v>
                </c:pt>
                <c:pt idx="2472">
                  <c:v>0.87908458503599896</c:v>
                </c:pt>
                <c:pt idx="2473">
                  <c:v>0.87908458503599896</c:v>
                </c:pt>
                <c:pt idx="2474">
                  <c:v>0.87908458503599896</c:v>
                </c:pt>
                <c:pt idx="2475">
                  <c:v>0.87908458503599896</c:v>
                </c:pt>
                <c:pt idx="2476">
                  <c:v>0.87908458503599896</c:v>
                </c:pt>
                <c:pt idx="2477">
                  <c:v>0.87908458503599896</c:v>
                </c:pt>
                <c:pt idx="2478">
                  <c:v>0.87908458503599896</c:v>
                </c:pt>
                <c:pt idx="2479">
                  <c:v>0.87908458503599896</c:v>
                </c:pt>
                <c:pt idx="2480">
                  <c:v>0.87908458503599896</c:v>
                </c:pt>
                <c:pt idx="2481">
                  <c:v>0.87908458503599896</c:v>
                </c:pt>
                <c:pt idx="2482">
                  <c:v>0.87908458503599896</c:v>
                </c:pt>
                <c:pt idx="2483">
                  <c:v>0.87908458503599896</c:v>
                </c:pt>
                <c:pt idx="2484">
                  <c:v>0.87908458503599896</c:v>
                </c:pt>
                <c:pt idx="2485">
                  <c:v>0.87908458503599896</c:v>
                </c:pt>
                <c:pt idx="2486">
                  <c:v>0.87908458503599896</c:v>
                </c:pt>
                <c:pt idx="2487">
                  <c:v>0.87908458503599896</c:v>
                </c:pt>
                <c:pt idx="2488">
                  <c:v>0.87908458503599896</c:v>
                </c:pt>
                <c:pt idx="2489">
                  <c:v>0.87908458503599896</c:v>
                </c:pt>
                <c:pt idx="2490">
                  <c:v>0.87908458503599896</c:v>
                </c:pt>
                <c:pt idx="2491">
                  <c:v>0.87908458503599896</c:v>
                </c:pt>
                <c:pt idx="2492">
                  <c:v>0.87908458503599896</c:v>
                </c:pt>
                <c:pt idx="2493">
                  <c:v>0.87908381554276604</c:v>
                </c:pt>
                <c:pt idx="2494">
                  <c:v>0.87908381554276604</c:v>
                </c:pt>
                <c:pt idx="2495">
                  <c:v>0.87908381554276604</c:v>
                </c:pt>
                <c:pt idx="2496">
                  <c:v>0.87908381554276604</c:v>
                </c:pt>
                <c:pt idx="2497">
                  <c:v>0.87908381554276604</c:v>
                </c:pt>
                <c:pt idx="2498">
                  <c:v>0.87908381554276604</c:v>
                </c:pt>
                <c:pt idx="2499">
                  <c:v>0.87908381554276604</c:v>
                </c:pt>
                <c:pt idx="2500">
                  <c:v>0.87908293043123198</c:v>
                </c:pt>
                <c:pt idx="2501">
                  <c:v>0.87908293043123198</c:v>
                </c:pt>
                <c:pt idx="2502">
                  <c:v>0.87908366203275201</c:v>
                </c:pt>
                <c:pt idx="2503">
                  <c:v>0.87908366203275201</c:v>
                </c:pt>
                <c:pt idx="2504">
                  <c:v>0.87908366203275201</c:v>
                </c:pt>
                <c:pt idx="2505">
                  <c:v>0.87901280179630559</c:v>
                </c:pt>
                <c:pt idx="2506">
                  <c:v>0.87901319333980565</c:v>
                </c:pt>
                <c:pt idx="2507">
                  <c:v>0.87901319333980565</c:v>
                </c:pt>
                <c:pt idx="2508">
                  <c:v>0.87901280179630559</c:v>
                </c:pt>
                <c:pt idx="2509">
                  <c:v>0.87901280179630559</c:v>
                </c:pt>
                <c:pt idx="2510">
                  <c:v>0.87901319333980565</c:v>
                </c:pt>
                <c:pt idx="2511">
                  <c:v>0.87901319333980565</c:v>
                </c:pt>
                <c:pt idx="2512">
                  <c:v>0.87901263813414865</c:v>
                </c:pt>
                <c:pt idx="2513">
                  <c:v>0.87901175011751564</c:v>
                </c:pt>
                <c:pt idx="2514">
                  <c:v>0.87844801811078455</c:v>
                </c:pt>
                <c:pt idx="2515">
                  <c:v>0.87788330061933695</c:v>
                </c:pt>
                <c:pt idx="2516">
                  <c:v>0.87703014742862795</c:v>
                </c:pt>
                <c:pt idx="2517">
                  <c:v>0.87682469644953021</c:v>
                </c:pt>
                <c:pt idx="2518">
                  <c:v>0.87668498652644777</c:v>
                </c:pt>
                <c:pt idx="2519">
                  <c:v>0.87639489747978483</c:v>
                </c:pt>
                <c:pt idx="2520">
                  <c:v>0.87619027253055692</c:v>
                </c:pt>
                <c:pt idx="2521">
                  <c:v>0.87569576195724497</c:v>
                </c:pt>
                <c:pt idx="2522">
                  <c:v>0.87520162523970635</c:v>
                </c:pt>
                <c:pt idx="2523">
                  <c:v>0.87477743038760714</c:v>
                </c:pt>
                <c:pt idx="2524">
                  <c:v>0.87376138091998001</c:v>
                </c:pt>
                <c:pt idx="2525">
                  <c:v>0.87358717293910204</c:v>
                </c:pt>
                <c:pt idx="2526">
                  <c:v>0.8734141836670235</c:v>
                </c:pt>
                <c:pt idx="2527">
                  <c:v>0.87329207816277465</c:v>
                </c:pt>
                <c:pt idx="2528">
                  <c:v>0.87307310030892005</c:v>
                </c:pt>
                <c:pt idx="2529">
                  <c:v>0.87303347937505904</c:v>
                </c:pt>
                <c:pt idx="2530">
                  <c:v>0.87260540171941814</c:v>
                </c:pt>
                <c:pt idx="2531">
                  <c:v>0.87207396045939733</c:v>
                </c:pt>
                <c:pt idx="2532">
                  <c:v>0.87155603819115302</c:v>
                </c:pt>
                <c:pt idx="2533">
                  <c:v>0.87143370118962749</c:v>
                </c:pt>
                <c:pt idx="2534">
                  <c:v>0.87028324364422605</c:v>
                </c:pt>
                <c:pt idx="2535">
                  <c:v>0.86996677608948614</c:v>
                </c:pt>
                <c:pt idx="2536">
                  <c:v>0.86982609648632914</c:v>
                </c:pt>
                <c:pt idx="2537">
                  <c:v>0.86982374065635204</c:v>
                </c:pt>
                <c:pt idx="2538">
                  <c:v>0.86982270096035597</c:v>
                </c:pt>
                <c:pt idx="2539">
                  <c:v>0.86959509014259406</c:v>
                </c:pt>
                <c:pt idx="2540">
                  <c:v>0.86856576214831904</c:v>
                </c:pt>
                <c:pt idx="2541">
                  <c:v>0.86830175018423394</c:v>
                </c:pt>
                <c:pt idx="2542">
                  <c:v>0.86796101295964834</c:v>
                </c:pt>
                <c:pt idx="2543">
                  <c:v>0.86550812663415022</c:v>
                </c:pt>
                <c:pt idx="2544">
                  <c:v>0.86521907895574701</c:v>
                </c:pt>
                <c:pt idx="2545">
                  <c:v>0.86461285385695696</c:v>
                </c:pt>
                <c:pt idx="2546">
                  <c:v>0.85990936107777605</c:v>
                </c:pt>
                <c:pt idx="2547">
                  <c:v>0.85196351099585699</c:v>
                </c:pt>
                <c:pt idx="2548">
                  <c:v>0.85196300854566098</c:v>
                </c:pt>
                <c:pt idx="2549">
                  <c:v>0.85196137670342464</c:v>
                </c:pt>
                <c:pt idx="2550">
                  <c:v>0.85195257674607505</c:v>
                </c:pt>
                <c:pt idx="2551">
                  <c:v>0.85182883087869543</c:v>
                </c:pt>
                <c:pt idx="2552">
                  <c:v>0.85182816337530465</c:v>
                </c:pt>
                <c:pt idx="2553">
                  <c:v>0.85182816337530465</c:v>
                </c:pt>
                <c:pt idx="2554">
                  <c:v>0.85182816337530465</c:v>
                </c:pt>
                <c:pt idx="2555">
                  <c:v>0.85182816337530465</c:v>
                </c:pt>
                <c:pt idx="2556">
                  <c:v>0.85182816337530465</c:v>
                </c:pt>
                <c:pt idx="2557">
                  <c:v>0.85182816337530465</c:v>
                </c:pt>
                <c:pt idx="2558">
                  <c:v>0.85182816337530465</c:v>
                </c:pt>
                <c:pt idx="2559">
                  <c:v>0.85182816337530465</c:v>
                </c:pt>
                <c:pt idx="2560">
                  <c:v>0.85182816337530465</c:v>
                </c:pt>
                <c:pt idx="2561">
                  <c:v>0.85182816337530465</c:v>
                </c:pt>
                <c:pt idx="2562">
                  <c:v>0.85182816337530465</c:v>
                </c:pt>
                <c:pt idx="2563">
                  <c:v>0.85182816337530465</c:v>
                </c:pt>
                <c:pt idx="2564">
                  <c:v>0.85182816337530465</c:v>
                </c:pt>
                <c:pt idx="2565">
                  <c:v>0.85182816337530465</c:v>
                </c:pt>
                <c:pt idx="2566">
                  <c:v>0.85182816337530465</c:v>
                </c:pt>
                <c:pt idx="2567">
                  <c:v>0.85182816337530465</c:v>
                </c:pt>
                <c:pt idx="2568">
                  <c:v>0.85182816337530465</c:v>
                </c:pt>
                <c:pt idx="2569">
                  <c:v>0.85182816337530465</c:v>
                </c:pt>
                <c:pt idx="2570">
                  <c:v>0.85182816337530465</c:v>
                </c:pt>
                <c:pt idx="2571">
                  <c:v>0.85182816337530465</c:v>
                </c:pt>
                <c:pt idx="2572">
                  <c:v>0.85182816337530465</c:v>
                </c:pt>
                <c:pt idx="2573">
                  <c:v>0.85182816337530465</c:v>
                </c:pt>
                <c:pt idx="2574">
                  <c:v>0.85182816337530465</c:v>
                </c:pt>
                <c:pt idx="2575">
                  <c:v>0.85182816337530465</c:v>
                </c:pt>
                <c:pt idx="2576">
                  <c:v>0.85182816337530465</c:v>
                </c:pt>
                <c:pt idx="2577">
                  <c:v>0.85182816337530465</c:v>
                </c:pt>
                <c:pt idx="2578">
                  <c:v>0.85182816337530465</c:v>
                </c:pt>
                <c:pt idx="2579">
                  <c:v>0.85182847761365998</c:v>
                </c:pt>
                <c:pt idx="2580">
                  <c:v>0.85182767413118055</c:v>
                </c:pt>
                <c:pt idx="2581">
                  <c:v>0.85182767413118055</c:v>
                </c:pt>
                <c:pt idx="2582">
                  <c:v>0.85182767413118055</c:v>
                </c:pt>
                <c:pt idx="2583">
                  <c:v>0.85182767413118055</c:v>
                </c:pt>
                <c:pt idx="2584">
                  <c:v>0.85182767413118055</c:v>
                </c:pt>
                <c:pt idx="2585">
                  <c:v>0.85182767413118055</c:v>
                </c:pt>
                <c:pt idx="2586">
                  <c:v>0.85182767413118055</c:v>
                </c:pt>
                <c:pt idx="2587">
                  <c:v>0.85182767413118055</c:v>
                </c:pt>
                <c:pt idx="2588">
                  <c:v>0.85182781495438753</c:v>
                </c:pt>
                <c:pt idx="2589">
                  <c:v>0.85182781495438753</c:v>
                </c:pt>
                <c:pt idx="2590">
                  <c:v>0.85182781495438753</c:v>
                </c:pt>
                <c:pt idx="2591">
                  <c:v>0.85182781495438753</c:v>
                </c:pt>
                <c:pt idx="2592">
                  <c:v>0.85182781495438753</c:v>
                </c:pt>
                <c:pt idx="2593">
                  <c:v>0.85182236870773065</c:v>
                </c:pt>
                <c:pt idx="2594">
                  <c:v>0.85182170023578219</c:v>
                </c:pt>
                <c:pt idx="2595">
                  <c:v>0.85182181164777737</c:v>
                </c:pt>
                <c:pt idx="2596">
                  <c:v>0.85182151131979644</c:v>
                </c:pt>
                <c:pt idx="2597">
                  <c:v>0.85182084284782889</c:v>
                </c:pt>
                <c:pt idx="2598">
                  <c:v>0.85169581946662765</c:v>
                </c:pt>
                <c:pt idx="2599">
                  <c:v>0.85169532538438653</c:v>
                </c:pt>
                <c:pt idx="2600">
                  <c:v>0.85169434723871118</c:v>
                </c:pt>
                <c:pt idx="2601">
                  <c:v>0.85169434723871118</c:v>
                </c:pt>
                <c:pt idx="2602">
                  <c:v>0.85169385606291614</c:v>
                </c:pt>
                <c:pt idx="2603">
                  <c:v>0.85169385606291614</c:v>
                </c:pt>
                <c:pt idx="2604">
                  <c:v>0.85169385606291614</c:v>
                </c:pt>
                <c:pt idx="2605">
                  <c:v>0.85169385606291614</c:v>
                </c:pt>
                <c:pt idx="2606">
                  <c:v>0.85169385606291614</c:v>
                </c:pt>
                <c:pt idx="2607">
                  <c:v>0.85169385606291614</c:v>
                </c:pt>
                <c:pt idx="2608">
                  <c:v>0.85169385606291614</c:v>
                </c:pt>
                <c:pt idx="2609">
                  <c:v>0.85169385606291614</c:v>
                </c:pt>
                <c:pt idx="2610">
                  <c:v>0.85169385606291614</c:v>
                </c:pt>
                <c:pt idx="2611">
                  <c:v>0.85169385606291614</c:v>
                </c:pt>
                <c:pt idx="2612">
                  <c:v>0.85169385606291614</c:v>
                </c:pt>
                <c:pt idx="2613">
                  <c:v>0.85169385606291614</c:v>
                </c:pt>
                <c:pt idx="2614">
                  <c:v>0.85169385606291614</c:v>
                </c:pt>
                <c:pt idx="2615">
                  <c:v>0.85169385606291614</c:v>
                </c:pt>
                <c:pt idx="2616">
                  <c:v>0.85169385606291614</c:v>
                </c:pt>
                <c:pt idx="2617">
                  <c:v>0.85169385606291614</c:v>
                </c:pt>
                <c:pt idx="2618">
                  <c:v>0.85169385606291614</c:v>
                </c:pt>
                <c:pt idx="2619">
                  <c:v>0.85169385606291614</c:v>
                </c:pt>
                <c:pt idx="2620">
                  <c:v>0.85169385606291614</c:v>
                </c:pt>
                <c:pt idx="2621">
                  <c:v>0.85169385606291614</c:v>
                </c:pt>
                <c:pt idx="2622">
                  <c:v>0.85169385606291614</c:v>
                </c:pt>
                <c:pt idx="2623">
                  <c:v>0.85169385606291614</c:v>
                </c:pt>
                <c:pt idx="2624">
                  <c:v>0.85169385606291614</c:v>
                </c:pt>
                <c:pt idx="2625">
                  <c:v>0.85169415735615606</c:v>
                </c:pt>
                <c:pt idx="2626">
                  <c:v>0.85169415735615606</c:v>
                </c:pt>
                <c:pt idx="2627">
                  <c:v>0.85169415735615606</c:v>
                </c:pt>
                <c:pt idx="2628">
                  <c:v>0.85169318856760001</c:v>
                </c:pt>
                <c:pt idx="2629">
                  <c:v>0.85169318856760001</c:v>
                </c:pt>
                <c:pt idx="2630">
                  <c:v>0.85169318856760001</c:v>
                </c:pt>
                <c:pt idx="2631">
                  <c:v>0.85169318856760001</c:v>
                </c:pt>
                <c:pt idx="2632">
                  <c:v>0.85169318856760001</c:v>
                </c:pt>
                <c:pt idx="2633">
                  <c:v>0.85169348889204999</c:v>
                </c:pt>
                <c:pt idx="2634">
                  <c:v>0.851688035912747</c:v>
                </c:pt>
                <c:pt idx="2635">
                  <c:v>0.851688035912747</c:v>
                </c:pt>
                <c:pt idx="2636">
                  <c:v>0.85168736744875895</c:v>
                </c:pt>
                <c:pt idx="2637">
                  <c:v>0.85168736744875895</c:v>
                </c:pt>
                <c:pt idx="2638">
                  <c:v>0.85168736744875895</c:v>
                </c:pt>
                <c:pt idx="2639">
                  <c:v>0.85168736744875895</c:v>
                </c:pt>
                <c:pt idx="2640">
                  <c:v>0.85168736744875895</c:v>
                </c:pt>
                <c:pt idx="2641">
                  <c:v>0.85168736744875895</c:v>
                </c:pt>
                <c:pt idx="2642">
                  <c:v>0.85168765614770414</c:v>
                </c:pt>
                <c:pt idx="2643">
                  <c:v>0.85168765614770414</c:v>
                </c:pt>
                <c:pt idx="2644">
                  <c:v>0.85155954206473194</c:v>
                </c:pt>
                <c:pt idx="2645">
                  <c:v>0.85155954206473194</c:v>
                </c:pt>
                <c:pt idx="2646">
                  <c:v>0.85155954206473194</c:v>
                </c:pt>
                <c:pt idx="2647">
                  <c:v>0.85155954206473194</c:v>
                </c:pt>
                <c:pt idx="2648">
                  <c:v>0.85155954206473194</c:v>
                </c:pt>
                <c:pt idx="2649">
                  <c:v>0.85155954206473194</c:v>
                </c:pt>
                <c:pt idx="2650">
                  <c:v>0.85155954206473194</c:v>
                </c:pt>
                <c:pt idx="2651">
                  <c:v>0.85155954206473194</c:v>
                </c:pt>
                <c:pt idx="2652">
                  <c:v>0.85155887360861515</c:v>
                </c:pt>
                <c:pt idx="2653">
                  <c:v>0.85155304963678702</c:v>
                </c:pt>
                <c:pt idx="2654">
                  <c:v>0.85155316201489994</c:v>
                </c:pt>
                <c:pt idx="2655">
                  <c:v>0.85155217999024047</c:v>
                </c:pt>
                <c:pt idx="2656">
                  <c:v>0.85155217999024047</c:v>
                </c:pt>
                <c:pt idx="2657">
                  <c:v>0.85155217999024047</c:v>
                </c:pt>
                <c:pt idx="2658">
                  <c:v>0.85155198914123953</c:v>
                </c:pt>
                <c:pt idx="2659">
                  <c:v>0.85155168785170099</c:v>
                </c:pt>
                <c:pt idx="2660">
                  <c:v>0.85155003705625698</c:v>
                </c:pt>
                <c:pt idx="2661">
                  <c:v>0.85155003705625698</c:v>
                </c:pt>
                <c:pt idx="2662">
                  <c:v>0.85154953263858801</c:v>
                </c:pt>
                <c:pt idx="2663">
                  <c:v>0.85154953263858801</c:v>
                </c:pt>
                <c:pt idx="2664">
                  <c:v>0.85154936860035502</c:v>
                </c:pt>
                <c:pt idx="2665">
                  <c:v>0.85154984717603477</c:v>
                </c:pt>
                <c:pt idx="2666">
                  <c:v>0.85154936860035502</c:v>
                </c:pt>
                <c:pt idx="2667">
                  <c:v>0.85154984717603477</c:v>
                </c:pt>
                <c:pt idx="2668">
                  <c:v>0.85154984717603477</c:v>
                </c:pt>
                <c:pt idx="2669">
                  <c:v>0.85154984717603477</c:v>
                </c:pt>
                <c:pt idx="2670">
                  <c:v>0.85154984717603477</c:v>
                </c:pt>
                <c:pt idx="2671">
                  <c:v>0.85154998796353265</c:v>
                </c:pt>
                <c:pt idx="2672">
                  <c:v>0.85154998796353265</c:v>
                </c:pt>
                <c:pt idx="2673">
                  <c:v>0.85154998796353265</c:v>
                </c:pt>
                <c:pt idx="2674">
                  <c:v>0.85154887743059482</c:v>
                </c:pt>
                <c:pt idx="2675">
                  <c:v>0.85154887743059482</c:v>
                </c:pt>
                <c:pt idx="2676">
                  <c:v>0.85154917872012803</c:v>
                </c:pt>
                <c:pt idx="2677">
                  <c:v>0.85154917872012803</c:v>
                </c:pt>
                <c:pt idx="2678">
                  <c:v>0.85154917872012803</c:v>
                </c:pt>
                <c:pt idx="2679">
                  <c:v>0.85154949873139563</c:v>
                </c:pt>
                <c:pt idx="2680">
                  <c:v>0.85154949873139563</c:v>
                </c:pt>
                <c:pt idx="2681">
                  <c:v>0.85154949873139563</c:v>
                </c:pt>
                <c:pt idx="2682">
                  <c:v>0.85154949873139563</c:v>
                </c:pt>
                <c:pt idx="2683">
                  <c:v>0.85154851026422662</c:v>
                </c:pt>
                <c:pt idx="2684">
                  <c:v>0.85154800681557941</c:v>
                </c:pt>
                <c:pt idx="2685">
                  <c:v>0.85154736839185297</c:v>
                </c:pt>
                <c:pt idx="2686">
                  <c:v>0.85154655430413195</c:v>
                </c:pt>
                <c:pt idx="2687">
                  <c:v>0.85154669993606258</c:v>
                </c:pt>
                <c:pt idx="2688">
                  <c:v>0.85154717851165751</c:v>
                </c:pt>
                <c:pt idx="2689">
                  <c:v>0.85154669993606258</c:v>
                </c:pt>
                <c:pt idx="2690">
                  <c:v>0.85154669993606258</c:v>
                </c:pt>
                <c:pt idx="2691">
                  <c:v>0.85154669993606258</c:v>
                </c:pt>
                <c:pt idx="2692">
                  <c:v>0.85154669993606258</c:v>
                </c:pt>
                <c:pt idx="2693">
                  <c:v>0.85154651005586701</c:v>
                </c:pt>
                <c:pt idx="2694">
                  <c:v>0.85154651005586701</c:v>
                </c:pt>
                <c:pt idx="2695">
                  <c:v>0.85154601597984803</c:v>
                </c:pt>
                <c:pt idx="2696">
                  <c:v>0.85154601597984803</c:v>
                </c:pt>
                <c:pt idx="2697">
                  <c:v>0.85154601597984803</c:v>
                </c:pt>
                <c:pt idx="2698">
                  <c:v>0.85154601597984803</c:v>
                </c:pt>
                <c:pt idx="2699">
                  <c:v>0.85142554529646697</c:v>
                </c:pt>
                <c:pt idx="2700">
                  <c:v>0.85141854753322599</c:v>
                </c:pt>
                <c:pt idx="2701">
                  <c:v>0.85141854753322599</c:v>
                </c:pt>
                <c:pt idx="2702">
                  <c:v>0.85141854753322599</c:v>
                </c:pt>
                <c:pt idx="2703">
                  <c:v>0.85141854753322599</c:v>
                </c:pt>
                <c:pt idx="2704">
                  <c:v>0.85141835765526497</c:v>
                </c:pt>
                <c:pt idx="2705">
                  <c:v>0.85141835765526497</c:v>
                </c:pt>
                <c:pt idx="2706">
                  <c:v>0.85141787811653702</c:v>
                </c:pt>
                <c:pt idx="2707">
                  <c:v>0.85141787811653702</c:v>
                </c:pt>
                <c:pt idx="2708">
                  <c:v>0.85141787811653702</c:v>
                </c:pt>
                <c:pt idx="2709">
                  <c:v>0.85141787811653702</c:v>
                </c:pt>
                <c:pt idx="2710">
                  <c:v>0.85141787811653702</c:v>
                </c:pt>
                <c:pt idx="2711">
                  <c:v>0.85141787811653702</c:v>
                </c:pt>
                <c:pt idx="2712">
                  <c:v>0.85141523174912104</c:v>
                </c:pt>
                <c:pt idx="2713">
                  <c:v>0.85141523174912104</c:v>
                </c:pt>
                <c:pt idx="2714">
                  <c:v>0.85141506385389965</c:v>
                </c:pt>
                <c:pt idx="2715">
                  <c:v>0.85141476353671497</c:v>
                </c:pt>
                <c:pt idx="2716">
                  <c:v>0.85141476353671497</c:v>
                </c:pt>
                <c:pt idx="2717">
                  <c:v>0.85141476353671497</c:v>
                </c:pt>
                <c:pt idx="2718">
                  <c:v>0.85141506385389965</c:v>
                </c:pt>
                <c:pt idx="2719">
                  <c:v>0.85141538578273945</c:v>
                </c:pt>
                <c:pt idx="2720">
                  <c:v>0.85141456233254298</c:v>
                </c:pt>
                <c:pt idx="2721">
                  <c:v>0.85141456233254298</c:v>
                </c:pt>
                <c:pt idx="2722">
                  <c:v>0.85141456233254298</c:v>
                </c:pt>
                <c:pt idx="2723">
                  <c:v>0.85141456978369356</c:v>
                </c:pt>
                <c:pt idx="2724">
                  <c:v>0.85141456978369356</c:v>
                </c:pt>
                <c:pt idx="2725">
                  <c:v>0.85141456978369356</c:v>
                </c:pt>
                <c:pt idx="2726">
                  <c:v>0.85141456978369356</c:v>
                </c:pt>
                <c:pt idx="2727">
                  <c:v>0.85141456978369356</c:v>
                </c:pt>
                <c:pt idx="2728">
                  <c:v>0.85141471733493501</c:v>
                </c:pt>
                <c:pt idx="2729">
                  <c:v>0.85141471733493501</c:v>
                </c:pt>
                <c:pt idx="2730">
                  <c:v>0.85141471733493501</c:v>
                </c:pt>
                <c:pt idx="2731">
                  <c:v>0.85141471733493501</c:v>
                </c:pt>
                <c:pt idx="2732">
                  <c:v>0.85141471733493501</c:v>
                </c:pt>
                <c:pt idx="2733">
                  <c:v>0.85141471733493501</c:v>
                </c:pt>
                <c:pt idx="2734">
                  <c:v>0.85141471733493501</c:v>
                </c:pt>
                <c:pt idx="2735">
                  <c:v>0.85141407019994997</c:v>
                </c:pt>
                <c:pt idx="2736">
                  <c:v>0.85141407019994997</c:v>
                </c:pt>
                <c:pt idx="2737">
                  <c:v>0.85141437051708402</c:v>
                </c:pt>
                <c:pt idx="2738">
                  <c:v>0.85141390133577</c:v>
                </c:pt>
                <c:pt idx="2739">
                  <c:v>0.85141390133577</c:v>
                </c:pt>
                <c:pt idx="2740">
                  <c:v>0.85141209391945749</c:v>
                </c:pt>
                <c:pt idx="2741">
                  <c:v>0.85141175000790159</c:v>
                </c:pt>
                <c:pt idx="2742">
                  <c:v>0.85141175000790159</c:v>
                </c:pt>
                <c:pt idx="2743">
                  <c:v>0.8514119001664685</c:v>
                </c:pt>
                <c:pt idx="2744">
                  <c:v>0.85141123171865496</c:v>
                </c:pt>
                <c:pt idx="2745">
                  <c:v>0.85141123171865496</c:v>
                </c:pt>
                <c:pt idx="2746">
                  <c:v>0.85141058942749459</c:v>
                </c:pt>
                <c:pt idx="2747">
                  <c:v>0.85141058942749459</c:v>
                </c:pt>
                <c:pt idx="2748">
                  <c:v>0.85141058942749459</c:v>
                </c:pt>
                <c:pt idx="2749">
                  <c:v>0.85141058942749459</c:v>
                </c:pt>
                <c:pt idx="2750">
                  <c:v>0.85141058942749459</c:v>
                </c:pt>
                <c:pt idx="2751">
                  <c:v>0.85129095705633595</c:v>
                </c:pt>
                <c:pt idx="2752">
                  <c:v>0.85128413565767902</c:v>
                </c:pt>
                <c:pt idx="2753">
                  <c:v>0.85128413565767902</c:v>
                </c:pt>
                <c:pt idx="2754">
                  <c:v>0.85128346721773396</c:v>
                </c:pt>
                <c:pt idx="2755">
                  <c:v>0.85128132239738963</c:v>
                </c:pt>
                <c:pt idx="2756">
                  <c:v>0.85128014855098599</c:v>
                </c:pt>
                <c:pt idx="2757">
                  <c:v>0.85128030355152695</c:v>
                </c:pt>
                <c:pt idx="2758">
                  <c:v>0.85127666685132797</c:v>
                </c:pt>
                <c:pt idx="2759">
                  <c:v>0.85115005844550706</c:v>
                </c:pt>
                <c:pt idx="2760">
                  <c:v>0.85115005844550706</c:v>
                </c:pt>
                <c:pt idx="2761">
                  <c:v>0.85115005844550706</c:v>
                </c:pt>
                <c:pt idx="2762">
                  <c:v>0.85114956535583464</c:v>
                </c:pt>
                <c:pt idx="2763">
                  <c:v>0.85114986566585316</c:v>
                </c:pt>
                <c:pt idx="2764">
                  <c:v>0.85114986566585316</c:v>
                </c:pt>
                <c:pt idx="2765">
                  <c:v>0.85114986566585316</c:v>
                </c:pt>
                <c:pt idx="2766">
                  <c:v>0.85114986566585316</c:v>
                </c:pt>
                <c:pt idx="2767">
                  <c:v>0.85114986566585316</c:v>
                </c:pt>
                <c:pt idx="2768">
                  <c:v>0.85114937645115618</c:v>
                </c:pt>
                <c:pt idx="2769">
                  <c:v>0.85114937645115618</c:v>
                </c:pt>
                <c:pt idx="2770">
                  <c:v>0.85114607788471963</c:v>
                </c:pt>
                <c:pt idx="2771">
                  <c:v>0.85101693296667202</c:v>
                </c:pt>
                <c:pt idx="2772">
                  <c:v>0.851016262605231</c:v>
                </c:pt>
                <c:pt idx="2773">
                  <c:v>0.851016262605231</c:v>
                </c:pt>
                <c:pt idx="2774">
                  <c:v>0.85101704630813535</c:v>
                </c:pt>
                <c:pt idx="2775">
                  <c:v>0.85101704630813535</c:v>
                </c:pt>
                <c:pt idx="2776">
                  <c:v>0.85101637691541898</c:v>
                </c:pt>
                <c:pt idx="2777">
                  <c:v>0.85088570562609633</c:v>
                </c:pt>
                <c:pt idx="2778">
                  <c:v>0.85088570562609633</c:v>
                </c:pt>
                <c:pt idx="2779">
                  <c:v>0.85088503721010644</c:v>
                </c:pt>
                <c:pt idx="2780">
                  <c:v>0.85088551866336215</c:v>
                </c:pt>
                <c:pt idx="2781">
                  <c:v>0.85088551866336215</c:v>
                </c:pt>
                <c:pt idx="2782">
                  <c:v>0.85087921858413429</c:v>
                </c:pt>
                <c:pt idx="2783">
                  <c:v>0.85076128942359652</c:v>
                </c:pt>
                <c:pt idx="2784">
                  <c:v>0.85070381058174216</c:v>
                </c:pt>
                <c:pt idx="2785">
                  <c:v>0.85070391713896865</c:v>
                </c:pt>
                <c:pt idx="2786">
                  <c:v>0.85070391713896865</c:v>
                </c:pt>
                <c:pt idx="2787">
                  <c:v>0.85070391713896865</c:v>
                </c:pt>
                <c:pt idx="2788">
                  <c:v>0.85070391713896865</c:v>
                </c:pt>
                <c:pt idx="2789">
                  <c:v>0.85070382241415354</c:v>
                </c:pt>
                <c:pt idx="2790">
                  <c:v>0.85070349865965977</c:v>
                </c:pt>
                <c:pt idx="2791">
                  <c:v>0.85070382241415354</c:v>
                </c:pt>
                <c:pt idx="2792">
                  <c:v>0.85070382241415354</c:v>
                </c:pt>
                <c:pt idx="2793">
                  <c:v>0.85070407621406341</c:v>
                </c:pt>
                <c:pt idx="2794">
                  <c:v>0.85070359186308064</c:v>
                </c:pt>
                <c:pt idx="2795">
                  <c:v>0.85070377204164205</c:v>
                </c:pt>
                <c:pt idx="2796">
                  <c:v>0.85070377204164205</c:v>
                </c:pt>
                <c:pt idx="2797">
                  <c:v>0.85070328865936895</c:v>
                </c:pt>
                <c:pt idx="2798">
                  <c:v>0.850703465931826</c:v>
                </c:pt>
                <c:pt idx="2799">
                  <c:v>0.85070359186308064</c:v>
                </c:pt>
                <c:pt idx="2800">
                  <c:v>0.85070328865936895</c:v>
                </c:pt>
                <c:pt idx="2801">
                  <c:v>0.85070359186308064</c:v>
                </c:pt>
                <c:pt idx="2802">
                  <c:v>0.850703465931826</c:v>
                </c:pt>
                <c:pt idx="2803">
                  <c:v>0.85070359186308064</c:v>
                </c:pt>
                <c:pt idx="2804">
                  <c:v>0.85070359186308064</c:v>
                </c:pt>
                <c:pt idx="2805">
                  <c:v>0.85070326250442285</c:v>
                </c:pt>
                <c:pt idx="2806">
                  <c:v>0.85070314626018806</c:v>
                </c:pt>
                <c:pt idx="2807">
                  <c:v>0.85070314626018806</c:v>
                </c:pt>
                <c:pt idx="2808">
                  <c:v>0.85070314626018806</c:v>
                </c:pt>
                <c:pt idx="2809">
                  <c:v>0.85070309782508935</c:v>
                </c:pt>
                <c:pt idx="2810">
                  <c:v>0.85070279559007989</c:v>
                </c:pt>
                <c:pt idx="2811">
                  <c:v>0.85070265222219554</c:v>
                </c:pt>
                <c:pt idx="2812">
                  <c:v>0.85070115343184716</c:v>
                </c:pt>
                <c:pt idx="2813">
                  <c:v>0.85070148977984394</c:v>
                </c:pt>
                <c:pt idx="2814">
                  <c:v>0.85070148977984394</c:v>
                </c:pt>
                <c:pt idx="2815">
                  <c:v>0.85070148977984394</c:v>
                </c:pt>
                <c:pt idx="2816">
                  <c:v>0.85070148977984394</c:v>
                </c:pt>
                <c:pt idx="2817">
                  <c:v>0.85070070222516414</c:v>
                </c:pt>
                <c:pt idx="2818">
                  <c:v>0.85070148977984394</c:v>
                </c:pt>
                <c:pt idx="2819">
                  <c:v>0.85070144134475234</c:v>
                </c:pt>
                <c:pt idx="2820">
                  <c:v>0.85070095699378157</c:v>
                </c:pt>
                <c:pt idx="2821">
                  <c:v>0.85070062763511856</c:v>
                </c:pt>
                <c:pt idx="2822">
                  <c:v>0.85070062763511856</c:v>
                </c:pt>
                <c:pt idx="2823">
                  <c:v>0.85070028568332434</c:v>
                </c:pt>
                <c:pt idx="2824">
                  <c:v>0.85070028568332434</c:v>
                </c:pt>
                <c:pt idx="2825">
                  <c:v>0.85070028568332434</c:v>
                </c:pt>
                <c:pt idx="2826">
                  <c:v>0.85070062763511856</c:v>
                </c:pt>
                <c:pt idx="2827">
                  <c:v>0.85070062763511856</c:v>
                </c:pt>
                <c:pt idx="2828">
                  <c:v>0.85070051139088221</c:v>
                </c:pt>
                <c:pt idx="2829">
                  <c:v>0.85070112167311018</c:v>
                </c:pt>
                <c:pt idx="2830">
                  <c:v>0.85070051139088221</c:v>
                </c:pt>
                <c:pt idx="2831">
                  <c:v>0.85070112167311018</c:v>
                </c:pt>
                <c:pt idx="2832">
                  <c:v>0.85070112167311018</c:v>
                </c:pt>
                <c:pt idx="2833">
                  <c:v>0.85070112167311018</c:v>
                </c:pt>
                <c:pt idx="2834">
                  <c:v>0.85070047748631206</c:v>
                </c:pt>
                <c:pt idx="2835">
                  <c:v>0.85070045036265063</c:v>
                </c:pt>
                <c:pt idx="2836">
                  <c:v>0.85070076906559777</c:v>
                </c:pt>
                <c:pt idx="2837">
                  <c:v>0.85070046295578206</c:v>
                </c:pt>
                <c:pt idx="2838">
                  <c:v>0.85070076906559777</c:v>
                </c:pt>
                <c:pt idx="2839">
                  <c:v>0.85070046295578206</c:v>
                </c:pt>
                <c:pt idx="2840">
                  <c:v>0.85070094730675205</c:v>
                </c:pt>
                <c:pt idx="2841">
                  <c:v>0.85070013359711816</c:v>
                </c:pt>
                <c:pt idx="2842">
                  <c:v>0.85070074387934203</c:v>
                </c:pt>
                <c:pt idx="2843">
                  <c:v>0.85070074387934203</c:v>
                </c:pt>
                <c:pt idx="2844">
                  <c:v>0.85070074387934203</c:v>
                </c:pt>
                <c:pt idx="2845">
                  <c:v>0.85070074387934203</c:v>
                </c:pt>
                <c:pt idx="2846">
                  <c:v>0.85069991951399182</c:v>
                </c:pt>
                <c:pt idx="2847">
                  <c:v>0.85070074387934203</c:v>
                </c:pt>
                <c:pt idx="2848">
                  <c:v>0.85069991951399182</c:v>
                </c:pt>
                <c:pt idx="2849">
                  <c:v>0.85069991951399182</c:v>
                </c:pt>
                <c:pt idx="2850">
                  <c:v>0.85069991951399182</c:v>
                </c:pt>
                <c:pt idx="2851">
                  <c:v>0.85069991951399182</c:v>
                </c:pt>
                <c:pt idx="2852">
                  <c:v>0.85070043873822765</c:v>
                </c:pt>
                <c:pt idx="2853">
                  <c:v>0.85069979164532916</c:v>
                </c:pt>
                <c:pt idx="2854">
                  <c:v>0.85069991951399182</c:v>
                </c:pt>
                <c:pt idx="2855">
                  <c:v>0.85069979164532916</c:v>
                </c:pt>
                <c:pt idx="2856">
                  <c:v>0.85070074387934203</c:v>
                </c:pt>
                <c:pt idx="2857">
                  <c:v>0.85070074387934203</c:v>
                </c:pt>
                <c:pt idx="2858">
                  <c:v>0.85069979164532916</c:v>
                </c:pt>
                <c:pt idx="2859">
                  <c:v>0.85069979164532916</c:v>
                </c:pt>
                <c:pt idx="2860">
                  <c:v>0.85070013359711816</c:v>
                </c:pt>
                <c:pt idx="2861">
                  <c:v>0.85070074387934203</c:v>
                </c:pt>
                <c:pt idx="2862">
                  <c:v>0.85070074387934203</c:v>
                </c:pt>
                <c:pt idx="2863">
                  <c:v>0.85070043873822765</c:v>
                </c:pt>
                <c:pt idx="2864">
                  <c:v>0.85069979164532916</c:v>
                </c:pt>
                <c:pt idx="2865">
                  <c:v>0.85069979164532916</c:v>
                </c:pt>
                <c:pt idx="2866">
                  <c:v>0.85069980423845992</c:v>
                </c:pt>
                <c:pt idx="2867">
                  <c:v>0.85069967830720417</c:v>
                </c:pt>
                <c:pt idx="2868">
                  <c:v>0.85070062763511856</c:v>
                </c:pt>
                <c:pt idx="2869">
                  <c:v>0.85070062763511856</c:v>
                </c:pt>
                <c:pt idx="2870">
                  <c:v>0.85070032540010065</c:v>
                </c:pt>
                <c:pt idx="2871">
                  <c:v>0.85069980423845992</c:v>
                </c:pt>
                <c:pt idx="2872">
                  <c:v>0.85070032540010065</c:v>
                </c:pt>
                <c:pt idx="2873">
                  <c:v>0.85070062763511856</c:v>
                </c:pt>
                <c:pt idx="2874">
                  <c:v>0.85070062763511856</c:v>
                </c:pt>
                <c:pt idx="2875">
                  <c:v>0.85070001735288892</c:v>
                </c:pt>
                <c:pt idx="2876">
                  <c:v>0.85070001735288892</c:v>
                </c:pt>
                <c:pt idx="2877">
                  <c:v>0.85070032540010065</c:v>
                </c:pt>
                <c:pt idx="2878">
                  <c:v>0.85070062763511856</c:v>
                </c:pt>
                <c:pt idx="2879">
                  <c:v>0.85069980423845992</c:v>
                </c:pt>
                <c:pt idx="2880">
                  <c:v>0.85069980423845992</c:v>
                </c:pt>
                <c:pt idx="2881">
                  <c:v>0.85069967830720417</c:v>
                </c:pt>
                <c:pt idx="2882">
                  <c:v>0.85069980423845992</c:v>
                </c:pt>
                <c:pt idx="2883">
                  <c:v>0.85069967830720417</c:v>
                </c:pt>
                <c:pt idx="2884">
                  <c:v>0.85070057920001063</c:v>
                </c:pt>
                <c:pt idx="2885">
                  <c:v>0.85069946830705034</c:v>
                </c:pt>
                <c:pt idx="2886">
                  <c:v>0.85070057920001063</c:v>
                </c:pt>
                <c:pt idx="2887">
                  <c:v>0.85069946830705034</c:v>
                </c:pt>
                <c:pt idx="2888">
                  <c:v>0.85069959520698435</c:v>
                </c:pt>
                <c:pt idx="2889">
                  <c:v>0.85070057920001063</c:v>
                </c:pt>
                <c:pt idx="2890">
                  <c:v>0.85069911646007501</c:v>
                </c:pt>
                <c:pt idx="2891">
                  <c:v>0.85069911646007501</c:v>
                </c:pt>
                <c:pt idx="2892">
                  <c:v>0.85069972674229677</c:v>
                </c:pt>
                <c:pt idx="2893">
                  <c:v>0.85069994470023202</c:v>
                </c:pt>
                <c:pt idx="2894">
                  <c:v>0.8506998313621138</c:v>
                </c:pt>
                <c:pt idx="2895">
                  <c:v>0.85069906802496564</c:v>
                </c:pt>
                <c:pt idx="2896">
                  <c:v>0.85069928037890619</c:v>
                </c:pt>
                <c:pt idx="2897">
                  <c:v>0.85069879699671014</c:v>
                </c:pt>
                <c:pt idx="2898">
                  <c:v>0.85069893143799591</c:v>
                </c:pt>
                <c:pt idx="2899">
                  <c:v>0.85069915520814976</c:v>
                </c:pt>
                <c:pt idx="2900">
                  <c:v>0.85069798716200595</c:v>
                </c:pt>
                <c:pt idx="2901">
                  <c:v>0.85069793678952255</c:v>
                </c:pt>
                <c:pt idx="2902">
                  <c:v>0.85069799276580516</c:v>
                </c:pt>
                <c:pt idx="2903">
                  <c:v>0.85069799276580516</c:v>
                </c:pt>
                <c:pt idx="2904">
                  <c:v>0.85069808984439665</c:v>
                </c:pt>
                <c:pt idx="2905">
                  <c:v>0.85069808984439665</c:v>
                </c:pt>
                <c:pt idx="2906">
                  <c:v>0.85069749872780365</c:v>
                </c:pt>
                <c:pt idx="2907">
                  <c:v>0.85069749872780365</c:v>
                </c:pt>
                <c:pt idx="2908">
                  <c:v>0.85069682084505005</c:v>
                </c:pt>
                <c:pt idx="2909">
                  <c:v>0.85069647598721299</c:v>
                </c:pt>
                <c:pt idx="2910">
                  <c:v>0.85069730422724299</c:v>
                </c:pt>
                <c:pt idx="2911">
                  <c:v>0.85069730422724299</c:v>
                </c:pt>
                <c:pt idx="2912">
                  <c:v>0.85069705838503606</c:v>
                </c:pt>
                <c:pt idx="2913">
                  <c:v>0.85069705838503606</c:v>
                </c:pt>
                <c:pt idx="2914">
                  <c:v>0.85069705838503606</c:v>
                </c:pt>
                <c:pt idx="2915">
                  <c:v>0.85069702620984056</c:v>
                </c:pt>
                <c:pt idx="2916">
                  <c:v>0.85069652559913811</c:v>
                </c:pt>
                <c:pt idx="2917">
                  <c:v>0.85069702620984056</c:v>
                </c:pt>
                <c:pt idx="2918">
                  <c:v>0.85069682838605365</c:v>
                </c:pt>
                <c:pt idx="2919">
                  <c:v>0.85069663097950798</c:v>
                </c:pt>
                <c:pt idx="2920">
                  <c:v>0.85069650504826599</c:v>
                </c:pt>
                <c:pt idx="2921">
                  <c:v>0.85069632680713703</c:v>
                </c:pt>
                <c:pt idx="2922">
                  <c:v>0.85069632680713703</c:v>
                </c:pt>
                <c:pt idx="2923">
                  <c:v>0.85069627255984792</c:v>
                </c:pt>
                <c:pt idx="2924">
                  <c:v>0.85069645467578392</c:v>
                </c:pt>
                <c:pt idx="2925">
                  <c:v>0.85069645467578392</c:v>
                </c:pt>
                <c:pt idx="2926">
                  <c:v>0.85069688768548479</c:v>
                </c:pt>
                <c:pt idx="2927">
                  <c:v>0.85069656434719865</c:v>
                </c:pt>
                <c:pt idx="2928">
                  <c:v>0.85069656434719865</c:v>
                </c:pt>
                <c:pt idx="2929">
                  <c:v>0.85069573998211634</c:v>
                </c:pt>
                <c:pt idx="2930">
                  <c:v>0.85069573998211634</c:v>
                </c:pt>
                <c:pt idx="2931">
                  <c:v>0.85069573998211634</c:v>
                </c:pt>
                <c:pt idx="2932">
                  <c:v>0.85069638319999363</c:v>
                </c:pt>
                <c:pt idx="2933">
                  <c:v>0.85069667865400056</c:v>
                </c:pt>
                <c:pt idx="2934">
                  <c:v>0.85069603156130691</c:v>
                </c:pt>
                <c:pt idx="2935">
                  <c:v>0.85069603156130691</c:v>
                </c:pt>
                <c:pt idx="2936">
                  <c:v>0.85069633476491102</c:v>
                </c:pt>
                <c:pt idx="2937">
                  <c:v>0.85069603156130691</c:v>
                </c:pt>
                <c:pt idx="2938">
                  <c:v>0.85069667865400056</c:v>
                </c:pt>
                <c:pt idx="2939">
                  <c:v>0.85069637254428421</c:v>
                </c:pt>
                <c:pt idx="2940">
                  <c:v>0.85069637254428421</c:v>
                </c:pt>
                <c:pt idx="2941">
                  <c:v>0.85069637254428421</c:v>
                </c:pt>
                <c:pt idx="2942">
                  <c:v>0.85069637254428421</c:v>
                </c:pt>
                <c:pt idx="2943">
                  <c:v>0.85069637254428421</c:v>
                </c:pt>
                <c:pt idx="2944">
                  <c:v>0.85069637254428421</c:v>
                </c:pt>
                <c:pt idx="2945">
                  <c:v>0.85069637254428421</c:v>
                </c:pt>
                <c:pt idx="2946">
                  <c:v>0.85069637254428421</c:v>
                </c:pt>
                <c:pt idx="2947">
                  <c:v>0.85069637254428421</c:v>
                </c:pt>
                <c:pt idx="2948">
                  <c:v>0.85069637254428421</c:v>
                </c:pt>
                <c:pt idx="2949">
                  <c:v>0.85069637254428421</c:v>
                </c:pt>
                <c:pt idx="2950">
                  <c:v>0.85069637254428421</c:v>
                </c:pt>
                <c:pt idx="2951">
                  <c:v>0.85069637254428421</c:v>
                </c:pt>
                <c:pt idx="2952">
                  <c:v>0.85069637254428421</c:v>
                </c:pt>
                <c:pt idx="2953">
                  <c:v>0.85069637254428421</c:v>
                </c:pt>
                <c:pt idx="2954">
                  <c:v>0.85069637254428421</c:v>
                </c:pt>
                <c:pt idx="2955">
                  <c:v>0.85069637254428421</c:v>
                </c:pt>
                <c:pt idx="2956">
                  <c:v>0.85069637254428421</c:v>
                </c:pt>
                <c:pt idx="2957">
                  <c:v>0.85069644402005362</c:v>
                </c:pt>
                <c:pt idx="2958">
                  <c:v>0.850695832769233</c:v>
                </c:pt>
                <c:pt idx="2959">
                  <c:v>0.85069577852192835</c:v>
                </c:pt>
                <c:pt idx="2960">
                  <c:v>0.85069524594428514</c:v>
                </c:pt>
                <c:pt idx="2961">
                  <c:v>0.85069506576578213</c:v>
                </c:pt>
                <c:pt idx="2962">
                  <c:v>0.85069524594428514</c:v>
                </c:pt>
                <c:pt idx="2963">
                  <c:v>0.85069555011660114</c:v>
                </c:pt>
                <c:pt idx="2964">
                  <c:v>0.85069618461615903</c:v>
                </c:pt>
                <c:pt idx="2965">
                  <c:v>0.85069618461615903</c:v>
                </c:pt>
                <c:pt idx="2966">
                  <c:v>0.85069618461615903</c:v>
                </c:pt>
                <c:pt idx="2967">
                  <c:v>0.85069535637627203</c:v>
                </c:pt>
                <c:pt idx="2968">
                  <c:v>0.85069566539209218</c:v>
                </c:pt>
                <c:pt idx="2969">
                  <c:v>0.85069535637627203</c:v>
                </c:pt>
                <c:pt idx="2970">
                  <c:v>0.85069618461615903</c:v>
                </c:pt>
                <c:pt idx="2971">
                  <c:v>0.85069618461615903</c:v>
                </c:pt>
                <c:pt idx="2972">
                  <c:v>0.85069570123405114</c:v>
                </c:pt>
                <c:pt idx="2973">
                  <c:v>0.85069570123405114</c:v>
                </c:pt>
                <c:pt idx="2974">
                  <c:v>0.85069570123405114</c:v>
                </c:pt>
                <c:pt idx="2975">
                  <c:v>0.85069618461615903</c:v>
                </c:pt>
                <c:pt idx="2976">
                  <c:v>0.85069487977506364</c:v>
                </c:pt>
                <c:pt idx="2977">
                  <c:v>0.85069497256204085</c:v>
                </c:pt>
                <c:pt idx="2978">
                  <c:v>0.85069531354507444</c:v>
                </c:pt>
                <c:pt idx="2979">
                  <c:v>0.85069531354507444</c:v>
                </c:pt>
                <c:pt idx="2980">
                  <c:v>0.8506941261252029</c:v>
                </c:pt>
                <c:pt idx="2981">
                  <c:v>0.85069464223473379</c:v>
                </c:pt>
                <c:pt idx="2982">
                  <c:v>0.85069399514192701</c:v>
                </c:pt>
                <c:pt idx="2983">
                  <c:v>0.85069408737713614</c:v>
                </c:pt>
                <c:pt idx="2984">
                  <c:v>0.8506942326823882</c:v>
                </c:pt>
                <c:pt idx="2985">
                  <c:v>0.8506942326823882</c:v>
                </c:pt>
                <c:pt idx="2986">
                  <c:v>0.8506942326823882</c:v>
                </c:pt>
                <c:pt idx="2987">
                  <c:v>0.8506942326823882</c:v>
                </c:pt>
                <c:pt idx="2988">
                  <c:v>0.85069392754136164</c:v>
                </c:pt>
                <c:pt idx="2989">
                  <c:v>0.85069392754136164</c:v>
                </c:pt>
                <c:pt idx="2990">
                  <c:v>0.85069392754136164</c:v>
                </c:pt>
                <c:pt idx="2991">
                  <c:v>0.85069392754136164</c:v>
                </c:pt>
                <c:pt idx="2992">
                  <c:v>0.85069392754136164</c:v>
                </c:pt>
                <c:pt idx="2993">
                  <c:v>0.85069392754136164</c:v>
                </c:pt>
                <c:pt idx="2994">
                  <c:v>0.85069392754136164</c:v>
                </c:pt>
                <c:pt idx="2995">
                  <c:v>0.85069392754136164</c:v>
                </c:pt>
                <c:pt idx="2996">
                  <c:v>0.85069392754136164</c:v>
                </c:pt>
                <c:pt idx="2997">
                  <c:v>0.85069373573843865</c:v>
                </c:pt>
                <c:pt idx="2998">
                  <c:v>0.85069373573843865</c:v>
                </c:pt>
                <c:pt idx="2999">
                  <c:v>0.85069373573843865</c:v>
                </c:pt>
                <c:pt idx="3000">
                  <c:v>0.85069373573843865</c:v>
                </c:pt>
                <c:pt idx="3001">
                  <c:v>0.85069452329286765</c:v>
                </c:pt>
                <c:pt idx="3002">
                  <c:v>0.85069421912056065</c:v>
                </c:pt>
                <c:pt idx="3003">
                  <c:v>0.85069421912056065</c:v>
                </c:pt>
                <c:pt idx="3004">
                  <c:v>0.85069373573843865</c:v>
                </c:pt>
                <c:pt idx="3005">
                  <c:v>0.85069373573843865</c:v>
                </c:pt>
                <c:pt idx="3006">
                  <c:v>0.85069373573843865</c:v>
                </c:pt>
                <c:pt idx="3007">
                  <c:v>0.85069428111745604</c:v>
                </c:pt>
                <c:pt idx="3008">
                  <c:v>0.85069345772107841</c:v>
                </c:pt>
                <c:pt idx="3009">
                  <c:v>0.85069394110319196</c:v>
                </c:pt>
                <c:pt idx="3010">
                  <c:v>0.85069394110319196</c:v>
                </c:pt>
                <c:pt idx="3011">
                  <c:v>0.85069439639295064</c:v>
                </c:pt>
                <c:pt idx="3012">
                  <c:v>0.85069439639295064</c:v>
                </c:pt>
                <c:pt idx="3013">
                  <c:v>0.85069439639295064</c:v>
                </c:pt>
                <c:pt idx="3014">
                  <c:v>0.85069350110401365</c:v>
                </c:pt>
                <c:pt idx="3015">
                  <c:v>0.85069380237028092</c:v>
                </c:pt>
                <c:pt idx="3016">
                  <c:v>0.85069332383159169</c:v>
                </c:pt>
                <c:pt idx="3017">
                  <c:v>0.85069319208815053</c:v>
                </c:pt>
                <c:pt idx="3018">
                  <c:v>0.85069319208815053</c:v>
                </c:pt>
                <c:pt idx="3019">
                  <c:v>0.85069326958429115</c:v>
                </c:pt>
                <c:pt idx="3020">
                  <c:v>0.85069314365305915</c:v>
                </c:pt>
                <c:pt idx="3021">
                  <c:v>0.85069373864455355</c:v>
                </c:pt>
                <c:pt idx="3022">
                  <c:v>0.85069373864455355</c:v>
                </c:pt>
                <c:pt idx="3023">
                  <c:v>0.85069373864455355</c:v>
                </c:pt>
                <c:pt idx="3024">
                  <c:v>0.85069373864455355</c:v>
                </c:pt>
                <c:pt idx="3025">
                  <c:v>0.85069373864455355</c:v>
                </c:pt>
                <c:pt idx="3026">
                  <c:v>0.85069373864455355</c:v>
                </c:pt>
                <c:pt idx="3027">
                  <c:v>0.85069291427946214</c:v>
                </c:pt>
                <c:pt idx="3028">
                  <c:v>0.85069291427946214</c:v>
                </c:pt>
                <c:pt idx="3029">
                  <c:v>0.85069373864455355</c:v>
                </c:pt>
                <c:pt idx="3030">
                  <c:v>0.85069373864455355</c:v>
                </c:pt>
                <c:pt idx="3031">
                  <c:v>0.85069373864455355</c:v>
                </c:pt>
                <c:pt idx="3032">
                  <c:v>0.85069373864455355</c:v>
                </c:pt>
                <c:pt idx="3033">
                  <c:v>0.85069373864455355</c:v>
                </c:pt>
                <c:pt idx="3034">
                  <c:v>0.85069291427946214</c:v>
                </c:pt>
                <c:pt idx="3035">
                  <c:v>0.85069291427946214</c:v>
                </c:pt>
                <c:pt idx="3036">
                  <c:v>0.85069373864455355</c:v>
                </c:pt>
                <c:pt idx="3037">
                  <c:v>0.85069373864455355</c:v>
                </c:pt>
                <c:pt idx="3038">
                  <c:v>0.85069373864455355</c:v>
                </c:pt>
                <c:pt idx="3039">
                  <c:v>0.85069373864455355</c:v>
                </c:pt>
                <c:pt idx="3040">
                  <c:v>0.85069325429373754</c:v>
                </c:pt>
                <c:pt idx="3041">
                  <c:v>0.85069325429373754</c:v>
                </c:pt>
                <c:pt idx="3042">
                  <c:v>0.85069324170060701</c:v>
                </c:pt>
                <c:pt idx="3043">
                  <c:v>0.850693544904217</c:v>
                </c:pt>
                <c:pt idx="3044">
                  <c:v>0.85069385295134214</c:v>
                </c:pt>
                <c:pt idx="3045">
                  <c:v>0.85069385295134214</c:v>
                </c:pt>
                <c:pt idx="3046">
                  <c:v>0.85069385295134214</c:v>
                </c:pt>
                <c:pt idx="3047">
                  <c:v>0.85069320585864705</c:v>
                </c:pt>
                <c:pt idx="3048">
                  <c:v>0.85069385295134214</c:v>
                </c:pt>
                <c:pt idx="3049">
                  <c:v>0.85069385295134214</c:v>
                </c:pt>
                <c:pt idx="3050">
                  <c:v>0.85069385295134214</c:v>
                </c:pt>
                <c:pt idx="3051">
                  <c:v>0.85069385295134214</c:v>
                </c:pt>
                <c:pt idx="3052">
                  <c:v>0.85069385295134214</c:v>
                </c:pt>
                <c:pt idx="3053">
                  <c:v>0.85069385295134214</c:v>
                </c:pt>
                <c:pt idx="3054">
                  <c:v>0.850693544904217</c:v>
                </c:pt>
                <c:pt idx="3055">
                  <c:v>0.85069306055341098</c:v>
                </c:pt>
                <c:pt idx="3056">
                  <c:v>0.850693544904217</c:v>
                </c:pt>
                <c:pt idx="3057">
                  <c:v>0.85069361077592964</c:v>
                </c:pt>
                <c:pt idx="3058">
                  <c:v>0.85069361077592964</c:v>
                </c:pt>
                <c:pt idx="3059">
                  <c:v>0.85069296368324065</c:v>
                </c:pt>
                <c:pt idx="3060">
                  <c:v>0.85069296368324065</c:v>
                </c:pt>
                <c:pt idx="3061">
                  <c:v>0.85069326979295357</c:v>
                </c:pt>
                <c:pt idx="3062">
                  <c:v>0.85069326979295357</c:v>
                </c:pt>
                <c:pt idx="3063">
                  <c:v>0.85069326979295357</c:v>
                </c:pt>
                <c:pt idx="3064">
                  <c:v>0.85069326979295357</c:v>
                </c:pt>
                <c:pt idx="3065">
                  <c:v>0.85069326979295357</c:v>
                </c:pt>
                <c:pt idx="3066">
                  <c:v>0.85069326979295357</c:v>
                </c:pt>
                <c:pt idx="3067">
                  <c:v>0.85069326979295357</c:v>
                </c:pt>
                <c:pt idx="3068">
                  <c:v>0.85069326979295357</c:v>
                </c:pt>
                <c:pt idx="3069">
                  <c:v>0.85069326979295357</c:v>
                </c:pt>
                <c:pt idx="3070">
                  <c:v>0.85069326979295357</c:v>
                </c:pt>
                <c:pt idx="3071">
                  <c:v>0.85069326979295357</c:v>
                </c:pt>
                <c:pt idx="3072">
                  <c:v>0.85069326979295357</c:v>
                </c:pt>
                <c:pt idx="3073">
                  <c:v>0.85069338022494001</c:v>
                </c:pt>
                <c:pt idx="3074">
                  <c:v>0.85069307799003735</c:v>
                </c:pt>
                <c:pt idx="3075">
                  <c:v>0.85069390332383055</c:v>
                </c:pt>
                <c:pt idx="3076">
                  <c:v>0.85069390332383055</c:v>
                </c:pt>
                <c:pt idx="3077">
                  <c:v>0.85069390332383055</c:v>
                </c:pt>
                <c:pt idx="3078">
                  <c:v>0.85069370397934863</c:v>
                </c:pt>
                <c:pt idx="3079">
                  <c:v>0.85069345772107841</c:v>
                </c:pt>
                <c:pt idx="3080">
                  <c:v>0.85069305086639191</c:v>
                </c:pt>
                <c:pt idx="3081">
                  <c:v>0.85069287553139761</c:v>
                </c:pt>
                <c:pt idx="3082">
                  <c:v>0.85069335891351106</c:v>
                </c:pt>
                <c:pt idx="3083">
                  <c:v>0.85069306733432015</c:v>
                </c:pt>
                <c:pt idx="3084">
                  <c:v>0.85069306733432015</c:v>
                </c:pt>
                <c:pt idx="3085">
                  <c:v>0.85069306733432015</c:v>
                </c:pt>
                <c:pt idx="3086">
                  <c:v>0.85069242024162495</c:v>
                </c:pt>
                <c:pt idx="3087">
                  <c:v>0.85069306733432015</c:v>
                </c:pt>
                <c:pt idx="3088">
                  <c:v>0.85069306733432015</c:v>
                </c:pt>
                <c:pt idx="3089">
                  <c:v>0.85069242024162495</c:v>
                </c:pt>
                <c:pt idx="3090">
                  <c:v>0.85069242024162495</c:v>
                </c:pt>
                <c:pt idx="3091">
                  <c:v>0.85069242024162495</c:v>
                </c:pt>
                <c:pt idx="3092">
                  <c:v>0.85069242024162495</c:v>
                </c:pt>
                <c:pt idx="3093">
                  <c:v>0.85069242024162495</c:v>
                </c:pt>
                <c:pt idx="3094">
                  <c:v>0.85069242024162495</c:v>
                </c:pt>
                <c:pt idx="3095">
                  <c:v>0.85069242024162495</c:v>
                </c:pt>
                <c:pt idx="3096">
                  <c:v>0.85069242024162495</c:v>
                </c:pt>
                <c:pt idx="3097">
                  <c:v>0.85069242024162495</c:v>
                </c:pt>
                <c:pt idx="3098">
                  <c:v>0.85069242024162495</c:v>
                </c:pt>
                <c:pt idx="3099">
                  <c:v>0.85069242024162495</c:v>
                </c:pt>
                <c:pt idx="3100">
                  <c:v>0.85069306733432015</c:v>
                </c:pt>
                <c:pt idx="3101">
                  <c:v>0.85069306733432015</c:v>
                </c:pt>
                <c:pt idx="3102">
                  <c:v>0.85069306733432015</c:v>
                </c:pt>
                <c:pt idx="3103">
                  <c:v>0.85069306733432015</c:v>
                </c:pt>
                <c:pt idx="3104">
                  <c:v>0.85069306733432015</c:v>
                </c:pt>
                <c:pt idx="3105">
                  <c:v>0.85069306733432015</c:v>
                </c:pt>
                <c:pt idx="3106">
                  <c:v>0.85069306733432015</c:v>
                </c:pt>
                <c:pt idx="3107">
                  <c:v>0.85069306733432015</c:v>
                </c:pt>
                <c:pt idx="3108">
                  <c:v>0.85069306733432015</c:v>
                </c:pt>
                <c:pt idx="3109">
                  <c:v>0.85069306733432015</c:v>
                </c:pt>
                <c:pt idx="3110">
                  <c:v>0.85069276025590002</c:v>
                </c:pt>
                <c:pt idx="3111">
                  <c:v>0.85069287553139761</c:v>
                </c:pt>
                <c:pt idx="3112">
                  <c:v>0.85069287553139761</c:v>
                </c:pt>
                <c:pt idx="3113">
                  <c:v>0.85069253357972396</c:v>
                </c:pt>
                <c:pt idx="3114">
                  <c:v>0.85069253357972396</c:v>
                </c:pt>
                <c:pt idx="3115">
                  <c:v>0.85069253357972396</c:v>
                </c:pt>
                <c:pt idx="3116">
                  <c:v>0.85069253357972396</c:v>
                </c:pt>
                <c:pt idx="3117">
                  <c:v>0.85069335891351106</c:v>
                </c:pt>
                <c:pt idx="3118">
                  <c:v>0.85069287553139761</c:v>
                </c:pt>
                <c:pt idx="3119">
                  <c:v>0.85069256651558156</c:v>
                </c:pt>
                <c:pt idx="3120">
                  <c:v>0.85069287553139761</c:v>
                </c:pt>
                <c:pt idx="3121">
                  <c:v>0.85069287553139761</c:v>
                </c:pt>
                <c:pt idx="3122">
                  <c:v>0.85069287553139761</c:v>
                </c:pt>
                <c:pt idx="3123">
                  <c:v>0.85069287553139761</c:v>
                </c:pt>
                <c:pt idx="3124">
                  <c:v>0.85069287553139761</c:v>
                </c:pt>
                <c:pt idx="3125">
                  <c:v>0.85069287553139761</c:v>
                </c:pt>
                <c:pt idx="3126">
                  <c:v>0.85069287553139761</c:v>
                </c:pt>
                <c:pt idx="3127">
                  <c:v>0.85069287553139761</c:v>
                </c:pt>
                <c:pt idx="3128">
                  <c:v>0.85069287553139761</c:v>
                </c:pt>
                <c:pt idx="3129">
                  <c:v>0.85069287553139761</c:v>
                </c:pt>
                <c:pt idx="3130">
                  <c:v>0.85069335891351106</c:v>
                </c:pt>
                <c:pt idx="3131">
                  <c:v>0.85069311673810655</c:v>
                </c:pt>
                <c:pt idx="3132">
                  <c:v>0.85069311673810655</c:v>
                </c:pt>
                <c:pt idx="3133">
                  <c:v>0.85069311673810655</c:v>
                </c:pt>
                <c:pt idx="3134">
                  <c:v>0.85069311673810655</c:v>
                </c:pt>
                <c:pt idx="3135">
                  <c:v>0.85069311673810655</c:v>
                </c:pt>
                <c:pt idx="3136">
                  <c:v>0.85069311673810655</c:v>
                </c:pt>
                <c:pt idx="3137">
                  <c:v>0.85069311673810655</c:v>
                </c:pt>
                <c:pt idx="3138">
                  <c:v>0.8506922923730208</c:v>
                </c:pt>
                <c:pt idx="3139">
                  <c:v>0.8506922923730208</c:v>
                </c:pt>
                <c:pt idx="3140">
                  <c:v>0.85069291933115865</c:v>
                </c:pt>
                <c:pt idx="3141">
                  <c:v>0.85069291933115865</c:v>
                </c:pt>
                <c:pt idx="3142">
                  <c:v>0.85069288618711514</c:v>
                </c:pt>
                <c:pt idx="3143">
                  <c:v>0.85069258395220049</c:v>
                </c:pt>
                <c:pt idx="3144">
                  <c:v>0.85069258395220049</c:v>
                </c:pt>
                <c:pt idx="3145">
                  <c:v>0.85069258395220049</c:v>
                </c:pt>
                <c:pt idx="3146">
                  <c:v>0.85069258395220049</c:v>
                </c:pt>
                <c:pt idx="3147">
                  <c:v>0.85069258395220049</c:v>
                </c:pt>
                <c:pt idx="3148">
                  <c:v>0.85069258395220049</c:v>
                </c:pt>
                <c:pt idx="3149">
                  <c:v>0.85069258395220049</c:v>
                </c:pt>
                <c:pt idx="3150">
                  <c:v>0.85069288618711514</c:v>
                </c:pt>
                <c:pt idx="3151">
                  <c:v>0.85069288618711514</c:v>
                </c:pt>
                <c:pt idx="3152">
                  <c:v>0.85069207171737304</c:v>
                </c:pt>
                <c:pt idx="3153">
                  <c:v>0.85069189250761179</c:v>
                </c:pt>
                <c:pt idx="3154">
                  <c:v>0.85069189250761179</c:v>
                </c:pt>
                <c:pt idx="3155">
                  <c:v>0.85069207171737304</c:v>
                </c:pt>
                <c:pt idx="3156">
                  <c:v>0.85069207171737304</c:v>
                </c:pt>
                <c:pt idx="3157">
                  <c:v>0.85069218311804262</c:v>
                </c:pt>
                <c:pt idx="3158">
                  <c:v>0.85069203954189421</c:v>
                </c:pt>
                <c:pt idx="3159">
                  <c:v>0.85069203954189421</c:v>
                </c:pt>
                <c:pt idx="3160">
                  <c:v>0.85069203954189421</c:v>
                </c:pt>
                <c:pt idx="3161">
                  <c:v>0.85069203954189421</c:v>
                </c:pt>
                <c:pt idx="3162">
                  <c:v>0.85069210153879515</c:v>
                </c:pt>
                <c:pt idx="3163">
                  <c:v>0.85069210153879515</c:v>
                </c:pt>
                <c:pt idx="3164">
                  <c:v>0.85069210153879515</c:v>
                </c:pt>
                <c:pt idx="3165">
                  <c:v>0.85069210153879515</c:v>
                </c:pt>
                <c:pt idx="3166">
                  <c:v>0.85069210153879515</c:v>
                </c:pt>
                <c:pt idx="3167">
                  <c:v>0.85069242529341516</c:v>
                </c:pt>
                <c:pt idx="3168">
                  <c:v>0.85069242529341516</c:v>
                </c:pt>
                <c:pt idx="3169">
                  <c:v>0.85069242529341516</c:v>
                </c:pt>
                <c:pt idx="3170">
                  <c:v>0.85069242529341516</c:v>
                </c:pt>
                <c:pt idx="3171">
                  <c:v>0.85069242529341516</c:v>
                </c:pt>
                <c:pt idx="3172">
                  <c:v>0.85069242529341516</c:v>
                </c:pt>
                <c:pt idx="3173">
                  <c:v>0.85069190779846915</c:v>
                </c:pt>
                <c:pt idx="3174">
                  <c:v>0.85069190779846915</c:v>
                </c:pt>
                <c:pt idx="3175">
                  <c:v>0.85069254153759</c:v>
                </c:pt>
                <c:pt idx="3176">
                  <c:v>0.85069254153759</c:v>
                </c:pt>
                <c:pt idx="3177">
                  <c:v>0.85069133626451521</c:v>
                </c:pt>
                <c:pt idx="3178">
                  <c:v>0.85069201435564734</c:v>
                </c:pt>
                <c:pt idx="3179">
                  <c:v>0.85069218872192953</c:v>
                </c:pt>
                <c:pt idx="3180">
                  <c:v>0.85069121517680779</c:v>
                </c:pt>
                <c:pt idx="3181">
                  <c:v>0.8506916946841182</c:v>
                </c:pt>
                <c:pt idx="3182">
                  <c:v>0.85069145735221341</c:v>
                </c:pt>
                <c:pt idx="3183">
                  <c:v>0.85069047335995718</c:v>
                </c:pt>
                <c:pt idx="3184">
                  <c:v>0.85069047335995718</c:v>
                </c:pt>
                <c:pt idx="3185">
                  <c:v>0.85069047335995718</c:v>
                </c:pt>
                <c:pt idx="3186">
                  <c:v>0.85069047335995718</c:v>
                </c:pt>
                <c:pt idx="3187">
                  <c:v>0.85069047335995718</c:v>
                </c:pt>
                <c:pt idx="3188">
                  <c:v>0.85069047335995718</c:v>
                </c:pt>
                <c:pt idx="3189">
                  <c:v>0.85069047335995718</c:v>
                </c:pt>
                <c:pt idx="3190">
                  <c:v>0.85069047335995718</c:v>
                </c:pt>
                <c:pt idx="3191">
                  <c:v>0.85069047335995718</c:v>
                </c:pt>
                <c:pt idx="3192">
                  <c:v>0.85069047335995718</c:v>
                </c:pt>
                <c:pt idx="3193">
                  <c:v>0.85069126188294397</c:v>
                </c:pt>
                <c:pt idx="3194">
                  <c:v>0.85069095286718555</c:v>
                </c:pt>
                <c:pt idx="3195">
                  <c:v>0.85069095286718555</c:v>
                </c:pt>
                <c:pt idx="3196">
                  <c:v>0.85069095286718555</c:v>
                </c:pt>
                <c:pt idx="3197">
                  <c:v>0.85069095286718555</c:v>
                </c:pt>
                <c:pt idx="3198">
                  <c:v>0.85069126188294397</c:v>
                </c:pt>
                <c:pt idx="3199">
                  <c:v>0.85069047335995718</c:v>
                </c:pt>
                <c:pt idx="3200">
                  <c:v>0.85069106911135195</c:v>
                </c:pt>
                <c:pt idx="3201">
                  <c:v>0.85069095286718555</c:v>
                </c:pt>
                <c:pt idx="3202">
                  <c:v>0.85069091972280064</c:v>
                </c:pt>
                <c:pt idx="3203">
                  <c:v>0.85069041039436288</c:v>
                </c:pt>
                <c:pt idx="3204">
                  <c:v>0.85068992604362514</c:v>
                </c:pt>
                <c:pt idx="3205">
                  <c:v>0.85069078410458154</c:v>
                </c:pt>
                <c:pt idx="3206">
                  <c:v>0.85068997447870076</c:v>
                </c:pt>
                <c:pt idx="3207">
                  <c:v>0.85068997447870076</c:v>
                </c:pt>
                <c:pt idx="3208">
                  <c:v>0.85068997447870076</c:v>
                </c:pt>
                <c:pt idx="3209">
                  <c:v>0.85068997447870076</c:v>
                </c:pt>
                <c:pt idx="3210">
                  <c:v>0.85069028446317052</c:v>
                </c:pt>
                <c:pt idx="3211">
                  <c:v>0.85069028446317052</c:v>
                </c:pt>
                <c:pt idx="3212">
                  <c:v>0.85069076784520004</c:v>
                </c:pt>
                <c:pt idx="3213">
                  <c:v>0.85069076784520004</c:v>
                </c:pt>
                <c:pt idx="3214">
                  <c:v>0.85069076784520004</c:v>
                </c:pt>
                <c:pt idx="3215">
                  <c:v>0.85069076784520004</c:v>
                </c:pt>
                <c:pt idx="3216">
                  <c:v>0.85069076784520004</c:v>
                </c:pt>
                <c:pt idx="3217">
                  <c:v>0.85069076784520004</c:v>
                </c:pt>
                <c:pt idx="3218">
                  <c:v>0.85069076784520004</c:v>
                </c:pt>
                <c:pt idx="3219">
                  <c:v>0.85069028446317052</c:v>
                </c:pt>
                <c:pt idx="3220">
                  <c:v>0.85069076784520004</c:v>
                </c:pt>
                <c:pt idx="3221">
                  <c:v>0.85069028446317052</c:v>
                </c:pt>
                <c:pt idx="3222">
                  <c:v>0.85069028446317052</c:v>
                </c:pt>
                <c:pt idx="3223">
                  <c:v>0.85069076784520004</c:v>
                </c:pt>
                <c:pt idx="3224">
                  <c:v>0.85069076784520004</c:v>
                </c:pt>
                <c:pt idx="3225">
                  <c:v>0.85069076784520004</c:v>
                </c:pt>
                <c:pt idx="3226">
                  <c:v>0.85069076784520004</c:v>
                </c:pt>
                <c:pt idx="3227">
                  <c:v>0.85069076784520004</c:v>
                </c:pt>
                <c:pt idx="3228">
                  <c:v>0.85069076784520004</c:v>
                </c:pt>
                <c:pt idx="3229">
                  <c:v>0.85069076784520004</c:v>
                </c:pt>
                <c:pt idx="3230">
                  <c:v>0.85069028446317052</c:v>
                </c:pt>
                <c:pt idx="3231">
                  <c:v>0.85068997447870076</c:v>
                </c:pt>
                <c:pt idx="3232">
                  <c:v>0.85068997447870076</c:v>
                </c:pt>
                <c:pt idx="3233">
                  <c:v>0.85069102627999005</c:v>
                </c:pt>
                <c:pt idx="3234">
                  <c:v>0.85069057507360935</c:v>
                </c:pt>
                <c:pt idx="3235">
                  <c:v>0.85069057507360935</c:v>
                </c:pt>
                <c:pt idx="3236">
                  <c:v>0.85069028446317052</c:v>
                </c:pt>
                <c:pt idx="3237">
                  <c:v>0.85069028446317052</c:v>
                </c:pt>
                <c:pt idx="3238">
                  <c:v>0.85069089474509518</c:v>
                </c:pt>
                <c:pt idx="3239">
                  <c:v>0.85069057507360935</c:v>
                </c:pt>
                <c:pt idx="3240">
                  <c:v>0.85069088118326763</c:v>
                </c:pt>
                <c:pt idx="3241">
                  <c:v>0.85069025131868592</c:v>
                </c:pt>
                <c:pt idx="3242">
                  <c:v>0.85069088118326763</c:v>
                </c:pt>
                <c:pt idx="3243">
                  <c:v>0.85069088118326763</c:v>
                </c:pt>
                <c:pt idx="3244">
                  <c:v>0.85069057507360935</c:v>
                </c:pt>
                <c:pt idx="3245">
                  <c:v>0.85069088118326763</c:v>
                </c:pt>
                <c:pt idx="3246">
                  <c:v>0.85069036195928005</c:v>
                </c:pt>
                <c:pt idx="3247">
                  <c:v>0.85069088118326763</c:v>
                </c:pt>
                <c:pt idx="3248">
                  <c:v>0.85069057507360935</c:v>
                </c:pt>
                <c:pt idx="3249">
                  <c:v>0.85069057507360935</c:v>
                </c:pt>
                <c:pt idx="3250">
                  <c:v>0.85069032784610465</c:v>
                </c:pt>
                <c:pt idx="3251">
                  <c:v>0.85069062911231164</c:v>
                </c:pt>
                <c:pt idx="3252">
                  <c:v>0.85068943200588421</c:v>
                </c:pt>
                <c:pt idx="3253">
                  <c:v>0.85068925667091311</c:v>
                </c:pt>
                <c:pt idx="3254">
                  <c:v>0.85068974005293696</c:v>
                </c:pt>
                <c:pt idx="3255">
                  <c:v>0.85069004228780376</c:v>
                </c:pt>
                <c:pt idx="3256">
                  <c:v>0.85068974005293696</c:v>
                </c:pt>
                <c:pt idx="3257">
                  <c:v>0.85069004228780376</c:v>
                </c:pt>
                <c:pt idx="3258">
                  <c:v>0.85068974005293696</c:v>
                </c:pt>
                <c:pt idx="3259">
                  <c:v>0.85069053224215541</c:v>
                </c:pt>
                <c:pt idx="3260">
                  <c:v>0.85069053224215541</c:v>
                </c:pt>
                <c:pt idx="3261">
                  <c:v>0.85069053224215541</c:v>
                </c:pt>
                <c:pt idx="3262">
                  <c:v>0.8506904375180071</c:v>
                </c:pt>
                <c:pt idx="3263">
                  <c:v>0.8506904375180071</c:v>
                </c:pt>
                <c:pt idx="3264">
                  <c:v>0.8506904375180071</c:v>
                </c:pt>
                <c:pt idx="3265">
                  <c:v>0.8506904375180071</c:v>
                </c:pt>
                <c:pt idx="3266">
                  <c:v>0.8506904375180071</c:v>
                </c:pt>
                <c:pt idx="3267">
                  <c:v>0.8506904375180071</c:v>
                </c:pt>
                <c:pt idx="3268">
                  <c:v>0.8506904375180071</c:v>
                </c:pt>
                <c:pt idx="3269">
                  <c:v>0.8506904375180071</c:v>
                </c:pt>
                <c:pt idx="3270">
                  <c:v>0.8506904375180071</c:v>
                </c:pt>
                <c:pt idx="3271">
                  <c:v>0.85068979042541915</c:v>
                </c:pt>
                <c:pt idx="3272">
                  <c:v>0.8506904375180071</c:v>
                </c:pt>
                <c:pt idx="3273">
                  <c:v>0.85068979042541915</c:v>
                </c:pt>
                <c:pt idx="3274">
                  <c:v>0.85068979042541915</c:v>
                </c:pt>
                <c:pt idx="3275">
                  <c:v>0.85068979042541915</c:v>
                </c:pt>
                <c:pt idx="3276">
                  <c:v>0.85068979042541915</c:v>
                </c:pt>
                <c:pt idx="3277">
                  <c:v>0.85068979042541915</c:v>
                </c:pt>
                <c:pt idx="3278">
                  <c:v>0.85068979042541915</c:v>
                </c:pt>
                <c:pt idx="3279">
                  <c:v>0.85068979042541915</c:v>
                </c:pt>
                <c:pt idx="3280">
                  <c:v>0.85068979042541915</c:v>
                </c:pt>
                <c:pt idx="3281">
                  <c:v>0.85068979042541915</c:v>
                </c:pt>
                <c:pt idx="3282">
                  <c:v>0.85068979042541915</c:v>
                </c:pt>
                <c:pt idx="3283">
                  <c:v>0.85068979042541915</c:v>
                </c:pt>
                <c:pt idx="3284">
                  <c:v>0.85068979042541915</c:v>
                </c:pt>
                <c:pt idx="3285">
                  <c:v>0.85069009556638453</c:v>
                </c:pt>
                <c:pt idx="3286">
                  <c:v>0.85069009556638453</c:v>
                </c:pt>
                <c:pt idx="3287">
                  <c:v>0.85068944847380557</c:v>
                </c:pt>
                <c:pt idx="3288">
                  <c:v>0.85069009556638453</c:v>
                </c:pt>
                <c:pt idx="3289">
                  <c:v>0.85069009556638453</c:v>
                </c:pt>
                <c:pt idx="3290">
                  <c:v>0.85069009556638453</c:v>
                </c:pt>
                <c:pt idx="3291">
                  <c:v>0.85069009556638453</c:v>
                </c:pt>
                <c:pt idx="3292">
                  <c:v>0.85069009556638453</c:v>
                </c:pt>
                <c:pt idx="3293">
                  <c:v>0.85069009556638453</c:v>
                </c:pt>
                <c:pt idx="3294">
                  <c:v>0.85068944847380557</c:v>
                </c:pt>
                <c:pt idx="3295">
                  <c:v>0.85069009556638453</c:v>
                </c:pt>
                <c:pt idx="3296">
                  <c:v>0.85069009556638453</c:v>
                </c:pt>
                <c:pt idx="3297">
                  <c:v>0.85069009556638453</c:v>
                </c:pt>
                <c:pt idx="3298">
                  <c:v>0.85069009556638453</c:v>
                </c:pt>
                <c:pt idx="3299">
                  <c:v>0.85069009556638453</c:v>
                </c:pt>
                <c:pt idx="3300">
                  <c:v>0.85069009556638453</c:v>
                </c:pt>
                <c:pt idx="3301">
                  <c:v>0.85069009556638453</c:v>
                </c:pt>
                <c:pt idx="3302">
                  <c:v>0.85069009556638453</c:v>
                </c:pt>
                <c:pt idx="3303">
                  <c:v>0.85069009556638453</c:v>
                </c:pt>
                <c:pt idx="3304">
                  <c:v>0.85069009556638453</c:v>
                </c:pt>
                <c:pt idx="3305">
                  <c:v>0.85069009556638453</c:v>
                </c:pt>
                <c:pt idx="3306">
                  <c:v>0.85069009556638453</c:v>
                </c:pt>
                <c:pt idx="3307">
                  <c:v>0.85068979042541915</c:v>
                </c:pt>
                <c:pt idx="3308">
                  <c:v>0.85069009556638453</c:v>
                </c:pt>
                <c:pt idx="3309">
                  <c:v>0.85068944847380557</c:v>
                </c:pt>
                <c:pt idx="3310">
                  <c:v>0.85068944847380557</c:v>
                </c:pt>
                <c:pt idx="3311">
                  <c:v>0.85069009556638453</c:v>
                </c:pt>
                <c:pt idx="3312">
                  <c:v>0.85069009556638453</c:v>
                </c:pt>
                <c:pt idx="3313">
                  <c:v>0.85069009556638453</c:v>
                </c:pt>
                <c:pt idx="3314">
                  <c:v>0.85069009556638453</c:v>
                </c:pt>
                <c:pt idx="3315">
                  <c:v>0.85069009556638453</c:v>
                </c:pt>
                <c:pt idx="3316">
                  <c:v>0.85068944847380557</c:v>
                </c:pt>
                <c:pt idx="3317">
                  <c:v>0.85068979042541915</c:v>
                </c:pt>
                <c:pt idx="3318">
                  <c:v>0.85068979042541915</c:v>
                </c:pt>
                <c:pt idx="3319">
                  <c:v>0.85068979042541915</c:v>
                </c:pt>
                <c:pt idx="3320">
                  <c:v>0.85068979042541915</c:v>
                </c:pt>
                <c:pt idx="3321">
                  <c:v>0.85068979042541915</c:v>
                </c:pt>
                <c:pt idx="3322">
                  <c:v>0.85068979042541915</c:v>
                </c:pt>
                <c:pt idx="3323">
                  <c:v>0.85068979042541915</c:v>
                </c:pt>
                <c:pt idx="3324">
                  <c:v>0.85068979042541915</c:v>
                </c:pt>
                <c:pt idx="3325">
                  <c:v>0.85068979042541915</c:v>
                </c:pt>
                <c:pt idx="3326">
                  <c:v>0.85068979042541915</c:v>
                </c:pt>
                <c:pt idx="3327">
                  <c:v>0.8506904375180071</c:v>
                </c:pt>
                <c:pt idx="3328">
                  <c:v>0.8506904375180071</c:v>
                </c:pt>
                <c:pt idx="3329">
                  <c:v>0.8506904375180071</c:v>
                </c:pt>
                <c:pt idx="3330">
                  <c:v>0.8506904375180071</c:v>
                </c:pt>
                <c:pt idx="3331">
                  <c:v>0.85069020696705033</c:v>
                </c:pt>
                <c:pt idx="3332">
                  <c:v>0.85069020696705033</c:v>
                </c:pt>
                <c:pt idx="3333">
                  <c:v>0.85068944847380557</c:v>
                </c:pt>
                <c:pt idx="3334">
                  <c:v>0.85069009556638453</c:v>
                </c:pt>
                <c:pt idx="3335">
                  <c:v>0.85069005972442735</c:v>
                </c:pt>
                <c:pt idx="3336">
                  <c:v>0.85068979042541915</c:v>
                </c:pt>
                <c:pt idx="3337">
                  <c:v>0.85069009556638453</c:v>
                </c:pt>
                <c:pt idx="3338">
                  <c:v>0.85068990376349241</c:v>
                </c:pt>
                <c:pt idx="3339">
                  <c:v>0.85068944847380557</c:v>
                </c:pt>
                <c:pt idx="3340">
                  <c:v>0.85068957634239606</c:v>
                </c:pt>
                <c:pt idx="3341">
                  <c:v>0.85069020696705033</c:v>
                </c:pt>
                <c:pt idx="3342">
                  <c:v>0.85069020696705033</c:v>
                </c:pt>
                <c:pt idx="3343">
                  <c:v>0.85069020696705033</c:v>
                </c:pt>
                <c:pt idx="3344">
                  <c:v>0.85068990376349241</c:v>
                </c:pt>
                <c:pt idx="3345">
                  <c:v>0.85068990376349241</c:v>
                </c:pt>
                <c:pt idx="3346">
                  <c:v>0.85068990376349241</c:v>
                </c:pt>
                <c:pt idx="3347">
                  <c:v>0.85069020696705033</c:v>
                </c:pt>
                <c:pt idx="3348">
                  <c:v>0.85069020696705033</c:v>
                </c:pt>
                <c:pt idx="3349">
                  <c:v>0.85069020696705033</c:v>
                </c:pt>
                <c:pt idx="3350">
                  <c:v>0.85068990376349241</c:v>
                </c:pt>
                <c:pt idx="3351">
                  <c:v>0.85068990376349241</c:v>
                </c:pt>
                <c:pt idx="3352">
                  <c:v>0.85069020696705033</c:v>
                </c:pt>
                <c:pt idx="3353">
                  <c:v>0.85069020696705033</c:v>
                </c:pt>
                <c:pt idx="3354">
                  <c:v>0.85069020696705033</c:v>
                </c:pt>
                <c:pt idx="3355">
                  <c:v>0.85069020696705033</c:v>
                </c:pt>
                <c:pt idx="3356">
                  <c:v>0.85069020696705033</c:v>
                </c:pt>
                <c:pt idx="3357">
                  <c:v>0.85069020696705033</c:v>
                </c:pt>
                <c:pt idx="3358">
                  <c:v>0.85068990376349241</c:v>
                </c:pt>
                <c:pt idx="3359">
                  <c:v>0.85069020696705033</c:v>
                </c:pt>
                <c:pt idx="3360">
                  <c:v>0.85068990376349241</c:v>
                </c:pt>
                <c:pt idx="3361">
                  <c:v>0.85068990376349241</c:v>
                </c:pt>
                <c:pt idx="3362">
                  <c:v>0.85068990376349241</c:v>
                </c:pt>
                <c:pt idx="3363">
                  <c:v>0.85069020696705033</c:v>
                </c:pt>
                <c:pt idx="3364">
                  <c:v>0.85068986792153634</c:v>
                </c:pt>
                <c:pt idx="3365">
                  <c:v>0.85068969064917221</c:v>
                </c:pt>
                <c:pt idx="3366">
                  <c:v>0.85069020696705033</c:v>
                </c:pt>
                <c:pt idx="3367">
                  <c:v>0.85069020696705033</c:v>
                </c:pt>
                <c:pt idx="3368">
                  <c:v>0.85068969064917221</c:v>
                </c:pt>
                <c:pt idx="3369">
                  <c:v>0.85068969064917221</c:v>
                </c:pt>
                <c:pt idx="3370">
                  <c:v>0.85068906874281902</c:v>
                </c:pt>
                <c:pt idx="3371">
                  <c:v>0.85068954825004595</c:v>
                </c:pt>
                <c:pt idx="3372">
                  <c:v>0.85068994348024563</c:v>
                </c:pt>
                <c:pt idx="3373">
                  <c:v>0.85068994348024563</c:v>
                </c:pt>
                <c:pt idx="3374">
                  <c:v>0.85068994348024563</c:v>
                </c:pt>
                <c:pt idx="3375">
                  <c:v>0.85068911814660064</c:v>
                </c:pt>
                <c:pt idx="3376">
                  <c:v>0.85068911814660064</c:v>
                </c:pt>
                <c:pt idx="3377">
                  <c:v>0.85068960152863315</c:v>
                </c:pt>
                <c:pt idx="3378">
                  <c:v>0.85068960152863315</c:v>
                </c:pt>
                <c:pt idx="3379">
                  <c:v>0.85068960152863315</c:v>
                </c:pt>
                <c:pt idx="3380">
                  <c:v>0.85068960152863315</c:v>
                </c:pt>
                <c:pt idx="3381">
                  <c:v>0.85068877328888193</c:v>
                </c:pt>
                <c:pt idx="3382">
                  <c:v>0.85068877328888193</c:v>
                </c:pt>
                <c:pt idx="3383">
                  <c:v>0.85068960152863315</c:v>
                </c:pt>
                <c:pt idx="3384">
                  <c:v>0.85068877328888193</c:v>
                </c:pt>
                <c:pt idx="3385">
                  <c:v>0.85068877328888193</c:v>
                </c:pt>
                <c:pt idx="3386">
                  <c:v>0.85068960152863315</c:v>
                </c:pt>
                <c:pt idx="3387">
                  <c:v>0.85068960152863315</c:v>
                </c:pt>
                <c:pt idx="3388">
                  <c:v>0.85068960152863315</c:v>
                </c:pt>
                <c:pt idx="3389">
                  <c:v>0.85068877328888193</c:v>
                </c:pt>
                <c:pt idx="3390">
                  <c:v>0.85068909704346418</c:v>
                </c:pt>
                <c:pt idx="3391">
                  <c:v>0.85068877328888193</c:v>
                </c:pt>
                <c:pt idx="3392">
                  <c:v>0.85068877328888193</c:v>
                </c:pt>
                <c:pt idx="3393">
                  <c:v>0.85068877328888193</c:v>
                </c:pt>
                <c:pt idx="3394">
                  <c:v>0.85068877328888193</c:v>
                </c:pt>
                <c:pt idx="3395">
                  <c:v>0.85068960152863315</c:v>
                </c:pt>
                <c:pt idx="3396">
                  <c:v>0.85068911814660064</c:v>
                </c:pt>
                <c:pt idx="3397">
                  <c:v>0.85068911814660064</c:v>
                </c:pt>
                <c:pt idx="3398">
                  <c:v>0.85068922857857077</c:v>
                </c:pt>
                <c:pt idx="3399">
                  <c:v>0.85068877328888193</c:v>
                </c:pt>
                <c:pt idx="3400">
                  <c:v>0.85068960152863315</c:v>
                </c:pt>
                <c:pt idx="3401">
                  <c:v>0.85068888953305177</c:v>
                </c:pt>
                <c:pt idx="3402">
                  <c:v>0.85068888953305177</c:v>
                </c:pt>
                <c:pt idx="3403">
                  <c:v>0.85068937388378818</c:v>
                </c:pt>
                <c:pt idx="3404">
                  <c:v>0.85068971292930307</c:v>
                </c:pt>
                <c:pt idx="3405">
                  <c:v>0.85068827925112633</c:v>
                </c:pt>
                <c:pt idx="3406">
                  <c:v>0.85068827925112633</c:v>
                </c:pt>
                <c:pt idx="3407">
                  <c:v>0.85068827925112633</c:v>
                </c:pt>
                <c:pt idx="3408">
                  <c:v>0.85068892828110665</c:v>
                </c:pt>
                <c:pt idx="3409">
                  <c:v>0.85068892828110665</c:v>
                </c:pt>
                <c:pt idx="3410">
                  <c:v>0.85068892828110665</c:v>
                </c:pt>
                <c:pt idx="3411">
                  <c:v>0.85068827925112633</c:v>
                </c:pt>
                <c:pt idx="3412">
                  <c:v>0.85068892828110665</c:v>
                </c:pt>
                <c:pt idx="3413">
                  <c:v>0.85068827925112633</c:v>
                </c:pt>
                <c:pt idx="3414">
                  <c:v>0.85068892828110665</c:v>
                </c:pt>
                <c:pt idx="3415">
                  <c:v>0.85068842863956118</c:v>
                </c:pt>
                <c:pt idx="3416">
                  <c:v>0.85068904355659092</c:v>
                </c:pt>
                <c:pt idx="3417">
                  <c:v>0.85068820853591465</c:v>
                </c:pt>
                <c:pt idx="3418">
                  <c:v>0.85068710324753805</c:v>
                </c:pt>
                <c:pt idx="3419">
                  <c:v>0.85068794020560701</c:v>
                </c:pt>
                <c:pt idx="3420">
                  <c:v>0.85068806613680414</c:v>
                </c:pt>
                <c:pt idx="3421">
                  <c:v>0.85068738417096357</c:v>
                </c:pt>
                <c:pt idx="3422">
                  <c:v>0.85068738417096357</c:v>
                </c:pt>
                <c:pt idx="3423">
                  <c:v>0.85068726986419063</c:v>
                </c:pt>
                <c:pt idx="3424">
                  <c:v>0.85068726986419063</c:v>
                </c:pt>
                <c:pt idx="3425">
                  <c:v>0.85068726986419063</c:v>
                </c:pt>
                <c:pt idx="3426">
                  <c:v>0.85068646217590005</c:v>
                </c:pt>
                <c:pt idx="3427">
                  <c:v>0.85068658810706299</c:v>
                </c:pt>
                <c:pt idx="3428">
                  <c:v>0.85068646217590005</c:v>
                </c:pt>
                <c:pt idx="3429">
                  <c:v>0.85068738417096357</c:v>
                </c:pt>
                <c:pt idx="3430">
                  <c:v>0.85068657745135401</c:v>
                </c:pt>
                <c:pt idx="3431">
                  <c:v>0.85068657745135401</c:v>
                </c:pt>
                <c:pt idx="3432">
                  <c:v>0.85068670435122551</c:v>
                </c:pt>
                <c:pt idx="3433">
                  <c:v>0.85068738417096357</c:v>
                </c:pt>
                <c:pt idx="3434">
                  <c:v>0.85068657745135401</c:v>
                </c:pt>
                <c:pt idx="3435">
                  <c:v>0.85068657745135401</c:v>
                </c:pt>
                <c:pt idx="3436">
                  <c:v>0.85068738417096357</c:v>
                </c:pt>
                <c:pt idx="3437">
                  <c:v>0.85068738417096357</c:v>
                </c:pt>
                <c:pt idx="3438">
                  <c:v>0.85068657745135401</c:v>
                </c:pt>
                <c:pt idx="3439">
                  <c:v>0.85068737953603801</c:v>
                </c:pt>
                <c:pt idx="3440">
                  <c:v>0.85068707245772834</c:v>
                </c:pt>
                <c:pt idx="3441">
                  <c:v>0.85068737953603801</c:v>
                </c:pt>
                <c:pt idx="3442">
                  <c:v>0.85068737953603801</c:v>
                </c:pt>
                <c:pt idx="3443">
                  <c:v>0.85068737953603801</c:v>
                </c:pt>
                <c:pt idx="3444">
                  <c:v>0.85068737953603801</c:v>
                </c:pt>
                <c:pt idx="3445">
                  <c:v>0.85068737953603801</c:v>
                </c:pt>
                <c:pt idx="3446">
                  <c:v>0.85068737953603801</c:v>
                </c:pt>
                <c:pt idx="3447">
                  <c:v>0.85068737953603801</c:v>
                </c:pt>
                <c:pt idx="3448">
                  <c:v>0.85068713832941734</c:v>
                </c:pt>
                <c:pt idx="3449">
                  <c:v>0.85068677582644059</c:v>
                </c:pt>
                <c:pt idx="3450">
                  <c:v>0.85068689013321563</c:v>
                </c:pt>
                <c:pt idx="3451">
                  <c:v>0.85068669466421365</c:v>
                </c:pt>
                <c:pt idx="3452">
                  <c:v>0.85068638467979463</c:v>
                </c:pt>
                <c:pt idx="3453">
                  <c:v>0.85068651642318305</c:v>
                </c:pt>
                <c:pt idx="3454">
                  <c:v>0.85068689013321563</c:v>
                </c:pt>
                <c:pt idx="3455">
                  <c:v>0.85068689013321563</c:v>
                </c:pt>
                <c:pt idx="3456">
                  <c:v>0.85068590517264597</c:v>
                </c:pt>
                <c:pt idx="3457">
                  <c:v>0.85068657842005502</c:v>
                </c:pt>
                <c:pt idx="3458">
                  <c:v>0.85068688549837534</c:v>
                </c:pt>
                <c:pt idx="3459">
                  <c:v>0.85068657842005502</c:v>
                </c:pt>
                <c:pt idx="3460">
                  <c:v>0.85068657842005502</c:v>
                </c:pt>
                <c:pt idx="3461">
                  <c:v>0.85068688549837534</c:v>
                </c:pt>
                <c:pt idx="3462">
                  <c:v>0.85068688549837534</c:v>
                </c:pt>
                <c:pt idx="3463">
                  <c:v>0.85068688549837534</c:v>
                </c:pt>
                <c:pt idx="3464">
                  <c:v>0.85068688549837534</c:v>
                </c:pt>
                <c:pt idx="3465">
                  <c:v>0.85068688549837534</c:v>
                </c:pt>
                <c:pt idx="3466">
                  <c:v>0.85068688549837534</c:v>
                </c:pt>
                <c:pt idx="3467">
                  <c:v>0.85068657842005502</c:v>
                </c:pt>
                <c:pt idx="3468">
                  <c:v>0.85068688549837534</c:v>
                </c:pt>
                <c:pt idx="3469">
                  <c:v>0.85068657842005502</c:v>
                </c:pt>
                <c:pt idx="3470">
                  <c:v>0.85068688549837534</c:v>
                </c:pt>
                <c:pt idx="3471">
                  <c:v>0.85068688549837534</c:v>
                </c:pt>
                <c:pt idx="3472">
                  <c:v>0.85068688549837534</c:v>
                </c:pt>
                <c:pt idx="3473">
                  <c:v>0.85068657842005502</c:v>
                </c:pt>
                <c:pt idx="3474">
                  <c:v>0.85068657842005502</c:v>
                </c:pt>
                <c:pt idx="3475">
                  <c:v>0.85068657842005502</c:v>
                </c:pt>
                <c:pt idx="3476">
                  <c:v>0.85068688549837534</c:v>
                </c:pt>
                <c:pt idx="3477">
                  <c:v>0.85068688549837534</c:v>
                </c:pt>
                <c:pt idx="3478">
                  <c:v>0.85068688549837534</c:v>
                </c:pt>
                <c:pt idx="3479">
                  <c:v>0.85068574803419006</c:v>
                </c:pt>
                <c:pt idx="3480">
                  <c:v>0.85068541113498752</c:v>
                </c:pt>
                <c:pt idx="3481">
                  <c:v>0.85068590807875477</c:v>
                </c:pt>
                <c:pt idx="3482">
                  <c:v>0.85068541113498752</c:v>
                </c:pt>
                <c:pt idx="3483">
                  <c:v>0.85068526098627595</c:v>
                </c:pt>
                <c:pt idx="3484">
                  <c:v>0.850685386917446</c:v>
                </c:pt>
                <c:pt idx="3485">
                  <c:v>0.850685386917446</c:v>
                </c:pt>
                <c:pt idx="3486">
                  <c:v>0.850685386917446</c:v>
                </c:pt>
                <c:pt idx="3487">
                  <c:v>0.85068526098627595</c:v>
                </c:pt>
                <c:pt idx="3488">
                  <c:v>0.85068526098627595</c:v>
                </c:pt>
                <c:pt idx="3489">
                  <c:v>0.850685386917446</c:v>
                </c:pt>
                <c:pt idx="3490">
                  <c:v>0.85068526098627595</c:v>
                </c:pt>
                <c:pt idx="3491">
                  <c:v>0.85068590807875477</c:v>
                </c:pt>
                <c:pt idx="3492">
                  <c:v>0.850685386917446</c:v>
                </c:pt>
                <c:pt idx="3493">
                  <c:v>0.85068526098627595</c:v>
                </c:pt>
                <c:pt idx="3494">
                  <c:v>0.850685386917446</c:v>
                </c:pt>
                <c:pt idx="3495">
                  <c:v>0.85068526098627595</c:v>
                </c:pt>
                <c:pt idx="3496">
                  <c:v>0.850685386917446</c:v>
                </c:pt>
                <c:pt idx="3497">
                  <c:v>0.850685386917446</c:v>
                </c:pt>
                <c:pt idx="3498">
                  <c:v>0.85068526098627595</c:v>
                </c:pt>
                <c:pt idx="3499">
                  <c:v>0.85068526098627595</c:v>
                </c:pt>
                <c:pt idx="3500">
                  <c:v>0.85068526098627595</c:v>
                </c:pt>
                <c:pt idx="3501">
                  <c:v>0.85068526098627595</c:v>
                </c:pt>
                <c:pt idx="3502">
                  <c:v>0.85068526098627595</c:v>
                </c:pt>
                <c:pt idx="3503">
                  <c:v>0.85068526098627595</c:v>
                </c:pt>
                <c:pt idx="3504">
                  <c:v>0.85068491343096464</c:v>
                </c:pt>
                <c:pt idx="3505">
                  <c:v>0.85068458967627003</c:v>
                </c:pt>
                <c:pt idx="3506">
                  <c:v>0.85068409563860914</c:v>
                </c:pt>
                <c:pt idx="3507">
                  <c:v>0.85068474273107664</c:v>
                </c:pt>
                <c:pt idx="3508">
                  <c:v>0.85068474273107664</c:v>
                </c:pt>
                <c:pt idx="3509">
                  <c:v>0.85068474273107664</c:v>
                </c:pt>
                <c:pt idx="3510">
                  <c:v>0.85068424869341752</c:v>
                </c:pt>
                <c:pt idx="3511">
                  <c:v>0.85068374420867965</c:v>
                </c:pt>
                <c:pt idx="3512">
                  <c:v>0.85068372656341118</c:v>
                </c:pt>
                <c:pt idx="3513">
                  <c:v>0.85068361225665534</c:v>
                </c:pt>
                <c:pt idx="3514">
                  <c:v>0.85068296516417663</c:v>
                </c:pt>
                <c:pt idx="3515">
                  <c:v>0.85068405979665396</c:v>
                </c:pt>
                <c:pt idx="3516">
                  <c:v>0.85068357544600004</c:v>
                </c:pt>
                <c:pt idx="3517">
                  <c:v>0.85068405979665396</c:v>
                </c:pt>
                <c:pt idx="3518">
                  <c:v>0.85068405979665396</c:v>
                </c:pt>
                <c:pt idx="3519">
                  <c:v>0.85068405979665396</c:v>
                </c:pt>
                <c:pt idx="3520">
                  <c:v>0.85068405979665396</c:v>
                </c:pt>
                <c:pt idx="3521">
                  <c:v>0.85068405979665396</c:v>
                </c:pt>
                <c:pt idx="3522">
                  <c:v>0.85068405979665396</c:v>
                </c:pt>
                <c:pt idx="3523">
                  <c:v>0.85068405979665396</c:v>
                </c:pt>
                <c:pt idx="3524">
                  <c:v>0.85068405979665396</c:v>
                </c:pt>
                <c:pt idx="3525">
                  <c:v>0.85068405979665396</c:v>
                </c:pt>
                <c:pt idx="3526">
                  <c:v>0.85068405979665396</c:v>
                </c:pt>
                <c:pt idx="3527">
                  <c:v>0.85068405979665396</c:v>
                </c:pt>
                <c:pt idx="3528">
                  <c:v>0.85068357544600004</c:v>
                </c:pt>
                <c:pt idx="3529">
                  <c:v>0.85068342045379952</c:v>
                </c:pt>
                <c:pt idx="3530">
                  <c:v>0.85068319668379766</c:v>
                </c:pt>
                <c:pt idx="3531">
                  <c:v>0.85068322885966796</c:v>
                </c:pt>
                <c:pt idx="3532">
                  <c:v>0.85068322885966796</c:v>
                </c:pt>
                <c:pt idx="3533">
                  <c:v>0.85068292081270358</c:v>
                </c:pt>
                <c:pt idx="3534">
                  <c:v>0.85068292081270358</c:v>
                </c:pt>
                <c:pt idx="3535">
                  <c:v>0.85068227178292877</c:v>
                </c:pt>
                <c:pt idx="3536">
                  <c:v>0.85068292081270358</c:v>
                </c:pt>
                <c:pt idx="3537">
                  <c:v>0.85068322885966796</c:v>
                </c:pt>
                <c:pt idx="3538">
                  <c:v>0.85068292081270358</c:v>
                </c:pt>
                <c:pt idx="3539">
                  <c:v>0.85068322885966796</c:v>
                </c:pt>
                <c:pt idx="3540">
                  <c:v>0.85068322885966796</c:v>
                </c:pt>
                <c:pt idx="3541">
                  <c:v>0.85068292081270358</c:v>
                </c:pt>
                <c:pt idx="3542">
                  <c:v>0.85068322885966796</c:v>
                </c:pt>
                <c:pt idx="3543">
                  <c:v>0.85068322885966796</c:v>
                </c:pt>
                <c:pt idx="3544">
                  <c:v>0.85068322885966796</c:v>
                </c:pt>
                <c:pt idx="3545">
                  <c:v>0.85068292081270358</c:v>
                </c:pt>
                <c:pt idx="3546">
                  <c:v>0.85068227178292877</c:v>
                </c:pt>
                <c:pt idx="3547">
                  <c:v>0.85068322885966796</c:v>
                </c:pt>
                <c:pt idx="3548">
                  <c:v>0.85068322885966796</c:v>
                </c:pt>
                <c:pt idx="3549">
                  <c:v>0.85068227178292877</c:v>
                </c:pt>
                <c:pt idx="3550">
                  <c:v>0.85068322885966796</c:v>
                </c:pt>
                <c:pt idx="3551">
                  <c:v>0.85068322885966796</c:v>
                </c:pt>
                <c:pt idx="3552">
                  <c:v>0.85068292081270358</c:v>
                </c:pt>
                <c:pt idx="3553">
                  <c:v>0.85068292081270358</c:v>
                </c:pt>
                <c:pt idx="3554">
                  <c:v>0.85068322885966796</c:v>
                </c:pt>
                <c:pt idx="3555">
                  <c:v>0.85068292081270358</c:v>
                </c:pt>
                <c:pt idx="3556">
                  <c:v>0.85068221926416865</c:v>
                </c:pt>
                <c:pt idx="3557">
                  <c:v>0.85068242677511963</c:v>
                </c:pt>
                <c:pt idx="3558">
                  <c:v>0.850681603379153</c:v>
                </c:pt>
                <c:pt idx="3559">
                  <c:v>0.85068141545112896</c:v>
                </c:pt>
                <c:pt idx="3560">
                  <c:v>0.85068156463110234</c:v>
                </c:pt>
                <c:pt idx="3561">
                  <c:v>0.850680591086444</c:v>
                </c:pt>
              </c:numCache>
            </c:numRef>
          </c:yVal>
        </c:ser>
        <c:axId val="136213248"/>
        <c:axId val="137753344"/>
      </c:scatterChart>
      <c:valAx>
        <c:axId val="136213248"/>
        <c:scaling>
          <c:orientation val="minMax"/>
          <c:max val="110"/>
          <c:min val="45"/>
        </c:scaling>
        <c:axPos val="b"/>
        <c:title>
          <c:tx>
            <c:rich>
              <a:bodyPr/>
              <a:lstStyle/>
              <a:p>
                <a:pPr>
                  <a:defRPr sz="1400"/>
                </a:pPr>
                <a:r>
                  <a:rPr lang="en-US" sz="1400" smtClean="0"/>
                  <a:t>Corrected </a:t>
                </a:r>
                <a:r>
                  <a:rPr lang="en-US" sz="1400"/>
                  <a:t>Engine </a:t>
                </a:r>
                <a:r>
                  <a:rPr lang="en-US" sz="1400" smtClean="0"/>
                  <a:t>Speed (% RPM)</a:t>
                </a:r>
                <a:endParaRPr lang="en-US" sz="1400"/>
              </a:p>
            </c:rich>
          </c:tx>
          <c:layout/>
        </c:title>
        <c:numFmt formatCode="General" sourceLinked="1"/>
        <c:tickLblPos val="nextTo"/>
        <c:txPr>
          <a:bodyPr/>
          <a:lstStyle/>
          <a:p>
            <a:pPr>
              <a:defRPr sz="1400"/>
            </a:pPr>
            <a:endParaRPr lang="en-US"/>
          </a:p>
        </c:txPr>
        <c:crossAx val="137753344"/>
        <c:crosses val="autoZero"/>
        <c:crossBetween val="midCat"/>
        <c:majorUnit val="5"/>
      </c:valAx>
      <c:valAx>
        <c:axId val="137753344"/>
        <c:scaling>
          <c:orientation val="minMax"/>
          <c:max val="1.04"/>
          <c:min val="0.84000000000000064"/>
        </c:scaling>
        <c:axPos val="l"/>
        <c:numFmt formatCode="General" sourceLinked="1"/>
        <c:tickLblPos val="nextTo"/>
        <c:txPr>
          <a:bodyPr/>
          <a:lstStyle/>
          <a:p>
            <a:pPr>
              <a:defRPr sz="1400"/>
            </a:pPr>
            <a:endParaRPr lang="en-US"/>
          </a:p>
        </c:txPr>
        <c:crossAx val="136213248"/>
        <c:crosses val="autoZero"/>
        <c:crossBetween val="midCat"/>
      </c:valAx>
      <c:spPr>
        <a:ln w="25400">
          <a:solidFill>
            <a:schemeClr val="tx1"/>
          </a:solidFill>
        </a:ln>
      </c:spPr>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8.4680436463408143E-2"/>
          <c:y val="4.2755344418052253E-2"/>
          <c:w val="0.88370991404428689"/>
          <c:h val="0.74109263657959001"/>
        </c:manualLayout>
      </c:layout>
      <c:scatterChart>
        <c:scatterStyle val="smoothMarker"/>
        <c:ser>
          <c:idx val="0"/>
          <c:order val="0"/>
          <c:tx>
            <c:strRef>
              <c:f>Data!$EH$1</c:f>
              <c:strCache>
                <c:ptCount val="1"/>
                <c:pt idx="0">
                  <c:v>tbay (F)</c:v>
                </c:pt>
              </c:strCache>
            </c:strRef>
          </c:tx>
          <c:spPr>
            <a:ln>
              <a:solidFill>
                <a:prstClr val="black">
                  <a:alpha val="35000"/>
                </a:prstClr>
              </a:solidFill>
            </a:ln>
          </c:spPr>
          <c:marker>
            <c:symbol val="none"/>
          </c:marker>
          <c:xVal>
            <c:numRef>
              <c:f>Data!$AB$2:$AB$302</c:f>
              <c:numCache>
                <c:formatCode>General</c:formatCode>
                <c:ptCount val="301"/>
                <c:pt idx="0">
                  <c:v>0</c:v>
                </c:pt>
                <c:pt idx="1">
                  <c:v>2</c:v>
                </c:pt>
                <c:pt idx="2">
                  <c:v>4</c:v>
                </c:pt>
                <c:pt idx="3">
                  <c:v>6</c:v>
                </c:pt>
                <c:pt idx="4">
                  <c:v>8</c:v>
                </c:pt>
                <c:pt idx="5">
                  <c:v>10</c:v>
                </c:pt>
                <c:pt idx="6">
                  <c:v>12</c:v>
                </c:pt>
                <c:pt idx="7">
                  <c:v>14</c:v>
                </c:pt>
                <c:pt idx="8">
                  <c:v>16</c:v>
                </c:pt>
                <c:pt idx="9">
                  <c:v>18</c:v>
                </c:pt>
                <c:pt idx="10">
                  <c:v>20</c:v>
                </c:pt>
                <c:pt idx="11">
                  <c:v>22</c:v>
                </c:pt>
                <c:pt idx="12">
                  <c:v>24</c:v>
                </c:pt>
                <c:pt idx="13">
                  <c:v>26</c:v>
                </c:pt>
                <c:pt idx="14">
                  <c:v>28</c:v>
                </c:pt>
                <c:pt idx="15">
                  <c:v>30</c:v>
                </c:pt>
                <c:pt idx="16">
                  <c:v>32</c:v>
                </c:pt>
                <c:pt idx="17">
                  <c:v>34</c:v>
                </c:pt>
                <c:pt idx="18">
                  <c:v>36</c:v>
                </c:pt>
                <c:pt idx="19">
                  <c:v>38</c:v>
                </c:pt>
                <c:pt idx="20">
                  <c:v>40</c:v>
                </c:pt>
                <c:pt idx="21">
                  <c:v>42</c:v>
                </c:pt>
                <c:pt idx="22">
                  <c:v>44</c:v>
                </c:pt>
                <c:pt idx="23">
                  <c:v>46</c:v>
                </c:pt>
                <c:pt idx="24">
                  <c:v>48</c:v>
                </c:pt>
                <c:pt idx="25">
                  <c:v>50</c:v>
                </c:pt>
                <c:pt idx="26">
                  <c:v>52</c:v>
                </c:pt>
                <c:pt idx="27">
                  <c:v>54</c:v>
                </c:pt>
                <c:pt idx="28">
                  <c:v>56</c:v>
                </c:pt>
                <c:pt idx="29">
                  <c:v>58</c:v>
                </c:pt>
                <c:pt idx="30">
                  <c:v>60</c:v>
                </c:pt>
                <c:pt idx="31">
                  <c:v>62</c:v>
                </c:pt>
                <c:pt idx="32">
                  <c:v>64</c:v>
                </c:pt>
                <c:pt idx="33">
                  <c:v>66</c:v>
                </c:pt>
                <c:pt idx="34">
                  <c:v>68</c:v>
                </c:pt>
                <c:pt idx="35">
                  <c:v>70</c:v>
                </c:pt>
                <c:pt idx="36">
                  <c:v>72</c:v>
                </c:pt>
                <c:pt idx="37">
                  <c:v>74</c:v>
                </c:pt>
                <c:pt idx="38">
                  <c:v>76</c:v>
                </c:pt>
                <c:pt idx="39">
                  <c:v>78</c:v>
                </c:pt>
                <c:pt idx="40">
                  <c:v>80</c:v>
                </c:pt>
                <c:pt idx="41">
                  <c:v>82</c:v>
                </c:pt>
                <c:pt idx="42">
                  <c:v>84</c:v>
                </c:pt>
                <c:pt idx="43">
                  <c:v>86</c:v>
                </c:pt>
                <c:pt idx="44">
                  <c:v>88</c:v>
                </c:pt>
                <c:pt idx="45">
                  <c:v>90</c:v>
                </c:pt>
                <c:pt idx="46">
                  <c:v>92</c:v>
                </c:pt>
                <c:pt idx="47">
                  <c:v>94</c:v>
                </c:pt>
                <c:pt idx="48">
                  <c:v>96</c:v>
                </c:pt>
                <c:pt idx="49">
                  <c:v>98</c:v>
                </c:pt>
                <c:pt idx="50">
                  <c:v>100</c:v>
                </c:pt>
                <c:pt idx="51">
                  <c:v>102</c:v>
                </c:pt>
                <c:pt idx="52">
                  <c:v>104</c:v>
                </c:pt>
                <c:pt idx="53">
                  <c:v>106</c:v>
                </c:pt>
                <c:pt idx="54">
                  <c:v>108</c:v>
                </c:pt>
                <c:pt idx="55">
                  <c:v>110</c:v>
                </c:pt>
                <c:pt idx="56">
                  <c:v>112</c:v>
                </c:pt>
                <c:pt idx="57">
                  <c:v>114</c:v>
                </c:pt>
                <c:pt idx="58">
                  <c:v>116</c:v>
                </c:pt>
                <c:pt idx="59">
                  <c:v>118</c:v>
                </c:pt>
                <c:pt idx="60">
                  <c:v>120</c:v>
                </c:pt>
                <c:pt idx="61">
                  <c:v>122</c:v>
                </c:pt>
                <c:pt idx="62">
                  <c:v>124</c:v>
                </c:pt>
                <c:pt idx="63">
                  <c:v>126</c:v>
                </c:pt>
                <c:pt idx="64">
                  <c:v>128</c:v>
                </c:pt>
                <c:pt idx="65">
                  <c:v>130</c:v>
                </c:pt>
                <c:pt idx="66">
                  <c:v>132</c:v>
                </c:pt>
                <c:pt idx="67">
                  <c:v>134</c:v>
                </c:pt>
                <c:pt idx="68">
                  <c:v>136</c:v>
                </c:pt>
                <c:pt idx="69">
                  <c:v>138</c:v>
                </c:pt>
                <c:pt idx="70">
                  <c:v>140</c:v>
                </c:pt>
                <c:pt idx="71">
                  <c:v>142</c:v>
                </c:pt>
                <c:pt idx="72">
                  <c:v>144</c:v>
                </c:pt>
                <c:pt idx="73">
                  <c:v>146</c:v>
                </c:pt>
                <c:pt idx="74">
                  <c:v>148</c:v>
                </c:pt>
                <c:pt idx="75">
                  <c:v>150</c:v>
                </c:pt>
                <c:pt idx="76">
                  <c:v>152</c:v>
                </c:pt>
                <c:pt idx="77">
                  <c:v>154</c:v>
                </c:pt>
                <c:pt idx="78">
                  <c:v>156</c:v>
                </c:pt>
                <c:pt idx="79">
                  <c:v>158</c:v>
                </c:pt>
                <c:pt idx="80">
                  <c:v>160</c:v>
                </c:pt>
                <c:pt idx="81">
                  <c:v>162</c:v>
                </c:pt>
                <c:pt idx="82">
                  <c:v>164</c:v>
                </c:pt>
                <c:pt idx="83">
                  <c:v>166</c:v>
                </c:pt>
                <c:pt idx="84">
                  <c:v>168</c:v>
                </c:pt>
                <c:pt idx="85">
                  <c:v>170</c:v>
                </c:pt>
                <c:pt idx="86">
                  <c:v>172</c:v>
                </c:pt>
                <c:pt idx="87">
                  <c:v>174</c:v>
                </c:pt>
                <c:pt idx="88">
                  <c:v>176</c:v>
                </c:pt>
                <c:pt idx="89">
                  <c:v>178</c:v>
                </c:pt>
                <c:pt idx="90">
                  <c:v>180</c:v>
                </c:pt>
                <c:pt idx="91">
                  <c:v>182</c:v>
                </c:pt>
                <c:pt idx="92">
                  <c:v>184</c:v>
                </c:pt>
                <c:pt idx="93">
                  <c:v>186</c:v>
                </c:pt>
                <c:pt idx="94">
                  <c:v>188</c:v>
                </c:pt>
                <c:pt idx="95">
                  <c:v>190</c:v>
                </c:pt>
                <c:pt idx="96">
                  <c:v>192</c:v>
                </c:pt>
                <c:pt idx="97">
                  <c:v>194</c:v>
                </c:pt>
                <c:pt idx="98">
                  <c:v>196</c:v>
                </c:pt>
                <c:pt idx="99">
                  <c:v>198</c:v>
                </c:pt>
                <c:pt idx="100">
                  <c:v>200</c:v>
                </c:pt>
                <c:pt idx="101">
                  <c:v>202</c:v>
                </c:pt>
                <c:pt idx="102">
                  <c:v>204</c:v>
                </c:pt>
                <c:pt idx="103">
                  <c:v>206</c:v>
                </c:pt>
                <c:pt idx="104">
                  <c:v>208</c:v>
                </c:pt>
                <c:pt idx="105">
                  <c:v>210</c:v>
                </c:pt>
                <c:pt idx="106">
                  <c:v>212</c:v>
                </c:pt>
                <c:pt idx="107">
                  <c:v>214</c:v>
                </c:pt>
                <c:pt idx="108">
                  <c:v>216</c:v>
                </c:pt>
                <c:pt idx="109">
                  <c:v>218</c:v>
                </c:pt>
                <c:pt idx="110">
                  <c:v>220</c:v>
                </c:pt>
                <c:pt idx="111">
                  <c:v>222</c:v>
                </c:pt>
                <c:pt idx="112">
                  <c:v>224</c:v>
                </c:pt>
                <c:pt idx="113">
                  <c:v>226</c:v>
                </c:pt>
                <c:pt idx="114">
                  <c:v>228</c:v>
                </c:pt>
                <c:pt idx="115">
                  <c:v>230</c:v>
                </c:pt>
                <c:pt idx="116">
                  <c:v>232</c:v>
                </c:pt>
                <c:pt idx="117">
                  <c:v>234</c:v>
                </c:pt>
                <c:pt idx="118">
                  <c:v>236</c:v>
                </c:pt>
                <c:pt idx="119">
                  <c:v>238</c:v>
                </c:pt>
                <c:pt idx="120">
                  <c:v>240</c:v>
                </c:pt>
                <c:pt idx="121">
                  <c:v>242</c:v>
                </c:pt>
                <c:pt idx="122">
                  <c:v>244</c:v>
                </c:pt>
                <c:pt idx="123">
                  <c:v>246</c:v>
                </c:pt>
                <c:pt idx="124">
                  <c:v>248</c:v>
                </c:pt>
                <c:pt idx="125">
                  <c:v>250</c:v>
                </c:pt>
                <c:pt idx="126">
                  <c:v>252</c:v>
                </c:pt>
                <c:pt idx="127">
                  <c:v>254</c:v>
                </c:pt>
                <c:pt idx="128">
                  <c:v>256</c:v>
                </c:pt>
                <c:pt idx="129">
                  <c:v>258</c:v>
                </c:pt>
                <c:pt idx="130">
                  <c:v>260</c:v>
                </c:pt>
                <c:pt idx="131">
                  <c:v>262</c:v>
                </c:pt>
                <c:pt idx="132">
                  <c:v>264</c:v>
                </c:pt>
                <c:pt idx="133">
                  <c:v>266</c:v>
                </c:pt>
                <c:pt idx="134">
                  <c:v>268</c:v>
                </c:pt>
                <c:pt idx="135">
                  <c:v>270</c:v>
                </c:pt>
                <c:pt idx="136">
                  <c:v>272</c:v>
                </c:pt>
                <c:pt idx="137">
                  <c:v>274</c:v>
                </c:pt>
                <c:pt idx="138">
                  <c:v>276</c:v>
                </c:pt>
                <c:pt idx="139">
                  <c:v>278</c:v>
                </c:pt>
                <c:pt idx="140">
                  <c:v>280</c:v>
                </c:pt>
                <c:pt idx="141">
                  <c:v>282</c:v>
                </c:pt>
                <c:pt idx="142">
                  <c:v>284</c:v>
                </c:pt>
                <c:pt idx="143">
                  <c:v>286</c:v>
                </c:pt>
                <c:pt idx="144">
                  <c:v>288</c:v>
                </c:pt>
                <c:pt idx="145">
                  <c:v>290</c:v>
                </c:pt>
                <c:pt idx="146">
                  <c:v>292</c:v>
                </c:pt>
                <c:pt idx="147">
                  <c:v>294</c:v>
                </c:pt>
                <c:pt idx="148">
                  <c:v>296</c:v>
                </c:pt>
                <c:pt idx="149">
                  <c:v>298</c:v>
                </c:pt>
                <c:pt idx="150">
                  <c:v>300</c:v>
                </c:pt>
                <c:pt idx="151">
                  <c:v>302</c:v>
                </c:pt>
                <c:pt idx="152">
                  <c:v>304</c:v>
                </c:pt>
                <c:pt idx="153">
                  <c:v>306</c:v>
                </c:pt>
                <c:pt idx="154">
                  <c:v>308</c:v>
                </c:pt>
                <c:pt idx="155">
                  <c:v>310</c:v>
                </c:pt>
                <c:pt idx="156">
                  <c:v>312</c:v>
                </c:pt>
                <c:pt idx="157">
                  <c:v>314</c:v>
                </c:pt>
                <c:pt idx="158">
                  <c:v>316</c:v>
                </c:pt>
                <c:pt idx="159">
                  <c:v>318</c:v>
                </c:pt>
                <c:pt idx="160">
                  <c:v>320</c:v>
                </c:pt>
                <c:pt idx="161">
                  <c:v>322</c:v>
                </c:pt>
                <c:pt idx="162">
                  <c:v>324</c:v>
                </c:pt>
                <c:pt idx="163">
                  <c:v>326</c:v>
                </c:pt>
                <c:pt idx="164">
                  <c:v>328</c:v>
                </c:pt>
                <c:pt idx="165">
                  <c:v>330</c:v>
                </c:pt>
                <c:pt idx="166">
                  <c:v>332</c:v>
                </c:pt>
                <c:pt idx="167">
                  <c:v>334</c:v>
                </c:pt>
                <c:pt idx="168">
                  <c:v>336</c:v>
                </c:pt>
                <c:pt idx="169">
                  <c:v>338</c:v>
                </c:pt>
                <c:pt idx="170">
                  <c:v>340</c:v>
                </c:pt>
                <c:pt idx="171">
                  <c:v>342</c:v>
                </c:pt>
                <c:pt idx="172">
                  <c:v>344</c:v>
                </c:pt>
                <c:pt idx="173">
                  <c:v>346</c:v>
                </c:pt>
                <c:pt idx="174">
                  <c:v>348</c:v>
                </c:pt>
                <c:pt idx="175">
                  <c:v>350</c:v>
                </c:pt>
                <c:pt idx="176">
                  <c:v>352</c:v>
                </c:pt>
                <c:pt idx="177">
                  <c:v>354</c:v>
                </c:pt>
                <c:pt idx="178">
                  <c:v>356</c:v>
                </c:pt>
                <c:pt idx="179">
                  <c:v>358</c:v>
                </c:pt>
                <c:pt idx="180">
                  <c:v>360</c:v>
                </c:pt>
                <c:pt idx="181">
                  <c:v>362</c:v>
                </c:pt>
                <c:pt idx="182">
                  <c:v>364</c:v>
                </c:pt>
                <c:pt idx="183">
                  <c:v>366</c:v>
                </c:pt>
                <c:pt idx="184">
                  <c:v>368</c:v>
                </c:pt>
                <c:pt idx="185">
                  <c:v>370</c:v>
                </c:pt>
                <c:pt idx="186">
                  <c:v>372</c:v>
                </c:pt>
                <c:pt idx="187">
                  <c:v>374</c:v>
                </c:pt>
                <c:pt idx="188">
                  <c:v>376</c:v>
                </c:pt>
                <c:pt idx="189">
                  <c:v>378</c:v>
                </c:pt>
                <c:pt idx="190">
                  <c:v>380</c:v>
                </c:pt>
                <c:pt idx="191">
                  <c:v>382</c:v>
                </c:pt>
                <c:pt idx="192">
                  <c:v>384</c:v>
                </c:pt>
                <c:pt idx="193">
                  <c:v>386</c:v>
                </c:pt>
                <c:pt idx="194">
                  <c:v>388</c:v>
                </c:pt>
                <c:pt idx="195">
                  <c:v>390</c:v>
                </c:pt>
                <c:pt idx="196">
                  <c:v>392</c:v>
                </c:pt>
                <c:pt idx="197">
                  <c:v>394</c:v>
                </c:pt>
                <c:pt idx="198">
                  <c:v>396</c:v>
                </c:pt>
                <c:pt idx="199">
                  <c:v>398</c:v>
                </c:pt>
                <c:pt idx="200">
                  <c:v>400</c:v>
                </c:pt>
                <c:pt idx="201">
                  <c:v>402</c:v>
                </c:pt>
                <c:pt idx="202">
                  <c:v>404</c:v>
                </c:pt>
                <c:pt idx="203">
                  <c:v>406</c:v>
                </c:pt>
                <c:pt idx="204">
                  <c:v>408</c:v>
                </c:pt>
                <c:pt idx="205">
                  <c:v>410</c:v>
                </c:pt>
                <c:pt idx="206">
                  <c:v>412</c:v>
                </c:pt>
                <c:pt idx="207">
                  <c:v>414</c:v>
                </c:pt>
                <c:pt idx="208">
                  <c:v>416</c:v>
                </c:pt>
                <c:pt idx="209">
                  <c:v>418</c:v>
                </c:pt>
                <c:pt idx="210">
                  <c:v>420</c:v>
                </c:pt>
                <c:pt idx="211">
                  <c:v>422</c:v>
                </c:pt>
                <c:pt idx="212">
                  <c:v>424</c:v>
                </c:pt>
                <c:pt idx="213">
                  <c:v>426</c:v>
                </c:pt>
                <c:pt idx="214">
                  <c:v>428</c:v>
                </c:pt>
                <c:pt idx="215">
                  <c:v>430</c:v>
                </c:pt>
                <c:pt idx="216">
                  <c:v>432</c:v>
                </c:pt>
                <c:pt idx="217">
                  <c:v>434</c:v>
                </c:pt>
                <c:pt idx="218">
                  <c:v>436</c:v>
                </c:pt>
                <c:pt idx="219">
                  <c:v>438</c:v>
                </c:pt>
                <c:pt idx="220">
                  <c:v>440</c:v>
                </c:pt>
                <c:pt idx="221">
                  <c:v>442</c:v>
                </c:pt>
                <c:pt idx="222">
                  <c:v>444</c:v>
                </c:pt>
                <c:pt idx="223">
                  <c:v>446</c:v>
                </c:pt>
                <c:pt idx="224">
                  <c:v>448</c:v>
                </c:pt>
                <c:pt idx="225">
                  <c:v>450</c:v>
                </c:pt>
                <c:pt idx="226">
                  <c:v>452</c:v>
                </c:pt>
                <c:pt idx="227">
                  <c:v>454</c:v>
                </c:pt>
                <c:pt idx="228">
                  <c:v>456</c:v>
                </c:pt>
                <c:pt idx="229">
                  <c:v>458</c:v>
                </c:pt>
                <c:pt idx="230">
                  <c:v>460</c:v>
                </c:pt>
                <c:pt idx="231">
                  <c:v>462</c:v>
                </c:pt>
                <c:pt idx="232">
                  <c:v>464</c:v>
                </c:pt>
                <c:pt idx="233">
                  <c:v>466</c:v>
                </c:pt>
                <c:pt idx="234">
                  <c:v>468</c:v>
                </c:pt>
                <c:pt idx="235">
                  <c:v>470</c:v>
                </c:pt>
                <c:pt idx="236">
                  <c:v>472</c:v>
                </c:pt>
                <c:pt idx="237">
                  <c:v>474</c:v>
                </c:pt>
                <c:pt idx="238">
                  <c:v>476</c:v>
                </c:pt>
                <c:pt idx="239">
                  <c:v>478</c:v>
                </c:pt>
                <c:pt idx="240">
                  <c:v>480</c:v>
                </c:pt>
                <c:pt idx="241">
                  <c:v>482</c:v>
                </c:pt>
                <c:pt idx="242">
                  <c:v>484</c:v>
                </c:pt>
                <c:pt idx="243">
                  <c:v>486</c:v>
                </c:pt>
                <c:pt idx="244">
                  <c:v>488</c:v>
                </c:pt>
                <c:pt idx="245">
                  <c:v>490</c:v>
                </c:pt>
                <c:pt idx="246">
                  <c:v>492</c:v>
                </c:pt>
                <c:pt idx="247">
                  <c:v>494</c:v>
                </c:pt>
                <c:pt idx="248">
                  <c:v>496</c:v>
                </c:pt>
                <c:pt idx="249">
                  <c:v>498</c:v>
                </c:pt>
                <c:pt idx="250">
                  <c:v>500</c:v>
                </c:pt>
                <c:pt idx="251">
                  <c:v>502</c:v>
                </c:pt>
                <c:pt idx="252">
                  <c:v>504</c:v>
                </c:pt>
                <c:pt idx="253">
                  <c:v>506</c:v>
                </c:pt>
                <c:pt idx="254">
                  <c:v>508</c:v>
                </c:pt>
                <c:pt idx="255">
                  <c:v>510</c:v>
                </c:pt>
                <c:pt idx="256">
                  <c:v>512</c:v>
                </c:pt>
                <c:pt idx="257">
                  <c:v>514</c:v>
                </c:pt>
                <c:pt idx="258">
                  <c:v>516</c:v>
                </c:pt>
                <c:pt idx="259">
                  <c:v>518</c:v>
                </c:pt>
                <c:pt idx="260">
                  <c:v>520</c:v>
                </c:pt>
                <c:pt idx="261">
                  <c:v>522</c:v>
                </c:pt>
                <c:pt idx="262">
                  <c:v>524</c:v>
                </c:pt>
                <c:pt idx="263">
                  <c:v>526</c:v>
                </c:pt>
                <c:pt idx="264">
                  <c:v>528</c:v>
                </c:pt>
                <c:pt idx="265">
                  <c:v>530</c:v>
                </c:pt>
                <c:pt idx="266">
                  <c:v>532</c:v>
                </c:pt>
                <c:pt idx="267">
                  <c:v>534</c:v>
                </c:pt>
                <c:pt idx="268">
                  <c:v>536</c:v>
                </c:pt>
                <c:pt idx="269">
                  <c:v>538</c:v>
                </c:pt>
                <c:pt idx="270">
                  <c:v>540</c:v>
                </c:pt>
                <c:pt idx="271">
                  <c:v>542</c:v>
                </c:pt>
                <c:pt idx="272">
                  <c:v>544</c:v>
                </c:pt>
                <c:pt idx="273">
                  <c:v>546</c:v>
                </c:pt>
                <c:pt idx="274">
                  <c:v>548</c:v>
                </c:pt>
                <c:pt idx="275">
                  <c:v>550</c:v>
                </c:pt>
                <c:pt idx="276">
                  <c:v>552</c:v>
                </c:pt>
                <c:pt idx="277">
                  <c:v>554</c:v>
                </c:pt>
                <c:pt idx="278">
                  <c:v>556</c:v>
                </c:pt>
                <c:pt idx="279">
                  <c:v>558</c:v>
                </c:pt>
                <c:pt idx="280">
                  <c:v>560</c:v>
                </c:pt>
                <c:pt idx="281">
                  <c:v>562</c:v>
                </c:pt>
                <c:pt idx="282">
                  <c:v>564</c:v>
                </c:pt>
                <c:pt idx="283">
                  <c:v>566</c:v>
                </c:pt>
                <c:pt idx="284">
                  <c:v>568</c:v>
                </c:pt>
                <c:pt idx="285">
                  <c:v>570</c:v>
                </c:pt>
                <c:pt idx="286">
                  <c:v>572</c:v>
                </c:pt>
                <c:pt idx="287">
                  <c:v>574</c:v>
                </c:pt>
                <c:pt idx="288">
                  <c:v>576</c:v>
                </c:pt>
                <c:pt idx="289">
                  <c:v>578</c:v>
                </c:pt>
                <c:pt idx="290">
                  <c:v>580</c:v>
                </c:pt>
                <c:pt idx="291">
                  <c:v>582</c:v>
                </c:pt>
                <c:pt idx="292">
                  <c:v>584</c:v>
                </c:pt>
                <c:pt idx="293">
                  <c:v>586</c:v>
                </c:pt>
                <c:pt idx="294">
                  <c:v>588</c:v>
                </c:pt>
                <c:pt idx="295">
                  <c:v>590</c:v>
                </c:pt>
                <c:pt idx="296">
                  <c:v>592</c:v>
                </c:pt>
                <c:pt idx="297">
                  <c:v>594</c:v>
                </c:pt>
                <c:pt idx="298">
                  <c:v>596</c:v>
                </c:pt>
                <c:pt idx="299">
                  <c:v>598</c:v>
                </c:pt>
                <c:pt idx="300">
                  <c:v>600</c:v>
                </c:pt>
              </c:numCache>
            </c:numRef>
          </c:xVal>
          <c:yVal>
            <c:numRef>
              <c:f>Data!$EH$2:$EH$302</c:f>
              <c:numCache>
                <c:formatCode>General</c:formatCode>
                <c:ptCount val="301"/>
                <c:pt idx="0">
                  <c:v>127.54564970205803</c:v>
                </c:pt>
                <c:pt idx="1">
                  <c:v>127.2184278856094</c:v>
                </c:pt>
                <c:pt idx="2">
                  <c:v>127.54303279120614</c:v>
                </c:pt>
                <c:pt idx="3">
                  <c:v>127.87027154574098</c:v>
                </c:pt>
                <c:pt idx="4">
                  <c:v>127.76206991556154</c:v>
                </c:pt>
                <c:pt idx="5">
                  <c:v>127.97846754494998</c:v>
                </c:pt>
                <c:pt idx="6">
                  <c:v>127.54370626091072</c:v>
                </c:pt>
                <c:pt idx="7">
                  <c:v>128.1961419504963</c:v>
                </c:pt>
                <c:pt idx="8">
                  <c:v>127.76332410760185</c:v>
                </c:pt>
                <c:pt idx="9">
                  <c:v>128.30620255407081</c:v>
                </c:pt>
                <c:pt idx="10">
                  <c:v>127.65449047322538</c:v>
                </c:pt>
                <c:pt idx="11">
                  <c:v>128.1961419504963</c:v>
                </c:pt>
                <c:pt idx="12">
                  <c:v>128.73703800901734</c:v>
                </c:pt>
                <c:pt idx="13">
                  <c:v>128.41559869194961</c:v>
                </c:pt>
                <c:pt idx="14">
                  <c:v>128.85072108329612</c:v>
                </c:pt>
                <c:pt idx="15">
                  <c:v>128.63200759833941</c:v>
                </c:pt>
                <c:pt idx="16">
                  <c:v>128.19858757836178</c:v>
                </c:pt>
                <c:pt idx="17">
                  <c:v>128.30620255407081</c:v>
                </c:pt>
                <c:pt idx="18">
                  <c:v>128.30620255407081</c:v>
                </c:pt>
                <c:pt idx="19">
                  <c:v>128.19739023971812</c:v>
                </c:pt>
                <c:pt idx="20">
                  <c:v>127.87215062024559</c:v>
                </c:pt>
                <c:pt idx="21">
                  <c:v>127.87275141277274</c:v>
                </c:pt>
                <c:pt idx="22">
                  <c:v>128.7402035975463</c:v>
                </c:pt>
                <c:pt idx="23">
                  <c:v>127.87275141277274</c:v>
                </c:pt>
                <c:pt idx="24">
                  <c:v>127.76452710813039</c:v>
                </c:pt>
                <c:pt idx="25">
                  <c:v>128.0909428365722</c:v>
                </c:pt>
                <c:pt idx="26">
                  <c:v>127.65510549416155</c:v>
                </c:pt>
                <c:pt idx="27">
                  <c:v>127.98097002621461</c:v>
                </c:pt>
                <c:pt idx="28">
                  <c:v>128.41559869194961</c:v>
                </c:pt>
                <c:pt idx="29">
                  <c:v>127.76393200680518</c:v>
                </c:pt>
                <c:pt idx="30">
                  <c:v>127.98214466027881</c:v>
                </c:pt>
                <c:pt idx="31">
                  <c:v>128.74195100241735</c:v>
                </c:pt>
                <c:pt idx="32">
                  <c:v>127.76677953465075</c:v>
                </c:pt>
                <c:pt idx="33">
                  <c:v>128.30851806489414</c:v>
                </c:pt>
                <c:pt idx="34">
                  <c:v>128.63317392027358</c:v>
                </c:pt>
                <c:pt idx="35">
                  <c:v>128.0909428365722</c:v>
                </c:pt>
                <c:pt idx="36">
                  <c:v>128.19973396642496</c:v>
                </c:pt>
                <c:pt idx="37">
                  <c:v>128.19973396642496</c:v>
                </c:pt>
                <c:pt idx="38">
                  <c:v>128.19973396642496</c:v>
                </c:pt>
                <c:pt idx="39">
                  <c:v>129.50103559037152</c:v>
                </c:pt>
                <c:pt idx="40">
                  <c:v>131.2397359270567</c:v>
                </c:pt>
                <c:pt idx="41">
                  <c:v>132.97400024574358</c:v>
                </c:pt>
                <c:pt idx="42">
                  <c:v>133.40602121236185</c:v>
                </c:pt>
                <c:pt idx="43">
                  <c:v>134.0561089724057</c:v>
                </c:pt>
                <c:pt idx="44">
                  <c:v>134.16420084423061</c:v>
                </c:pt>
                <c:pt idx="45">
                  <c:v>135.24927375753379</c:v>
                </c:pt>
                <c:pt idx="46">
                  <c:v>135.68012799734367</c:v>
                </c:pt>
                <c:pt idx="47">
                  <c:v>135.68202317524862</c:v>
                </c:pt>
                <c:pt idx="48">
                  <c:v>135.57256446035643</c:v>
                </c:pt>
                <c:pt idx="49">
                  <c:v>135.68061933976321</c:v>
                </c:pt>
                <c:pt idx="50">
                  <c:v>136.65719878322244</c:v>
                </c:pt>
                <c:pt idx="51">
                  <c:v>137.41477804977652</c:v>
                </c:pt>
                <c:pt idx="52">
                  <c:v>137.30631374927094</c:v>
                </c:pt>
                <c:pt idx="53">
                  <c:v>137.74013325033999</c:v>
                </c:pt>
                <c:pt idx="54">
                  <c:v>137.52191443188173</c:v>
                </c:pt>
                <c:pt idx="55">
                  <c:v>137.84686284732589</c:v>
                </c:pt>
                <c:pt idx="56">
                  <c:v>137.63083071665125</c:v>
                </c:pt>
                <c:pt idx="57">
                  <c:v>137.73746271992019</c:v>
                </c:pt>
                <c:pt idx="58">
                  <c:v>137.84686284732589</c:v>
                </c:pt>
                <c:pt idx="59">
                  <c:v>138.60466721877498</c:v>
                </c:pt>
                <c:pt idx="60">
                  <c:v>138.28022644979814</c:v>
                </c:pt>
                <c:pt idx="61">
                  <c:v>138.49577571741639</c:v>
                </c:pt>
                <c:pt idx="62">
                  <c:v>138.3873239889175</c:v>
                </c:pt>
                <c:pt idx="63">
                  <c:v>139.25346948725502</c:v>
                </c:pt>
                <c:pt idx="64">
                  <c:v>139.03794070986095</c:v>
                </c:pt>
                <c:pt idx="65">
                  <c:v>139.47073452943317</c:v>
                </c:pt>
                <c:pt idx="66">
                  <c:v>138.82064853599084</c:v>
                </c:pt>
                <c:pt idx="67">
                  <c:v>138.82194929018789</c:v>
                </c:pt>
                <c:pt idx="68">
                  <c:v>139.03660973863276</c:v>
                </c:pt>
                <c:pt idx="69">
                  <c:v>139.36144258325925</c:v>
                </c:pt>
                <c:pt idx="70">
                  <c:v>140.12066155909997</c:v>
                </c:pt>
                <c:pt idx="71">
                  <c:v>139.79508776277692</c:v>
                </c:pt>
                <c:pt idx="72">
                  <c:v>140.01145177517398</c:v>
                </c:pt>
                <c:pt idx="73">
                  <c:v>140.55209979366361</c:v>
                </c:pt>
                <c:pt idx="74">
                  <c:v>140.22822520627966</c:v>
                </c:pt>
                <c:pt idx="75">
                  <c:v>139.79632279509525</c:v>
                </c:pt>
                <c:pt idx="76">
                  <c:v>140.44371613452603</c:v>
                </c:pt>
                <c:pt idx="77">
                  <c:v>140.76842568427213</c:v>
                </c:pt>
                <c:pt idx="78">
                  <c:v>140.44456591176538</c:v>
                </c:pt>
                <c:pt idx="79">
                  <c:v>140.77005233649999</c:v>
                </c:pt>
                <c:pt idx="80">
                  <c:v>140.8772142446557</c:v>
                </c:pt>
                <c:pt idx="81">
                  <c:v>140.98557360304017</c:v>
                </c:pt>
                <c:pt idx="82">
                  <c:v>141.20187525313096</c:v>
                </c:pt>
                <c:pt idx="83">
                  <c:v>141.09352193228875</c:v>
                </c:pt>
                <c:pt idx="84">
                  <c:v>140.66004812291081</c:v>
                </c:pt>
                <c:pt idx="85">
                  <c:v>141.09310599497312</c:v>
                </c:pt>
                <c:pt idx="86">
                  <c:v>141.20187525313096</c:v>
                </c:pt>
                <c:pt idx="87">
                  <c:v>141.52728013300381</c:v>
                </c:pt>
                <c:pt idx="88">
                  <c:v>141.95981265413999</c:v>
                </c:pt>
                <c:pt idx="89">
                  <c:v>141.63560349201018</c:v>
                </c:pt>
                <c:pt idx="90">
                  <c:v>141.31061551317939</c:v>
                </c:pt>
                <c:pt idx="91">
                  <c:v>141.20187525313096</c:v>
                </c:pt>
                <c:pt idx="92">
                  <c:v>141.52650726349708</c:v>
                </c:pt>
                <c:pt idx="93">
                  <c:v>141.95943377027984</c:v>
                </c:pt>
                <c:pt idx="94">
                  <c:v>141.95904406116458</c:v>
                </c:pt>
                <c:pt idx="95">
                  <c:v>141.74317188332012</c:v>
                </c:pt>
                <c:pt idx="96">
                  <c:v>141.41856384242664</c:v>
                </c:pt>
                <c:pt idx="97">
                  <c:v>142.28361361887372</c:v>
                </c:pt>
                <c:pt idx="98">
                  <c:v>142.39113925206766</c:v>
                </c:pt>
                <c:pt idx="99">
                  <c:v>142.06812413382039</c:v>
                </c:pt>
                <c:pt idx="100">
                  <c:v>141.95904406116458</c:v>
                </c:pt>
                <c:pt idx="101">
                  <c:v>142.06736742017125</c:v>
                </c:pt>
                <c:pt idx="102">
                  <c:v>142.50096165858341</c:v>
                </c:pt>
                <c:pt idx="103">
                  <c:v>145.20410274333605</c:v>
                </c:pt>
                <c:pt idx="104">
                  <c:v>152.33246226603279</c:v>
                </c:pt>
                <c:pt idx="105">
                  <c:v>153.19583090897137</c:v>
                </c:pt>
                <c:pt idx="106">
                  <c:v>151.79113247239701</c:v>
                </c:pt>
                <c:pt idx="107">
                  <c:v>151.68231836632191</c:v>
                </c:pt>
                <c:pt idx="108">
                  <c:v>151.03489375648172</c:v>
                </c:pt>
                <c:pt idx="109">
                  <c:v>153.30208606951879</c:v>
                </c:pt>
                <c:pt idx="110">
                  <c:v>153.30249281175642</c:v>
                </c:pt>
                <c:pt idx="111">
                  <c:v>153.19366425618341</c:v>
                </c:pt>
                <c:pt idx="112">
                  <c:v>153.51735781563741</c:v>
                </c:pt>
                <c:pt idx="113">
                  <c:v>154.05754181037781</c:v>
                </c:pt>
                <c:pt idx="114">
                  <c:v>155.02710976388272</c:v>
                </c:pt>
                <c:pt idx="115">
                  <c:v>155.45815793681169</c:v>
                </c:pt>
                <c:pt idx="116">
                  <c:v>155.89062573848361</c:v>
                </c:pt>
                <c:pt idx="117">
                  <c:v>155.56692594812878</c:v>
                </c:pt>
                <c:pt idx="118">
                  <c:v>156.42828686326831</c:v>
                </c:pt>
                <c:pt idx="119">
                  <c:v>156.64363584759911</c:v>
                </c:pt>
                <c:pt idx="120">
                  <c:v>156.85989613908441</c:v>
                </c:pt>
                <c:pt idx="121">
                  <c:v>157.72189593582658</c:v>
                </c:pt>
                <c:pt idx="122">
                  <c:v>157.50677851865041</c:v>
                </c:pt>
                <c:pt idx="123">
                  <c:v>158.69161750744601</c:v>
                </c:pt>
                <c:pt idx="124">
                  <c:v>159.01474585391503</c:v>
                </c:pt>
                <c:pt idx="125">
                  <c:v>159.2300012555981</c:v>
                </c:pt>
                <c:pt idx="126">
                  <c:v>159.22976560926193</c:v>
                </c:pt>
                <c:pt idx="127">
                  <c:v>159.66159467353052</c:v>
                </c:pt>
                <c:pt idx="128">
                  <c:v>159.87744191498942</c:v>
                </c:pt>
                <c:pt idx="129">
                  <c:v>160.84679151296706</c:v>
                </c:pt>
                <c:pt idx="130">
                  <c:v>162.46290847445283</c:v>
                </c:pt>
                <c:pt idx="131">
                  <c:v>161.70905831111111</c:v>
                </c:pt>
                <c:pt idx="132">
                  <c:v>161.38574108271146</c:v>
                </c:pt>
                <c:pt idx="133">
                  <c:v>162.03171074603443</c:v>
                </c:pt>
                <c:pt idx="134">
                  <c:v>162.57035302180793</c:v>
                </c:pt>
                <c:pt idx="135">
                  <c:v>162.35544485234192</c:v>
                </c:pt>
                <c:pt idx="136">
                  <c:v>162.03187925900528</c:v>
                </c:pt>
                <c:pt idx="137">
                  <c:v>161.81650793148907</c:v>
                </c:pt>
                <c:pt idx="138">
                  <c:v>162.89195676042237</c:v>
                </c:pt>
                <c:pt idx="139">
                  <c:v>163.10827755716647</c:v>
                </c:pt>
                <c:pt idx="140">
                  <c:v>163.32377504690172</c:v>
                </c:pt>
                <c:pt idx="141">
                  <c:v>162.78569609066193</c:v>
                </c:pt>
                <c:pt idx="142">
                  <c:v>163.53941182642347</c:v>
                </c:pt>
                <c:pt idx="143">
                  <c:v>163.96970090042754</c:v>
                </c:pt>
                <c:pt idx="144">
                  <c:v>163.75456352953299</c:v>
                </c:pt>
                <c:pt idx="145">
                  <c:v>164.61555697353612</c:v>
                </c:pt>
                <c:pt idx="146">
                  <c:v>164.40027931902068</c:v>
                </c:pt>
                <c:pt idx="147">
                  <c:v>164.61538838687062</c:v>
                </c:pt>
                <c:pt idx="148">
                  <c:v>164.40044087510125</c:v>
                </c:pt>
                <c:pt idx="149">
                  <c:v>165.15346440915397</c:v>
                </c:pt>
                <c:pt idx="150">
                  <c:v>164.50858422045332</c:v>
                </c:pt>
                <c:pt idx="151">
                  <c:v>165.58459310368545</c:v>
                </c:pt>
                <c:pt idx="152">
                  <c:v>165.58413016204</c:v>
                </c:pt>
                <c:pt idx="153">
                  <c:v>165.15395381833719</c:v>
                </c:pt>
                <c:pt idx="154">
                  <c:v>165.69166562913492</c:v>
                </c:pt>
                <c:pt idx="155">
                  <c:v>166.44518938177231</c:v>
                </c:pt>
                <c:pt idx="156">
                  <c:v>165.799366370097</c:v>
                </c:pt>
                <c:pt idx="157">
                  <c:v>165.90672632614852</c:v>
                </c:pt>
                <c:pt idx="158">
                  <c:v>166.22964898812103</c:v>
                </c:pt>
                <c:pt idx="159">
                  <c:v>167.41332013550965</c:v>
                </c:pt>
                <c:pt idx="160">
                  <c:v>167.09029065951341</c:v>
                </c:pt>
                <c:pt idx="161">
                  <c:v>167.09093452837212</c:v>
                </c:pt>
                <c:pt idx="162">
                  <c:v>167.84349458506961</c:v>
                </c:pt>
                <c:pt idx="163">
                  <c:v>168.05912855738219</c:v>
                </c:pt>
                <c:pt idx="164">
                  <c:v>167.95099003703683</c:v>
                </c:pt>
                <c:pt idx="165">
                  <c:v>167.52082538797455</c:v>
                </c:pt>
                <c:pt idx="166">
                  <c:v>168.92021164905367</c:v>
                </c:pt>
                <c:pt idx="167">
                  <c:v>168.167293393085</c:v>
                </c:pt>
                <c:pt idx="168">
                  <c:v>168.38129642797725</c:v>
                </c:pt>
                <c:pt idx="169">
                  <c:v>168.16647645659847</c:v>
                </c:pt>
                <c:pt idx="170">
                  <c:v>168.05965996379342</c:v>
                </c:pt>
                <c:pt idx="171">
                  <c:v>170.85580518826083</c:v>
                </c:pt>
                <c:pt idx="172">
                  <c:v>170.96339738190721</c:v>
                </c:pt>
                <c:pt idx="173">
                  <c:v>160.94704471591177</c:v>
                </c:pt>
                <c:pt idx="174">
                  <c:v>156.52334186635545</c:v>
                </c:pt>
                <c:pt idx="175">
                  <c:v>156.41829921064721</c:v>
                </c:pt>
                <c:pt idx="176">
                  <c:v>157.49768880329799</c:v>
                </c:pt>
                <c:pt idx="177">
                  <c:v>161.16602056312718</c:v>
                </c:pt>
                <c:pt idx="178">
                  <c:v>163.43017479882332</c:v>
                </c:pt>
                <c:pt idx="179">
                  <c:v>165.90789356991348</c:v>
                </c:pt>
                <c:pt idx="180">
                  <c:v>165.69213891337773</c:v>
                </c:pt>
                <c:pt idx="181">
                  <c:v>164.50689504098779</c:v>
                </c:pt>
                <c:pt idx="182">
                  <c:v>165.15346440915397</c:v>
                </c:pt>
                <c:pt idx="183">
                  <c:v>167.09146133016583</c:v>
                </c:pt>
                <c:pt idx="184">
                  <c:v>166.98380855507187</c:v>
                </c:pt>
                <c:pt idx="185">
                  <c:v>165.69166562913492</c:v>
                </c:pt>
                <c:pt idx="186">
                  <c:v>166.76807162044472</c:v>
                </c:pt>
                <c:pt idx="187">
                  <c:v>166.98341264058291</c:v>
                </c:pt>
                <c:pt idx="188">
                  <c:v>166.55162802035949</c:v>
                </c:pt>
                <c:pt idx="189">
                  <c:v>166.76662869467052</c:v>
                </c:pt>
                <c:pt idx="190">
                  <c:v>166.65952834484719</c:v>
                </c:pt>
                <c:pt idx="191">
                  <c:v>166.98341264058291</c:v>
                </c:pt>
                <c:pt idx="192">
                  <c:v>167.09093452837212</c:v>
                </c:pt>
                <c:pt idx="193">
                  <c:v>167.8443815730196</c:v>
                </c:pt>
                <c:pt idx="194">
                  <c:v>168.38206354723749</c:v>
                </c:pt>
                <c:pt idx="195">
                  <c:v>169.35019999058107</c:v>
                </c:pt>
                <c:pt idx="196">
                  <c:v>169.88836096237748</c:v>
                </c:pt>
                <c:pt idx="197">
                  <c:v>169.99605357110556</c:v>
                </c:pt>
                <c:pt idx="198">
                  <c:v>169.99574261570461</c:v>
                </c:pt>
                <c:pt idx="199">
                  <c:v>168.70455967351012</c:v>
                </c:pt>
                <c:pt idx="200">
                  <c:v>169.45725938139171</c:v>
                </c:pt>
                <c:pt idx="201">
                  <c:v>170.31842382526057</c:v>
                </c:pt>
                <c:pt idx="202">
                  <c:v>170.42578997262788</c:v>
                </c:pt>
                <c:pt idx="203">
                  <c:v>169.88813935667554</c:v>
                </c:pt>
                <c:pt idx="204">
                  <c:v>169.56566269586313</c:v>
                </c:pt>
                <c:pt idx="205">
                  <c:v>169.78013678558167</c:v>
                </c:pt>
                <c:pt idx="206">
                  <c:v>168.59676577472371</c:v>
                </c:pt>
                <c:pt idx="207">
                  <c:v>168.38146412381292</c:v>
                </c:pt>
                <c:pt idx="208">
                  <c:v>168.38014039709051</c:v>
                </c:pt>
                <c:pt idx="209">
                  <c:v>164.61040741719142</c:v>
                </c:pt>
                <c:pt idx="210">
                  <c:v>166.11957507041669</c:v>
                </c:pt>
                <c:pt idx="211">
                  <c:v>164.50292163019805</c:v>
                </c:pt>
                <c:pt idx="212">
                  <c:v>160.51126278931412</c:v>
                </c:pt>
                <c:pt idx="213">
                  <c:v>162.66909078445545</c:v>
                </c:pt>
                <c:pt idx="214">
                  <c:v>165.90508021314557</c:v>
                </c:pt>
                <c:pt idx="215">
                  <c:v>166.55075576641082</c:v>
                </c:pt>
                <c:pt idx="216">
                  <c:v>168.05792212120065</c:v>
                </c:pt>
                <c:pt idx="217">
                  <c:v>168.48841904728872</c:v>
                </c:pt>
                <c:pt idx="218">
                  <c:v>169.67304338546859</c:v>
                </c:pt>
                <c:pt idx="219">
                  <c:v>169.67326595489601</c:v>
                </c:pt>
                <c:pt idx="220">
                  <c:v>169.78113617963524</c:v>
                </c:pt>
                <c:pt idx="221">
                  <c:v>169.45781821427701</c:v>
                </c:pt>
                <c:pt idx="222">
                  <c:v>169.45768898417197</c:v>
                </c:pt>
                <c:pt idx="223">
                  <c:v>167.95024162953683</c:v>
                </c:pt>
                <c:pt idx="224">
                  <c:v>168.38129642797725</c:v>
                </c:pt>
                <c:pt idx="225">
                  <c:v>168.70441076632395</c:v>
                </c:pt>
                <c:pt idx="226">
                  <c:v>169.9952312668201</c:v>
                </c:pt>
                <c:pt idx="227">
                  <c:v>169.24257798807238</c:v>
                </c:pt>
                <c:pt idx="228">
                  <c:v>169.2421465331318</c:v>
                </c:pt>
                <c:pt idx="229">
                  <c:v>169.77999104061558</c:v>
                </c:pt>
                <c:pt idx="230">
                  <c:v>170.10284572676338</c:v>
                </c:pt>
                <c:pt idx="231">
                  <c:v>169.45781821427701</c:v>
                </c:pt>
                <c:pt idx="232">
                  <c:v>169.24283054706217</c:v>
                </c:pt>
                <c:pt idx="233">
                  <c:v>170.31888720907688</c:v>
                </c:pt>
                <c:pt idx="234">
                  <c:v>169.56566269586313</c:v>
                </c:pt>
                <c:pt idx="235">
                  <c:v>169.99605357110556</c:v>
                </c:pt>
                <c:pt idx="236">
                  <c:v>169.0278298727516</c:v>
                </c:pt>
                <c:pt idx="237">
                  <c:v>168.59720278614333</c:v>
                </c:pt>
                <c:pt idx="238">
                  <c:v>167.19873782268346</c:v>
                </c:pt>
                <c:pt idx="239">
                  <c:v>152.42121807340797</c:v>
                </c:pt>
                <c:pt idx="240">
                  <c:v>143.43902058463442</c:v>
                </c:pt>
                <c:pt idx="241">
                  <c:v>138.33678180446344</c:v>
                </c:pt>
                <c:pt idx="242">
                  <c:v>134.85992837592511</c:v>
                </c:pt>
                <c:pt idx="243">
                  <c:v>133.11698331645795</c:v>
                </c:pt>
                <c:pt idx="244">
                  <c:v>132.2478302132775</c:v>
                </c:pt>
                <c:pt idx="245">
                  <c:v>131.27498274834929</c:v>
                </c:pt>
                <c:pt idx="246">
                  <c:v>130.72136281097201</c:v>
                </c:pt>
                <c:pt idx="247">
                  <c:v>129.63895029480108</c:v>
                </c:pt>
                <c:pt idx="248">
                  <c:v>129.31552737695489</c:v>
                </c:pt>
                <c:pt idx="249">
                  <c:v>128.12187511047262</c:v>
                </c:pt>
                <c:pt idx="250">
                  <c:v>128.11881807563807</c:v>
                </c:pt>
                <c:pt idx="251">
                  <c:v>128.01702816795597</c:v>
                </c:pt>
                <c:pt idx="252">
                  <c:v>127.46868814982503</c:v>
                </c:pt>
                <c:pt idx="253">
                  <c:v>126.9247701717932</c:v>
                </c:pt>
                <c:pt idx="254">
                  <c:v>126.15866311462975</c:v>
                </c:pt>
                <c:pt idx="255">
                  <c:v>125.17807279801252</c:v>
                </c:pt>
                <c:pt idx="256">
                  <c:v>124.52415349636426</c:v>
                </c:pt>
                <c:pt idx="257">
                  <c:v>124.30670602393768</c:v>
                </c:pt>
                <c:pt idx="258">
                  <c:v>124.30670602393768</c:v>
                </c:pt>
                <c:pt idx="259">
                  <c:v>123.54805714660768</c:v>
                </c:pt>
                <c:pt idx="260">
                  <c:v>123.43846971488398</c:v>
                </c:pt>
                <c:pt idx="261">
                  <c:v>122.23420659398636</c:v>
                </c:pt>
                <c:pt idx="262">
                  <c:v>121.90691340772842</c:v>
                </c:pt>
                <c:pt idx="263">
                  <c:v>121.90691340772842</c:v>
                </c:pt>
                <c:pt idx="264">
                  <c:v>121.80250111219873</c:v>
                </c:pt>
                <c:pt idx="265">
                  <c:v>121.80250111219873</c:v>
                </c:pt>
                <c:pt idx="266">
                  <c:v>121.4698625877615</c:v>
                </c:pt>
                <c:pt idx="267">
                  <c:v>121.14606162302874</c:v>
                </c:pt>
                <c:pt idx="268">
                  <c:v>120.27349545271744</c:v>
                </c:pt>
                <c:pt idx="269">
                  <c:v>119.94780329391924</c:v>
                </c:pt>
                <c:pt idx="270">
                  <c:v>120.27708913004091</c:v>
                </c:pt>
                <c:pt idx="271">
                  <c:v>119.620266822725</c:v>
                </c:pt>
                <c:pt idx="272">
                  <c:v>119.18287418571214</c:v>
                </c:pt>
                <c:pt idx="273">
                  <c:v>119.29268965319632</c:v>
                </c:pt>
                <c:pt idx="274">
                  <c:v>119.51046925785073</c:v>
                </c:pt>
                <c:pt idx="275">
                  <c:v>118.8589248463116</c:v>
                </c:pt>
                <c:pt idx="276">
                  <c:v>118.64474558108981</c:v>
                </c:pt>
                <c:pt idx="277">
                  <c:v>117.87955644641811</c:v>
                </c:pt>
                <c:pt idx="278">
                  <c:v>117.66351406270195</c:v>
                </c:pt>
                <c:pt idx="279">
                  <c:v>118.09742140566082</c:v>
                </c:pt>
                <c:pt idx="280">
                  <c:v>117.22025748235484</c:v>
                </c:pt>
                <c:pt idx="281">
                  <c:v>117.00980320598769</c:v>
                </c:pt>
                <c:pt idx="282">
                  <c:v>117.00980320598769</c:v>
                </c:pt>
                <c:pt idx="283">
                  <c:v>117.01883124659533</c:v>
                </c:pt>
                <c:pt idx="284">
                  <c:v>117.23316918390402</c:v>
                </c:pt>
                <c:pt idx="285">
                  <c:v>117.12331773050167</c:v>
                </c:pt>
                <c:pt idx="286">
                  <c:v>117.01883124659533</c:v>
                </c:pt>
                <c:pt idx="287">
                  <c:v>116.79913735886061</c:v>
                </c:pt>
                <c:pt idx="288">
                  <c:v>117.12511430449872</c:v>
                </c:pt>
                <c:pt idx="289">
                  <c:v>116.4713366916755</c:v>
                </c:pt>
                <c:pt idx="290">
                  <c:v>116.03176775184676</c:v>
                </c:pt>
                <c:pt idx="291">
                  <c:v>116.14530093587081</c:v>
                </c:pt>
                <c:pt idx="292">
                  <c:v>115.70199529270229</c:v>
                </c:pt>
                <c:pt idx="293">
                  <c:v>114.61363487314878</c:v>
                </c:pt>
                <c:pt idx="294">
                  <c:v>114.61549699311576</c:v>
                </c:pt>
                <c:pt idx="295">
                  <c:v>114.28366921893956</c:v>
                </c:pt>
                <c:pt idx="296">
                  <c:v>113.52305195699574</c:v>
                </c:pt>
                <c:pt idx="297">
                  <c:v>113.74119793065034</c:v>
                </c:pt>
                <c:pt idx="298">
                  <c:v>114.07119136485305</c:v>
                </c:pt>
                <c:pt idx="299">
                  <c:v>113.63306832854805</c:v>
                </c:pt>
                <c:pt idx="300">
                  <c:v>113.30489122789794</c:v>
                </c:pt>
              </c:numCache>
            </c:numRef>
          </c:yVal>
          <c:smooth val="1"/>
        </c:ser>
        <c:ser>
          <c:idx val="1"/>
          <c:order val="1"/>
          <c:tx>
            <c:strRef>
              <c:f>Data!$EK$1</c:f>
              <c:strCache>
                <c:ptCount val="1"/>
                <c:pt idx="0">
                  <c:v>t2meas (F)</c:v>
                </c:pt>
              </c:strCache>
            </c:strRef>
          </c:tx>
          <c:spPr>
            <a:ln w="38100"/>
          </c:spPr>
          <c:marker>
            <c:symbol val="none"/>
          </c:marker>
          <c:xVal>
            <c:numRef>
              <c:f>Data!$AB$2:$AB$302</c:f>
              <c:numCache>
                <c:formatCode>General</c:formatCode>
                <c:ptCount val="301"/>
                <c:pt idx="0">
                  <c:v>0</c:v>
                </c:pt>
                <c:pt idx="1">
                  <c:v>2</c:v>
                </c:pt>
                <c:pt idx="2">
                  <c:v>4</c:v>
                </c:pt>
                <c:pt idx="3">
                  <c:v>6</c:v>
                </c:pt>
                <c:pt idx="4">
                  <c:v>8</c:v>
                </c:pt>
                <c:pt idx="5">
                  <c:v>10</c:v>
                </c:pt>
                <c:pt idx="6">
                  <c:v>12</c:v>
                </c:pt>
                <c:pt idx="7">
                  <c:v>14</c:v>
                </c:pt>
                <c:pt idx="8">
                  <c:v>16</c:v>
                </c:pt>
                <c:pt idx="9">
                  <c:v>18</c:v>
                </c:pt>
                <c:pt idx="10">
                  <c:v>20</c:v>
                </c:pt>
                <c:pt idx="11">
                  <c:v>22</c:v>
                </c:pt>
                <c:pt idx="12">
                  <c:v>24</c:v>
                </c:pt>
                <c:pt idx="13">
                  <c:v>26</c:v>
                </c:pt>
                <c:pt idx="14">
                  <c:v>28</c:v>
                </c:pt>
                <c:pt idx="15">
                  <c:v>30</c:v>
                </c:pt>
                <c:pt idx="16">
                  <c:v>32</c:v>
                </c:pt>
                <c:pt idx="17">
                  <c:v>34</c:v>
                </c:pt>
                <c:pt idx="18">
                  <c:v>36</c:v>
                </c:pt>
                <c:pt idx="19">
                  <c:v>38</c:v>
                </c:pt>
                <c:pt idx="20">
                  <c:v>40</c:v>
                </c:pt>
                <c:pt idx="21">
                  <c:v>42</c:v>
                </c:pt>
                <c:pt idx="22">
                  <c:v>44</c:v>
                </c:pt>
                <c:pt idx="23">
                  <c:v>46</c:v>
                </c:pt>
                <c:pt idx="24">
                  <c:v>48</c:v>
                </c:pt>
                <c:pt idx="25">
                  <c:v>50</c:v>
                </c:pt>
                <c:pt idx="26">
                  <c:v>52</c:v>
                </c:pt>
                <c:pt idx="27">
                  <c:v>54</c:v>
                </c:pt>
                <c:pt idx="28">
                  <c:v>56</c:v>
                </c:pt>
                <c:pt idx="29">
                  <c:v>58</c:v>
                </c:pt>
                <c:pt idx="30">
                  <c:v>60</c:v>
                </c:pt>
                <c:pt idx="31">
                  <c:v>62</c:v>
                </c:pt>
                <c:pt idx="32">
                  <c:v>64</c:v>
                </c:pt>
                <c:pt idx="33">
                  <c:v>66</c:v>
                </c:pt>
                <c:pt idx="34">
                  <c:v>68</c:v>
                </c:pt>
                <c:pt idx="35">
                  <c:v>70</c:v>
                </c:pt>
                <c:pt idx="36">
                  <c:v>72</c:v>
                </c:pt>
                <c:pt idx="37">
                  <c:v>74</c:v>
                </c:pt>
                <c:pt idx="38">
                  <c:v>76</c:v>
                </c:pt>
                <c:pt idx="39">
                  <c:v>78</c:v>
                </c:pt>
                <c:pt idx="40">
                  <c:v>80</c:v>
                </c:pt>
                <c:pt idx="41">
                  <c:v>82</c:v>
                </c:pt>
                <c:pt idx="42">
                  <c:v>84</c:v>
                </c:pt>
                <c:pt idx="43">
                  <c:v>86</c:v>
                </c:pt>
                <c:pt idx="44">
                  <c:v>88</c:v>
                </c:pt>
                <c:pt idx="45">
                  <c:v>90</c:v>
                </c:pt>
                <c:pt idx="46">
                  <c:v>92</c:v>
                </c:pt>
                <c:pt idx="47">
                  <c:v>94</c:v>
                </c:pt>
                <c:pt idx="48">
                  <c:v>96</c:v>
                </c:pt>
                <c:pt idx="49">
                  <c:v>98</c:v>
                </c:pt>
                <c:pt idx="50">
                  <c:v>100</c:v>
                </c:pt>
                <c:pt idx="51">
                  <c:v>102</c:v>
                </c:pt>
                <c:pt idx="52">
                  <c:v>104</c:v>
                </c:pt>
                <c:pt idx="53">
                  <c:v>106</c:v>
                </c:pt>
                <c:pt idx="54">
                  <c:v>108</c:v>
                </c:pt>
                <c:pt idx="55">
                  <c:v>110</c:v>
                </c:pt>
                <c:pt idx="56">
                  <c:v>112</c:v>
                </c:pt>
                <c:pt idx="57">
                  <c:v>114</c:v>
                </c:pt>
                <c:pt idx="58">
                  <c:v>116</c:v>
                </c:pt>
                <c:pt idx="59">
                  <c:v>118</c:v>
                </c:pt>
                <c:pt idx="60">
                  <c:v>120</c:v>
                </c:pt>
                <c:pt idx="61">
                  <c:v>122</c:v>
                </c:pt>
                <c:pt idx="62">
                  <c:v>124</c:v>
                </c:pt>
                <c:pt idx="63">
                  <c:v>126</c:v>
                </c:pt>
                <c:pt idx="64">
                  <c:v>128</c:v>
                </c:pt>
                <c:pt idx="65">
                  <c:v>130</c:v>
                </c:pt>
                <c:pt idx="66">
                  <c:v>132</c:v>
                </c:pt>
                <c:pt idx="67">
                  <c:v>134</c:v>
                </c:pt>
                <c:pt idx="68">
                  <c:v>136</c:v>
                </c:pt>
                <c:pt idx="69">
                  <c:v>138</c:v>
                </c:pt>
                <c:pt idx="70">
                  <c:v>140</c:v>
                </c:pt>
                <c:pt idx="71">
                  <c:v>142</c:v>
                </c:pt>
                <c:pt idx="72">
                  <c:v>144</c:v>
                </c:pt>
                <c:pt idx="73">
                  <c:v>146</c:v>
                </c:pt>
                <c:pt idx="74">
                  <c:v>148</c:v>
                </c:pt>
                <c:pt idx="75">
                  <c:v>150</c:v>
                </c:pt>
                <c:pt idx="76">
                  <c:v>152</c:v>
                </c:pt>
                <c:pt idx="77">
                  <c:v>154</c:v>
                </c:pt>
                <c:pt idx="78">
                  <c:v>156</c:v>
                </c:pt>
                <c:pt idx="79">
                  <c:v>158</c:v>
                </c:pt>
                <c:pt idx="80">
                  <c:v>160</c:v>
                </c:pt>
                <c:pt idx="81">
                  <c:v>162</c:v>
                </c:pt>
                <c:pt idx="82">
                  <c:v>164</c:v>
                </c:pt>
                <c:pt idx="83">
                  <c:v>166</c:v>
                </c:pt>
                <c:pt idx="84">
                  <c:v>168</c:v>
                </c:pt>
                <c:pt idx="85">
                  <c:v>170</c:v>
                </c:pt>
                <c:pt idx="86">
                  <c:v>172</c:v>
                </c:pt>
                <c:pt idx="87">
                  <c:v>174</c:v>
                </c:pt>
                <c:pt idx="88">
                  <c:v>176</c:v>
                </c:pt>
                <c:pt idx="89">
                  <c:v>178</c:v>
                </c:pt>
                <c:pt idx="90">
                  <c:v>180</c:v>
                </c:pt>
                <c:pt idx="91">
                  <c:v>182</c:v>
                </c:pt>
                <c:pt idx="92">
                  <c:v>184</c:v>
                </c:pt>
                <c:pt idx="93">
                  <c:v>186</c:v>
                </c:pt>
                <c:pt idx="94">
                  <c:v>188</c:v>
                </c:pt>
                <c:pt idx="95">
                  <c:v>190</c:v>
                </c:pt>
                <c:pt idx="96">
                  <c:v>192</c:v>
                </c:pt>
                <c:pt idx="97">
                  <c:v>194</c:v>
                </c:pt>
                <c:pt idx="98">
                  <c:v>196</c:v>
                </c:pt>
                <c:pt idx="99">
                  <c:v>198</c:v>
                </c:pt>
                <c:pt idx="100">
                  <c:v>200</c:v>
                </c:pt>
                <c:pt idx="101">
                  <c:v>202</c:v>
                </c:pt>
                <c:pt idx="102">
                  <c:v>204</c:v>
                </c:pt>
                <c:pt idx="103">
                  <c:v>206</c:v>
                </c:pt>
                <c:pt idx="104">
                  <c:v>208</c:v>
                </c:pt>
                <c:pt idx="105">
                  <c:v>210</c:v>
                </c:pt>
                <c:pt idx="106">
                  <c:v>212</c:v>
                </c:pt>
                <c:pt idx="107">
                  <c:v>214</c:v>
                </c:pt>
                <c:pt idx="108">
                  <c:v>216</c:v>
                </c:pt>
                <c:pt idx="109">
                  <c:v>218</c:v>
                </c:pt>
                <c:pt idx="110">
                  <c:v>220</c:v>
                </c:pt>
                <c:pt idx="111">
                  <c:v>222</c:v>
                </c:pt>
                <c:pt idx="112">
                  <c:v>224</c:v>
                </c:pt>
                <c:pt idx="113">
                  <c:v>226</c:v>
                </c:pt>
                <c:pt idx="114">
                  <c:v>228</c:v>
                </c:pt>
                <c:pt idx="115">
                  <c:v>230</c:v>
                </c:pt>
                <c:pt idx="116">
                  <c:v>232</c:v>
                </c:pt>
                <c:pt idx="117">
                  <c:v>234</c:v>
                </c:pt>
                <c:pt idx="118">
                  <c:v>236</c:v>
                </c:pt>
                <c:pt idx="119">
                  <c:v>238</c:v>
                </c:pt>
                <c:pt idx="120">
                  <c:v>240</c:v>
                </c:pt>
                <c:pt idx="121">
                  <c:v>242</c:v>
                </c:pt>
                <c:pt idx="122">
                  <c:v>244</c:v>
                </c:pt>
                <c:pt idx="123">
                  <c:v>246</c:v>
                </c:pt>
                <c:pt idx="124">
                  <c:v>248</c:v>
                </c:pt>
                <c:pt idx="125">
                  <c:v>250</c:v>
                </c:pt>
                <c:pt idx="126">
                  <c:v>252</c:v>
                </c:pt>
                <c:pt idx="127">
                  <c:v>254</c:v>
                </c:pt>
                <c:pt idx="128">
                  <c:v>256</c:v>
                </c:pt>
                <c:pt idx="129">
                  <c:v>258</c:v>
                </c:pt>
                <c:pt idx="130">
                  <c:v>260</c:v>
                </c:pt>
                <c:pt idx="131">
                  <c:v>262</c:v>
                </c:pt>
                <c:pt idx="132">
                  <c:v>264</c:v>
                </c:pt>
                <c:pt idx="133">
                  <c:v>266</c:v>
                </c:pt>
                <c:pt idx="134">
                  <c:v>268</c:v>
                </c:pt>
                <c:pt idx="135">
                  <c:v>270</c:v>
                </c:pt>
                <c:pt idx="136">
                  <c:v>272</c:v>
                </c:pt>
                <c:pt idx="137">
                  <c:v>274</c:v>
                </c:pt>
                <c:pt idx="138">
                  <c:v>276</c:v>
                </c:pt>
                <c:pt idx="139">
                  <c:v>278</c:v>
                </c:pt>
                <c:pt idx="140">
                  <c:v>280</c:v>
                </c:pt>
                <c:pt idx="141">
                  <c:v>282</c:v>
                </c:pt>
                <c:pt idx="142">
                  <c:v>284</c:v>
                </c:pt>
                <c:pt idx="143">
                  <c:v>286</c:v>
                </c:pt>
                <c:pt idx="144">
                  <c:v>288</c:v>
                </c:pt>
                <c:pt idx="145">
                  <c:v>290</c:v>
                </c:pt>
                <c:pt idx="146">
                  <c:v>292</c:v>
                </c:pt>
                <c:pt idx="147">
                  <c:v>294</c:v>
                </c:pt>
                <c:pt idx="148">
                  <c:v>296</c:v>
                </c:pt>
                <c:pt idx="149">
                  <c:v>298</c:v>
                </c:pt>
                <c:pt idx="150">
                  <c:v>300</c:v>
                </c:pt>
                <c:pt idx="151">
                  <c:v>302</c:v>
                </c:pt>
                <c:pt idx="152">
                  <c:v>304</c:v>
                </c:pt>
                <c:pt idx="153">
                  <c:v>306</c:v>
                </c:pt>
                <c:pt idx="154">
                  <c:v>308</c:v>
                </c:pt>
                <c:pt idx="155">
                  <c:v>310</c:v>
                </c:pt>
                <c:pt idx="156">
                  <c:v>312</c:v>
                </c:pt>
                <c:pt idx="157">
                  <c:v>314</c:v>
                </c:pt>
                <c:pt idx="158">
                  <c:v>316</c:v>
                </c:pt>
                <c:pt idx="159">
                  <c:v>318</c:v>
                </c:pt>
                <c:pt idx="160">
                  <c:v>320</c:v>
                </c:pt>
                <c:pt idx="161">
                  <c:v>322</c:v>
                </c:pt>
                <c:pt idx="162">
                  <c:v>324</c:v>
                </c:pt>
                <c:pt idx="163">
                  <c:v>326</c:v>
                </c:pt>
                <c:pt idx="164">
                  <c:v>328</c:v>
                </c:pt>
                <c:pt idx="165">
                  <c:v>330</c:v>
                </c:pt>
                <c:pt idx="166">
                  <c:v>332</c:v>
                </c:pt>
                <c:pt idx="167">
                  <c:v>334</c:v>
                </c:pt>
                <c:pt idx="168">
                  <c:v>336</c:v>
                </c:pt>
                <c:pt idx="169">
                  <c:v>338</c:v>
                </c:pt>
                <c:pt idx="170">
                  <c:v>340</c:v>
                </c:pt>
                <c:pt idx="171">
                  <c:v>342</c:v>
                </c:pt>
                <c:pt idx="172">
                  <c:v>344</c:v>
                </c:pt>
                <c:pt idx="173">
                  <c:v>346</c:v>
                </c:pt>
                <c:pt idx="174">
                  <c:v>348</c:v>
                </c:pt>
                <c:pt idx="175">
                  <c:v>350</c:v>
                </c:pt>
                <c:pt idx="176">
                  <c:v>352</c:v>
                </c:pt>
                <c:pt idx="177">
                  <c:v>354</c:v>
                </c:pt>
                <c:pt idx="178">
                  <c:v>356</c:v>
                </c:pt>
                <c:pt idx="179">
                  <c:v>358</c:v>
                </c:pt>
                <c:pt idx="180">
                  <c:v>360</c:v>
                </c:pt>
                <c:pt idx="181">
                  <c:v>362</c:v>
                </c:pt>
                <c:pt idx="182">
                  <c:v>364</c:v>
                </c:pt>
                <c:pt idx="183">
                  <c:v>366</c:v>
                </c:pt>
                <c:pt idx="184">
                  <c:v>368</c:v>
                </c:pt>
                <c:pt idx="185">
                  <c:v>370</c:v>
                </c:pt>
                <c:pt idx="186">
                  <c:v>372</c:v>
                </c:pt>
                <c:pt idx="187">
                  <c:v>374</c:v>
                </c:pt>
                <c:pt idx="188">
                  <c:v>376</c:v>
                </c:pt>
                <c:pt idx="189">
                  <c:v>378</c:v>
                </c:pt>
                <c:pt idx="190">
                  <c:v>380</c:v>
                </c:pt>
                <c:pt idx="191">
                  <c:v>382</c:v>
                </c:pt>
                <c:pt idx="192">
                  <c:v>384</c:v>
                </c:pt>
                <c:pt idx="193">
                  <c:v>386</c:v>
                </c:pt>
                <c:pt idx="194">
                  <c:v>388</c:v>
                </c:pt>
                <c:pt idx="195">
                  <c:v>390</c:v>
                </c:pt>
                <c:pt idx="196">
                  <c:v>392</c:v>
                </c:pt>
                <c:pt idx="197">
                  <c:v>394</c:v>
                </c:pt>
                <c:pt idx="198">
                  <c:v>396</c:v>
                </c:pt>
                <c:pt idx="199">
                  <c:v>398</c:v>
                </c:pt>
                <c:pt idx="200">
                  <c:v>400</c:v>
                </c:pt>
                <c:pt idx="201">
                  <c:v>402</c:v>
                </c:pt>
                <c:pt idx="202">
                  <c:v>404</c:v>
                </c:pt>
                <c:pt idx="203">
                  <c:v>406</c:v>
                </c:pt>
                <c:pt idx="204">
                  <c:v>408</c:v>
                </c:pt>
                <c:pt idx="205">
                  <c:v>410</c:v>
                </c:pt>
                <c:pt idx="206">
                  <c:v>412</c:v>
                </c:pt>
                <c:pt idx="207">
                  <c:v>414</c:v>
                </c:pt>
                <c:pt idx="208">
                  <c:v>416</c:v>
                </c:pt>
                <c:pt idx="209">
                  <c:v>418</c:v>
                </c:pt>
                <c:pt idx="210">
                  <c:v>420</c:v>
                </c:pt>
                <c:pt idx="211">
                  <c:v>422</c:v>
                </c:pt>
                <c:pt idx="212">
                  <c:v>424</c:v>
                </c:pt>
                <c:pt idx="213">
                  <c:v>426</c:v>
                </c:pt>
                <c:pt idx="214">
                  <c:v>428</c:v>
                </c:pt>
                <c:pt idx="215">
                  <c:v>430</c:v>
                </c:pt>
                <c:pt idx="216">
                  <c:v>432</c:v>
                </c:pt>
                <c:pt idx="217">
                  <c:v>434</c:v>
                </c:pt>
                <c:pt idx="218">
                  <c:v>436</c:v>
                </c:pt>
                <c:pt idx="219">
                  <c:v>438</c:v>
                </c:pt>
                <c:pt idx="220">
                  <c:v>440</c:v>
                </c:pt>
                <c:pt idx="221">
                  <c:v>442</c:v>
                </c:pt>
                <c:pt idx="222">
                  <c:v>444</c:v>
                </c:pt>
                <c:pt idx="223">
                  <c:v>446</c:v>
                </c:pt>
                <c:pt idx="224">
                  <c:v>448</c:v>
                </c:pt>
                <c:pt idx="225">
                  <c:v>450</c:v>
                </c:pt>
                <c:pt idx="226">
                  <c:v>452</c:v>
                </c:pt>
                <c:pt idx="227">
                  <c:v>454</c:v>
                </c:pt>
                <c:pt idx="228">
                  <c:v>456</c:v>
                </c:pt>
                <c:pt idx="229">
                  <c:v>458</c:v>
                </c:pt>
                <c:pt idx="230">
                  <c:v>460</c:v>
                </c:pt>
                <c:pt idx="231">
                  <c:v>462</c:v>
                </c:pt>
                <c:pt idx="232">
                  <c:v>464</c:v>
                </c:pt>
                <c:pt idx="233">
                  <c:v>466</c:v>
                </c:pt>
                <c:pt idx="234">
                  <c:v>468</c:v>
                </c:pt>
                <c:pt idx="235">
                  <c:v>470</c:v>
                </c:pt>
                <c:pt idx="236">
                  <c:v>472</c:v>
                </c:pt>
                <c:pt idx="237">
                  <c:v>474</c:v>
                </c:pt>
                <c:pt idx="238">
                  <c:v>476</c:v>
                </c:pt>
                <c:pt idx="239">
                  <c:v>478</c:v>
                </c:pt>
                <c:pt idx="240">
                  <c:v>480</c:v>
                </c:pt>
                <c:pt idx="241">
                  <c:v>482</c:v>
                </c:pt>
                <c:pt idx="242">
                  <c:v>484</c:v>
                </c:pt>
                <c:pt idx="243">
                  <c:v>486</c:v>
                </c:pt>
                <c:pt idx="244">
                  <c:v>488</c:v>
                </c:pt>
                <c:pt idx="245">
                  <c:v>490</c:v>
                </c:pt>
                <c:pt idx="246">
                  <c:v>492</c:v>
                </c:pt>
                <c:pt idx="247">
                  <c:v>494</c:v>
                </c:pt>
                <c:pt idx="248">
                  <c:v>496</c:v>
                </c:pt>
                <c:pt idx="249">
                  <c:v>498</c:v>
                </c:pt>
                <c:pt idx="250">
                  <c:v>500</c:v>
                </c:pt>
                <c:pt idx="251">
                  <c:v>502</c:v>
                </c:pt>
                <c:pt idx="252">
                  <c:v>504</c:v>
                </c:pt>
                <c:pt idx="253">
                  <c:v>506</c:v>
                </c:pt>
                <c:pt idx="254">
                  <c:v>508</c:v>
                </c:pt>
                <c:pt idx="255">
                  <c:v>510</c:v>
                </c:pt>
                <c:pt idx="256">
                  <c:v>512</c:v>
                </c:pt>
                <c:pt idx="257">
                  <c:v>514</c:v>
                </c:pt>
                <c:pt idx="258">
                  <c:v>516</c:v>
                </c:pt>
                <c:pt idx="259">
                  <c:v>518</c:v>
                </c:pt>
                <c:pt idx="260">
                  <c:v>520</c:v>
                </c:pt>
                <c:pt idx="261">
                  <c:v>522</c:v>
                </c:pt>
                <c:pt idx="262">
                  <c:v>524</c:v>
                </c:pt>
                <c:pt idx="263">
                  <c:v>526</c:v>
                </c:pt>
                <c:pt idx="264">
                  <c:v>528</c:v>
                </c:pt>
                <c:pt idx="265">
                  <c:v>530</c:v>
                </c:pt>
                <c:pt idx="266">
                  <c:v>532</c:v>
                </c:pt>
                <c:pt idx="267">
                  <c:v>534</c:v>
                </c:pt>
                <c:pt idx="268">
                  <c:v>536</c:v>
                </c:pt>
                <c:pt idx="269">
                  <c:v>538</c:v>
                </c:pt>
                <c:pt idx="270">
                  <c:v>540</c:v>
                </c:pt>
                <c:pt idx="271">
                  <c:v>542</c:v>
                </c:pt>
                <c:pt idx="272">
                  <c:v>544</c:v>
                </c:pt>
                <c:pt idx="273">
                  <c:v>546</c:v>
                </c:pt>
                <c:pt idx="274">
                  <c:v>548</c:v>
                </c:pt>
                <c:pt idx="275">
                  <c:v>550</c:v>
                </c:pt>
                <c:pt idx="276">
                  <c:v>552</c:v>
                </c:pt>
                <c:pt idx="277">
                  <c:v>554</c:v>
                </c:pt>
                <c:pt idx="278">
                  <c:v>556</c:v>
                </c:pt>
                <c:pt idx="279">
                  <c:v>558</c:v>
                </c:pt>
                <c:pt idx="280">
                  <c:v>560</c:v>
                </c:pt>
                <c:pt idx="281">
                  <c:v>562</c:v>
                </c:pt>
                <c:pt idx="282">
                  <c:v>564</c:v>
                </c:pt>
                <c:pt idx="283">
                  <c:v>566</c:v>
                </c:pt>
                <c:pt idx="284">
                  <c:v>568</c:v>
                </c:pt>
                <c:pt idx="285">
                  <c:v>570</c:v>
                </c:pt>
                <c:pt idx="286">
                  <c:v>572</c:v>
                </c:pt>
                <c:pt idx="287">
                  <c:v>574</c:v>
                </c:pt>
                <c:pt idx="288">
                  <c:v>576</c:v>
                </c:pt>
                <c:pt idx="289">
                  <c:v>578</c:v>
                </c:pt>
                <c:pt idx="290">
                  <c:v>580</c:v>
                </c:pt>
                <c:pt idx="291">
                  <c:v>582</c:v>
                </c:pt>
                <c:pt idx="292">
                  <c:v>584</c:v>
                </c:pt>
                <c:pt idx="293">
                  <c:v>586</c:v>
                </c:pt>
                <c:pt idx="294">
                  <c:v>588</c:v>
                </c:pt>
                <c:pt idx="295">
                  <c:v>590</c:v>
                </c:pt>
                <c:pt idx="296">
                  <c:v>592</c:v>
                </c:pt>
                <c:pt idx="297">
                  <c:v>594</c:v>
                </c:pt>
                <c:pt idx="298">
                  <c:v>596</c:v>
                </c:pt>
                <c:pt idx="299">
                  <c:v>598</c:v>
                </c:pt>
                <c:pt idx="300">
                  <c:v>600</c:v>
                </c:pt>
              </c:numCache>
            </c:numRef>
          </c:xVal>
          <c:yVal>
            <c:numRef>
              <c:f>Data!$EK$2:$EK$302</c:f>
              <c:numCache>
                <c:formatCode>General</c:formatCode>
                <c:ptCount val="301"/>
                <c:pt idx="0">
                  <c:v>84.083655871243494</c:v>
                </c:pt>
                <c:pt idx="1">
                  <c:v>83.644324049901385</c:v>
                </c:pt>
                <c:pt idx="2">
                  <c:v>84.078811830592628</c:v>
                </c:pt>
                <c:pt idx="3">
                  <c:v>84.065578168412571</c:v>
                </c:pt>
                <c:pt idx="4">
                  <c:v>84.0656388920316</c:v>
                </c:pt>
                <c:pt idx="5">
                  <c:v>84.292654448711588</c:v>
                </c:pt>
                <c:pt idx="6">
                  <c:v>84.307249974767871</c:v>
                </c:pt>
                <c:pt idx="7">
                  <c:v>84.740271130974648</c:v>
                </c:pt>
                <c:pt idx="8">
                  <c:v>85.177908978467968</c:v>
                </c:pt>
                <c:pt idx="9">
                  <c:v>84.295233669326421</c:v>
                </c:pt>
                <c:pt idx="10">
                  <c:v>85.622622955156189</c:v>
                </c:pt>
                <c:pt idx="11">
                  <c:v>85.629978644738458</c:v>
                </c:pt>
                <c:pt idx="12">
                  <c:v>84.766426168642596</c:v>
                </c:pt>
                <c:pt idx="13">
                  <c:v>85.825114534617398</c:v>
                </c:pt>
                <c:pt idx="14">
                  <c:v>84.963249140863866</c:v>
                </c:pt>
                <c:pt idx="15">
                  <c:v>85.614482717764574</c:v>
                </c:pt>
                <c:pt idx="16">
                  <c:v>85.815595478760372</c:v>
                </c:pt>
                <c:pt idx="17">
                  <c:v>85.387348189082758</c:v>
                </c:pt>
                <c:pt idx="18">
                  <c:v>86.049304325298692</c:v>
                </c:pt>
                <c:pt idx="19">
                  <c:v>84.943925634293777</c:v>
                </c:pt>
                <c:pt idx="20">
                  <c:v>85.177977605532519</c:v>
                </c:pt>
                <c:pt idx="21">
                  <c:v>85.176500193448675</c:v>
                </c:pt>
                <c:pt idx="22">
                  <c:v>85.391452740784359</c:v>
                </c:pt>
                <c:pt idx="23">
                  <c:v>84.974419213777722</c:v>
                </c:pt>
                <c:pt idx="24">
                  <c:v>85.395873944495179</c:v>
                </c:pt>
                <c:pt idx="25">
                  <c:v>86.047110259224027</c:v>
                </c:pt>
                <c:pt idx="26">
                  <c:v>85.617024458969524</c:v>
                </c:pt>
                <c:pt idx="27">
                  <c:v>85.408884786334909</c:v>
                </c:pt>
                <c:pt idx="28">
                  <c:v>85.847847704752809</c:v>
                </c:pt>
                <c:pt idx="29">
                  <c:v>86.266240047168893</c:v>
                </c:pt>
                <c:pt idx="30">
                  <c:v>86.050077985871269</c:v>
                </c:pt>
                <c:pt idx="31">
                  <c:v>87.574423423571773</c:v>
                </c:pt>
                <c:pt idx="32">
                  <c:v>85.826509386872942</c:v>
                </c:pt>
                <c:pt idx="33">
                  <c:v>85.164319685376597</c:v>
                </c:pt>
                <c:pt idx="34">
                  <c:v>85.836708602198158</c:v>
                </c:pt>
                <c:pt idx="35">
                  <c:v>86.701470321966482</c:v>
                </c:pt>
                <c:pt idx="36">
                  <c:v>86.051415838869758</c:v>
                </c:pt>
                <c:pt idx="37">
                  <c:v>86.983736552402888</c:v>
                </c:pt>
                <c:pt idx="38">
                  <c:v>86.579329259102522</c:v>
                </c:pt>
                <c:pt idx="39">
                  <c:v>86.0257059515029</c:v>
                </c:pt>
                <c:pt idx="40">
                  <c:v>85.765000264740877</c:v>
                </c:pt>
                <c:pt idx="41">
                  <c:v>86.180703748935628</c:v>
                </c:pt>
                <c:pt idx="42">
                  <c:v>86.015738394091187</c:v>
                </c:pt>
                <c:pt idx="43">
                  <c:v>87.11055381912098</c:v>
                </c:pt>
                <c:pt idx="44">
                  <c:v>87.805464134683746</c:v>
                </c:pt>
                <c:pt idx="45">
                  <c:v>88.018890859157978</c:v>
                </c:pt>
                <c:pt idx="46">
                  <c:v>87.795857036130258</c:v>
                </c:pt>
                <c:pt idx="47">
                  <c:v>88.089451071238898</c:v>
                </c:pt>
                <c:pt idx="48">
                  <c:v>87.880794176885118</c:v>
                </c:pt>
                <c:pt idx="49">
                  <c:v>88.563558660729811</c:v>
                </c:pt>
                <c:pt idx="50">
                  <c:v>89.007821142544458</c:v>
                </c:pt>
                <c:pt idx="51">
                  <c:v>88.778801341779058</c:v>
                </c:pt>
                <c:pt idx="52">
                  <c:v>88.950196135310023</c:v>
                </c:pt>
                <c:pt idx="53">
                  <c:v>89.843055821314522</c:v>
                </c:pt>
                <c:pt idx="54">
                  <c:v>89.183122155672748</c:v>
                </c:pt>
                <c:pt idx="55">
                  <c:v>89.221441450986589</c:v>
                </c:pt>
                <c:pt idx="56">
                  <c:v>90.31909819587888</c:v>
                </c:pt>
                <c:pt idx="57">
                  <c:v>89.886684193269559</c:v>
                </c:pt>
                <c:pt idx="58">
                  <c:v>90.546205277751199</c:v>
                </c:pt>
                <c:pt idx="59">
                  <c:v>90.339863009828434</c:v>
                </c:pt>
                <c:pt idx="60">
                  <c:v>90.097474013783568</c:v>
                </c:pt>
                <c:pt idx="61">
                  <c:v>90.061135900386432</c:v>
                </c:pt>
                <c:pt idx="62">
                  <c:v>90.509125550051451</c:v>
                </c:pt>
                <c:pt idx="63">
                  <c:v>90.307376421916445</c:v>
                </c:pt>
                <c:pt idx="64">
                  <c:v>90.554608305431458</c:v>
                </c:pt>
                <c:pt idx="65">
                  <c:v>90.973139457238005</c:v>
                </c:pt>
                <c:pt idx="66">
                  <c:v>91.180692229753149</c:v>
                </c:pt>
                <c:pt idx="67">
                  <c:v>91.375294527331818</c:v>
                </c:pt>
                <c:pt idx="68">
                  <c:v>91.176697484904309</c:v>
                </c:pt>
                <c:pt idx="69">
                  <c:v>92.278270009590159</c:v>
                </c:pt>
                <c:pt idx="70">
                  <c:v>91.40017130000507</c:v>
                </c:pt>
                <c:pt idx="71">
                  <c:v>91.186595927658459</c:v>
                </c:pt>
                <c:pt idx="72">
                  <c:v>92.061027178063171</c:v>
                </c:pt>
                <c:pt idx="73">
                  <c:v>92.030585005984051</c:v>
                </c:pt>
                <c:pt idx="74">
                  <c:v>92.036669235194793</c:v>
                </c:pt>
                <c:pt idx="75">
                  <c:v>91.386329223977725</c:v>
                </c:pt>
                <c:pt idx="76">
                  <c:v>92.046796269606887</c:v>
                </c:pt>
                <c:pt idx="77">
                  <c:v>92.281009616840663</c:v>
                </c:pt>
                <c:pt idx="78">
                  <c:v>92.906469573325523</c:v>
                </c:pt>
                <c:pt idx="79">
                  <c:v>92.512918088675363</c:v>
                </c:pt>
                <c:pt idx="80">
                  <c:v>92.024748785061149</c:v>
                </c:pt>
                <c:pt idx="81">
                  <c:v>92.021663716590979</c:v>
                </c:pt>
                <c:pt idx="82">
                  <c:v>91.825577772160372</c:v>
                </c:pt>
                <c:pt idx="83">
                  <c:v>91.586313377648409</c:v>
                </c:pt>
                <c:pt idx="84">
                  <c:v>91.812102716021158</c:v>
                </c:pt>
                <c:pt idx="85">
                  <c:v>92.255263050311186</c:v>
                </c:pt>
                <c:pt idx="86">
                  <c:v>92.056812259415381</c:v>
                </c:pt>
                <c:pt idx="87">
                  <c:v>91.58714176312985</c:v>
                </c:pt>
                <c:pt idx="88">
                  <c:v>91.141771510710058</c:v>
                </c:pt>
                <c:pt idx="89">
                  <c:v>92.235193994550571</c:v>
                </c:pt>
                <c:pt idx="90">
                  <c:v>91.154531539377842</c:v>
                </c:pt>
                <c:pt idx="91">
                  <c:v>92.024432856573426</c:v>
                </c:pt>
                <c:pt idx="92">
                  <c:v>92.046706712600127</c:v>
                </c:pt>
                <c:pt idx="93">
                  <c:v>92.913086305920572</c:v>
                </c:pt>
                <c:pt idx="94">
                  <c:v>92.469303837904079</c:v>
                </c:pt>
                <c:pt idx="95">
                  <c:v>92.686785452621976</c:v>
                </c:pt>
                <c:pt idx="96">
                  <c:v>92.470165300363931</c:v>
                </c:pt>
                <c:pt idx="97">
                  <c:v>92.708528258721458</c:v>
                </c:pt>
                <c:pt idx="98">
                  <c:v>92.245209187664102</c:v>
                </c:pt>
                <c:pt idx="99">
                  <c:v>92.493641178908035</c:v>
                </c:pt>
                <c:pt idx="100">
                  <c:v>92.125644097350559</c:v>
                </c:pt>
                <c:pt idx="101">
                  <c:v>93.192519192681857</c:v>
                </c:pt>
                <c:pt idx="102">
                  <c:v>92.933800172592058</c:v>
                </c:pt>
                <c:pt idx="103">
                  <c:v>92.858400078835658</c:v>
                </c:pt>
                <c:pt idx="104">
                  <c:v>92.387857236222658</c:v>
                </c:pt>
                <c:pt idx="105">
                  <c:v>93.384958045741485</c:v>
                </c:pt>
                <c:pt idx="106">
                  <c:v>93.422050538280388</c:v>
                </c:pt>
                <c:pt idx="107">
                  <c:v>93.354971472317914</c:v>
                </c:pt>
                <c:pt idx="108">
                  <c:v>95.294720468499193</c:v>
                </c:pt>
                <c:pt idx="109">
                  <c:v>95.801021861515622</c:v>
                </c:pt>
                <c:pt idx="110">
                  <c:v>95.849987317704276</c:v>
                </c:pt>
                <c:pt idx="111">
                  <c:v>97.719242892539043</c:v>
                </c:pt>
                <c:pt idx="112">
                  <c:v>97.562612197270653</c:v>
                </c:pt>
                <c:pt idx="113">
                  <c:v>98.864052945973327</c:v>
                </c:pt>
                <c:pt idx="114">
                  <c:v>98.622812147787442</c:v>
                </c:pt>
                <c:pt idx="115">
                  <c:v>99.311999064528962</c:v>
                </c:pt>
                <c:pt idx="116">
                  <c:v>99.106294163159248</c:v>
                </c:pt>
                <c:pt idx="117">
                  <c:v>98.451196892217126</c:v>
                </c:pt>
                <c:pt idx="118">
                  <c:v>99.069708605010021</c:v>
                </c:pt>
                <c:pt idx="119">
                  <c:v>99.511279701806217</c:v>
                </c:pt>
                <c:pt idx="120">
                  <c:v>99.272655261765593</c:v>
                </c:pt>
                <c:pt idx="121">
                  <c:v>100.1463922529187</c:v>
                </c:pt>
                <c:pt idx="122">
                  <c:v>99.693695424257527</c:v>
                </c:pt>
                <c:pt idx="123">
                  <c:v>100.80872608581302</c:v>
                </c:pt>
                <c:pt idx="124">
                  <c:v>100.11266801077385</c:v>
                </c:pt>
                <c:pt idx="125">
                  <c:v>101.05982934190592</c:v>
                </c:pt>
                <c:pt idx="126">
                  <c:v>100.65454487227311</c:v>
                </c:pt>
                <c:pt idx="127">
                  <c:v>101.22204727170623</c:v>
                </c:pt>
                <c:pt idx="128">
                  <c:v>102.02658123079544</c:v>
                </c:pt>
                <c:pt idx="129">
                  <c:v>102.42389714732828</c:v>
                </c:pt>
                <c:pt idx="130">
                  <c:v>102.51018364439607</c:v>
                </c:pt>
                <c:pt idx="131">
                  <c:v>102.58610306559792</c:v>
                </c:pt>
                <c:pt idx="132">
                  <c:v>102.52128259899206</c:v>
                </c:pt>
                <c:pt idx="133">
                  <c:v>103.48708204444148</c:v>
                </c:pt>
                <c:pt idx="134">
                  <c:v>103.88816549445635</c:v>
                </c:pt>
                <c:pt idx="135">
                  <c:v>103.82172447605925</c:v>
                </c:pt>
                <c:pt idx="136">
                  <c:v>103.38296928771462</c:v>
                </c:pt>
                <c:pt idx="137">
                  <c:v>102.32343973089054</c:v>
                </c:pt>
                <c:pt idx="138">
                  <c:v>103.40990346166734</c:v>
                </c:pt>
                <c:pt idx="139">
                  <c:v>104.10541248496411</c:v>
                </c:pt>
                <c:pt idx="140">
                  <c:v>104.04422952872017</c:v>
                </c:pt>
                <c:pt idx="141">
                  <c:v>104.01203854659724</c:v>
                </c:pt>
                <c:pt idx="142">
                  <c:v>104.08980984897272</c:v>
                </c:pt>
                <c:pt idx="143">
                  <c:v>104.75190967755913</c:v>
                </c:pt>
                <c:pt idx="144">
                  <c:v>104.02550356711964</c:v>
                </c:pt>
                <c:pt idx="145">
                  <c:v>105.09534769165055</c:v>
                </c:pt>
                <c:pt idx="146">
                  <c:v>104.47050842912694</c:v>
                </c:pt>
                <c:pt idx="147">
                  <c:v>104.03426983923192</c:v>
                </c:pt>
                <c:pt idx="148">
                  <c:v>104.27112379550893</c:v>
                </c:pt>
                <c:pt idx="149">
                  <c:v>104.09329357051359</c:v>
                </c:pt>
                <c:pt idx="150">
                  <c:v>104.09054227410053</c:v>
                </c:pt>
                <c:pt idx="151">
                  <c:v>103.81107937920382</c:v>
                </c:pt>
                <c:pt idx="152">
                  <c:v>103.85622961125082</c:v>
                </c:pt>
                <c:pt idx="153">
                  <c:v>104.69351652194672</c:v>
                </c:pt>
                <c:pt idx="154">
                  <c:v>104.6787049522563</c:v>
                </c:pt>
                <c:pt idx="155">
                  <c:v>104.73094009247399</c:v>
                </c:pt>
                <c:pt idx="156">
                  <c:v>104.26474167624843</c:v>
                </c:pt>
                <c:pt idx="157">
                  <c:v>104.50732539439646</c:v>
                </c:pt>
                <c:pt idx="158">
                  <c:v>105.66689887016589</c:v>
                </c:pt>
                <c:pt idx="159">
                  <c:v>106.26680262674557</c:v>
                </c:pt>
                <c:pt idx="160">
                  <c:v>106.87293936316225</c:v>
                </c:pt>
                <c:pt idx="161">
                  <c:v>107.32622080215585</c:v>
                </c:pt>
                <c:pt idx="162">
                  <c:v>107.28746048618792</c:v>
                </c:pt>
                <c:pt idx="163">
                  <c:v>106.24676316036103</c:v>
                </c:pt>
                <c:pt idx="164">
                  <c:v>106.21304329576846</c:v>
                </c:pt>
                <c:pt idx="165">
                  <c:v>105.35439570061868</c:v>
                </c:pt>
                <c:pt idx="166">
                  <c:v>105.79416091318052</c:v>
                </c:pt>
                <c:pt idx="167">
                  <c:v>105.37670529073515</c:v>
                </c:pt>
                <c:pt idx="168">
                  <c:v>105.31875907455225</c:v>
                </c:pt>
                <c:pt idx="169">
                  <c:v>105.58885600660054</c:v>
                </c:pt>
                <c:pt idx="170">
                  <c:v>105.43544138089368</c:v>
                </c:pt>
                <c:pt idx="171">
                  <c:v>105.85916579252616</c:v>
                </c:pt>
                <c:pt idx="172">
                  <c:v>104.08754307054249</c:v>
                </c:pt>
                <c:pt idx="173">
                  <c:v>101.72757129716928</c:v>
                </c:pt>
                <c:pt idx="174">
                  <c:v>99.83069823194586</c:v>
                </c:pt>
                <c:pt idx="175">
                  <c:v>98.836872597923715</c:v>
                </c:pt>
                <c:pt idx="176">
                  <c:v>98.733427870094758</c:v>
                </c:pt>
                <c:pt idx="177">
                  <c:v>97.180086260233281</c:v>
                </c:pt>
                <c:pt idx="178">
                  <c:v>96.047309694728995</c:v>
                </c:pt>
                <c:pt idx="179">
                  <c:v>96.672813170707741</c:v>
                </c:pt>
                <c:pt idx="180">
                  <c:v>96.190976059655114</c:v>
                </c:pt>
                <c:pt idx="181">
                  <c:v>95.063518071658279</c:v>
                </c:pt>
                <c:pt idx="182">
                  <c:v>94.969456505034771</c:v>
                </c:pt>
                <c:pt idx="183">
                  <c:v>94.511742847450577</c:v>
                </c:pt>
                <c:pt idx="184">
                  <c:v>94.035103959955507</c:v>
                </c:pt>
                <c:pt idx="185">
                  <c:v>93.352270227000858</c:v>
                </c:pt>
                <c:pt idx="186">
                  <c:v>93.510662208423412</c:v>
                </c:pt>
                <c:pt idx="187">
                  <c:v>92.691232504385709</c:v>
                </c:pt>
                <c:pt idx="188">
                  <c:v>92.155278209538565</c:v>
                </c:pt>
                <c:pt idx="189">
                  <c:v>92.360734426874558</c:v>
                </c:pt>
                <c:pt idx="190">
                  <c:v>92.366484854711658</c:v>
                </c:pt>
                <c:pt idx="191">
                  <c:v>91.962736882984942</c:v>
                </c:pt>
                <c:pt idx="192">
                  <c:v>92.940128217773861</c:v>
                </c:pt>
                <c:pt idx="193">
                  <c:v>91.906435040258273</c:v>
                </c:pt>
                <c:pt idx="194">
                  <c:v>91.807448995471788</c:v>
                </c:pt>
                <c:pt idx="195">
                  <c:v>91.646281783672691</c:v>
                </c:pt>
                <c:pt idx="196">
                  <c:v>92.604943689011179</c:v>
                </c:pt>
                <c:pt idx="197">
                  <c:v>92.563937336611687</c:v>
                </c:pt>
                <c:pt idx="198">
                  <c:v>92.095165920950592</c:v>
                </c:pt>
                <c:pt idx="199">
                  <c:v>91.650163401870927</c:v>
                </c:pt>
                <c:pt idx="200">
                  <c:v>92.225922220988011</c:v>
                </c:pt>
                <c:pt idx="201">
                  <c:v>91.213176349000904</c:v>
                </c:pt>
                <c:pt idx="202">
                  <c:v>91.068569165930327</c:v>
                </c:pt>
                <c:pt idx="203">
                  <c:v>90.798200636558718</c:v>
                </c:pt>
                <c:pt idx="204">
                  <c:v>90.429544774756948</c:v>
                </c:pt>
                <c:pt idx="205">
                  <c:v>89.964420535038343</c:v>
                </c:pt>
                <c:pt idx="206">
                  <c:v>89.326438272380045</c:v>
                </c:pt>
                <c:pt idx="207">
                  <c:v>89.974467978860446</c:v>
                </c:pt>
                <c:pt idx="208">
                  <c:v>89.568765096451017</c:v>
                </c:pt>
                <c:pt idx="209">
                  <c:v>89.972673949326406</c:v>
                </c:pt>
                <c:pt idx="210">
                  <c:v>88.989540714679748</c:v>
                </c:pt>
                <c:pt idx="211">
                  <c:v>89.262897988530028</c:v>
                </c:pt>
                <c:pt idx="212">
                  <c:v>88.398482613152638</c:v>
                </c:pt>
                <c:pt idx="213">
                  <c:v>87.315930625184848</c:v>
                </c:pt>
                <c:pt idx="214">
                  <c:v>88.503492945287292</c:v>
                </c:pt>
                <c:pt idx="215">
                  <c:v>88.609301794890158</c:v>
                </c:pt>
                <c:pt idx="216">
                  <c:v>88.633601142518458</c:v>
                </c:pt>
                <c:pt idx="217">
                  <c:v>87.773941318310378</c:v>
                </c:pt>
                <c:pt idx="218">
                  <c:v>88.150028530112579</c:v>
                </c:pt>
                <c:pt idx="219">
                  <c:v>87.547078622066579</c:v>
                </c:pt>
                <c:pt idx="220">
                  <c:v>87.743368224338127</c:v>
                </c:pt>
                <c:pt idx="221">
                  <c:v>87.107914140500313</c:v>
                </c:pt>
                <c:pt idx="222">
                  <c:v>87.446090622876866</c:v>
                </c:pt>
                <c:pt idx="223">
                  <c:v>87.006660868087977</c:v>
                </c:pt>
                <c:pt idx="224">
                  <c:v>86.422444813418807</c:v>
                </c:pt>
                <c:pt idx="225">
                  <c:v>86.637165444163628</c:v>
                </c:pt>
                <c:pt idx="226">
                  <c:v>87.039604408996297</c:v>
                </c:pt>
                <c:pt idx="227">
                  <c:v>87.091687725857327</c:v>
                </c:pt>
                <c:pt idx="228">
                  <c:v>86.600333989574253</c:v>
                </c:pt>
                <c:pt idx="229">
                  <c:v>86.207696183178342</c:v>
                </c:pt>
                <c:pt idx="230">
                  <c:v>86.013002368384349</c:v>
                </c:pt>
                <c:pt idx="231">
                  <c:v>86.380087994573188</c:v>
                </c:pt>
                <c:pt idx="232">
                  <c:v>87.060011327256689</c:v>
                </c:pt>
                <c:pt idx="233">
                  <c:v>86.691792313960619</c:v>
                </c:pt>
                <c:pt idx="234">
                  <c:v>86.672271977127934</c:v>
                </c:pt>
                <c:pt idx="235">
                  <c:v>86.727444471803167</c:v>
                </c:pt>
                <c:pt idx="236">
                  <c:v>86.200901518885701</c:v>
                </c:pt>
                <c:pt idx="237">
                  <c:v>86.911702238108504</c:v>
                </c:pt>
                <c:pt idx="238">
                  <c:v>86.784037031143882</c:v>
                </c:pt>
                <c:pt idx="239">
                  <c:v>85.719557192196859</c:v>
                </c:pt>
                <c:pt idx="240">
                  <c:v>83.073268342060743</c:v>
                </c:pt>
                <c:pt idx="241">
                  <c:v>82.941520485386718</c:v>
                </c:pt>
                <c:pt idx="242">
                  <c:v>81.253941568946004</c:v>
                </c:pt>
                <c:pt idx="243">
                  <c:v>80.025581262182158</c:v>
                </c:pt>
                <c:pt idx="244">
                  <c:v>79.09124910796919</c:v>
                </c:pt>
                <c:pt idx="245">
                  <c:v>78.896311668400202</c:v>
                </c:pt>
                <c:pt idx="246">
                  <c:v>78.663268615808363</c:v>
                </c:pt>
                <c:pt idx="247">
                  <c:v>77.770462041761249</c:v>
                </c:pt>
                <c:pt idx="248">
                  <c:v>77.721378596467659</c:v>
                </c:pt>
                <c:pt idx="249">
                  <c:v>77.288822690213522</c:v>
                </c:pt>
                <c:pt idx="250">
                  <c:v>77.63301567086188</c:v>
                </c:pt>
                <c:pt idx="251">
                  <c:v>77.038996963375126</c:v>
                </c:pt>
                <c:pt idx="252">
                  <c:v>75.836284871077567</c:v>
                </c:pt>
                <c:pt idx="253">
                  <c:v>75.952428021664488</c:v>
                </c:pt>
                <c:pt idx="254">
                  <c:v>75.321245390516481</c:v>
                </c:pt>
                <c:pt idx="255">
                  <c:v>76.700962641633694</c:v>
                </c:pt>
                <c:pt idx="256">
                  <c:v>75.55429155013411</c:v>
                </c:pt>
                <c:pt idx="257">
                  <c:v>76.771420099578506</c:v>
                </c:pt>
                <c:pt idx="258">
                  <c:v>75.998399730096182</c:v>
                </c:pt>
                <c:pt idx="259">
                  <c:v>75.365603043715225</c:v>
                </c:pt>
                <c:pt idx="260">
                  <c:v>75.225585811997519</c:v>
                </c:pt>
                <c:pt idx="261">
                  <c:v>75.489449009752164</c:v>
                </c:pt>
                <c:pt idx="262">
                  <c:v>75.123506659738098</c:v>
                </c:pt>
                <c:pt idx="263">
                  <c:v>75.384056015558315</c:v>
                </c:pt>
                <c:pt idx="264">
                  <c:v>75.255796283663358</c:v>
                </c:pt>
                <c:pt idx="265">
                  <c:v>74.883943265107831</c:v>
                </c:pt>
                <c:pt idx="266">
                  <c:v>74.888714909223211</c:v>
                </c:pt>
                <c:pt idx="267">
                  <c:v>75.532550087306674</c:v>
                </c:pt>
                <c:pt idx="268">
                  <c:v>74.398222627071675</c:v>
                </c:pt>
                <c:pt idx="269">
                  <c:v>73.759599910980739</c:v>
                </c:pt>
                <c:pt idx="270">
                  <c:v>73.697726442799649</c:v>
                </c:pt>
                <c:pt idx="271">
                  <c:v>73.377131642371879</c:v>
                </c:pt>
                <c:pt idx="272">
                  <c:v>73.098390999897276</c:v>
                </c:pt>
                <c:pt idx="273">
                  <c:v>72.718403894434758</c:v>
                </c:pt>
                <c:pt idx="274">
                  <c:v>73.989444443918018</c:v>
                </c:pt>
                <c:pt idx="275">
                  <c:v>74.487664408846328</c:v>
                </c:pt>
                <c:pt idx="276">
                  <c:v>72.760047528023819</c:v>
                </c:pt>
                <c:pt idx="277">
                  <c:v>72.763951914150255</c:v>
                </c:pt>
                <c:pt idx="278">
                  <c:v>73.662405341952109</c:v>
                </c:pt>
                <c:pt idx="279">
                  <c:v>73.236428125478312</c:v>
                </c:pt>
                <c:pt idx="280">
                  <c:v>72.449152408973475</c:v>
                </c:pt>
                <c:pt idx="281">
                  <c:v>72.679283993243033</c:v>
                </c:pt>
                <c:pt idx="282">
                  <c:v>71.851040080669378</c:v>
                </c:pt>
                <c:pt idx="283">
                  <c:v>72.80180624904466</c:v>
                </c:pt>
                <c:pt idx="284">
                  <c:v>72.575788805274144</c:v>
                </c:pt>
                <c:pt idx="285">
                  <c:v>72.711722297191102</c:v>
                </c:pt>
                <c:pt idx="286">
                  <c:v>71.739776791704458</c:v>
                </c:pt>
                <c:pt idx="287">
                  <c:v>72.228838290632567</c:v>
                </c:pt>
                <c:pt idx="288">
                  <c:v>72.420640982627503</c:v>
                </c:pt>
                <c:pt idx="289">
                  <c:v>70.279143762297693</c:v>
                </c:pt>
                <c:pt idx="290">
                  <c:v>71.941345144299532</c:v>
                </c:pt>
                <c:pt idx="291">
                  <c:v>71.420925509403503</c:v>
                </c:pt>
                <c:pt idx="292">
                  <c:v>72.542988975701348</c:v>
                </c:pt>
                <c:pt idx="293">
                  <c:v>71.784710495136963</c:v>
                </c:pt>
                <c:pt idx="294">
                  <c:v>70.963643038465705</c:v>
                </c:pt>
                <c:pt idx="295">
                  <c:v>70.88152965653677</c:v>
                </c:pt>
                <c:pt idx="296">
                  <c:v>72.042558164262303</c:v>
                </c:pt>
                <c:pt idx="297">
                  <c:v>72.654376125481491</c:v>
                </c:pt>
                <c:pt idx="298">
                  <c:v>71.67798038925018</c:v>
                </c:pt>
                <c:pt idx="299">
                  <c:v>72.43686011770005</c:v>
                </c:pt>
                <c:pt idx="300">
                  <c:v>70.890602948623652</c:v>
                </c:pt>
              </c:numCache>
            </c:numRef>
          </c:yVal>
          <c:smooth val="1"/>
        </c:ser>
        <c:ser>
          <c:idx val="3"/>
          <c:order val="2"/>
          <c:tx>
            <c:strRef>
              <c:f>Data!$EI$1</c:f>
              <c:strCache>
                <c:ptCount val="1"/>
                <c:pt idx="0">
                  <c:v>ttinf (F)</c:v>
                </c:pt>
              </c:strCache>
            </c:strRef>
          </c:tx>
          <c:spPr>
            <a:ln w="38100">
              <a:solidFill>
                <a:schemeClr val="accent1"/>
              </a:solidFill>
            </a:ln>
          </c:spPr>
          <c:marker>
            <c:symbol val="none"/>
          </c:marker>
          <c:xVal>
            <c:numRef>
              <c:f>Data!$AB$2:$AB$302</c:f>
              <c:numCache>
                <c:formatCode>General</c:formatCode>
                <c:ptCount val="301"/>
                <c:pt idx="0">
                  <c:v>0</c:v>
                </c:pt>
                <c:pt idx="1">
                  <c:v>2</c:v>
                </c:pt>
                <c:pt idx="2">
                  <c:v>4</c:v>
                </c:pt>
                <c:pt idx="3">
                  <c:v>6</c:v>
                </c:pt>
                <c:pt idx="4">
                  <c:v>8</c:v>
                </c:pt>
                <c:pt idx="5">
                  <c:v>10</c:v>
                </c:pt>
                <c:pt idx="6">
                  <c:v>12</c:v>
                </c:pt>
                <c:pt idx="7">
                  <c:v>14</c:v>
                </c:pt>
                <c:pt idx="8">
                  <c:v>16</c:v>
                </c:pt>
                <c:pt idx="9">
                  <c:v>18</c:v>
                </c:pt>
                <c:pt idx="10">
                  <c:v>20</c:v>
                </c:pt>
                <c:pt idx="11">
                  <c:v>22</c:v>
                </c:pt>
                <c:pt idx="12">
                  <c:v>24</c:v>
                </c:pt>
                <c:pt idx="13">
                  <c:v>26</c:v>
                </c:pt>
                <c:pt idx="14">
                  <c:v>28</c:v>
                </c:pt>
                <c:pt idx="15">
                  <c:v>30</c:v>
                </c:pt>
                <c:pt idx="16">
                  <c:v>32</c:v>
                </c:pt>
                <c:pt idx="17">
                  <c:v>34</c:v>
                </c:pt>
                <c:pt idx="18">
                  <c:v>36</c:v>
                </c:pt>
                <c:pt idx="19">
                  <c:v>38</c:v>
                </c:pt>
                <c:pt idx="20">
                  <c:v>40</c:v>
                </c:pt>
                <c:pt idx="21">
                  <c:v>42</c:v>
                </c:pt>
                <c:pt idx="22">
                  <c:v>44</c:v>
                </c:pt>
                <c:pt idx="23">
                  <c:v>46</c:v>
                </c:pt>
                <c:pt idx="24">
                  <c:v>48</c:v>
                </c:pt>
                <c:pt idx="25">
                  <c:v>50</c:v>
                </c:pt>
                <c:pt idx="26">
                  <c:v>52</c:v>
                </c:pt>
                <c:pt idx="27">
                  <c:v>54</c:v>
                </c:pt>
                <c:pt idx="28">
                  <c:v>56</c:v>
                </c:pt>
                <c:pt idx="29">
                  <c:v>58</c:v>
                </c:pt>
                <c:pt idx="30">
                  <c:v>60</c:v>
                </c:pt>
                <c:pt idx="31">
                  <c:v>62</c:v>
                </c:pt>
                <c:pt idx="32">
                  <c:v>64</c:v>
                </c:pt>
                <c:pt idx="33">
                  <c:v>66</c:v>
                </c:pt>
                <c:pt idx="34">
                  <c:v>68</c:v>
                </c:pt>
                <c:pt idx="35">
                  <c:v>70</c:v>
                </c:pt>
                <c:pt idx="36">
                  <c:v>72</c:v>
                </c:pt>
                <c:pt idx="37">
                  <c:v>74</c:v>
                </c:pt>
                <c:pt idx="38">
                  <c:v>76</c:v>
                </c:pt>
                <c:pt idx="39">
                  <c:v>78</c:v>
                </c:pt>
                <c:pt idx="40">
                  <c:v>80</c:v>
                </c:pt>
                <c:pt idx="41">
                  <c:v>82</c:v>
                </c:pt>
                <c:pt idx="42">
                  <c:v>84</c:v>
                </c:pt>
                <c:pt idx="43">
                  <c:v>86</c:v>
                </c:pt>
                <c:pt idx="44">
                  <c:v>88</c:v>
                </c:pt>
                <c:pt idx="45">
                  <c:v>90</c:v>
                </c:pt>
                <c:pt idx="46">
                  <c:v>92</c:v>
                </c:pt>
                <c:pt idx="47">
                  <c:v>94</c:v>
                </c:pt>
                <c:pt idx="48">
                  <c:v>96</c:v>
                </c:pt>
                <c:pt idx="49">
                  <c:v>98</c:v>
                </c:pt>
                <c:pt idx="50">
                  <c:v>100</c:v>
                </c:pt>
                <c:pt idx="51">
                  <c:v>102</c:v>
                </c:pt>
                <c:pt idx="52">
                  <c:v>104</c:v>
                </c:pt>
                <c:pt idx="53">
                  <c:v>106</c:v>
                </c:pt>
                <c:pt idx="54">
                  <c:v>108</c:v>
                </c:pt>
                <c:pt idx="55">
                  <c:v>110</c:v>
                </c:pt>
                <c:pt idx="56">
                  <c:v>112</c:v>
                </c:pt>
                <c:pt idx="57">
                  <c:v>114</c:v>
                </c:pt>
                <c:pt idx="58">
                  <c:v>116</c:v>
                </c:pt>
                <c:pt idx="59">
                  <c:v>118</c:v>
                </c:pt>
                <c:pt idx="60">
                  <c:v>120</c:v>
                </c:pt>
                <c:pt idx="61">
                  <c:v>122</c:v>
                </c:pt>
                <c:pt idx="62">
                  <c:v>124</c:v>
                </c:pt>
                <c:pt idx="63">
                  <c:v>126</c:v>
                </c:pt>
                <c:pt idx="64">
                  <c:v>128</c:v>
                </c:pt>
                <c:pt idx="65">
                  <c:v>130</c:v>
                </c:pt>
                <c:pt idx="66">
                  <c:v>132</c:v>
                </c:pt>
                <c:pt idx="67">
                  <c:v>134</c:v>
                </c:pt>
                <c:pt idx="68">
                  <c:v>136</c:v>
                </c:pt>
                <c:pt idx="69">
                  <c:v>138</c:v>
                </c:pt>
                <c:pt idx="70">
                  <c:v>140</c:v>
                </c:pt>
                <c:pt idx="71">
                  <c:v>142</c:v>
                </c:pt>
                <c:pt idx="72">
                  <c:v>144</c:v>
                </c:pt>
                <c:pt idx="73">
                  <c:v>146</c:v>
                </c:pt>
                <c:pt idx="74">
                  <c:v>148</c:v>
                </c:pt>
                <c:pt idx="75">
                  <c:v>150</c:v>
                </c:pt>
                <c:pt idx="76">
                  <c:v>152</c:v>
                </c:pt>
                <c:pt idx="77">
                  <c:v>154</c:v>
                </c:pt>
                <c:pt idx="78">
                  <c:v>156</c:v>
                </c:pt>
                <c:pt idx="79">
                  <c:v>158</c:v>
                </c:pt>
                <c:pt idx="80">
                  <c:v>160</c:v>
                </c:pt>
                <c:pt idx="81">
                  <c:v>162</c:v>
                </c:pt>
                <c:pt idx="82">
                  <c:v>164</c:v>
                </c:pt>
                <c:pt idx="83">
                  <c:v>166</c:v>
                </c:pt>
                <c:pt idx="84">
                  <c:v>168</c:v>
                </c:pt>
                <c:pt idx="85">
                  <c:v>170</c:v>
                </c:pt>
                <c:pt idx="86">
                  <c:v>172</c:v>
                </c:pt>
                <c:pt idx="87">
                  <c:v>174</c:v>
                </c:pt>
                <c:pt idx="88">
                  <c:v>176</c:v>
                </c:pt>
                <c:pt idx="89">
                  <c:v>178</c:v>
                </c:pt>
                <c:pt idx="90">
                  <c:v>180</c:v>
                </c:pt>
                <c:pt idx="91">
                  <c:v>182</c:v>
                </c:pt>
                <c:pt idx="92">
                  <c:v>184</c:v>
                </c:pt>
                <c:pt idx="93">
                  <c:v>186</c:v>
                </c:pt>
                <c:pt idx="94">
                  <c:v>188</c:v>
                </c:pt>
                <c:pt idx="95">
                  <c:v>190</c:v>
                </c:pt>
                <c:pt idx="96">
                  <c:v>192</c:v>
                </c:pt>
                <c:pt idx="97">
                  <c:v>194</c:v>
                </c:pt>
                <c:pt idx="98">
                  <c:v>196</c:v>
                </c:pt>
                <c:pt idx="99">
                  <c:v>198</c:v>
                </c:pt>
                <c:pt idx="100">
                  <c:v>200</c:v>
                </c:pt>
                <c:pt idx="101">
                  <c:v>202</c:v>
                </c:pt>
                <c:pt idx="102">
                  <c:v>204</c:v>
                </c:pt>
                <c:pt idx="103">
                  <c:v>206</c:v>
                </c:pt>
                <c:pt idx="104">
                  <c:v>208</c:v>
                </c:pt>
                <c:pt idx="105">
                  <c:v>210</c:v>
                </c:pt>
                <c:pt idx="106">
                  <c:v>212</c:v>
                </c:pt>
                <c:pt idx="107">
                  <c:v>214</c:v>
                </c:pt>
                <c:pt idx="108">
                  <c:v>216</c:v>
                </c:pt>
                <c:pt idx="109">
                  <c:v>218</c:v>
                </c:pt>
                <c:pt idx="110">
                  <c:v>220</c:v>
                </c:pt>
                <c:pt idx="111">
                  <c:v>222</c:v>
                </c:pt>
                <c:pt idx="112">
                  <c:v>224</c:v>
                </c:pt>
                <c:pt idx="113">
                  <c:v>226</c:v>
                </c:pt>
                <c:pt idx="114">
                  <c:v>228</c:v>
                </c:pt>
                <c:pt idx="115">
                  <c:v>230</c:v>
                </c:pt>
                <c:pt idx="116">
                  <c:v>232</c:v>
                </c:pt>
                <c:pt idx="117">
                  <c:v>234</c:v>
                </c:pt>
                <c:pt idx="118">
                  <c:v>236</c:v>
                </c:pt>
                <c:pt idx="119">
                  <c:v>238</c:v>
                </c:pt>
                <c:pt idx="120">
                  <c:v>240</c:v>
                </c:pt>
                <c:pt idx="121">
                  <c:v>242</c:v>
                </c:pt>
                <c:pt idx="122">
                  <c:v>244</c:v>
                </c:pt>
                <c:pt idx="123">
                  <c:v>246</c:v>
                </c:pt>
                <c:pt idx="124">
                  <c:v>248</c:v>
                </c:pt>
                <c:pt idx="125">
                  <c:v>250</c:v>
                </c:pt>
                <c:pt idx="126">
                  <c:v>252</c:v>
                </c:pt>
                <c:pt idx="127">
                  <c:v>254</c:v>
                </c:pt>
                <c:pt idx="128">
                  <c:v>256</c:v>
                </c:pt>
                <c:pt idx="129">
                  <c:v>258</c:v>
                </c:pt>
                <c:pt idx="130">
                  <c:v>260</c:v>
                </c:pt>
                <c:pt idx="131">
                  <c:v>262</c:v>
                </c:pt>
                <c:pt idx="132">
                  <c:v>264</c:v>
                </c:pt>
                <c:pt idx="133">
                  <c:v>266</c:v>
                </c:pt>
                <c:pt idx="134">
                  <c:v>268</c:v>
                </c:pt>
                <c:pt idx="135">
                  <c:v>270</c:v>
                </c:pt>
                <c:pt idx="136">
                  <c:v>272</c:v>
                </c:pt>
                <c:pt idx="137">
                  <c:v>274</c:v>
                </c:pt>
                <c:pt idx="138">
                  <c:v>276</c:v>
                </c:pt>
                <c:pt idx="139">
                  <c:v>278</c:v>
                </c:pt>
                <c:pt idx="140">
                  <c:v>280</c:v>
                </c:pt>
                <c:pt idx="141">
                  <c:v>282</c:v>
                </c:pt>
                <c:pt idx="142">
                  <c:v>284</c:v>
                </c:pt>
                <c:pt idx="143">
                  <c:v>286</c:v>
                </c:pt>
                <c:pt idx="144">
                  <c:v>288</c:v>
                </c:pt>
                <c:pt idx="145">
                  <c:v>290</c:v>
                </c:pt>
                <c:pt idx="146">
                  <c:v>292</c:v>
                </c:pt>
                <c:pt idx="147">
                  <c:v>294</c:v>
                </c:pt>
                <c:pt idx="148">
                  <c:v>296</c:v>
                </c:pt>
                <c:pt idx="149">
                  <c:v>298</c:v>
                </c:pt>
                <c:pt idx="150">
                  <c:v>300</c:v>
                </c:pt>
                <c:pt idx="151">
                  <c:v>302</c:v>
                </c:pt>
                <c:pt idx="152">
                  <c:v>304</c:v>
                </c:pt>
                <c:pt idx="153">
                  <c:v>306</c:v>
                </c:pt>
                <c:pt idx="154">
                  <c:v>308</c:v>
                </c:pt>
                <c:pt idx="155">
                  <c:v>310</c:v>
                </c:pt>
                <c:pt idx="156">
                  <c:v>312</c:v>
                </c:pt>
                <c:pt idx="157">
                  <c:v>314</c:v>
                </c:pt>
                <c:pt idx="158">
                  <c:v>316</c:v>
                </c:pt>
                <c:pt idx="159">
                  <c:v>318</c:v>
                </c:pt>
                <c:pt idx="160">
                  <c:v>320</c:v>
                </c:pt>
                <c:pt idx="161">
                  <c:v>322</c:v>
                </c:pt>
                <c:pt idx="162">
                  <c:v>324</c:v>
                </c:pt>
                <c:pt idx="163">
                  <c:v>326</c:v>
                </c:pt>
                <c:pt idx="164">
                  <c:v>328</c:v>
                </c:pt>
                <c:pt idx="165">
                  <c:v>330</c:v>
                </c:pt>
                <c:pt idx="166">
                  <c:v>332</c:v>
                </c:pt>
                <c:pt idx="167">
                  <c:v>334</c:v>
                </c:pt>
                <c:pt idx="168">
                  <c:v>336</c:v>
                </c:pt>
                <c:pt idx="169">
                  <c:v>338</c:v>
                </c:pt>
                <c:pt idx="170">
                  <c:v>340</c:v>
                </c:pt>
                <c:pt idx="171">
                  <c:v>342</c:v>
                </c:pt>
                <c:pt idx="172">
                  <c:v>344</c:v>
                </c:pt>
                <c:pt idx="173">
                  <c:v>346</c:v>
                </c:pt>
                <c:pt idx="174">
                  <c:v>348</c:v>
                </c:pt>
                <c:pt idx="175">
                  <c:v>350</c:v>
                </c:pt>
                <c:pt idx="176">
                  <c:v>352</c:v>
                </c:pt>
                <c:pt idx="177">
                  <c:v>354</c:v>
                </c:pt>
                <c:pt idx="178">
                  <c:v>356</c:v>
                </c:pt>
                <c:pt idx="179">
                  <c:v>358</c:v>
                </c:pt>
                <c:pt idx="180">
                  <c:v>360</c:v>
                </c:pt>
                <c:pt idx="181">
                  <c:v>362</c:v>
                </c:pt>
                <c:pt idx="182">
                  <c:v>364</c:v>
                </c:pt>
                <c:pt idx="183">
                  <c:v>366</c:v>
                </c:pt>
                <c:pt idx="184">
                  <c:v>368</c:v>
                </c:pt>
                <c:pt idx="185">
                  <c:v>370</c:v>
                </c:pt>
                <c:pt idx="186">
                  <c:v>372</c:v>
                </c:pt>
                <c:pt idx="187">
                  <c:v>374</c:v>
                </c:pt>
                <c:pt idx="188">
                  <c:v>376</c:v>
                </c:pt>
                <c:pt idx="189">
                  <c:v>378</c:v>
                </c:pt>
                <c:pt idx="190">
                  <c:v>380</c:v>
                </c:pt>
                <c:pt idx="191">
                  <c:v>382</c:v>
                </c:pt>
                <c:pt idx="192">
                  <c:v>384</c:v>
                </c:pt>
                <c:pt idx="193">
                  <c:v>386</c:v>
                </c:pt>
                <c:pt idx="194">
                  <c:v>388</c:v>
                </c:pt>
                <c:pt idx="195">
                  <c:v>390</c:v>
                </c:pt>
                <c:pt idx="196">
                  <c:v>392</c:v>
                </c:pt>
                <c:pt idx="197">
                  <c:v>394</c:v>
                </c:pt>
                <c:pt idx="198">
                  <c:v>396</c:v>
                </c:pt>
                <c:pt idx="199">
                  <c:v>398</c:v>
                </c:pt>
                <c:pt idx="200">
                  <c:v>400</c:v>
                </c:pt>
                <c:pt idx="201">
                  <c:v>402</c:v>
                </c:pt>
                <c:pt idx="202">
                  <c:v>404</c:v>
                </c:pt>
                <c:pt idx="203">
                  <c:v>406</c:v>
                </c:pt>
                <c:pt idx="204">
                  <c:v>408</c:v>
                </c:pt>
                <c:pt idx="205">
                  <c:v>410</c:v>
                </c:pt>
                <c:pt idx="206">
                  <c:v>412</c:v>
                </c:pt>
                <c:pt idx="207">
                  <c:v>414</c:v>
                </c:pt>
                <c:pt idx="208">
                  <c:v>416</c:v>
                </c:pt>
                <c:pt idx="209">
                  <c:v>418</c:v>
                </c:pt>
                <c:pt idx="210">
                  <c:v>420</c:v>
                </c:pt>
                <c:pt idx="211">
                  <c:v>422</c:v>
                </c:pt>
                <c:pt idx="212">
                  <c:v>424</c:v>
                </c:pt>
                <c:pt idx="213">
                  <c:v>426</c:v>
                </c:pt>
                <c:pt idx="214">
                  <c:v>428</c:v>
                </c:pt>
                <c:pt idx="215">
                  <c:v>430</c:v>
                </c:pt>
                <c:pt idx="216">
                  <c:v>432</c:v>
                </c:pt>
                <c:pt idx="217">
                  <c:v>434</c:v>
                </c:pt>
                <c:pt idx="218">
                  <c:v>436</c:v>
                </c:pt>
                <c:pt idx="219">
                  <c:v>438</c:v>
                </c:pt>
                <c:pt idx="220">
                  <c:v>440</c:v>
                </c:pt>
                <c:pt idx="221">
                  <c:v>442</c:v>
                </c:pt>
                <c:pt idx="222">
                  <c:v>444</c:v>
                </c:pt>
                <c:pt idx="223">
                  <c:v>446</c:v>
                </c:pt>
                <c:pt idx="224">
                  <c:v>448</c:v>
                </c:pt>
                <c:pt idx="225">
                  <c:v>450</c:v>
                </c:pt>
                <c:pt idx="226">
                  <c:v>452</c:v>
                </c:pt>
                <c:pt idx="227">
                  <c:v>454</c:v>
                </c:pt>
                <c:pt idx="228">
                  <c:v>456</c:v>
                </c:pt>
                <c:pt idx="229">
                  <c:v>458</c:v>
                </c:pt>
                <c:pt idx="230">
                  <c:v>460</c:v>
                </c:pt>
                <c:pt idx="231">
                  <c:v>462</c:v>
                </c:pt>
                <c:pt idx="232">
                  <c:v>464</c:v>
                </c:pt>
                <c:pt idx="233">
                  <c:v>466</c:v>
                </c:pt>
                <c:pt idx="234">
                  <c:v>468</c:v>
                </c:pt>
                <c:pt idx="235">
                  <c:v>470</c:v>
                </c:pt>
                <c:pt idx="236">
                  <c:v>472</c:v>
                </c:pt>
                <c:pt idx="237">
                  <c:v>474</c:v>
                </c:pt>
                <c:pt idx="238">
                  <c:v>476</c:v>
                </c:pt>
                <c:pt idx="239">
                  <c:v>478</c:v>
                </c:pt>
                <c:pt idx="240">
                  <c:v>480</c:v>
                </c:pt>
                <c:pt idx="241">
                  <c:v>482</c:v>
                </c:pt>
                <c:pt idx="242">
                  <c:v>484</c:v>
                </c:pt>
                <c:pt idx="243">
                  <c:v>486</c:v>
                </c:pt>
                <c:pt idx="244">
                  <c:v>488</c:v>
                </c:pt>
                <c:pt idx="245">
                  <c:v>490</c:v>
                </c:pt>
                <c:pt idx="246">
                  <c:v>492</c:v>
                </c:pt>
                <c:pt idx="247">
                  <c:v>494</c:v>
                </c:pt>
                <c:pt idx="248">
                  <c:v>496</c:v>
                </c:pt>
                <c:pt idx="249">
                  <c:v>498</c:v>
                </c:pt>
                <c:pt idx="250">
                  <c:v>500</c:v>
                </c:pt>
                <c:pt idx="251">
                  <c:v>502</c:v>
                </c:pt>
                <c:pt idx="252">
                  <c:v>504</c:v>
                </c:pt>
                <c:pt idx="253">
                  <c:v>506</c:v>
                </c:pt>
                <c:pt idx="254">
                  <c:v>508</c:v>
                </c:pt>
                <c:pt idx="255">
                  <c:v>510</c:v>
                </c:pt>
                <c:pt idx="256">
                  <c:v>512</c:v>
                </c:pt>
                <c:pt idx="257">
                  <c:v>514</c:v>
                </c:pt>
                <c:pt idx="258">
                  <c:v>516</c:v>
                </c:pt>
                <c:pt idx="259">
                  <c:v>518</c:v>
                </c:pt>
                <c:pt idx="260">
                  <c:v>520</c:v>
                </c:pt>
                <c:pt idx="261">
                  <c:v>522</c:v>
                </c:pt>
                <c:pt idx="262">
                  <c:v>524</c:v>
                </c:pt>
                <c:pt idx="263">
                  <c:v>526</c:v>
                </c:pt>
                <c:pt idx="264">
                  <c:v>528</c:v>
                </c:pt>
                <c:pt idx="265">
                  <c:v>530</c:v>
                </c:pt>
                <c:pt idx="266">
                  <c:v>532</c:v>
                </c:pt>
                <c:pt idx="267">
                  <c:v>534</c:v>
                </c:pt>
                <c:pt idx="268">
                  <c:v>536</c:v>
                </c:pt>
                <c:pt idx="269">
                  <c:v>538</c:v>
                </c:pt>
                <c:pt idx="270">
                  <c:v>540</c:v>
                </c:pt>
                <c:pt idx="271">
                  <c:v>542</c:v>
                </c:pt>
                <c:pt idx="272">
                  <c:v>544</c:v>
                </c:pt>
                <c:pt idx="273">
                  <c:v>546</c:v>
                </c:pt>
                <c:pt idx="274">
                  <c:v>548</c:v>
                </c:pt>
                <c:pt idx="275">
                  <c:v>550</c:v>
                </c:pt>
                <c:pt idx="276">
                  <c:v>552</c:v>
                </c:pt>
                <c:pt idx="277">
                  <c:v>554</c:v>
                </c:pt>
                <c:pt idx="278">
                  <c:v>556</c:v>
                </c:pt>
                <c:pt idx="279">
                  <c:v>558</c:v>
                </c:pt>
                <c:pt idx="280">
                  <c:v>560</c:v>
                </c:pt>
                <c:pt idx="281">
                  <c:v>562</c:v>
                </c:pt>
                <c:pt idx="282">
                  <c:v>564</c:v>
                </c:pt>
                <c:pt idx="283">
                  <c:v>566</c:v>
                </c:pt>
                <c:pt idx="284">
                  <c:v>568</c:v>
                </c:pt>
                <c:pt idx="285">
                  <c:v>570</c:v>
                </c:pt>
                <c:pt idx="286">
                  <c:v>572</c:v>
                </c:pt>
                <c:pt idx="287">
                  <c:v>574</c:v>
                </c:pt>
                <c:pt idx="288">
                  <c:v>576</c:v>
                </c:pt>
                <c:pt idx="289">
                  <c:v>578</c:v>
                </c:pt>
                <c:pt idx="290">
                  <c:v>580</c:v>
                </c:pt>
                <c:pt idx="291">
                  <c:v>582</c:v>
                </c:pt>
                <c:pt idx="292">
                  <c:v>584</c:v>
                </c:pt>
                <c:pt idx="293">
                  <c:v>586</c:v>
                </c:pt>
                <c:pt idx="294">
                  <c:v>588</c:v>
                </c:pt>
                <c:pt idx="295">
                  <c:v>590</c:v>
                </c:pt>
                <c:pt idx="296">
                  <c:v>592</c:v>
                </c:pt>
                <c:pt idx="297">
                  <c:v>594</c:v>
                </c:pt>
                <c:pt idx="298">
                  <c:v>596</c:v>
                </c:pt>
                <c:pt idx="299">
                  <c:v>598</c:v>
                </c:pt>
                <c:pt idx="300">
                  <c:v>600</c:v>
                </c:pt>
              </c:numCache>
            </c:numRef>
          </c:xVal>
          <c:yVal>
            <c:numRef>
              <c:f>Data!$EI$2:$EI$302</c:f>
              <c:numCache>
                <c:formatCode>General</c:formatCode>
                <c:ptCount val="301"/>
                <c:pt idx="0">
                  <c:v>59.320545745614197</c:v>
                </c:pt>
                <c:pt idx="1">
                  <c:v>59.320477574019144</c:v>
                </c:pt>
                <c:pt idx="2">
                  <c:v>59.320478330157663</c:v>
                </c:pt>
                <c:pt idx="3">
                  <c:v>59.320521803241995</c:v>
                </c:pt>
                <c:pt idx="4">
                  <c:v>59.320544776800887</c:v>
                </c:pt>
                <c:pt idx="5">
                  <c:v>59.320546898333703</c:v>
                </c:pt>
                <c:pt idx="6">
                  <c:v>59.320470944868532</c:v>
                </c:pt>
                <c:pt idx="7">
                  <c:v>59.320459539891829</c:v>
                </c:pt>
                <c:pt idx="8">
                  <c:v>59.320502122029275</c:v>
                </c:pt>
                <c:pt idx="9">
                  <c:v>59.32046339659388</c:v>
                </c:pt>
                <c:pt idx="10">
                  <c:v>59.32049386028217</c:v>
                </c:pt>
                <c:pt idx="11">
                  <c:v>59.320439183095495</c:v>
                </c:pt>
                <c:pt idx="12">
                  <c:v>59.320481594627744</c:v>
                </c:pt>
                <c:pt idx="13">
                  <c:v>59.320442718419201</c:v>
                </c:pt>
                <c:pt idx="14">
                  <c:v>59.320485660807144</c:v>
                </c:pt>
                <c:pt idx="15">
                  <c:v>59.320431578197997</c:v>
                </c:pt>
                <c:pt idx="16">
                  <c:v>59.320498503133244</c:v>
                </c:pt>
                <c:pt idx="17">
                  <c:v>59.320521296601605</c:v>
                </c:pt>
                <c:pt idx="18">
                  <c:v>59.320477519808996</c:v>
                </c:pt>
                <c:pt idx="19">
                  <c:v>59.320458455546699</c:v>
                </c:pt>
                <c:pt idx="20">
                  <c:v>59.320480158321445</c:v>
                </c:pt>
                <c:pt idx="21">
                  <c:v>59.320479985673494</c:v>
                </c:pt>
                <c:pt idx="22">
                  <c:v>59.320504027431809</c:v>
                </c:pt>
                <c:pt idx="23">
                  <c:v>59.320495030877566</c:v>
                </c:pt>
                <c:pt idx="24">
                  <c:v>59.320500879558551</c:v>
                </c:pt>
                <c:pt idx="25">
                  <c:v>59.320517608121662</c:v>
                </c:pt>
                <c:pt idx="26">
                  <c:v>59.320522607597752</c:v>
                </c:pt>
                <c:pt idx="27">
                  <c:v>59.320510820253332</c:v>
                </c:pt>
                <c:pt idx="28">
                  <c:v>59.320477628518752</c:v>
                </c:pt>
                <c:pt idx="29">
                  <c:v>59.320508160914699</c:v>
                </c:pt>
                <c:pt idx="30">
                  <c:v>59.320498343935199</c:v>
                </c:pt>
                <c:pt idx="31">
                  <c:v>59.320486184075151</c:v>
                </c:pt>
                <c:pt idx="32">
                  <c:v>59.32049518382297</c:v>
                </c:pt>
                <c:pt idx="33">
                  <c:v>59.3204915916738</c:v>
                </c:pt>
                <c:pt idx="34">
                  <c:v>59.320513480375269</c:v>
                </c:pt>
                <c:pt idx="35">
                  <c:v>59.320529485953955</c:v>
                </c:pt>
                <c:pt idx="36">
                  <c:v>59.32049128577404</c:v>
                </c:pt>
                <c:pt idx="37">
                  <c:v>59.320514179470649</c:v>
                </c:pt>
                <c:pt idx="38">
                  <c:v>59.320517551976124</c:v>
                </c:pt>
                <c:pt idx="39">
                  <c:v>59.320512095993713</c:v>
                </c:pt>
                <c:pt idx="40">
                  <c:v>59.320516382705563</c:v>
                </c:pt>
                <c:pt idx="41">
                  <c:v>59.320523214978849</c:v>
                </c:pt>
                <c:pt idx="42">
                  <c:v>59.320511456659993</c:v>
                </c:pt>
                <c:pt idx="43">
                  <c:v>59.320514972918033</c:v>
                </c:pt>
                <c:pt idx="44">
                  <c:v>59.320501647229264</c:v>
                </c:pt>
                <c:pt idx="45">
                  <c:v>59.320489300449765</c:v>
                </c:pt>
                <c:pt idx="46">
                  <c:v>59.320499707841144</c:v>
                </c:pt>
                <c:pt idx="47">
                  <c:v>59.320501388142304</c:v>
                </c:pt>
                <c:pt idx="48">
                  <c:v>59.320485501293945</c:v>
                </c:pt>
                <c:pt idx="49">
                  <c:v>59.320506662329365</c:v>
                </c:pt>
                <c:pt idx="50">
                  <c:v>59.320491134290194</c:v>
                </c:pt>
                <c:pt idx="51">
                  <c:v>59.320485754768754</c:v>
                </c:pt>
                <c:pt idx="52">
                  <c:v>59.320502910600013</c:v>
                </c:pt>
                <c:pt idx="53">
                  <c:v>59.320478843895053</c:v>
                </c:pt>
                <c:pt idx="54">
                  <c:v>59.320464723827797</c:v>
                </c:pt>
                <c:pt idx="55">
                  <c:v>59.320514056572222</c:v>
                </c:pt>
                <c:pt idx="56">
                  <c:v>59.320493144787122</c:v>
                </c:pt>
                <c:pt idx="57">
                  <c:v>59.320477768839325</c:v>
                </c:pt>
                <c:pt idx="58">
                  <c:v>59.320487273065844</c:v>
                </c:pt>
                <c:pt idx="59">
                  <c:v>59.320497014328055</c:v>
                </c:pt>
                <c:pt idx="60">
                  <c:v>59.320498920830516</c:v>
                </c:pt>
                <c:pt idx="61">
                  <c:v>59.320506782849918</c:v>
                </c:pt>
                <c:pt idx="62">
                  <c:v>59.320505301030011</c:v>
                </c:pt>
                <c:pt idx="63">
                  <c:v>59.320513406190287</c:v>
                </c:pt>
                <c:pt idx="64">
                  <c:v>59.320477080130495</c:v>
                </c:pt>
                <c:pt idx="65">
                  <c:v>59.320490072651005</c:v>
                </c:pt>
                <c:pt idx="66">
                  <c:v>59.320488633901334</c:v>
                </c:pt>
                <c:pt idx="67">
                  <c:v>59.320524736604803</c:v>
                </c:pt>
                <c:pt idx="68">
                  <c:v>59.320496091045975</c:v>
                </c:pt>
                <c:pt idx="69">
                  <c:v>59.320515918796502</c:v>
                </c:pt>
                <c:pt idx="70">
                  <c:v>59.320495331324913</c:v>
                </c:pt>
                <c:pt idx="71">
                  <c:v>59.320508685993047</c:v>
                </c:pt>
                <c:pt idx="72">
                  <c:v>59.320511512976452</c:v>
                </c:pt>
                <c:pt idx="73">
                  <c:v>59.320513204758164</c:v>
                </c:pt>
                <c:pt idx="74">
                  <c:v>59.320514825006001</c:v>
                </c:pt>
                <c:pt idx="75">
                  <c:v>59.320515675056008</c:v>
                </c:pt>
                <c:pt idx="76">
                  <c:v>59.320516002815168</c:v>
                </c:pt>
                <c:pt idx="77">
                  <c:v>59.320415502516823</c:v>
                </c:pt>
                <c:pt idx="78">
                  <c:v>59.320493904133812</c:v>
                </c:pt>
                <c:pt idx="79">
                  <c:v>59.320508798348605</c:v>
                </c:pt>
                <c:pt idx="80">
                  <c:v>59.320518061595237</c:v>
                </c:pt>
                <c:pt idx="81">
                  <c:v>59.320526927411549</c:v>
                </c:pt>
                <c:pt idx="82">
                  <c:v>59.320543615725853</c:v>
                </c:pt>
                <c:pt idx="83">
                  <c:v>59.320468252350594</c:v>
                </c:pt>
                <c:pt idx="84">
                  <c:v>59.320429562953294</c:v>
                </c:pt>
                <c:pt idx="85">
                  <c:v>59.320431778265345</c:v>
                </c:pt>
                <c:pt idx="86">
                  <c:v>59.320483914968406</c:v>
                </c:pt>
                <c:pt idx="87">
                  <c:v>59.320485343343805</c:v>
                </c:pt>
                <c:pt idx="88">
                  <c:v>59.320444453770264</c:v>
                </c:pt>
                <c:pt idx="89">
                  <c:v>59.320432215780158</c:v>
                </c:pt>
                <c:pt idx="90">
                  <c:v>59.320442843641374</c:v>
                </c:pt>
                <c:pt idx="91">
                  <c:v>59.320443809368271</c:v>
                </c:pt>
                <c:pt idx="92">
                  <c:v>59.320429786058455</c:v>
                </c:pt>
                <c:pt idx="93">
                  <c:v>59.320436977195932</c:v>
                </c:pt>
                <c:pt idx="94">
                  <c:v>59.320437765078445</c:v>
                </c:pt>
                <c:pt idx="95">
                  <c:v>59.320430918305483</c:v>
                </c:pt>
                <c:pt idx="96">
                  <c:v>59.32042117569199</c:v>
                </c:pt>
                <c:pt idx="97">
                  <c:v>59.320417891135719</c:v>
                </c:pt>
                <c:pt idx="98">
                  <c:v>59.320465017129862</c:v>
                </c:pt>
                <c:pt idx="99">
                  <c:v>59.320501600021963</c:v>
                </c:pt>
                <c:pt idx="100">
                  <c:v>59.320514203630545</c:v>
                </c:pt>
                <c:pt idx="101">
                  <c:v>59.320464150655994</c:v>
                </c:pt>
                <c:pt idx="102">
                  <c:v>59.320484198561999</c:v>
                </c:pt>
                <c:pt idx="103">
                  <c:v>59.320425933773492</c:v>
                </c:pt>
                <c:pt idx="104">
                  <c:v>59.320457458535998</c:v>
                </c:pt>
                <c:pt idx="105">
                  <c:v>59.320422198456576</c:v>
                </c:pt>
                <c:pt idx="106">
                  <c:v>59.320516845192913</c:v>
                </c:pt>
                <c:pt idx="107">
                  <c:v>59.320484361404795</c:v>
                </c:pt>
                <c:pt idx="108">
                  <c:v>59.320456164422595</c:v>
                </c:pt>
                <c:pt idx="109">
                  <c:v>59.320426741873625</c:v>
                </c:pt>
                <c:pt idx="110">
                  <c:v>59.320433254168556</c:v>
                </c:pt>
                <c:pt idx="111">
                  <c:v>59.320439002586966</c:v>
                </c:pt>
                <c:pt idx="112">
                  <c:v>59.320432430052449</c:v>
                </c:pt>
                <c:pt idx="113">
                  <c:v>59.320432098177413</c:v>
                </c:pt>
                <c:pt idx="114">
                  <c:v>59.320479857206841</c:v>
                </c:pt>
                <c:pt idx="115">
                  <c:v>59.320566384260644</c:v>
                </c:pt>
                <c:pt idx="116">
                  <c:v>59.320409573242358</c:v>
                </c:pt>
                <c:pt idx="117">
                  <c:v>59.320422582715246</c:v>
                </c:pt>
                <c:pt idx="118">
                  <c:v>59.320442471091084</c:v>
                </c:pt>
                <c:pt idx="119">
                  <c:v>59.320442360330787</c:v>
                </c:pt>
                <c:pt idx="120">
                  <c:v>59.320442248641314</c:v>
                </c:pt>
                <c:pt idx="121">
                  <c:v>59.320442180498446</c:v>
                </c:pt>
                <c:pt idx="122">
                  <c:v>59.320442167041101</c:v>
                </c:pt>
                <c:pt idx="123">
                  <c:v>59.320450278668034</c:v>
                </c:pt>
                <c:pt idx="124">
                  <c:v>59.320459788322921</c:v>
                </c:pt>
                <c:pt idx="125">
                  <c:v>59.320447427705922</c:v>
                </c:pt>
                <c:pt idx="126">
                  <c:v>59.320440953833824</c:v>
                </c:pt>
                <c:pt idx="127">
                  <c:v>59.320431384285541</c:v>
                </c:pt>
                <c:pt idx="128">
                  <c:v>59.320414793458838</c:v>
                </c:pt>
                <c:pt idx="129">
                  <c:v>59.320422812806498</c:v>
                </c:pt>
                <c:pt idx="130">
                  <c:v>59.320448985150811</c:v>
                </c:pt>
                <c:pt idx="131">
                  <c:v>59.320444490942407</c:v>
                </c:pt>
                <c:pt idx="132">
                  <c:v>59.320442634861649</c:v>
                </c:pt>
                <c:pt idx="133">
                  <c:v>59.32046035170589</c:v>
                </c:pt>
                <c:pt idx="134">
                  <c:v>59.320446647438814</c:v>
                </c:pt>
                <c:pt idx="135">
                  <c:v>59.320454621038394</c:v>
                </c:pt>
                <c:pt idx="136">
                  <c:v>59.320449695694144</c:v>
                </c:pt>
                <c:pt idx="137">
                  <c:v>59.320425778093544</c:v>
                </c:pt>
                <c:pt idx="138">
                  <c:v>59.320458928671222</c:v>
                </c:pt>
                <c:pt idx="139">
                  <c:v>59.320421428753214</c:v>
                </c:pt>
                <c:pt idx="140">
                  <c:v>59.320476279315344</c:v>
                </c:pt>
                <c:pt idx="141">
                  <c:v>59.320455438114763</c:v>
                </c:pt>
                <c:pt idx="142">
                  <c:v>59.320459573462486</c:v>
                </c:pt>
                <c:pt idx="143">
                  <c:v>59.320500498648144</c:v>
                </c:pt>
                <c:pt idx="144">
                  <c:v>59.320479624830504</c:v>
                </c:pt>
                <c:pt idx="145">
                  <c:v>59.320499767972294</c:v>
                </c:pt>
                <c:pt idx="146">
                  <c:v>59.320492555428494</c:v>
                </c:pt>
                <c:pt idx="147">
                  <c:v>59.320470180903911</c:v>
                </c:pt>
                <c:pt idx="148">
                  <c:v>59.320470976265995</c:v>
                </c:pt>
                <c:pt idx="149">
                  <c:v>59.320476244861482</c:v>
                </c:pt>
                <c:pt idx="150">
                  <c:v>59.320477519573195</c:v>
                </c:pt>
                <c:pt idx="151">
                  <c:v>59.320480391002704</c:v>
                </c:pt>
                <c:pt idx="152">
                  <c:v>59.320468720261772</c:v>
                </c:pt>
                <c:pt idx="153">
                  <c:v>59.320486374871223</c:v>
                </c:pt>
                <c:pt idx="154">
                  <c:v>59.320477286928565</c:v>
                </c:pt>
                <c:pt idx="155">
                  <c:v>59.320506755091998</c:v>
                </c:pt>
                <c:pt idx="156">
                  <c:v>59.320459355005994</c:v>
                </c:pt>
                <c:pt idx="157">
                  <c:v>59.320499119587737</c:v>
                </c:pt>
                <c:pt idx="158">
                  <c:v>59.320505191001963</c:v>
                </c:pt>
                <c:pt idx="159">
                  <c:v>59.32055653951619</c:v>
                </c:pt>
                <c:pt idx="160">
                  <c:v>59.320477659939741</c:v>
                </c:pt>
                <c:pt idx="161">
                  <c:v>59.320489473814852</c:v>
                </c:pt>
                <c:pt idx="162">
                  <c:v>59.320543250652157</c:v>
                </c:pt>
                <c:pt idx="163">
                  <c:v>59.320500957900379</c:v>
                </c:pt>
                <c:pt idx="164">
                  <c:v>59.320504654131526</c:v>
                </c:pt>
                <c:pt idx="165">
                  <c:v>59.320503423196094</c:v>
                </c:pt>
                <c:pt idx="166">
                  <c:v>59.320471570219944</c:v>
                </c:pt>
                <c:pt idx="167">
                  <c:v>59.32054461160115</c:v>
                </c:pt>
                <c:pt idx="168">
                  <c:v>59.320486541356168</c:v>
                </c:pt>
                <c:pt idx="169">
                  <c:v>59.320427859581294</c:v>
                </c:pt>
                <c:pt idx="170">
                  <c:v>59.320475579843844</c:v>
                </c:pt>
                <c:pt idx="171">
                  <c:v>59.320505783134031</c:v>
                </c:pt>
                <c:pt idx="172">
                  <c:v>59.320509420786394</c:v>
                </c:pt>
                <c:pt idx="173">
                  <c:v>59.320405885223124</c:v>
                </c:pt>
                <c:pt idx="174">
                  <c:v>59.320510883265172</c:v>
                </c:pt>
                <c:pt idx="175">
                  <c:v>59.320464327649745</c:v>
                </c:pt>
                <c:pt idx="176">
                  <c:v>59.320442636364248</c:v>
                </c:pt>
                <c:pt idx="177">
                  <c:v>59.320456379662744</c:v>
                </c:pt>
                <c:pt idx="178">
                  <c:v>59.320438213909163</c:v>
                </c:pt>
                <c:pt idx="179">
                  <c:v>59.320482389973392</c:v>
                </c:pt>
                <c:pt idx="180">
                  <c:v>59.320413368879613</c:v>
                </c:pt>
                <c:pt idx="181">
                  <c:v>59.320429868397177</c:v>
                </c:pt>
                <c:pt idx="182">
                  <c:v>59.320378630596863</c:v>
                </c:pt>
                <c:pt idx="183">
                  <c:v>59.320389637899495</c:v>
                </c:pt>
                <c:pt idx="184">
                  <c:v>59.320482776341294</c:v>
                </c:pt>
                <c:pt idx="185">
                  <c:v>59.320433297745993</c:v>
                </c:pt>
                <c:pt idx="186">
                  <c:v>59.320539695010837</c:v>
                </c:pt>
                <c:pt idx="187">
                  <c:v>59.320431774765375</c:v>
                </c:pt>
                <c:pt idx="188">
                  <c:v>59.320457506569426</c:v>
                </c:pt>
                <c:pt idx="189">
                  <c:v>59.320365096829313</c:v>
                </c:pt>
                <c:pt idx="190">
                  <c:v>59.320454761785975</c:v>
                </c:pt>
                <c:pt idx="191">
                  <c:v>59.320494285192858</c:v>
                </c:pt>
                <c:pt idx="192">
                  <c:v>59.320494652372894</c:v>
                </c:pt>
                <c:pt idx="193">
                  <c:v>59.320501347269158</c:v>
                </c:pt>
                <c:pt idx="194">
                  <c:v>59.320495388741108</c:v>
                </c:pt>
                <c:pt idx="195">
                  <c:v>59.320500677667994</c:v>
                </c:pt>
                <c:pt idx="196">
                  <c:v>59.320445218549651</c:v>
                </c:pt>
                <c:pt idx="197">
                  <c:v>59.320477736595365</c:v>
                </c:pt>
                <c:pt idx="198">
                  <c:v>59.320492908358062</c:v>
                </c:pt>
                <c:pt idx="199">
                  <c:v>59.320511139311236</c:v>
                </c:pt>
                <c:pt idx="200">
                  <c:v>59.320487680376189</c:v>
                </c:pt>
                <c:pt idx="201">
                  <c:v>59.320483954816844</c:v>
                </c:pt>
                <c:pt idx="202">
                  <c:v>59.320489214745344</c:v>
                </c:pt>
                <c:pt idx="203">
                  <c:v>59.320507460522144</c:v>
                </c:pt>
                <c:pt idx="204">
                  <c:v>59.320441209511998</c:v>
                </c:pt>
                <c:pt idx="205">
                  <c:v>59.320536256395201</c:v>
                </c:pt>
                <c:pt idx="206">
                  <c:v>59.320497584891974</c:v>
                </c:pt>
                <c:pt idx="207">
                  <c:v>59.320433358158162</c:v>
                </c:pt>
                <c:pt idx="208">
                  <c:v>59.320432925991511</c:v>
                </c:pt>
                <c:pt idx="209">
                  <c:v>59.320450115239993</c:v>
                </c:pt>
                <c:pt idx="210">
                  <c:v>59.320432766356873</c:v>
                </c:pt>
                <c:pt idx="211">
                  <c:v>59.320445678836244</c:v>
                </c:pt>
                <c:pt idx="212">
                  <c:v>59.320341733042746</c:v>
                </c:pt>
                <c:pt idx="213">
                  <c:v>59.320377413397118</c:v>
                </c:pt>
                <c:pt idx="214">
                  <c:v>59.320357670400028</c:v>
                </c:pt>
                <c:pt idx="215">
                  <c:v>59.320504928215151</c:v>
                </c:pt>
                <c:pt idx="216">
                  <c:v>59.320495484218185</c:v>
                </c:pt>
                <c:pt idx="217">
                  <c:v>59.320491942269143</c:v>
                </c:pt>
                <c:pt idx="218">
                  <c:v>59.320513662108453</c:v>
                </c:pt>
                <c:pt idx="219">
                  <c:v>59.320486256382971</c:v>
                </c:pt>
                <c:pt idx="220">
                  <c:v>59.320431337124063</c:v>
                </c:pt>
                <c:pt idx="221">
                  <c:v>59.320419066561215</c:v>
                </c:pt>
                <c:pt idx="222">
                  <c:v>59.320535505597206</c:v>
                </c:pt>
                <c:pt idx="223">
                  <c:v>59.320535833383211</c:v>
                </c:pt>
                <c:pt idx="224">
                  <c:v>59.320501114524461</c:v>
                </c:pt>
                <c:pt idx="225">
                  <c:v>59.320394627452345</c:v>
                </c:pt>
                <c:pt idx="226">
                  <c:v>59.320478326160163</c:v>
                </c:pt>
                <c:pt idx="227">
                  <c:v>59.32051628822461</c:v>
                </c:pt>
                <c:pt idx="228">
                  <c:v>59.320519253625037</c:v>
                </c:pt>
                <c:pt idx="229">
                  <c:v>59.320518294052263</c:v>
                </c:pt>
                <c:pt idx="230">
                  <c:v>59.320517108472011</c:v>
                </c:pt>
                <c:pt idx="231">
                  <c:v>59.320524635520258</c:v>
                </c:pt>
                <c:pt idx="232">
                  <c:v>59.320521439496844</c:v>
                </c:pt>
                <c:pt idx="233">
                  <c:v>59.320521274721216</c:v>
                </c:pt>
                <c:pt idx="234">
                  <c:v>59.3204864373118</c:v>
                </c:pt>
                <c:pt idx="235">
                  <c:v>59.320411227359671</c:v>
                </c:pt>
                <c:pt idx="236">
                  <c:v>59.320543735936731</c:v>
                </c:pt>
                <c:pt idx="237">
                  <c:v>59.320541908541657</c:v>
                </c:pt>
                <c:pt idx="238">
                  <c:v>59.32045857150132</c:v>
                </c:pt>
                <c:pt idx="239">
                  <c:v>59.320419292269264</c:v>
                </c:pt>
                <c:pt idx="240">
                  <c:v>59.320494819531454</c:v>
                </c:pt>
                <c:pt idx="241">
                  <c:v>59.320511695519201</c:v>
                </c:pt>
                <c:pt idx="242">
                  <c:v>59.320516568979563</c:v>
                </c:pt>
                <c:pt idx="243">
                  <c:v>59.320523415325802</c:v>
                </c:pt>
                <c:pt idx="244">
                  <c:v>59.320479447029982</c:v>
                </c:pt>
                <c:pt idx="245">
                  <c:v>59.320484905930975</c:v>
                </c:pt>
                <c:pt idx="246">
                  <c:v>59.320437759755244</c:v>
                </c:pt>
                <c:pt idx="247">
                  <c:v>59.320535881110963</c:v>
                </c:pt>
                <c:pt idx="248">
                  <c:v>59.320513103703952</c:v>
                </c:pt>
                <c:pt idx="249">
                  <c:v>59.320502402133762</c:v>
                </c:pt>
                <c:pt idx="250">
                  <c:v>59.320468001343869</c:v>
                </c:pt>
                <c:pt idx="251">
                  <c:v>59.320510710630003</c:v>
                </c:pt>
                <c:pt idx="252">
                  <c:v>59.320515087976162</c:v>
                </c:pt>
                <c:pt idx="253">
                  <c:v>59.320525915901463</c:v>
                </c:pt>
                <c:pt idx="254">
                  <c:v>59.320404957704007</c:v>
                </c:pt>
                <c:pt idx="255">
                  <c:v>59.320409034077606</c:v>
                </c:pt>
                <c:pt idx="256">
                  <c:v>59.320422328509373</c:v>
                </c:pt>
                <c:pt idx="257">
                  <c:v>59.320404847708595</c:v>
                </c:pt>
                <c:pt idx="258">
                  <c:v>59.320469393631974</c:v>
                </c:pt>
                <c:pt idx="259">
                  <c:v>59.320462944422005</c:v>
                </c:pt>
                <c:pt idx="260">
                  <c:v>59.320443105495997</c:v>
                </c:pt>
                <c:pt idx="261">
                  <c:v>59.320447425398491</c:v>
                </c:pt>
                <c:pt idx="262">
                  <c:v>59.320443245851322</c:v>
                </c:pt>
                <c:pt idx="263">
                  <c:v>59.32045634633306</c:v>
                </c:pt>
                <c:pt idx="264">
                  <c:v>59.320460533658824</c:v>
                </c:pt>
                <c:pt idx="265">
                  <c:v>59.320446932780008</c:v>
                </c:pt>
                <c:pt idx="266">
                  <c:v>59.320462922822628</c:v>
                </c:pt>
                <c:pt idx="267">
                  <c:v>59.320463157181997</c:v>
                </c:pt>
                <c:pt idx="268">
                  <c:v>59.320450494325485</c:v>
                </c:pt>
                <c:pt idx="269">
                  <c:v>59.320467853953794</c:v>
                </c:pt>
                <c:pt idx="270">
                  <c:v>59.320400238091963</c:v>
                </c:pt>
                <c:pt idx="271">
                  <c:v>59.320365219166717</c:v>
                </c:pt>
                <c:pt idx="272">
                  <c:v>59.320385664812925</c:v>
                </c:pt>
                <c:pt idx="273">
                  <c:v>59.320444130695044</c:v>
                </c:pt>
                <c:pt idx="274">
                  <c:v>59.320376903923211</c:v>
                </c:pt>
                <c:pt idx="275">
                  <c:v>59.320405450171002</c:v>
                </c:pt>
                <c:pt idx="276">
                  <c:v>59.320446960353394</c:v>
                </c:pt>
                <c:pt idx="277">
                  <c:v>59.32048792347274</c:v>
                </c:pt>
                <c:pt idx="278">
                  <c:v>59.320388304289231</c:v>
                </c:pt>
                <c:pt idx="279">
                  <c:v>59.320471250821527</c:v>
                </c:pt>
                <c:pt idx="280">
                  <c:v>59.320498438541392</c:v>
                </c:pt>
                <c:pt idx="281">
                  <c:v>59.320512764186617</c:v>
                </c:pt>
                <c:pt idx="282">
                  <c:v>59.320508539040873</c:v>
                </c:pt>
                <c:pt idx="283">
                  <c:v>59.320526245676717</c:v>
                </c:pt>
                <c:pt idx="284">
                  <c:v>59.320438229646058</c:v>
                </c:pt>
                <c:pt idx="285">
                  <c:v>59.320417603881999</c:v>
                </c:pt>
                <c:pt idx="286">
                  <c:v>59.320528023259996</c:v>
                </c:pt>
                <c:pt idx="287">
                  <c:v>59.320481217750157</c:v>
                </c:pt>
                <c:pt idx="288">
                  <c:v>59.320527711709993</c:v>
                </c:pt>
                <c:pt idx="289">
                  <c:v>59.320525223798256</c:v>
                </c:pt>
                <c:pt idx="290">
                  <c:v>59.320385264270101</c:v>
                </c:pt>
                <c:pt idx="291">
                  <c:v>59.320404324350818</c:v>
                </c:pt>
                <c:pt idx="292">
                  <c:v>59.320408059496948</c:v>
                </c:pt>
                <c:pt idx="293">
                  <c:v>59.32040748568145</c:v>
                </c:pt>
                <c:pt idx="294">
                  <c:v>59.320420694626144</c:v>
                </c:pt>
                <c:pt idx="295">
                  <c:v>59.320391619137055</c:v>
                </c:pt>
                <c:pt idx="296">
                  <c:v>59.320419258600907</c:v>
                </c:pt>
                <c:pt idx="297">
                  <c:v>59.320459451339033</c:v>
                </c:pt>
                <c:pt idx="298">
                  <c:v>59.32033840564992</c:v>
                </c:pt>
                <c:pt idx="299">
                  <c:v>59.320447822584981</c:v>
                </c:pt>
                <c:pt idx="300">
                  <c:v>59.320403055795865</c:v>
                </c:pt>
              </c:numCache>
            </c:numRef>
          </c:yVal>
          <c:smooth val="1"/>
        </c:ser>
        <c:ser>
          <c:idx val="4"/>
          <c:order val="3"/>
          <c:tx>
            <c:strRef>
              <c:f>Data!$EJ$1</c:f>
              <c:strCache>
                <c:ptCount val="1"/>
                <c:pt idx="0">
                  <c:v>tpred (F)</c:v>
                </c:pt>
              </c:strCache>
            </c:strRef>
          </c:tx>
          <c:spPr>
            <a:ln w="38100">
              <a:solidFill>
                <a:schemeClr val="accent3"/>
              </a:solidFill>
            </a:ln>
          </c:spPr>
          <c:marker>
            <c:symbol val="none"/>
          </c:marker>
          <c:xVal>
            <c:numRef>
              <c:f>Data!$AB$2:$AB$302</c:f>
              <c:numCache>
                <c:formatCode>General</c:formatCode>
                <c:ptCount val="301"/>
                <c:pt idx="0">
                  <c:v>0</c:v>
                </c:pt>
                <c:pt idx="1">
                  <c:v>2</c:v>
                </c:pt>
                <c:pt idx="2">
                  <c:v>4</c:v>
                </c:pt>
                <c:pt idx="3">
                  <c:v>6</c:v>
                </c:pt>
                <c:pt idx="4">
                  <c:v>8</c:v>
                </c:pt>
                <c:pt idx="5">
                  <c:v>10</c:v>
                </c:pt>
                <c:pt idx="6">
                  <c:v>12</c:v>
                </c:pt>
                <c:pt idx="7">
                  <c:v>14</c:v>
                </c:pt>
                <c:pt idx="8">
                  <c:v>16</c:v>
                </c:pt>
                <c:pt idx="9">
                  <c:v>18</c:v>
                </c:pt>
                <c:pt idx="10">
                  <c:v>20</c:v>
                </c:pt>
                <c:pt idx="11">
                  <c:v>22</c:v>
                </c:pt>
                <c:pt idx="12">
                  <c:v>24</c:v>
                </c:pt>
                <c:pt idx="13">
                  <c:v>26</c:v>
                </c:pt>
                <c:pt idx="14">
                  <c:v>28</c:v>
                </c:pt>
                <c:pt idx="15">
                  <c:v>30</c:v>
                </c:pt>
                <c:pt idx="16">
                  <c:v>32</c:v>
                </c:pt>
                <c:pt idx="17">
                  <c:v>34</c:v>
                </c:pt>
                <c:pt idx="18">
                  <c:v>36</c:v>
                </c:pt>
                <c:pt idx="19">
                  <c:v>38</c:v>
                </c:pt>
                <c:pt idx="20">
                  <c:v>40</c:v>
                </c:pt>
                <c:pt idx="21">
                  <c:v>42</c:v>
                </c:pt>
                <c:pt idx="22">
                  <c:v>44</c:v>
                </c:pt>
                <c:pt idx="23">
                  <c:v>46</c:v>
                </c:pt>
                <c:pt idx="24">
                  <c:v>48</c:v>
                </c:pt>
                <c:pt idx="25">
                  <c:v>50</c:v>
                </c:pt>
                <c:pt idx="26">
                  <c:v>52</c:v>
                </c:pt>
                <c:pt idx="27">
                  <c:v>54</c:v>
                </c:pt>
                <c:pt idx="28">
                  <c:v>56</c:v>
                </c:pt>
                <c:pt idx="29">
                  <c:v>58</c:v>
                </c:pt>
                <c:pt idx="30">
                  <c:v>60</c:v>
                </c:pt>
                <c:pt idx="31">
                  <c:v>62</c:v>
                </c:pt>
                <c:pt idx="32">
                  <c:v>64</c:v>
                </c:pt>
                <c:pt idx="33">
                  <c:v>66</c:v>
                </c:pt>
                <c:pt idx="34">
                  <c:v>68</c:v>
                </c:pt>
                <c:pt idx="35">
                  <c:v>70</c:v>
                </c:pt>
                <c:pt idx="36">
                  <c:v>72</c:v>
                </c:pt>
                <c:pt idx="37">
                  <c:v>74</c:v>
                </c:pt>
                <c:pt idx="38">
                  <c:v>76</c:v>
                </c:pt>
                <c:pt idx="39">
                  <c:v>78</c:v>
                </c:pt>
                <c:pt idx="40">
                  <c:v>80</c:v>
                </c:pt>
                <c:pt idx="41">
                  <c:v>82</c:v>
                </c:pt>
                <c:pt idx="42">
                  <c:v>84</c:v>
                </c:pt>
                <c:pt idx="43">
                  <c:v>86</c:v>
                </c:pt>
                <c:pt idx="44">
                  <c:v>88</c:v>
                </c:pt>
                <c:pt idx="45">
                  <c:v>90</c:v>
                </c:pt>
                <c:pt idx="46">
                  <c:v>92</c:v>
                </c:pt>
                <c:pt idx="47">
                  <c:v>94</c:v>
                </c:pt>
                <c:pt idx="48">
                  <c:v>96</c:v>
                </c:pt>
                <c:pt idx="49">
                  <c:v>98</c:v>
                </c:pt>
                <c:pt idx="50">
                  <c:v>100</c:v>
                </c:pt>
                <c:pt idx="51">
                  <c:v>102</c:v>
                </c:pt>
                <c:pt idx="52">
                  <c:v>104</c:v>
                </c:pt>
                <c:pt idx="53">
                  <c:v>106</c:v>
                </c:pt>
                <c:pt idx="54">
                  <c:v>108</c:v>
                </c:pt>
                <c:pt idx="55">
                  <c:v>110</c:v>
                </c:pt>
                <c:pt idx="56">
                  <c:v>112</c:v>
                </c:pt>
                <c:pt idx="57">
                  <c:v>114</c:v>
                </c:pt>
                <c:pt idx="58">
                  <c:v>116</c:v>
                </c:pt>
                <c:pt idx="59">
                  <c:v>118</c:v>
                </c:pt>
                <c:pt idx="60">
                  <c:v>120</c:v>
                </c:pt>
                <c:pt idx="61">
                  <c:v>122</c:v>
                </c:pt>
                <c:pt idx="62">
                  <c:v>124</c:v>
                </c:pt>
                <c:pt idx="63">
                  <c:v>126</c:v>
                </c:pt>
                <c:pt idx="64">
                  <c:v>128</c:v>
                </c:pt>
                <c:pt idx="65">
                  <c:v>130</c:v>
                </c:pt>
                <c:pt idx="66">
                  <c:v>132</c:v>
                </c:pt>
                <c:pt idx="67">
                  <c:v>134</c:v>
                </c:pt>
                <c:pt idx="68">
                  <c:v>136</c:v>
                </c:pt>
                <c:pt idx="69">
                  <c:v>138</c:v>
                </c:pt>
                <c:pt idx="70">
                  <c:v>140</c:v>
                </c:pt>
                <c:pt idx="71">
                  <c:v>142</c:v>
                </c:pt>
                <c:pt idx="72">
                  <c:v>144</c:v>
                </c:pt>
                <c:pt idx="73">
                  <c:v>146</c:v>
                </c:pt>
                <c:pt idx="74">
                  <c:v>148</c:v>
                </c:pt>
                <c:pt idx="75">
                  <c:v>150</c:v>
                </c:pt>
                <c:pt idx="76">
                  <c:v>152</c:v>
                </c:pt>
                <c:pt idx="77">
                  <c:v>154</c:v>
                </c:pt>
                <c:pt idx="78">
                  <c:v>156</c:v>
                </c:pt>
                <c:pt idx="79">
                  <c:v>158</c:v>
                </c:pt>
                <c:pt idx="80">
                  <c:v>160</c:v>
                </c:pt>
                <c:pt idx="81">
                  <c:v>162</c:v>
                </c:pt>
                <c:pt idx="82">
                  <c:v>164</c:v>
                </c:pt>
                <c:pt idx="83">
                  <c:v>166</c:v>
                </c:pt>
                <c:pt idx="84">
                  <c:v>168</c:v>
                </c:pt>
                <c:pt idx="85">
                  <c:v>170</c:v>
                </c:pt>
                <c:pt idx="86">
                  <c:v>172</c:v>
                </c:pt>
                <c:pt idx="87">
                  <c:v>174</c:v>
                </c:pt>
                <c:pt idx="88">
                  <c:v>176</c:v>
                </c:pt>
                <c:pt idx="89">
                  <c:v>178</c:v>
                </c:pt>
                <c:pt idx="90">
                  <c:v>180</c:v>
                </c:pt>
                <c:pt idx="91">
                  <c:v>182</c:v>
                </c:pt>
                <c:pt idx="92">
                  <c:v>184</c:v>
                </c:pt>
                <c:pt idx="93">
                  <c:v>186</c:v>
                </c:pt>
                <c:pt idx="94">
                  <c:v>188</c:v>
                </c:pt>
                <c:pt idx="95">
                  <c:v>190</c:v>
                </c:pt>
                <c:pt idx="96">
                  <c:v>192</c:v>
                </c:pt>
                <c:pt idx="97">
                  <c:v>194</c:v>
                </c:pt>
                <c:pt idx="98">
                  <c:v>196</c:v>
                </c:pt>
                <c:pt idx="99">
                  <c:v>198</c:v>
                </c:pt>
                <c:pt idx="100">
                  <c:v>200</c:v>
                </c:pt>
                <c:pt idx="101">
                  <c:v>202</c:v>
                </c:pt>
                <c:pt idx="102">
                  <c:v>204</c:v>
                </c:pt>
                <c:pt idx="103">
                  <c:v>206</c:v>
                </c:pt>
                <c:pt idx="104">
                  <c:v>208</c:v>
                </c:pt>
                <c:pt idx="105">
                  <c:v>210</c:v>
                </c:pt>
                <c:pt idx="106">
                  <c:v>212</c:v>
                </c:pt>
                <c:pt idx="107">
                  <c:v>214</c:v>
                </c:pt>
                <c:pt idx="108">
                  <c:v>216</c:v>
                </c:pt>
                <c:pt idx="109">
                  <c:v>218</c:v>
                </c:pt>
                <c:pt idx="110">
                  <c:v>220</c:v>
                </c:pt>
                <c:pt idx="111">
                  <c:v>222</c:v>
                </c:pt>
                <c:pt idx="112">
                  <c:v>224</c:v>
                </c:pt>
                <c:pt idx="113">
                  <c:v>226</c:v>
                </c:pt>
                <c:pt idx="114">
                  <c:v>228</c:v>
                </c:pt>
                <c:pt idx="115">
                  <c:v>230</c:v>
                </c:pt>
                <c:pt idx="116">
                  <c:v>232</c:v>
                </c:pt>
                <c:pt idx="117">
                  <c:v>234</c:v>
                </c:pt>
                <c:pt idx="118">
                  <c:v>236</c:v>
                </c:pt>
                <c:pt idx="119">
                  <c:v>238</c:v>
                </c:pt>
                <c:pt idx="120">
                  <c:v>240</c:v>
                </c:pt>
                <c:pt idx="121">
                  <c:v>242</c:v>
                </c:pt>
                <c:pt idx="122">
                  <c:v>244</c:v>
                </c:pt>
                <c:pt idx="123">
                  <c:v>246</c:v>
                </c:pt>
                <c:pt idx="124">
                  <c:v>248</c:v>
                </c:pt>
                <c:pt idx="125">
                  <c:v>250</c:v>
                </c:pt>
                <c:pt idx="126">
                  <c:v>252</c:v>
                </c:pt>
                <c:pt idx="127">
                  <c:v>254</c:v>
                </c:pt>
                <c:pt idx="128">
                  <c:v>256</c:v>
                </c:pt>
                <c:pt idx="129">
                  <c:v>258</c:v>
                </c:pt>
                <c:pt idx="130">
                  <c:v>260</c:v>
                </c:pt>
                <c:pt idx="131">
                  <c:v>262</c:v>
                </c:pt>
                <c:pt idx="132">
                  <c:v>264</c:v>
                </c:pt>
                <c:pt idx="133">
                  <c:v>266</c:v>
                </c:pt>
                <c:pt idx="134">
                  <c:v>268</c:v>
                </c:pt>
                <c:pt idx="135">
                  <c:v>270</c:v>
                </c:pt>
                <c:pt idx="136">
                  <c:v>272</c:v>
                </c:pt>
                <c:pt idx="137">
                  <c:v>274</c:v>
                </c:pt>
                <c:pt idx="138">
                  <c:v>276</c:v>
                </c:pt>
                <c:pt idx="139">
                  <c:v>278</c:v>
                </c:pt>
                <c:pt idx="140">
                  <c:v>280</c:v>
                </c:pt>
                <c:pt idx="141">
                  <c:v>282</c:v>
                </c:pt>
                <c:pt idx="142">
                  <c:v>284</c:v>
                </c:pt>
                <c:pt idx="143">
                  <c:v>286</c:v>
                </c:pt>
                <c:pt idx="144">
                  <c:v>288</c:v>
                </c:pt>
                <c:pt idx="145">
                  <c:v>290</c:v>
                </c:pt>
                <c:pt idx="146">
                  <c:v>292</c:v>
                </c:pt>
                <c:pt idx="147">
                  <c:v>294</c:v>
                </c:pt>
                <c:pt idx="148">
                  <c:v>296</c:v>
                </c:pt>
                <c:pt idx="149">
                  <c:v>298</c:v>
                </c:pt>
                <c:pt idx="150">
                  <c:v>300</c:v>
                </c:pt>
                <c:pt idx="151">
                  <c:v>302</c:v>
                </c:pt>
                <c:pt idx="152">
                  <c:v>304</c:v>
                </c:pt>
                <c:pt idx="153">
                  <c:v>306</c:v>
                </c:pt>
                <c:pt idx="154">
                  <c:v>308</c:v>
                </c:pt>
                <c:pt idx="155">
                  <c:v>310</c:v>
                </c:pt>
                <c:pt idx="156">
                  <c:v>312</c:v>
                </c:pt>
                <c:pt idx="157">
                  <c:v>314</c:v>
                </c:pt>
                <c:pt idx="158">
                  <c:v>316</c:v>
                </c:pt>
                <c:pt idx="159">
                  <c:v>318</c:v>
                </c:pt>
                <c:pt idx="160">
                  <c:v>320</c:v>
                </c:pt>
                <c:pt idx="161">
                  <c:v>322</c:v>
                </c:pt>
                <c:pt idx="162">
                  <c:v>324</c:v>
                </c:pt>
                <c:pt idx="163">
                  <c:v>326</c:v>
                </c:pt>
                <c:pt idx="164">
                  <c:v>328</c:v>
                </c:pt>
                <c:pt idx="165">
                  <c:v>330</c:v>
                </c:pt>
                <c:pt idx="166">
                  <c:v>332</c:v>
                </c:pt>
                <c:pt idx="167">
                  <c:v>334</c:v>
                </c:pt>
                <c:pt idx="168">
                  <c:v>336</c:v>
                </c:pt>
                <c:pt idx="169">
                  <c:v>338</c:v>
                </c:pt>
                <c:pt idx="170">
                  <c:v>340</c:v>
                </c:pt>
                <c:pt idx="171">
                  <c:v>342</c:v>
                </c:pt>
                <c:pt idx="172">
                  <c:v>344</c:v>
                </c:pt>
                <c:pt idx="173">
                  <c:v>346</c:v>
                </c:pt>
                <c:pt idx="174">
                  <c:v>348</c:v>
                </c:pt>
                <c:pt idx="175">
                  <c:v>350</c:v>
                </c:pt>
                <c:pt idx="176">
                  <c:v>352</c:v>
                </c:pt>
                <c:pt idx="177">
                  <c:v>354</c:v>
                </c:pt>
                <c:pt idx="178">
                  <c:v>356</c:v>
                </c:pt>
                <c:pt idx="179">
                  <c:v>358</c:v>
                </c:pt>
                <c:pt idx="180">
                  <c:v>360</c:v>
                </c:pt>
                <c:pt idx="181">
                  <c:v>362</c:v>
                </c:pt>
                <c:pt idx="182">
                  <c:v>364</c:v>
                </c:pt>
                <c:pt idx="183">
                  <c:v>366</c:v>
                </c:pt>
                <c:pt idx="184">
                  <c:v>368</c:v>
                </c:pt>
                <c:pt idx="185">
                  <c:v>370</c:v>
                </c:pt>
                <c:pt idx="186">
                  <c:v>372</c:v>
                </c:pt>
                <c:pt idx="187">
                  <c:v>374</c:v>
                </c:pt>
                <c:pt idx="188">
                  <c:v>376</c:v>
                </c:pt>
                <c:pt idx="189">
                  <c:v>378</c:v>
                </c:pt>
                <c:pt idx="190">
                  <c:v>380</c:v>
                </c:pt>
                <c:pt idx="191">
                  <c:v>382</c:v>
                </c:pt>
                <c:pt idx="192">
                  <c:v>384</c:v>
                </c:pt>
                <c:pt idx="193">
                  <c:v>386</c:v>
                </c:pt>
                <c:pt idx="194">
                  <c:v>388</c:v>
                </c:pt>
                <c:pt idx="195">
                  <c:v>390</c:v>
                </c:pt>
                <c:pt idx="196">
                  <c:v>392</c:v>
                </c:pt>
                <c:pt idx="197">
                  <c:v>394</c:v>
                </c:pt>
                <c:pt idx="198">
                  <c:v>396</c:v>
                </c:pt>
                <c:pt idx="199">
                  <c:v>398</c:v>
                </c:pt>
                <c:pt idx="200">
                  <c:v>400</c:v>
                </c:pt>
                <c:pt idx="201">
                  <c:v>402</c:v>
                </c:pt>
                <c:pt idx="202">
                  <c:v>404</c:v>
                </c:pt>
                <c:pt idx="203">
                  <c:v>406</c:v>
                </c:pt>
                <c:pt idx="204">
                  <c:v>408</c:v>
                </c:pt>
                <c:pt idx="205">
                  <c:v>410</c:v>
                </c:pt>
                <c:pt idx="206">
                  <c:v>412</c:v>
                </c:pt>
                <c:pt idx="207">
                  <c:v>414</c:v>
                </c:pt>
                <c:pt idx="208">
                  <c:v>416</c:v>
                </c:pt>
                <c:pt idx="209">
                  <c:v>418</c:v>
                </c:pt>
                <c:pt idx="210">
                  <c:v>420</c:v>
                </c:pt>
                <c:pt idx="211">
                  <c:v>422</c:v>
                </c:pt>
                <c:pt idx="212">
                  <c:v>424</c:v>
                </c:pt>
                <c:pt idx="213">
                  <c:v>426</c:v>
                </c:pt>
                <c:pt idx="214">
                  <c:v>428</c:v>
                </c:pt>
                <c:pt idx="215">
                  <c:v>430</c:v>
                </c:pt>
                <c:pt idx="216">
                  <c:v>432</c:v>
                </c:pt>
                <c:pt idx="217">
                  <c:v>434</c:v>
                </c:pt>
                <c:pt idx="218">
                  <c:v>436</c:v>
                </c:pt>
                <c:pt idx="219">
                  <c:v>438</c:v>
                </c:pt>
                <c:pt idx="220">
                  <c:v>440</c:v>
                </c:pt>
                <c:pt idx="221">
                  <c:v>442</c:v>
                </c:pt>
                <c:pt idx="222">
                  <c:v>444</c:v>
                </c:pt>
                <c:pt idx="223">
                  <c:v>446</c:v>
                </c:pt>
                <c:pt idx="224">
                  <c:v>448</c:v>
                </c:pt>
                <c:pt idx="225">
                  <c:v>450</c:v>
                </c:pt>
                <c:pt idx="226">
                  <c:v>452</c:v>
                </c:pt>
                <c:pt idx="227">
                  <c:v>454</c:v>
                </c:pt>
                <c:pt idx="228">
                  <c:v>456</c:v>
                </c:pt>
                <c:pt idx="229">
                  <c:v>458</c:v>
                </c:pt>
                <c:pt idx="230">
                  <c:v>460</c:v>
                </c:pt>
                <c:pt idx="231">
                  <c:v>462</c:v>
                </c:pt>
                <c:pt idx="232">
                  <c:v>464</c:v>
                </c:pt>
                <c:pt idx="233">
                  <c:v>466</c:v>
                </c:pt>
                <c:pt idx="234">
                  <c:v>468</c:v>
                </c:pt>
                <c:pt idx="235">
                  <c:v>470</c:v>
                </c:pt>
                <c:pt idx="236">
                  <c:v>472</c:v>
                </c:pt>
                <c:pt idx="237">
                  <c:v>474</c:v>
                </c:pt>
                <c:pt idx="238">
                  <c:v>476</c:v>
                </c:pt>
                <c:pt idx="239">
                  <c:v>478</c:v>
                </c:pt>
                <c:pt idx="240">
                  <c:v>480</c:v>
                </c:pt>
                <c:pt idx="241">
                  <c:v>482</c:v>
                </c:pt>
                <c:pt idx="242">
                  <c:v>484</c:v>
                </c:pt>
                <c:pt idx="243">
                  <c:v>486</c:v>
                </c:pt>
                <c:pt idx="244">
                  <c:v>488</c:v>
                </c:pt>
                <c:pt idx="245">
                  <c:v>490</c:v>
                </c:pt>
                <c:pt idx="246">
                  <c:v>492</c:v>
                </c:pt>
                <c:pt idx="247">
                  <c:v>494</c:v>
                </c:pt>
                <c:pt idx="248">
                  <c:v>496</c:v>
                </c:pt>
                <c:pt idx="249">
                  <c:v>498</c:v>
                </c:pt>
                <c:pt idx="250">
                  <c:v>500</c:v>
                </c:pt>
                <c:pt idx="251">
                  <c:v>502</c:v>
                </c:pt>
                <c:pt idx="252">
                  <c:v>504</c:v>
                </c:pt>
                <c:pt idx="253">
                  <c:v>506</c:v>
                </c:pt>
                <c:pt idx="254">
                  <c:v>508</c:v>
                </c:pt>
                <c:pt idx="255">
                  <c:v>510</c:v>
                </c:pt>
                <c:pt idx="256">
                  <c:v>512</c:v>
                </c:pt>
                <c:pt idx="257">
                  <c:v>514</c:v>
                </c:pt>
                <c:pt idx="258">
                  <c:v>516</c:v>
                </c:pt>
                <c:pt idx="259">
                  <c:v>518</c:v>
                </c:pt>
                <c:pt idx="260">
                  <c:v>520</c:v>
                </c:pt>
                <c:pt idx="261">
                  <c:v>522</c:v>
                </c:pt>
                <c:pt idx="262">
                  <c:v>524</c:v>
                </c:pt>
                <c:pt idx="263">
                  <c:v>526</c:v>
                </c:pt>
                <c:pt idx="264">
                  <c:v>528</c:v>
                </c:pt>
                <c:pt idx="265">
                  <c:v>530</c:v>
                </c:pt>
                <c:pt idx="266">
                  <c:v>532</c:v>
                </c:pt>
                <c:pt idx="267">
                  <c:v>534</c:v>
                </c:pt>
                <c:pt idx="268">
                  <c:v>536</c:v>
                </c:pt>
                <c:pt idx="269">
                  <c:v>538</c:v>
                </c:pt>
                <c:pt idx="270">
                  <c:v>540</c:v>
                </c:pt>
                <c:pt idx="271">
                  <c:v>542</c:v>
                </c:pt>
                <c:pt idx="272">
                  <c:v>544</c:v>
                </c:pt>
                <c:pt idx="273">
                  <c:v>546</c:v>
                </c:pt>
                <c:pt idx="274">
                  <c:v>548</c:v>
                </c:pt>
                <c:pt idx="275">
                  <c:v>550</c:v>
                </c:pt>
                <c:pt idx="276">
                  <c:v>552</c:v>
                </c:pt>
                <c:pt idx="277">
                  <c:v>554</c:v>
                </c:pt>
                <c:pt idx="278">
                  <c:v>556</c:v>
                </c:pt>
                <c:pt idx="279">
                  <c:v>558</c:v>
                </c:pt>
                <c:pt idx="280">
                  <c:v>560</c:v>
                </c:pt>
                <c:pt idx="281">
                  <c:v>562</c:v>
                </c:pt>
                <c:pt idx="282">
                  <c:v>564</c:v>
                </c:pt>
                <c:pt idx="283">
                  <c:v>566</c:v>
                </c:pt>
                <c:pt idx="284">
                  <c:v>568</c:v>
                </c:pt>
                <c:pt idx="285">
                  <c:v>570</c:v>
                </c:pt>
                <c:pt idx="286">
                  <c:v>572</c:v>
                </c:pt>
                <c:pt idx="287">
                  <c:v>574</c:v>
                </c:pt>
                <c:pt idx="288">
                  <c:v>576</c:v>
                </c:pt>
                <c:pt idx="289">
                  <c:v>578</c:v>
                </c:pt>
                <c:pt idx="290">
                  <c:v>580</c:v>
                </c:pt>
                <c:pt idx="291">
                  <c:v>582</c:v>
                </c:pt>
                <c:pt idx="292">
                  <c:v>584</c:v>
                </c:pt>
                <c:pt idx="293">
                  <c:v>586</c:v>
                </c:pt>
                <c:pt idx="294">
                  <c:v>588</c:v>
                </c:pt>
                <c:pt idx="295">
                  <c:v>590</c:v>
                </c:pt>
                <c:pt idx="296">
                  <c:v>592</c:v>
                </c:pt>
                <c:pt idx="297">
                  <c:v>594</c:v>
                </c:pt>
                <c:pt idx="298">
                  <c:v>596</c:v>
                </c:pt>
                <c:pt idx="299">
                  <c:v>598</c:v>
                </c:pt>
                <c:pt idx="300">
                  <c:v>600</c:v>
                </c:pt>
              </c:numCache>
            </c:numRef>
          </c:xVal>
          <c:yVal>
            <c:numRef>
              <c:f>Data!$EJ$2:$EJ$302</c:f>
              <c:numCache>
                <c:formatCode>General</c:formatCode>
                <c:ptCount val="301"/>
                <c:pt idx="0">
                  <c:v>68.909015470450015</c:v>
                </c:pt>
                <c:pt idx="1">
                  <c:v>68.925462853889144</c:v>
                </c:pt>
                <c:pt idx="2">
                  <c:v>68.956994058806629</c:v>
                </c:pt>
                <c:pt idx="3">
                  <c:v>68.968840858944688</c:v>
                </c:pt>
                <c:pt idx="4">
                  <c:v>69.009070118578066</c:v>
                </c:pt>
                <c:pt idx="5">
                  <c:v>69.034680248122427</c:v>
                </c:pt>
                <c:pt idx="6">
                  <c:v>69.068852574652425</c:v>
                </c:pt>
                <c:pt idx="7">
                  <c:v>69.086011119038858</c:v>
                </c:pt>
                <c:pt idx="8">
                  <c:v>69.112673058315366</c:v>
                </c:pt>
                <c:pt idx="9">
                  <c:v>69.143703993301244</c:v>
                </c:pt>
                <c:pt idx="10">
                  <c:v>69.150177671980643</c:v>
                </c:pt>
                <c:pt idx="11">
                  <c:v>69.169522120407279</c:v>
                </c:pt>
                <c:pt idx="12">
                  <c:v>69.20269784624719</c:v>
                </c:pt>
                <c:pt idx="13">
                  <c:v>69.230354985068516</c:v>
                </c:pt>
                <c:pt idx="14">
                  <c:v>69.235517249584348</c:v>
                </c:pt>
                <c:pt idx="15">
                  <c:v>69.258294248664868</c:v>
                </c:pt>
                <c:pt idx="16">
                  <c:v>69.281922725179427</c:v>
                </c:pt>
                <c:pt idx="17">
                  <c:v>69.314565041517511</c:v>
                </c:pt>
                <c:pt idx="18">
                  <c:v>69.323250095825472</c:v>
                </c:pt>
                <c:pt idx="19">
                  <c:v>69.347393874615761</c:v>
                </c:pt>
                <c:pt idx="20">
                  <c:v>69.355324204653158</c:v>
                </c:pt>
                <c:pt idx="21">
                  <c:v>69.37396049951036</c:v>
                </c:pt>
                <c:pt idx="22">
                  <c:v>69.386547921102135</c:v>
                </c:pt>
                <c:pt idx="23">
                  <c:v>69.421792659061168</c:v>
                </c:pt>
                <c:pt idx="24">
                  <c:v>69.426322236478356</c:v>
                </c:pt>
                <c:pt idx="25">
                  <c:v>69.448591489121029</c:v>
                </c:pt>
                <c:pt idx="26">
                  <c:v>69.459039553470149</c:v>
                </c:pt>
                <c:pt idx="27">
                  <c:v>69.477802286467352</c:v>
                </c:pt>
                <c:pt idx="28">
                  <c:v>69.488173469941117</c:v>
                </c:pt>
                <c:pt idx="29">
                  <c:v>69.501074304538548</c:v>
                </c:pt>
                <c:pt idx="30">
                  <c:v>69.528998674383942</c:v>
                </c:pt>
                <c:pt idx="31">
                  <c:v>69.548025992846362</c:v>
                </c:pt>
                <c:pt idx="32">
                  <c:v>69.551905427662462</c:v>
                </c:pt>
                <c:pt idx="33">
                  <c:v>69.574911438967604</c:v>
                </c:pt>
                <c:pt idx="34">
                  <c:v>69.584846832108042</c:v>
                </c:pt>
                <c:pt idx="35">
                  <c:v>69.600261342690743</c:v>
                </c:pt>
                <c:pt idx="36">
                  <c:v>69.626747909068158</c:v>
                </c:pt>
                <c:pt idx="37">
                  <c:v>69.638727601543579</c:v>
                </c:pt>
                <c:pt idx="38">
                  <c:v>69.338374576730217</c:v>
                </c:pt>
                <c:pt idx="39">
                  <c:v>68.834924565788199</c:v>
                </c:pt>
                <c:pt idx="40">
                  <c:v>68.859424789803327</c:v>
                </c:pt>
                <c:pt idx="41">
                  <c:v>69.121238257675657</c:v>
                </c:pt>
                <c:pt idx="42">
                  <c:v>69.264593372227466</c:v>
                </c:pt>
                <c:pt idx="43">
                  <c:v>69.285963528637765</c:v>
                </c:pt>
                <c:pt idx="44">
                  <c:v>69.032340236960067</c:v>
                </c:pt>
                <c:pt idx="45">
                  <c:v>69.303372074702693</c:v>
                </c:pt>
                <c:pt idx="46">
                  <c:v>69.347796144113261</c:v>
                </c:pt>
                <c:pt idx="47">
                  <c:v>69.375444638079458</c:v>
                </c:pt>
                <c:pt idx="48">
                  <c:v>69.493229124426264</c:v>
                </c:pt>
                <c:pt idx="49">
                  <c:v>69.481707875956488</c:v>
                </c:pt>
                <c:pt idx="50">
                  <c:v>69.516384349352336</c:v>
                </c:pt>
                <c:pt idx="51">
                  <c:v>69.506528576987108</c:v>
                </c:pt>
                <c:pt idx="52">
                  <c:v>69.552124592807502</c:v>
                </c:pt>
                <c:pt idx="53">
                  <c:v>69.588307791282759</c:v>
                </c:pt>
                <c:pt idx="54">
                  <c:v>69.644107238169383</c:v>
                </c:pt>
                <c:pt idx="55">
                  <c:v>69.680148031023748</c:v>
                </c:pt>
                <c:pt idx="56">
                  <c:v>69.71740178507153</c:v>
                </c:pt>
                <c:pt idx="57">
                  <c:v>69.745414345171127</c:v>
                </c:pt>
                <c:pt idx="58">
                  <c:v>69.781826430455169</c:v>
                </c:pt>
                <c:pt idx="59">
                  <c:v>69.819042079508549</c:v>
                </c:pt>
                <c:pt idx="60">
                  <c:v>69.845971815911028</c:v>
                </c:pt>
                <c:pt idx="61">
                  <c:v>69.877374864928058</c:v>
                </c:pt>
                <c:pt idx="62">
                  <c:v>69.905178531548188</c:v>
                </c:pt>
                <c:pt idx="63">
                  <c:v>69.931429635076711</c:v>
                </c:pt>
                <c:pt idx="64">
                  <c:v>69.972391039037518</c:v>
                </c:pt>
                <c:pt idx="65">
                  <c:v>70.011398873098372</c:v>
                </c:pt>
                <c:pt idx="66">
                  <c:v>70.031185543688409</c:v>
                </c:pt>
                <c:pt idx="67">
                  <c:v>70.056183423858954</c:v>
                </c:pt>
                <c:pt idx="68">
                  <c:v>70.090033442841161</c:v>
                </c:pt>
                <c:pt idx="69">
                  <c:v>70.113598519858172</c:v>
                </c:pt>
                <c:pt idx="70">
                  <c:v>70.145324906533048</c:v>
                </c:pt>
                <c:pt idx="71">
                  <c:v>70.180364201054658</c:v>
                </c:pt>
                <c:pt idx="72">
                  <c:v>70.203580209968962</c:v>
                </c:pt>
                <c:pt idx="73">
                  <c:v>70.23649296847195</c:v>
                </c:pt>
                <c:pt idx="74">
                  <c:v>70.260972763383648</c:v>
                </c:pt>
                <c:pt idx="75">
                  <c:v>70.288445148325849</c:v>
                </c:pt>
                <c:pt idx="76">
                  <c:v>70.316537415297546</c:v>
                </c:pt>
                <c:pt idx="77">
                  <c:v>70.341495682906327</c:v>
                </c:pt>
                <c:pt idx="78">
                  <c:v>70.361951696338622</c:v>
                </c:pt>
                <c:pt idx="79">
                  <c:v>70.387526292149971</c:v>
                </c:pt>
                <c:pt idx="80">
                  <c:v>70.412397200245493</c:v>
                </c:pt>
                <c:pt idx="81">
                  <c:v>70.434924102590173</c:v>
                </c:pt>
                <c:pt idx="82">
                  <c:v>70.463114425305889</c:v>
                </c:pt>
                <c:pt idx="83">
                  <c:v>70.484659598353474</c:v>
                </c:pt>
                <c:pt idx="84">
                  <c:v>70.510754549450951</c:v>
                </c:pt>
                <c:pt idx="85">
                  <c:v>70.531679208396724</c:v>
                </c:pt>
                <c:pt idx="86">
                  <c:v>70.55094409686221</c:v>
                </c:pt>
                <c:pt idx="87">
                  <c:v>70.567563069406447</c:v>
                </c:pt>
                <c:pt idx="88">
                  <c:v>70.585558862868538</c:v>
                </c:pt>
                <c:pt idx="89">
                  <c:v>70.617206183683848</c:v>
                </c:pt>
                <c:pt idx="90">
                  <c:v>70.636510286742194</c:v>
                </c:pt>
                <c:pt idx="91">
                  <c:v>70.671844263213472</c:v>
                </c:pt>
                <c:pt idx="92">
                  <c:v>70.704572022063658</c:v>
                </c:pt>
                <c:pt idx="93">
                  <c:v>70.721259641001367</c:v>
                </c:pt>
                <c:pt idx="94">
                  <c:v>70.748523883413725</c:v>
                </c:pt>
                <c:pt idx="95">
                  <c:v>70.765763025855847</c:v>
                </c:pt>
                <c:pt idx="96">
                  <c:v>70.78738352409988</c:v>
                </c:pt>
                <c:pt idx="97">
                  <c:v>70.799341389275426</c:v>
                </c:pt>
                <c:pt idx="98">
                  <c:v>70.816216794676123</c:v>
                </c:pt>
                <c:pt idx="99">
                  <c:v>70.846440891732698</c:v>
                </c:pt>
                <c:pt idx="100">
                  <c:v>70.868260703855356</c:v>
                </c:pt>
                <c:pt idx="101">
                  <c:v>70.884755796393819</c:v>
                </c:pt>
                <c:pt idx="102">
                  <c:v>70.348059155395561</c:v>
                </c:pt>
                <c:pt idx="103">
                  <c:v>70.197317674550519</c:v>
                </c:pt>
                <c:pt idx="104">
                  <c:v>70.307636204210723</c:v>
                </c:pt>
                <c:pt idx="105">
                  <c:v>70.411386607152565</c:v>
                </c:pt>
                <c:pt idx="106">
                  <c:v>70.482999742515346</c:v>
                </c:pt>
                <c:pt idx="107">
                  <c:v>70.534482389617963</c:v>
                </c:pt>
                <c:pt idx="108">
                  <c:v>70.593423752106276</c:v>
                </c:pt>
                <c:pt idx="109">
                  <c:v>70.646917229138296</c:v>
                </c:pt>
                <c:pt idx="110">
                  <c:v>70.710642835297293</c:v>
                </c:pt>
                <c:pt idx="111">
                  <c:v>70.762058518993769</c:v>
                </c:pt>
                <c:pt idx="112">
                  <c:v>70.806286851598458</c:v>
                </c:pt>
                <c:pt idx="113">
                  <c:v>70.860244498097927</c:v>
                </c:pt>
                <c:pt idx="114">
                  <c:v>70.917961620409727</c:v>
                </c:pt>
                <c:pt idx="115">
                  <c:v>70.963776173833708</c:v>
                </c:pt>
                <c:pt idx="116">
                  <c:v>71.015012617805652</c:v>
                </c:pt>
                <c:pt idx="117">
                  <c:v>71.062870008765458</c:v>
                </c:pt>
                <c:pt idx="118">
                  <c:v>71.112539318838458</c:v>
                </c:pt>
                <c:pt idx="119">
                  <c:v>71.161978715035858</c:v>
                </c:pt>
                <c:pt idx="120">
                  <c:v>71.215103620429375</c:v>
                </c:pt>
                <c:pt idx="121">
                  <c:v>71.269712368560718</c:v>
                </c:pt>
                <c:pt idx="122">
                  <c:v>71.32253480887897</c:v>
                </c:pt>
                <c:pt idx="123">
                  <c:v>71.368013322153658</c:v>
                </c:pt>
                <c:pt idx="124">
                  <c:v>71.420723944850195</c:v>
                </c:pt>
                <c:pt idx="125">
                  <c:v>71.470928018068719</c:v>
                </c:pt>
                <c:pt idx="126">
                  <c:v>71.524670651590839</c:v>
                </c:pt>
                <c:pt idx="127">
                  <c:v>71.574256665306038</c:v>
                </c:pt>
                <c:pt idx="128">
                  <c:v>71.623857959183908</c:v>
                </c:pt>
                <c:pt idx="129">
                  <c:v>71.676551283658796</c:v>
                </c:pt>
                <c:pt idx="130">
                  <c:v>71.732543404398427</c:v>
                </c:pt>
                <c:pt idx="131">
                  <c:v>71.781337459920678</c:v>
                </c:pt>
                <c:pt idx="132">
                  <c:v>71.835629204276827</c:v>
                </c:pt>
                <c:pt idx="133">
                  <c:v>71.884085297639459</c:v>
                </c:pt>
                <c:pt idx="134">
                  <c:v>71.933422082133177</c:v>
                </c:pt>
                <c:pt idx="135">
                  <c:v>71.981160834683578</c:v>
                </c:pt>
                <c:pt idx="136">
                  <c:v>72.027318172479781</c:v>
                </c:pt>
                <c:pt idx="137">
                  <c:v>72.064308479472686</c:v>
                </c:pt>
                <c:pt idx="138">
                  <c:v>72.110800240264609</c:v>
                </c:pt>
                <c:pt idx="139">
                  <c:v>72.148098107729083</c:v>
                </c:pt>
                <c:pt idx="140">
                  <c:v>72.205376105005158</c:v>
                </c:pt>
                <c:pt idx="141">
                  <c:v>72.242447108517069</c:v>
                </c:pt>
                <c:pt idx="142">
                  <c:v>72.278322833235066</c:v>
                </c:pt>
                <c:pt idx="143">
                  <c:v>72.328292173536354</c:v>
                </c:pt>
                <c:pt idx="144">
                  <c:v>72.371194903224279</c:v>
                </c:pt>
                <c:pt idx="145">
                  <c:v>72.414042257647523</c:v>
                </c:pt>
                <c:pt idx="146">
                  <c:v>72.452964804547207</c:v>
                </c:pt>
                <c:pt idx="147">
                  <c:v>72.494634188063827</c:v>
                </c:pt>
                <c:pt idx="148">
                  <c:v>72.530322241278867</c:v>
                </c:pt>
                <c:pt idx="149">
                  <c:v>72.568458139886147</c:v>
                </c:pt>
                <c:pt idx="150">
                  <c:v>72.607876918167989</c:v>
                </c:pt>
                <c:pt idx="151">
                  <c:v>72.646429479918069</c:v>
                </c:pt>
                <c:pt idx="152">
                  <c:v>72.675106059935658</c:v>
                </c:pt>
                <c:pt idx="153">
                  <c:v>72.716122193255899</c:v>
                </c:pt>
                <c:pt idx="154">
                  <c:v>72.753000860355598</c:v>
                </c:pt>
                <c:pt idx="155">
                  <c:v>72.800479499222945</c:v>
                </c:pt>
                <c:pt idx="156">
                  <c:v>72.822517967092651</c:v>
                </c:pt>
                <c:pt idx="157">
                  <c:v>72.859919751178566</c:v>
                </c:pt>
                <c:pt idx="158">
                  <c:v>72.890494731428248</c:v>
                </c:pt>
                <c:pt idx="159">
                  <c:v>72.925147295353952</c:v>
                </c:pt>
                <c:pt idx="160">
                  <c:v>72.96294658082121</c:v>
                </c:pt>
                <c:pt idx="161">
                  <c:v>73.010768442928509</c:v>
                </c:pt>
                <c:pt idx="162">
                  <c:v>73.050676914732819</c:v>
                </c:pt>
                <c:pt idx="163">
                  <c:v>73.071855756963558</c:v>
                </c:pt>
                <c:pt idx="164">
                  <c:v>73.105915312308639</c:v>
                </c:pt>
                <c:pt idx="165">
                  <c:v>73.135944637804258</c:v>
                </c:pt>
                <c:pt idx="166">
                  <c:v>73.175752169073647</c:v>
                </c:pt>
                <c:pt idx="167">
                  <c:v>73.206240363038944</c:v>
                </c:pt>
                <c:pt idx="168">
                  <c:v>73.234768316279258</c:v>
                </c:pt>
                <c:pt idx="169">
                  <c:v>73.272876209610118</c:v>
                </c:pt>
                <c:pt idx="170">
                  <c:v>73.292180654682454</c:v>
                </c:pt>
                <c:pt idx="171">
                  <c:v>73.068121190250451</c:v>
                </c:pt>
                <c:pt idx="172">
                  <c:v>72.873296975922642</c:v>
                </c:pt>
                <c:pt idx="173">
                  <c:v>72.860714324587718</c:v>
                </c:pt>
                <c:pt idx="174">
                  <c:v>72.839262732322183</c:v>
                </c:pt>
                <c:pt idx="175">
                  <c:v>72.836103311569488</c:v>
                </c:pt>
                <c:pt idx="176">
                  <c:v>72.851087353107388</c:v>
                </c:pt>
                <c:pt idx="177">
                  <c:v>72.861880934943485</c:v>
                </c:pt>
                <c:pt idx="178">
                  <c:v>72.882297935319173</c:v>
                </c:pt>
                <c:pt idx="179">
                  <c:v>72.893373584014228</c:v>
                </c:pt>
                <c:pt idx="180">
                  <c:v>72.933674603516863</c:v>
                </c:pt>
                <c:pt idx="181">
                  <c:v>72.937835115449758</c:v>
                </c:pt>
                <c:pt idx="182">
                  <c:v>72.966793193404158</c:v>
                </c:pt>
                <c:pt idx="183">
                  <c:v>72.974198086310665</c:v>
                </c:pt>
                <c:pt idx="184">
                  <c:v>73.00101153988355</c:v>
                </c:pt>
                <c:pt idx="185">
                  <c:v>73.007912481535527</c:v>
                </c:pt>
                <c:pt idx="186">
                  <c:v>73.011931956645682</c:v>
                </c:pt>
                <c:pt idx="187">
                  <c:v>73.045351759356578</c:v>
                </c:pt>
                <c:pt idx="188">
                  <c:v>73.061800966445787</c:v>
                </c:pt>
                <c:pt idx="189">
                  <c:v>73.095441527452067</c:v>
                </c:pt>
                <c:pt idx="190">
                  <c:v>73.088208380073581</c:v>
                </c:pt>
                <c:pt idx="191">
                  <c:v>73.121649843910916</c:v>
                </c:pt>
                <c:pt idx="192">
                  <c:v>73.134699906644016</c:v>
                </c:pt>
                <c:pt idx="193">
                  <c:v>73.152029058530758</c:v>
                </c:pt>
                <c:pt idx="194">
                  <c:v>73.176260625902827</c:v>
                </c:pt>
                <c:pt idx="195">
                  <c:v>73.197843387167225</c:v>
                </c:pt>
                <c:pt idx="196">
                  <c:v>73.225307418127358</c:v>
                </c:pt>
                <c:pt idx="197">
                  <c:v>73.250197776733458</c:v>
                </c:pt>
                <c:pt idx="198">
                  <c:v>73.281465791509902</c:v>
                </c:pt>
                <c:pt idx="199">
                  <c:v>73.275862858837158</c:v>
                </c:pt>
                <c:pt idx="200">
                  <c:v>73.313670611231203</c:v>
                </c:pt>
                <c:pt idx="201">
                  <c:v>73.318641085579273</c:v>
                </c:pt>
                <c:pt idx="202">
                  <c:v>73.31762382526361</c:v>
                </c:pt>
                <c:pt idx="203">
                  <c:v>73.344959871453909</c:v>
                </c:pt>
                <c:pt idx="204">
                  <c:v>73.366376680979272</c:v>
                </c:pt>
                <c:pt idx="205">
                  <c:v>73.382021536560515</c:v>
                </c:pt>
                <c:pt idx="206">
                  <c:v>73.376123632731648</c:v>
                </c:pt>
                <c:pt idx="207">
                  <c:v>73.400484663078927</c:v>
                </c:pt>
                <c:pt idx="208">
                  <c:v>73.415390288540323</c:v>
                </c:pt>
                <c:pt idx="209">
                  <c:v>73.403515373302227</c:v>
                </c:pt>
                <c:pt idx="210">
                  <c:v>73.419164485366451</c:v>
                </c:pt>
                <c:pt idx="211">
                  <c:v>73.387410757129658</c:v>
                </c:pt>
                <c:pt idx="212">
                  <c:v>73.340899167924348</c:v>
                </c:pt>
                <c:pt idx="213">
                  <c:v>73.340082059898748</c:v>
                </c:pt>
                <c:pt idx="214">
                  <c:v>73.378584550815518</c:v>
                </c:pt>
                <c:pt idx="215">
                  <c:v>73.393728757963459</c:v>
                </c:pt>
                <c:pt idx="216">
                  <c:v>73.371175557475368</c:v>
                </c:pt>
                <c:pt idx="217">
                  <c:v>73.377307900349081</c:v>
                </c:pt>
                <c:pt idx="218">
                  <c:v>73.420504307068143</c:v>
                </c:pt>
                <c:pt idx="219">
                  <c:v>73.459254847105427</c:v>
                </c:pt>
                <c:pt idx="220">
                  <c:v>73.442215273896267</c:v>
                </c:pt>
                <c:pt idx="221">
                  <c:v>73.457289843505407</c:v>
                </c:pt>
                <c:pt idx="222">
                  <c:v>73.450001862637478</c:v>
                </c:pt>
                <c:pt idx="223">
                  <c:v>73.460340682639355</c:v>
                </c:pt>
                <c:pt idx="224">
                  <c:v>73.454825484384727</c:v>
                </c:pt>
                <c:pt idx="225">
                  <c:v>73.449623396674497</c:v>
                </c:pt>
                <c:pt idx="226">
                  <c:v>73.486246155511651</c:v>
                </c:pt>
                <c:pt idx="227">
                  <c:v>73.508229723316219</c:v>
                </c:pt>
                <c:pt idx="228">
                  <c:v>73.52623208633787</c:v>
                </c:pt>
                <c:pt idx="229">
                  <c:v>73.513416835908686</c:v>
                </c:pt>
                <c:pt idx="230">
                  <c:v>73.543046260108227</c:v>
                </c:pt>
                <c:pt idx="231">
                  <c:v>73.522156661193264</c:v>
                </c:pt>
                <c:pt idx="232">
                  <c:v>73.572853417638441</c:v>
                </c:pt>
                <c:pt idx="233">
                  <c:v>73.565802447653326</c:v>
                </c:pt>
                <c:pt idx="234">
                  <c:v>73.585604580034271</c:v>
                </c:pt>
                <c:pt idx="235">
                  <c:v>73.592692732848718</c:v>
                </c:pt>
                <c:pt idx="236">
                  <c:v>73.590202328592611</c:v>
                </c:pt>
                <c:pt idx="237">
                  <c:v>73.602922553720788</c:v>
                </c:pt>
                <c:pt idx="238">
                  <c:v>73.491665864261236</c:v>
                </c:pt>
                <c:pt idx="239">
                  <c:v>73.256654858521458</c:v>
                </c:pt>
                <c:pt idx="240">
                  <c:v>73.091775406316799</c:v>
                </c:pt>
                <c:pt idx="241">
                  <c:v>72.95514519564307</c:v>
                </c:pt>
                <c:pt idx="242">
                  <c:v>72.806520339754059</c:v>
                </c:pt>
                <c:pt idx="243">
                  <c:v>72.67144778794345</c:v>
                </c:pt>
                <c:pt idx="244">
                  <c:v>72.52650098647058</c:v>
                </c:pt>
                <c:pt idx="245">
                  <c:v>72.396178234480587</c:v>
                </c:pt>
                <c:pt idx="246">
                  <c:v>72.258486436830864</c:v>
                </c:pt>
                <c:pt idx="247">
                  <c:v>72.12359977237719</c:v>
                </c:pt>
                <c:pt idx="248">
                  <c:v>71.999620469453447</c:v>
                </c:pt>
                <c:pt idx="249">
                  <c:v>71.872289023418958</c:v>
                </c:pt>
                <c:pt idx="250">
                  <c:v>71.744728425527967</c:v>
                </c:pt>
                <c:pt idx="251">
                  <c:v>71.622747854932825</c:v>
                </c:pt>
                <c:pt idx="252">
                  <c:v>71.511538006817943</c:v>
                </c:pt>
                <c:pt idx="253">
                  <c:v>71.393089910455714</c:v>
                </c:pt>
                <c:pt idx="254">
                  <c:v>71.28564983829898</c:v>
                </c:pt>
                <c:pt idx="255">
                  <c:v>71.169491386598466</c:v>
                </c:pt>
                <c:pt idx="256">
                  <c:v>71.061328202145162</c:v>
                </c:pt>
                <c:pt idx="257">
                  <c:v>70.949823262509128</c:v>
                </c:pt>
                <c:pt idx="258">
                  <c:v>70.85147939736548</c:v>
                </c:pt>
                <c:pt idx="259">
                  <c:v>70.741374124624159</c:v>
                </c:pt>
                <c:pt idx="260">
                  <c:v>70.640395563645086</c:v>
                </c:pt>
                <c:pt idx="261">
                  <c:v>70.543901737072645</c:v>
                </c:pt>
                <c:pt idx="262">
                  <c:v>70.442557226668612</c:v>
                </c:pt>
                <c:pt idx="263">
                  <c:v>70.350413825404289</c:v>
                </c:pt>
                <c:pt idx="264">
                  <c:v>70.253748779052458</c:v>
                </c:pt>
                <c:pt idx="265">
                  <c:v>70.169339478094358</c:v>
                </c:pt>
                <c:pt idx="266">
                  <c:v>70.070581866692024</c:v>
                </c:pt>
                <c:pt idx="267">
                  <c:v>70.002229292004984</c:v>
                </c:pt>
                <c:pt idx="268">
                  <c:v>69.908956294323104</c:v>
                </c:pt>
                <c:pt idx="269">
                  <c:v>69.822956550619907</c:v>
                </c:pt>
                <c:pt idx="270">
                  <c:v>69.74391319482487</c:v>
                </c:pt>
                <c:pt idx="271">
                  <c:v>69.665579569212767</c:v>
                </c:pt>
                <c:pt idx="272">
                  <c:v>69.593524406095327</c:v>
                </c:pt>
                <c:pt idx="273">
                  <c:v>69.514153908708622</c:v>
                </c:pt>
                <c:pt idx="274">
                  <c:v>69.439734334649458</c:v>
                </c:pt>
                <c:pt idx="275">
                  <c:v>69.376816189115573</c:v>
                </c:pt>
                <c:pt idx="276">
                  <c:v>69.303924489679346</c:v>
                </c:pt>
                <c:pt idx="277">
                  <c:v>69.238214284688127</c:v>
                </c:pt>
                <c:pt idx="278">
                  <c:v>69.16596477261821</c:v>
                </c:pt>
                <c:pt idx="279">
                  <c:v>69.107090616782159</c:v>
                </c:pt>
                <c:pt idx="280">
                  <c:v>69.040470711194658</c:v>
                </c:pt>
                <c:pt idx="281">
                  <c:v>68.980164543979157</c:v>
                </c:pt>
                <c:pt idx="282">
                  <c:v>68.914935531056074</c:v>
                </c:pt>
                <c:pt idx="283">
                  <c:v>68.862406008332812</c:v>
                </c:pt>
                <c:pt idx="284">
                  <c:v>68.80481761406844</c:v>
                </c:pt>
                <c:pt idx="285">
                  <c:v>68.749951864135127</c:v>
                </c:pt>
                <c:pt idx="286">
                  <c:v>68.693886495843742</c:v>
                </c:pt>
                <c:pt idx="287">
                  <c:v>68.641744026493157</c:v>
                </c:pt>
                <c:pt idx="288">
                  <c:v>68.591473037312497</c:v>
                </c:pt>
                <c:pt idx="289">
                  <c:v>68.540990636624258</c:v>
                </c:pt>
                <c:pt idx="290">
                  <c:v>68.496915168720264</c:v>
                </c:pt>
                <c:pt idx="291">
                  <c:v>68.45426193921864</c:v>
                </c:pt>
                <c:pt idx="292">
                  <c:v>68.404368468827627</c:v>
                </c:pt>
                <c:pt idx="293">
                  <c:v>68.338979190322448</c:v>
                </c:pt>
                <c:pt idx="294">
                  <c:v>68.291740997989152</c:v>
                </c:pt>
                <c:pt idx="295">
                  <c:v>68.240572278221009</c:v>
                </c:pt>
                <c:pt idx="296">
                  <c:v>68.193814520924249</c:v>
                </c:pt>
                <c:pt idx="297">
                  <c:v>68.148418496035319</c:v>
                </c:pt>
                <c:pt idx="298">
                  <c:v>68.100160907050551</c:v>
                </c:pt>
                <c:pt idx="299">
                  <c:v>68.063147680981572</c:v>
                </c:pt>
                <c:pt idx="300">
                  <c:v>68.01869794357907</c:v>
                </c:pt>
              </c:numCache>
            </c:numRef>
          </c:yVal>
          <c:smooth val="1"/>
        </c:ser>
        <c:ser>
          <c:idx val="5"/>
          <c:order val="4"/>
          <c:tx>
            <c:strRef>
              <c:f>Data!$CF$1</c:f>
              <c:strCache>
                <c:ptCount val="1"/>
                <c:pt idx="0">
                  <c:v>Twout</c:v>
                </c:pt>
              </c:strCache>
            </c:strRef>
          </c:tx>
          <c:spPr>
            <a:ln>
              <a:solidFill>
                <a:srgbClr val="F79646">
                  <a:alpha val="57000"/>
                </a:srgbClr>
              </a:solidFill>
            </a:ln>
          </c:spPr>
          <c:marker>
            <c:symbol val="none"/>
          </c:marker>
          <c:xVal>
            <c:numRef>
              <c:f>Data!$AB$2:$AB$302</c:f>
              <c:numCache>
                <c:formatCode>General</c:formatCode>
                <c:ptCount val="301"/>
                <c:pt idx="0">
                  <c:v>0</c:v>
                </c:pt>
                <c:pt idx="1">
                  <c:v>2</c:v>
                </c:pt>
                <c:pt idx="2">
                  <c:v>4</c:v>
                </c:pt>
                <c:pt idx="3">
                  <c:v>6</c:v>
                </c:pt>
                <c:pt idx="4">
                  <c:v>8</c:v>
                </c:pt>
                <c:pt idx="5">
                  <c:v>10</c:v>
                </c:pt>
                <c:pt idx="6">
                  <c:v>12</c:v>
                </c:pt>
                <c:pt idx="7">
                  <c:v>14</c:v>
                </c:pt>
                <c:pt idx="8">
                  <c:v>16</c:v>
                </c:pt>
                <c:pt idx="9">
                  <c:v>18</c:v>
                </c:pt>
                <c:pt idx="10">
                  <c:v>20</c:v>
                </c:pt>
                <c:pt idx="11">
                  <c:v>22</c:v>
                </c:pt>
                <c:pt idx="12">
                  <c:v>24</c:v>
                </c:pt>
                <c:pt idx="13">
                  <c:v>26</c:v>
                </c:pt>
                <c:pt idx="14">
                  <c:v>28</c:v>
                </c:pt>
                <c:pt idx="15">
                  <c:v>30</c:v>
                </c:pt>
                <c:pt idx="16">
                  <c:v>32</c:v>
                </c:pt>
                <c:pt idx="17">
                  <c:v>34</c:v>
                </c:pt>
                <c:pt idx="18">
                  <c:v>36</c:v>
                </c:pt>
                <c:pt idx="19">
                  <c:v>38</c:v>
                </c:pt>
                <c:pt idx="20">
                  <c:v>40</c:v>
                </c:pt>
                <c:pt idx="21">
                  <c:v>42</c:v>
                </c:pt>
                <c:pt idx="22">
                  <c:v>44</c:v>
                </c:pt>
                <c:pt idx="23">
                  <c:v>46</c:v>
                </c:pt>
                <c:pt idx="24">
                  <c:v>48</c:v>
                </c:pt>
                <c:pt idx="25">
                  <c:v>50</c:v>
                </c:pt>
                <c:pt idx="26">
                  <c:v>52</c:v>
                </c:pt>
                <c:pt idx="27">
                  <c:v>54</c:v>
                </c:pt>
                <c:pt idx="28">
                  <c:v>56</c:v>
                </c:pt>
                <c:pt idx="29">
                  <c:v>58</c:v>
                </c:pt>
                <c:pt idx="30">
                  <c:v>60</c:v>
                </c:pt>
                <c:pt idx="31">
                  <c:v>62</c:v>
                </c:pt>
                <c:pt idx="32">
                  <c:v>64</c:v>
                </c:pt>
                <c:pt idx="33">
                  <c:v>66</c:v>
                </c:pt>
                <c:pt idx="34">
                  <c:v>68</c:v>
                </c:pt>
                <c:pt idx="35">
                  <c:v>70</c:v>
                </c:pt>
                <c:pt idx="36">
                  <c:v>72</c:v>
                </c:pt>
                <c:pt idx="37">
                  <c:v>74</c:v>
                </c:pt>
                <c:pt idx="38">
                  <c:v>76</c:v>
                </c:pt>
                <c:pt idx="39">
                  <c:v>78</c:v>
                </c:pt>
                <c:pt idx="40">
                  <c:v>80</c:v>
                </c:pt>
                <c:pt idx="41">
                  <c:v>82</c:v>
                </c:pt>
                <c:pt idx="42">
                  <c:v>84</c:v>
                </c:pt>
                <c:pt idx="43">
                  <c:v>86</c:v>
                </c:pt>
                <c:pt idx="44">
                  <c:v>88</c:v>
                </c:pt>
                <c:pt idx="45">
                  <c:v>90</c:v>
                </c:pt>
                <c:pt idx="46">
                  <c:v>92</c:v>
                </c:pt>
                <c:pt idx="47">
                  <c:v>94</c:v>
                </c:pt>
                <c:pt idx="48">
                  <c:v>96</c:v>
                </c:pt>
                <c:pt idx="49">
                  <c:v>98</c:v>
                </c:pt>
                <c:pt idx="50">
                  <c:v>100</c:v>
                </c:pt>
                <c:pt idx="51">
                  <c:v>102</c:v>
                </c:pt>
                <c:pt idx="52">
                  <c:v>104</c:v>
                </c:pt>
                <c:pt idx="53">
                  <c:v>106</c:v>
                </c:pt>
                <c:pt idx="54">
                  <c:v>108</c:v>
                </c:pt>
                <c:pt idx="55">
                  <c:v>110</c:v>
                </c:pt>
                <c:pt idx="56">
                  <c:v>112</c:v>
                </c:pt>
                <c:pt idx="57">
                  <c:v>114</c:v>
                </c:pt>
                <c:pt idx="58">
                  <c:v>116</c:v>
                </c:pt>
                <c:pt idx="59">
                  <c:v>118</c:v>
                </c:pt>
                <c:pt idx="60">
                  <c:v>120</c:v>
                </c:pt>
                <c:pt idx="61">
                  <c:v>122</c:v>
                </c:pt>
                <c:pt idx="62">
                  <c:v>124</c:v>
                </c:pt>
                <c:pt idx="63">
                  <c:v>126</c:v>
                </c:pt>
                <c:pt idx="64">
                  <c:v>128</c:v>
                </c:pt>
                <c:pt idx="65">
                  <c:v>130</c:v>
                </c:pt>
                <c:pt idx="66">
                  <c:v>132</c:v>
                </c:pt>
                <c:pt idx="67">
                  <c:v>134</c:v>
                </c:pt>
                <c:pt idx="68">
                  <c:v>136</c:v>
                </c:pt>
                <c:pt idx="69">
                  <c:v>138</c:v>
                </c:pt>
                <c:pt idx="70">
                  <c:v>140</c:v>
                </c:pt>
                <c:pt idx="71">
                  <c:v>142</c:v>
                </c:pt>
                <c:pt idx="72">
                  <c:v>144</c:v>
                </c:pt>
                <c:pt idx="73">
                  <c:v>146</c:v>
                </c:pt>
                <c:pt idx="74">
                  <c:v>148</c:v>
                </c:pt>
                <c:pt idx="75">
                  <c:v>150</c:v>
                </c:pt>
                <c:pt idx="76">
                  <c:v>152</c:v>
                </c:pt>
                <c:pt idx="77">
                  <c:v>154</c:v>
                </c:pt>
                <c:pt idx="78">
                  <c:v>156</c:v>
                </c:pt>
                <c:pt idx="79">
                  <c:v>158</c:v>
                </c:pt>
                <c:pt idx="80">
                  <c:v>160</c:v>
                </c:pt>
                <c:pt idx="81">
                  <c:v>162</c:v>
                </c:pt>
                <c:pt idx="82">
                  <c:v>164</c:v>
                </c:pt>
                <c:pt idx="83">
                  <c:v>166</c:v>
                </c:pt>
                <c:pt idx="84">
                  <c:v>168</c:v>
                </c:pt>
                <c:pt idx="85">
                  <c:v>170</c:v>
                </c:pt>
                <c:pt idx="86">
                  <c:v>172</c:v>
                </c:pt>
                <c:pt idx="87">
                  <c:v>174</c:v>
                </c:pt>
                <c:pt idx="88">
                  <c:v>176</c:v>
                </c:pt>
                <c:pt idx="89">
                  <c:v>178</c:v>
                </c:pt>
                <c:pt idx="90">
                  <c:v>180</c:v>
                </c:pt>
                <c:pt idx="91">
                  <c:v>182</c:v>
                </c:pt>
                <c:pt idx="92">
                  <c:v>184</c:v>
                </c:pt>
                <c:pt idx="93">
                  <c:v>186</c:v>
                </c:pt>
                <c:pt idx="94">
                  <c:v>188</c:v>
                </c:pt>
                <c:pt idx="95">
                  <c:v>190</c:v>
                </c:pt>
                <c:pt idx="96">
                  <c:v>192</c:v>
                </c:pt>
                <c:pt idx="97">
                  <c:v>194</c:v>
                </c:pt>
                <c:pt idx="98">
                  <c:v>196</c:v>
                </c:pt>
                <c:pt idx="99">
                  <c:v>198</c:v>
                </c:pt>
                <c:pt idx="100">
                  <c:v>200</c:v>
                </c:pt>
                <c:pt idx="101">
                  <c:v>202</c:v>
                </c:pt>
                <c:pt idx="102">
                  <c:v>204</c:v>
                </c:pt>
                <c:pt idx="103">
                  <c:v>206</c:v>
                </c:pt>
                <c:pt idx="104">
                  <c:v>208</c:v>
                </c:pt>
                <c:pt idx="105">
                  <c:v>210</c:v>
                </c:pt>
                <c:pt idx="106">
                  <c:v>212</c:v>
                </c:pt>
                <c:pt idx="107">
                  <c:v>214</c:v>
                </c:pt>
                <c:pt idx="108">
                  <c:v>216</c:v>
                </c:pt>
                <c:pt idx="109">
                  <c:v>218</c:v>
                </c:pt>
                <c:pt idx="110">
                  <c:v>220</c:v>
                </c:pt>
                <c:pt idx="111">
                  <c:v>222</c:v>
                </c:pt>
                <c:pt idx="112">
                  <c:v>224</c:v>
                </c:pt>
                <c:pt idx="113">
                  <c:v>226</c:v>
                </c:pt>
                <c:pt idx="114">
                  <c:v>228</c:v>
                </c:pt>
                <c:pt idx="115">
                  <c:v>230</c:v>
                </c:pt>
                <c:pt idx="116">
                  <c:v>232</c:v>
                </c:pt>
                <c:pt idx="117">
                  <c:v>234</c:v>
                </c:pt>
                <c:pt idx="118">
                  <c:v>236</c:v>
                </c:pt>
                <c:pt idx="119">
                  <c:v>238</c:v>
                </c:pt>
                <c:pt idx="120">
                  <c:v>240</c:v>
                </c:pt>
                <c:pt idx="121">
                  <c:v>242</c:v>
                </c:pt>
                <c:pt idx="122">
                  <c:v>244</c:v>
                </c:pt>
                <c:pt idx="123">
                  <c:v>246</c:v>
                </c:pt>
                <c:pt idx="124">
                  <c:v>248</c:v>
                </c:pt>
                <c:pt idx="125">
                  <c:v>250</c:v>
                </c:pt>
                <c:pt idx="126">
                  <c:v>252</c:v>
                </c:pt>
                <c:pt idx="127">
                  <c:v>254</c:v>
                </c:pt>
                <c:pt idx="128">
                  <c:v>256</c:v>
                </c:pt>
                <c:pt idx="129">
                  <c:v>258</c:v>
                </c:pt>
                <c:pt idx="130">
                  <c:v>260</c:v>
                </c:pt>
                <c:pt idx="131">
                  <c:v>262</c:v>
                </c:pt>
                <c:pt idx="132">
                  <c:v>264</c:v>
                </c:pt>
                <c:pt idx="133">
                  <c:v>266</c:v>
                </c:pt>
                <c:pt idx="134">
                  <c:v>268</c:v>
                </c:pt>
                <c:pt idx="135">
                  <c:v>270</c:v>
                </c:pt>
                <c:pt idx="136">
                  <c:v>272</c:v>
                </c:pt>
                <c:pt idx="137">
                  <c:v>274</c:v>
                </c:pt>
                <c:pt idx="138">
                  <c:v>276</c:v>
                </c:pt>
                <c:pt idx="139">
                  <c:v>278</c:v>
                </c:pt>
                <c:pt idx="140">
                  <c:v>280</c:v>
                </c:pt>
                <c:pt idx="141">
                  <c:v>282</c:v>
                </c:pt>
                <c:pt idx="142">
                  <c:v>284</c:v>
                </c:pt>
                <c:pt idx="143">
                  <c:v>286</c:v>
                </c:pt>
                <c:pt idx="144">
                  <c:v>288</c:v>
                </c:pt>
                <c:pt idx="145">
                  <c:v>290</c:v>
                </c:pt>
                <c:pt idx="146">
                  <c:v>292</c:v>
                </c:pt>
                <c:pt idx="147">
                  <c:v>294</c:v>
                </c:pt>
                <c:pt idx="148">
                  <c:v>296</c:v>
                </c:pt>
                <c:pt idx="149">
                  <c:v>298</c:v>
                </c:pt>
                <c:pt idx="150">
                  <c:v>300</c:v>
                </c:pt>
                <c:pt idx="151">
                  <c:v>302</c:v>
                </c:pt>
                <c:pt idx="152">
                  <c:v>304</c:v>
                </c:pt>
                <c:pt idx="153">
                  <c:v>306</c:v>
                </c:pt>
                <c:pt idx="154">
                  <c:v>308</c:v>
                </c:pt>
                <c:pt idx="155">
                  <c:v>310</c:v>
                </c:pt>
                <c:pt idx="156">
                  <c:v>312</c:v>
                </c:pt>
                <c:pt idx="157">
                  <c:v>314</c:v>
                </c:pt>
                <c:pt idx="158">
                  <c:v>316</c:v>
                </c:pt>
                <c:pt idx="159">
                  <c:v>318</c:v>
                </c:pt>
                <c:pt idx="160">
                  <c:v>320</c:v>
                </c:pt>
                <c:pt idx="161">
                  <c:v>322</c:v>
                </c:pt>
                <c:pt idx="162">
                  <c:v>324</c:v>
                </c:pt>
                <c:pt idx="163">
                  <c:v>326</c:v>
                </c:pt>
                <c:pt idx="164">
                  <c:v>328</c:v>
                </c:pt>
                <c:pt idx="165">
                  <c:v>330</c:v>
                </c:pt>
                <c:pt idx="166">
                  <c:v>332</c:v>
                </c:pt>
                <c:pt idx="167">
                  <c:v>334</c:v>
                </c:pt>
                <c:pt idx="168">
                  <c:v>336</c:v>
                </c:pt>
                <c:pt idx="169">
                  <c:v>338</c:v>
                </c:pt>
                <c:pt idx="170">
                  <c:v>340</c:v>
                </c:pt>
                <c:pt idx="171">
                  <c:v>342</c:v>
                </c:pt>
                <c:pt idx="172">
                  <c:v>344</c:v>
                </c:pt>
                <c:pt idx="173">
                  <c:v>346</c:v>
                </c:pt>
                <c:pt idx="174">
                  <c:v>348</c:v>
                </c:pt>
                <c:pt idx="175">
                  <c:v>350</c:v>
                </c:pt>
                <c:pt idx="176">
                  <c:v>352</c:v>
                </c:pt>
                <c:pt idx="177">
                  <c:v>354</c:v>
                </c:pt>
                <c:pt idx="178">
                  <c:v>356</c:v>
                </c:pt>
                <c:pt idx="179">
                  <c:v>358</c:v>
                </c:pt>
                <c:pt idx="180">
                  <c:v>360</c:v>
                </c:pt>
                <c:pt idx="181">
                  <c:v>362</c:v>
                </c:pt>
                <c:pt idx="182">
                  <c:v>364</c:v>
                </c:pt>
                <c:pt idx="183">
                  <c:v>366</c:v>
                </c:pt>
                <c:pt idx="184">
                  <c:v>368</c:v>
                </c:pt>
                <c:pt idx="185">
                  <c:v>370</c:v>
                </c:pt>
                <c:pt idx="186">
                  <c:v>372</c:v>
                </c:pt>
                <c:pt idx="187">
                  <c:v>374</c:v>
                </c:pt>
                <c:pt idx="188">
                  <c:v>376</c:v>
                </c:pt>
                <c:pt idx="189">
                  <c:v>378</c:v>
                </c:pt>
                <c:pt idx="190">
                  <c:v>380</c:v>
                </c:pt>
                <c:pt idx="191">
                  <c:v>382</c:v>
                </c:pt>
                <c:pt idx="192">
                  <c:v>384</c:v>
                </c:pt>
                <c:pt idx="193">
                  <c:v>386</c:v>
                </c:pt>
                <c:pt idx="194">
                  <c:v>388</c:v>
                </c:pt>
                <c:pt idx="195">
                  <c:v>390</c:v>
                </c:pt>
                <c:pt idx="196">
                  <c:v>392</c:v>
                </c:pt>
                <c:pt idx="197">
                  <c:v>394</c:v>
                </c:pt>
                <c:pt idx="198">
                  <c:v>396</c:v>
                </c:pt>
                <c:pt idx="199">
                  <c:v>398</c:v>
                </c:pt>
                <c:pt idx="200">
                  <c:v>400</c:v>
                </c:pt>
                <c:pt idx="201">
                  <c:v>402</c:v>
                </c:pt>
                <c:pt idx="202">
                  <c:v>404</c:v>
                </c:pt>
                <c:pt idx="203">
                  <c:v>406</c:v>
                </c:pt>
                <c:pt idx="204">
                  <c:v>408</c:v>
                </c:pt>
                <c:pt idx="205">
                  <c:v>410</c:v>
                </c:pt>
                <c:pt idx="206">
                  <c:v>412</c:v>
                </c:pt>
                <c:pt idx="207">
                  <c:v>414</c:v>
                </c:pt>
                <c:pt idx="208">
                  <c:v>416</c:v>
                </c:pt>
                <c:pt idx="209">
                  <c:v>418</c:v>
                </c:pt>
                <c:pt idx="210">
                  <c:v>420</c:v>
                </c:pt>
                <c:pt idx="211">
                  <c:v>422</c:v>
                </c:pt>
                <c:pt idx="212">
                  <c:v>424</c:v>
                </c:pt>
                <c:pt idx="213">
                  <c:v>426</c:v>
                </c:pt>
                <c:pt idx="214">
                  <c:v>428</c:v>
                </c:pt>
                <c:pt idx="215">
                  <c:v>430</c:v>
                </c:pt>
                <c:pt idx="216">
                  <c:v>432</c:v>
                </c:pt>
                <c:pt idx="217">
                  <c:v>434</c:v>
                </c:pt>
                <c:pt idx="218">
                  <c:v>436</c:v>
                </c:pt>
                <c:pt idx="219">
                  <c:v>438</c:v>
                </c:pt>
                <c:pt idx="220">
                  <c:v>440</c:v>
                </c:pt>
                <c:pt idx="221">
                  <c:v>442</c:v>
                </c:pt>
                <c:pt idx="222">
                  <c:v>444</c:v>
                </c:pt>
                <c:pt idx="223">
                  <c:v>446</c:v>
                </c:pt>
                <c:pt idx="224">
                  <c:v>448</c:v>
                </c:pt>
                <c:pt idx="225">
                  <c:v>450</c:v>
                </c:pt>
                <c:pt idx="226">
                  <c:v>452</c:v>
                </c:pt>
                <c:pt idx="227">
                  <c:v>454</c:v>
                </c:pt>
                <c:pt idx="228">
                  <c:v>456</c:v>
                </c:pt>
                <c:pt idx="229">
                  <c:v>458</c:v>
                </c:pt>
                <c:pt idx="230">
                  <c:v>460</c:v>
                </c:pt>
                <c:pt idx="231">
                  <c:v>462</c:v>
                </c:pt>
                <c:pt idx="232">
                  <c:v>464</c:v>
                </c:pt>
                <c:pt idx="233">
                  <c:v>466</c:v>
                </c:pt>
                <c:pt idx="234">
                  <c:v>468</c:v>
                </c:pt>
                <c:pt idx="235">
                  <c:v>470</c:v>
                </c:pt>
                <c:pt idx="236">
                  <c:v>472</c:v>
                </c:pt>
                <c:pt idx="237">
                  <c:v>474</c:v>
                </c:pt>
                <c:pt idx="238">
                  <c:v>476</c:v>
                </c:pt>
                <c:pt idx="239">
                  <c:v>478</c:v>
                </c:pt>
                <c:pt idx="240">
                  <c:v>480</c:v>
                </c:pt>
                <c:pt idx="241">
                  <c:v>482</c:v>
                </c:pt>
                <c:pt idx="242">
                  <c:v>484</c:v>
                </c:pt>
                <c:pt idx="243">
                  <c:v>486</c:v>
                </c:pt>
                <c:pt idx="244">
                  <c:v>488</c:v>
                </c:pt>
                <c:pt idx="245">
                  <c:v>490</c:v>
                </c:pt>
                <c:pt idx="246">
                  <c:v>492</c:v>
                </c:pt>
                <c:pt idx="247">
                  <c:v>494</c:v>
                </c:pt>
                <c:pt idx="248">
                  <c:v>496</c:v>
                </c:pt>
                <c:pt idx="249">
                  <c:v>498</c:v>
                </c:pt>
                <c:pt idx="250">
                  <c:v>500</c:v>
                </c:pt>
                <c:pt idx="251">
                  <c:v>502</c:v>
                </c:pt>
                <c:pt idx="252">
                  <c:v>504</c:v>
                </c:pt>
                <c:pt idx="253">
                  <c:v>506</c:v>
                </c:pt>
                <c:pt idx="254">
                  <c:v>508</c:v>
                </c:pt>
                <c:pt idx="255">
                  <c:v>510</c:v>
                </c:pt>
                <c:pt idx="256">
                  <c:v>512</c:v>
                </c:pt>
                <c:pt idx="257">
                  <c:v>514</c:v>
                </c:pt>
                <c:pt idx="258">
                  <c:v>516</c:v>
                </c:pt>
                <c:pt idx="259">
                  <c:v>518</c:v>
                </c:pt>
                <c:pt idx="260">
                  <c:v>520</c:v>
                </c:pt>
                <c:pt idx="261">
                  <c:v>522</c:v>
                </c:pt>
                <c:pt idx="262">
                  <c:v>524</c:v>
                </c:pt>
                <c:pt idx="263">
                  <c:v>526</c:v>
                </c:pt>
                <c:pt idx="264">
                  <c:v>528</c:v>
                </c:pt>
                <c:pt idx="265">
                  <c:v>530</c:v>
                </c:pt>
                <c:pt idx="266">
                  <c:v>532</c:v>
                </c:pt>
                <c:pt idx="267">
                  <c:v>534</c:v>
                </c:pt>
                <c:pt idx="268">
                  <c:v>536</c:v>
                </c:pt>
                <c:pt idx="269">
                  <c:v>538</c:v>
                </c:pt>
                <c:pt idx="270">
                  <c:v>540</c:v>
                </c:pt>
                <c:pt idx="271">
                  <c:v>542</c:v>
                </c:pt>
                <c:pt idx="272">
                  <c:v>544</c:v>
                </c:pt>
                <c:pt idx="273">
                  <c:v>546</c:v>
                </c:pt>
                <c:pt idx="274">
                  <c:v>548</c:v>
                </c:pt>
                <c:pt idx="275">
                  <c:v>550</c:v>
                </c:pt>
                <c:pt idx="276">
                  <c:v>552</c:v>
                </c:pt>
                <c:pt idx="277">
                  <c:v>554</c:v>
                </c:pt>
                <c:pt idx="278">
                  <c:v>556</c:v>
                </c:pt>
                <c:pt idx="279">
                  <c:v>558</c:v>
                </c:pt>
                <c:pt idx="280">
                  <c:v>560</c:v>
                </c:pt>
                <c:pt idx="281">
                  <c:v>562</c:v>
                </c:pt>
                <c:pt idx="282">
                  <c:v>564</c:v>
                </c:pt>
                <c:pt idx="283">
                  <c:v>566</c:v>
                </c:pt>
                <c:pt idx="284">
                  <c:v>568</c:v>
                </c:pt>
                <c:pt idx="285">
                  <c:v>570</c:v>
                </c:pt>
                <c:pt idx="286">
                  <c:v>572</c:v>
                </c:pt>
                <c:pt idx="287">
                  <c:v>574</c:v>
                </c:pt>
                <c:pt idx="288">
                  <c:v>576</c:v>
                </c:pt>
                <c:pt idx="289">
                  <c:v>578</c:v>
                </c:pt>
                <c:pt idx="290">
                  <c:v>580</c:v>
                </c:pt>
                <c:pt idx="291">
                  <c:v>582</c:v>
                </c:pt>
                <c:pt idx="292">
                  <c:v>584</c:v>
                </c:pt>
                <c:pt idx="293">
                  <c:v>586</c:v>
                </c:pt>
                <c:pt idx="294">
                  <c:v>588</c:v>
                </c:pt>
                <c:pt idx="295">
                  <c:v>590</c:v>
                </c:pt>
                <c:pt idx="296">
                  <c:v>592</c:v>
                </c:pt>
                <c:pt idx="297">
                  <c:v>594</c:v>
                </c:pt>
                <c:pt idx="298">
                  <c:v>596</c:v>
                </c:pt>
                <c:pt idx="299">
                  <c:v>598</c:v>
                </c:pt>
                <c:pt idx="300">
                  <c:v>600</c:v>
                </c:pt>
              </c:numCache>
            </c:numRef>
          </c:xVal>
          <c:yVal>
            <c:numRef>
              <c:f>Data!$CF$2:$CF$302</c:f>
              <c:numCache>
                <c:formatCode>General</c:formatCode>
                <c:ptCount val="301"/>
                <c:pt idx="0">
                  <c:v>120.48895239434802</c:v>
                </c:pt>
                <c:pt idx="1">
                  <c:v>120.65055915135207</c:v>
                </c:pt>
                <c:pt idx="2">
                  <c:v>120.81555366932427</c:v>
                </c:pt>
                <c:pt idx="3">
                  <c:v>120.98557400193096</c:v>
                </c:pt>
                <c:pt idx="4">
                  <c:v>121.14765608070122</c:v>
                </c:pt>
                <c:pt idx="5">
                  <c:v>121.31097639218336</c:v>
                </c:pt>
                <c:pt idx="6">
                  <c:v>121.45919507536196</c:v>
                </c:pt>
                <c:pt idx="7">
                  <c:v>121.61996622775354</c:v>
                </c:pt>
                <c:pt idx="8">
                  <c:v>121.76629662857349</c:v>
                </c:pt>
                <c:pt idx="9">
                  <c:v>121.92154831176875</c:v>
                </c:pt>
                <c:pt idx="10">
                  <c:v>122.05860711121115</c:v>
                </c:pt>
                <c:pt idx="11">
                  <c:v>122.20557107058031</c:v>
                </c:pt>
                <c:pt idx="12">
                  <c:v>122.36128847422475</c:v>
                </c:pt>
                <c:pt idx="13">
                  <c:v>122.50527504394364</c:v>
                </c:pt>
                <c:pt idx="14">
                  <c:v>122.65748753055017</c:v>
                </c:pt>
                <c:pt idx="15">
                  <c:v>122.80076388235665</c:v>
                </c:pt>
                <c:pt idx="16">
                  <c:v>122.93001824512262</c:v>
                </c:pt>
                <c:pt idx="17">
                  <c:v>123.05801834924381</c:v>
                </c:pt>
                <c:pt idx="18">
                  <c:v>123.18362612502557</c:v>
                </c:pt>
                <c:pt idx="19">
                  <c:v>123.30334744438215</c:v>
                </c:pt>
                <c:pt idx="20">
                  <c:v>123.41294959252747</c:v>
                </c:pt>
                <c:pt idx="21">
                  <c:v>123.51987971987519</c:v>
                </c:pt>
                <c:pt idx="22">
                  <c:v>123.64547587093756</c:v>
                </c:pt>
                <c:pt idx="23">
                  <c:v>123.74630966247862</c:v>
                </c:pt>
                <c:pt idx="24">
                  <c:v>123.84267100899388</c:v>
                </c:pt>
                <c:pt idx="25">
                  <c:v>123.9442934440946</c:v>
                </c:pt>
                <c:pt idx="26">
                  <c:v>124.03325187852298</c:v>
                </c:pt>
                <c:pt idx="27">
                  <c:v>124.12776325351211</c:v>
                </c:pt>
                <c:pt idx="28">
                  <c:v>124.23072902153066</c:v>
                </c:pt>
                <c:pt idx="29">
                  <c:v>124.31564026696066</c:v>
                </c:pt>
                <c:pt idx="30">
                  <c:v>124.40323217820293</c:v>
                </c:pt>
                <c:pt idx="31">
                  <c:v>124.50679163053015</c:v>
                </c:pt>
                <c:pt idx="32">
                  <c:v>124.584953349469</c:v>
                </c:pt>
                <c:pt idx="33">
                  <c:v>124.67391059478147</c:v>
                </c:pt>
                <c:pt idx="34">
                  <c:v>124.76875706637901</c:v>
                </c:pt>
                <c:pt idx="35">
                  <c:v>124.84828738204465</c:v>
                </c:pt>
                <c:pt idx="36">
                  <c:v>124.92806515293324</c:v>
                </c:pt>
                <c:pt idx="37">
                  <c:v>125.00600549053723</c:v>
                </c:pt>
                <c:pt idx="38">
                  <c:v>125.09176144697636</c:v>
                </c:pt>
                <c:pt idx="39">
                  <c:v>125.2380825404824</c:v>
                </c:pt>
                <c:pt idx="40">
                  <c:v>125.43724863701192</c:v>
                </c:pt>
                <c:pt idx="41">
                  <c:v>125.66430225876336</c:v>
                </c:pt>
                <c:pt idx="42">
                  <c:v>125.88862816616025</c:v>
                </c:pt>
                <c:pt idx="43">
                  <c:v>126.12605024123188</c:v>
                </c:pt>
                <c:pt idx="44">
                  <c:v>126.38736341763736</c:v>
                </c:pt>
                <c:pt idx="45">
                  <c:v>126.64925688804846</c:v>
                </c:pt>
                <c:pt idx="46">
                  <c:v>126.91528317514367</c:v>
                </c:pt>
                <c:pt idx="47">
                  <c:v>127.17407496209908</c:v>
                </c:pt>
                <c:pt idx="48">
                  <c:v>127.4146216448159</c:v>
                </c:pt>
                <c:pt idx="49">
                  <c:v>127.65531078867406</c:v>
                </c:pt>
                <c:pt idx="50">
                  <c:v>127.91743151419168</c:v>
                </c:pt>
                <c:pt idx="51">
                  <c:v>128.19817873421192</c:v>
                </c:pt>
                <c:pt idx="52">
                  <c:v>128.46650684096528</c:v>
                </c:pt>
                <c:pt idx="53">
                  <c:v>128.73968706739635</c:v>
                </c:pt>
                <c:pt idx="54">
                  <c:v>128.99659636254677</c:v>
                </c:pt>
                <c:pt idx="55">
                  <c:v>129.25536421006132</c:v>
                </c:pt>
                <c:pt idx="56">
                  <c:v>129.4998992404515</c:v>
                </c:pt>
                <c:pt idx="57">
                  <c:v>129.74072195159675</c:v>
                </c:pt>
                <c:pt idx="58">
                  <c:v>129.97736149953442</c:v>
                </c:pt>
                <c:pt idx="59">
                  <c:v>130.22894071089803</c:v>
                </c:pt>
                <c:pt idx="60">
                  <c:v>130.46405994062064</c:v>
                </c:pt>
                <c:pt idx="61">
                  <c:v>130.69861988839841</c:v>
                </c:pt>
                <c:pt idx="62">
                  <c:v>130.9233378446643</c:v>
                </c:pt>
                <c:pt idx="63">
                  <c:v>131.16728737041112</c:v>
                </c:pt>
                <c:pt idx="64">
                  <c:v>131.39708241858727</c:v>
                </c:pt>
                <c:pt idx="65">
                  <c:v>131.63229386963621</c:v>
                </c:pt>
                <c:pt idx="66">
                  <c:v>131.84227095967287</c:v>
                </c:pt>
                <c:pt idx="67">
                  <c:v>132.04633313471192</c:v>
                </c:pt>
                <c:pt idx="68">
                  <c:v>132.25034168277091</c:v>
                </c:pt>
                <c:pt idx="69">
                  <c:v>132.45817906846048</c:v>
                </c:pt>
                <c:pt idx="70">
                  <c:v>132.68204351952221</c:v>
                </c:pt>
                <c:pt idx="71">
                  <c:v>132.88944990450167</c:v>
                </c:pt>
                <c:pt idx="72">
                  <c:v>133.09744310007244</c:v>
                </c:pt>
                <c:pt idx="73">
                  <c:v>133.31494618282463</c:v>
                </c:pt>
                <c:pt idx="74">
                  <c:v>133.51685064107954</c:v>
                </c:pt>
                <c:pt idx="75">
                  <c:v>133.70013878770243</c:v>
                </c:pt>
                <c:pt idx="76">
                  <c:v>133.89692221789647</c:v>
                </c:pt>
                <c:pt idx="77">
                  <c:v>134.09759433693506</c:v>
                </c:pt>
                <c:pt idx="78">
                  <c:v>134.28324313435277</c:v>
                </c:pt>
                <c:pt idx="79">
                  <c:v>134.47302512774652</c:v>
                </c:pt>
                <c:pt idx="80">
                  <c:v>134.6604552301639</c:v>
                </c:pt>
                <c:pt idx="81">
                  <c:v>134.84574873681919</c:v>
                </c:pt>
                <c:pt idx="82">
                  <c:v>135.03182651286474</c:v>
                </c:pt>
                <c:pt idx="83">
                  <c:v>135.20945390633139</c:v>
                </c:pt>
                <c:pt idx="84">
                  <c:v>135.36901193000523</c:v>
                </c:pt>
                <c:pt idx="85">
                  <c:v>135.53670965938798</c:v>
                </c:pt>
                <c:pt idx="86">
                  <c:v>135.70288616870002</c:v>
                </c:pt>
                <c:pt idx="87">
                  <c:v>135.87410677862766</c:v>
                </c:pt>
                <c:pt idx="88">
                  <c:v>136.05337975911635</c:v>
                </c:pt>
                <c:pt idx="89">
                  <c:v>136.21741088783159</c:v>
                </c:pt>
                <c:pt idx="90">
                  <c:v>136.36716589307656</c:v>
                </c:pt>
                <c:pt idx="91">
                  <c:v>136.50870932096285</c:v>
                </c:pt>
                <c:pt idx="92">
                  <c:v>136.65512947023996</c:v>
                </c:pt>
                <c:pt idx="93">
                  <c:v>136.81015220849491</c:v>
                </c:pt>
                <c:pt idx="94">
                  <c:v>136.96039451790207</c:v>
                </c:pt>
                <c:pt idx="95">
                  <c:v>137.10007524976115</c:v>
                </c:pt>
                <c:pt idx="96">
                  <c:v>137.2260913504274</c:v>
                </c:pt>
                <c:pt idx="97">
                  <c:v>137.3740634423992</c:v>
                </c:pt>
                <c:pt idx="98">
                  <c:v>137.52103396250521</c:v>
                </c:pt>
                <c:pt idx="99">
                  <c:v>137.653835666264</c:v>
                </c:pt>
                <c:pt idx="100">
                  <c:v>137.77946171134246</c:v>
                </c:pt>
                <c:pt idx="101">
                  <c:v>137.90465407762457</c:v>
                </c:pt>
                <c:pt idx="102">
                  <c:v>138.06624583246546</c:v>
                </c:pt>
                <c:pt idx="103">
                  <c:v>138.33397350373497</c:v>
                </c:pt>
                <c:pt idx="104">
                  <c:v>138.8509328689976</c:v>
                </c:pt>
                <c:pt idx="105">
                  <c:v>139.37278302736519</c:v>
                </c:pt>
                <c:pt idx="106">
                  <c:v>139.8213077934046</c:v>
                </c:pt>
                <c:pt idx="107">
                  <c:v>140.24958884502411</c:v>
                </c:pt>
                <c:pt idx="108">
                  <c:v>140.63715613948574</c:v>
                </c:pt>
                <c:pt idx="109">
                  <c:v>141.09237825569755</c:v>
                </c:pt>
                <c:pt idx="110">
                  <c:v>141.52938262782598</c:v>
                </c:pt>
                <c:pt idx="111">
                  <c:v>141.94663511018732</c:v>
                </c:pt>
                <c:pt idx="112">
                  <c:v>142.36137226911092</c:v>
                </c:pt>
                <c:pt idx="113">
                  <c:v>142.78004060547056</c:v>
                </c:pt>
                <c:pt idx="114">
                  <c:v>143.21761779614579</c:v>
                </c:pt>
                <c:pt idx="115">
                  <c:v>143.65605107425552</c:v>
                </c:pt>
                <c:pt idx="116">
                  <c:v>144.09448273996583</c:v>
                </c:pt>
                <c:pt idx="117">
                  <c:v>144.50586218032919</c:v>
                </c:pt>
                <c:pt idx="118">
                  <c:v>144.93366702233328</c:v>
                </c:pt>
                <c:pt idx="119">
                  <c:v>145.35404197754582</c:v>
                </c:pt>
                <c:pt idx="120">
                  <c:v>145.76661722706712</c:v>
                </c:pt>
                <c:pt idx="121">
                  <c:v>146.19488424073612</c:v>
                </c:pt>
                <c:pt idx="122">
                  <c:v>146.59958370087654</c:v>
                </c:pt>
                <c:pt idx="123">
                  <c:v>147.03325753777125</c:v>
                </c:pt>
                <c:pt idx="124">
                  <c:v>147.46287618080117</c:v>
                </c:pt>
                <c:pt idx="125">
                  <c:v>147.88496304094673</c:v>
                </c:pt>
                <c:pt idx="126">
                  <c:v>148.29130909395582</c:v>
                </c:pt>
                <c:pt idx="127">
                  <c:v>148.6985806522128</c:v>
                </c:pt>
                <c:pt idx="128">
                  <c:v>149.0989023829454</c:v>
                </c:pt>
                <c:pt idx="129">
                  <c:v>149.51940853640593</c:v>
                </c:pt>
                <c:pt idx="130">
                  <c:v>149.98277250802624</c:v>
                </c:pt>
                <c:pt idx="131">
                  <c:v>150.40292704570402</c:v>
                </c:pt>
                <c:pt idx="132">
                  <c:v>150.79565245505958</c:v>
                </c:pt>
                <c:pt idx="133">
                  <c:v>151.19756110502095</c:v>
                </c:pt>
                <c:pt idx="134">
                  <c:v>151.60445111217498</c:v>
                </c:pt>
                <c:pt idx="135">
                  <c:v>151.98906217278619</c:v>
                </c:pt>
                <c:pt idx="136">
                  <c:v>152.34814988222686</c:v>
                </c:pt>
                <c:pt idx="137">
                  <c:v>152.68727980356527</c:v>
                </c:pt>
                <c:pt idx="138">
                  <c:v>153.05264735214143</c:v>
                </c:pt>
                <c:pt idx="139">
                  <c:v>153.41356168027636</c:v>
                </c:pt>
                <c:pt idx="140">
                  <c:v>153.76774486232381</c:v>
                </c:pt>
                <c:pt idx="141">
                  <c:v>154.09039497605139</c:v>
                </c:pt>
                <c:pt idx="142">
                  <c:v>154.42917871215417</c:v>
                </c:pt>
                <c:pt idx="143">
                  <c:v>154.77045037066441</c:v>
                </c:pt>
                <c:pt idx="144">
                  <c:v>155.09156483238638</c:v>
                </c:pt>
                <c:pt idx="145">
                  <c:v>155.43196394535499</c:v>
                </c:pt>
                <c:pt idx="146">
                  <c:v>155.7526576516974</c:v>
                </c:pt>
                <c:pt idx="147">
                  <c:v>156.0694102391013</c:v>
                </c:pt>
                <c:pt idx="148">
                  <c:v>156.36736454637133</c:v>
                </c:pt>
                <c:pt idx="149">
                  <c:v>156.68175858448257</c:v>
                </c:pt>
                <c:pt idx="150">
                  <c:v>156.96151007482212</c:v>
                </c:pt>
                <c:pt idx="151">
                  <c:v>157.26977989809075</c:v>
                </c:pt>
                <c:pt idx="152">
                  <c:v>157.56787508226586</c:v>
                </c:pt>
                <c:pt idx="153">
                  <c:v>157.83934109240047</c:v>
                </c:pt>
                <c:pt idx="154">
                  <c:v>158.12025990414048</c:v>
                </c:pt>
                <c:pt idx="155">
                  <c:v>158.41721672446255</c:v>
                </c:pt>
                <c:pt idx="156">
                  <c:v>158.68152368878017</c:v>
                </c:pt>
                <c:pt idx="157">
                  <c:v>158.93990143253541</c:v>
                </c:pt>
                <c:pt idx="158">
                  <c:v>159.20084503208096</c:v>
                </c:pt>
                <c:pt idx="159">
                  <c:v>159.49509396475472</c:v>
                </c:pt>
                <c:pt idx="160">
                  <c:v>159.76699556943132</c:v>
                </c:pt>
                <c:pt idx="161">
                  <c:v>160.02808439787421</c:v>
                </c:pt>
                <c:pt idx="162">
                  <c:v>160.30636944663104</c:v>
                </c:pt>
                <c:pt idx="163">
                  <c:v>160.58363980443781</c:v>
                </c:pt>
                <c:pt idx="164">
                  <c:v>160.84713961962777</c:v>
                </c:pt>
                <c:pt idx="165">
                  <c:v>161.08592564478232</c:v>
                </c:pt>
                <c:pt idx="166">
                  <c:v>161.36593137618507</c:v>
                </c:pt>
                <c:pt idx="167">
                  <c:v>161.60912788065627</c:v>
                </c:pt>
                <c:pt idx="168">
                  <c:v>161.85151655342261</c:v>
                </c:pt>
                <c:pt idx="169">
                  <c:v>162.07698607062099</c:v>
                </c:pt>
                <c:pt idx="170">
                  <c:v>162.29118407559878</c:v>
                </c:pt>
                <c:pt idx="171">
                  <c:v>162.62056646578341</c:v>
                </c:pt>
                <c:pt idx="172">
                  <c:v>162.95936894570607</c:v>
                </c:pt>
                <c:pt idx="173">
                  <c:v>162.87764758763817</c:v>
                </c:pt>
                <c:pt idx="174">
                  <c:v>162.61959921870479</c:v>
                </c:pt>
                <c:pt idx="175">
                  <c:v>162.3677632322927</c:v>
                </c:pt>
                <c:pt idx="176">
                  <c:v>162.17025507903526</c:v>
                </c:pt>
                <c:pt idx="177">
                  <c:v>162.12970421072652</c:v>
                </c:pt>
                <c:pt idx="178">
                  <c:v>162.18200569575075</c:v>
                </c:pt>
                <c:pt idx="179">
                  <c:v>162.33222758058568</c:v>
                </c:pt>
                <c:pt idx="180">
                  <c:v>162.46669906253027</c:v>
                </c:pt>
                <c:pt idx="181">
                  <c:v>162.54853637632704</c:v>
                </c:pt>
                <c:pt idx="182">
                  <c:v>162.6525294443048</c:v>
                </c:pt>
                <c:pt idx="183">
                  <c:v>162.83055803330518</c:v>
                </c:pt>
                <c:pt idx="184">
                  <c:v>162.99681812032924</c:v>
                </c:pt>
                <c:pt idx="185">
                  <c:v>163.10494451620818</c:v>
                </c:pt>
                <c:pt idx="186">
                  <c:v>163.25260747730547</c:v>
                </c:pt>
                <c:pt idx="187">
                  <c:v>163.40230554315514</c:v>
                </c:pt>
                <c:pt idx="188">
                  <c:v>163.52866710519805</c:v>
                </c:pt>
                <c:pt idx="189">
                  <c:v>163.65789953425059</c:v>
                </c:pt>
                <c:pt idx="190">
                  <c:v>163.77856061767199</c:v>
                </c:pt>
                <c:pt idx="191">
                  <c:v>163.90671537605638</c:v>
                </c:pt>
                <c:pt idx="192">
                  <c:v>164.03418122173059</c:v>
                </c:pt>
                <c:pt idx="193">
                  <c:v>164.18679986156968</c:v>
                </c:pt>
                <c:pt idx="194">
                  <c:v>164.35467687596667</c:v>
                </c:pt>
                <c:pt idx="195">
                  <c:v>164.55476861837218</c:v>
                </c:pt>
                <c:pt idx="196">
                  <c:v>164.76831589360387</c:v>
                </c:pt>
                <c:pt idx="197">
                  <c:v>164.97768245617493</c:v>
                </c:pt>
                <c:pt idx="198">
                  <c:v>165.17825470544716</c:v>
                </c:pt>
                <c:pt idx="199">
                  <c:v>165.32023933143205</c:v>
                </c:pt>
                <c:pt idx="200">
                  <c:v>165.48594279090986</c:v>
                </c:pt>
                <c:pt idx="201">
                  <c:v>165.68064780995527</c:v>
                </c:pt>
                <c:pt idx="202">
                  <c:v>165.87332744677181</c:v>
                </c:pt>
                <c:pt idx="203">
                  <c:v>166.03599394271083</c:v>
                </c:pt>
                <c:pt idx="204">
                  <c:v>166.17885683354618</c:v>
                </c:pt>
                <c:pt idx="205">
                  <c:v>166.32475381276501</c:v>
                </c:pt>
                <c:pt idx="206">
                  <c:v>166.41702724574441</c:v>
                </c:pt>
                <c:pt idx="207">
                  <c:v>166.49673775938123</c:v>
                </c:pt>
                <c:pt idx="208">
                  <c:v>166.57305984724002</c:v>
                </c:pt>
                <c:pt idx="209">
                  <c:v>166.49339807313081</c:v>
                </c:pt>
                <c:pt idx="210">
                  <c:v>166.47829699205121</c:v>
                </c:pt>
                <c:pt idx="211">
                  <c:v>166.39806980932127</c:v>
                </c:pt>
                <c:pt idx="212">
                  <c:v>166.15900416211974</c:v>
                </c:pt>
                <c:pt idx="213">
                  <c:v>166.01727156688492</c:v>
                </c:pt>
                <c:pt idx="214">
                  <c:v>166.01274473153632</c:v>
                </c:pt>
                <c:pt idx="215">
                  <c:v>166.03438253683598</c:v>
                </c:pt>
                <c:pt idx="216">
                  <c:v>166.11656823943972</c:v>
                </c:pt>
                <c:pt idx="217">
                  <c:v>166.2128971007815</c:v>
                </c:pt>
                <c:pt idx="218">
                  <c:v>166.35270226909387</c:v>
                </c:pt>
                <c:pt idx="219">
                  <c:v>166.48597339777069</c:v>
                </c:pt>
                <c:pt idx="220">
                  <c:v>166.61962443275033</c:v>
                </c:pt>
                <c:pt idx="221">
                  <c:v>166.73473446846072</c:v>
                </c:pt>
                <c:pt idx="222">
                  <c:v>166.84531882910258</c:v>
                </c:pt>
                <c:pt idx="223">
                  <c:v>166.8901924572362</c:v>
                </c:pt>
                <c:pt idx="224">
                  <c:v>166.95074698755846</c:v>
                </c:pt>
                <c:pt idx="225">
                  <c:v>167.0219627517194</c:v>
                </c:pt>
                <c:pt idx="226">
                  <c:v>167.14271086684073</c:v>
                </c:pt>
                <c:pt idx="227">
                  <c:v>167.22799254541201</c:v>
                </c:pt>
                <c:pt idx="228">
                  <c:v>167.30979599246538</c:v>
                </c:pt>
                <c:pt idx="229">
                  <c:v>167.410111397447</c:v>
                </c:pt>
                <c:pt idx="230">
                  <c:v>167.51946938823471</c:v>
                </c:pt>
                <c:pt idx="231">
                  <c:v>167.59818512510572</c:v>
                </c:pt>
                <c:pt idx="232">
                  <c:v>167.66498092877399</c:v>
                </c:pt>
                <c:pt idx="233">
                  <c:v>167.77275793781578</c:v>
                </c:pt>
                <c:pt idx="234">
                  <c:v>167.84557135864367</c:v>
                </c:pt>
                <c:pt idx="235">
                  <c:v>167.93290528562127</c:v>
                </c:pt>
                <c:pt idx="236">
                  <c:v>167.9773705078974</c:v>
                </c:pt>
                <c:pt idx="237">
                  <c:v>168.00254259977498</c:v>
                </c:pt>
                <c:pt idx="238">
                  <c:v>167.96988353002538</c:v>
                </c:pt>
                <c:pt idx="239">
                  <c:v>167.33546709198066</c:v>
                </c:pt>
                <c:pt idx="240">
                  <c:v>166.35788295688207</c:v>
                </c:pt>
                <c:pt idx="241">
                  <c:v>165.21087534182644</c:v>
                </c:pt>
                <c:pt idx="242">
                  <c:v>163.96761607220645</c:v>
                </c:pt>
                <c:pt idx="243">
                  <c:v>162.70410183060957</c:v>
                </c:pt>
                <c:pt idx="244">
                  <c:v>161.45613316127634</c:v>
                </c:pt>
                <c:pt idx="245">
                  <c:v>160.21980544206392</c:v>
                </c:pt>
                <c:pt idx="246">
                  <c:v>159.01107616594476</c:v>
                </c:pt>
                <c:pt idx="247">
                  <c:v>157.80731390952764</c:v>
                </c:pt>
                <c:pt idx="248">
                  <c:v>156.63994170281632</c:v>
                </c:pt>
                <c:pt idx="249">
                  <c:v>155.4715820987297</c:v>
                </c:pt>
                <c:pt idx="250">
                  <c:v>154.35068402501639</c:v>
                </c:pt>
                <c:pt idx="251">
                  <c:v>153.27134840670641</c:v>
                </c:pt>
                <c:pt idx="252">
                  <c:v>152.21415764062255</c:v>
                </c:pt>
                <c:pt idx="253">
                  <c:v>151.17774570614395</c:v>
                </c:pt>
                <c:pt idx="254">
                  <c:v>150.15282527031758</c:v>
                </c:pt>
                <c:pt idx="255">
                  <c:v>149.12954567175345</c:v>
                </c:pt>
                <c:pt idx="256">
                  <c:v>148.12165007624478</c:v>
                </c:pt>
                <c:pt idx="257">
                  <c:v>147.1459457512795</c:v>
                </c:pt>
                <c:pt idx="258">
                  <c:v>146.21058161100746</c:v>
                </c:pt>
                <c:pt idx="259">
                  <c:v>145.2820549411172</c:v>
                </c:pt>
                <c:pt idx="260">
                  <c:v>144.3870283406178</c:v>
                </c:pt>
                <c:pt idx="261">
                  <c:v>143.47964484818559</c:v>
                </c:pt>
                <c:pt idx="262">
                  <c:v>142.59588435741165</c:v>
                </c:pt>
                <c:pt idx="263">
                  <c:v>141.74850762840032</c:v>
                </c:pt>
                <c:pt idx="264">
                  <c:v>140.93129422271414</c:v>
                </c:pt>
                <c:pt idx="265">
                  <c:v>140.14778603115352</c:v>
                </c:pt>
                <c:pt idx="266">
                  <c:v>139.38206501518727</c:v>
                </c:pt>
                <c:pt idx="267">
                  <c:v>138.63534049001049</c:v>
                </c:pt>
                <c:pt idx="268">
                  <c:v>137.88303033026224</c:v>
                </c:pt>
                <c:pt idx="269">
                  <c:v>137.14805803216962</c:v>
                </c:pt>
                <c:pt idx="270">
                  <c:v>136.45668545895006</c:v>
                </c:pt>
                <c:pt idx="271">
                  <c:v>135.76674694560884</c:v>
                </c:pt>
                <c:pt idx="272">
                  <c:v>135.08743925729772</c:v>
                </c:pt>
                <c:pt idx="273">
                  <c:v>134.44019620152545</c:v>
                </c:pt>
                <c:pt idx="274">
                  <c:v>133.82820807286441</c:v>
                </c:pt>
                <c:pt idx="275">
                  <c:v>133.21496282094341</c:v>
                </c:pt>
                <c:pt idx="276">
                  <c:v>132.61787589013966</c:v>
                </c:pt>
                <c:pt idx="277">
                  <c:v>132.01408421713035</c:v>
                </c:pt>
                <c:pt idx="278">
                  <c:v>131.42598159720097</c:v>
                </c:pt>
                <c:pt idx="279">
                  <c:v>130.87995769708158</c:v>
                </c:pt>
                <c:pt idx="280">
                  <c:v>130.32029323649661</c:v>
                </c:pt>
                <c:pt idx="281">
                  <c:v>129.77507245160592</c:v>
                </c:pt>
                <c:pt idx="282">
                  <c:v>129.25200923206904</c:v>
                </c:pt>
                <c:pt idx="283">
                  <c:v>128.75099807548727</c:v>
                </c:pt>
                <c:pt idx="284">
                  <c:v>128.27920981567667</c:v>
                </c:pt>
                <c:pt idx="285">
                  <c:v>127.82221468672373</c:v>
                </c:pt>
                <c:pt idx="286">
                  <c:v>127.37952403925811</c:v>
                </c:pt>
                <c:pt idx="287">
                  <c:v>126.94594846659885</c:v>
                </c:pt>
                <c:pt idx="288">
                  <c:v>126.54342399140815</c:v>
                </c:pt>
                <c:pt idx="289">
                  <c:v>126.13055847813911</c:v>
                </c:pt>
                <c:pt idx="290">
                  <c:v>125.7167921179162</c:v>
                </c:pt>
                <c:pt idx="291">
                  <c:v>125.32477537043015</c:v>
                </c:pt>
                <c:pt idx="292">
                  <c:v>124.93057206602879</c:v>
                </c:pt>
                <c:pt idx="293">
                  <c:v>124.50737134823277</c:v>
                </c:pt>
                <c:pt idx="294">
                  <c:v>124.10165776838954</c:v>
                </c:pt>
                <c:pt idx="295">
                  <c:v>123.69886767860845</c:v>
                </c:pt>
                <c:pt idx="296">
                  <c:v>123.28152028533265</c:v>
                </c:pt>
                <c:pt idx="297">
                  <c:v>122.89029764044602</c:v>
                </c:pt>
                <c:pt idx="298">
                  <c:v>122.52850491489625</c:v>
                </c:pt>
                <c:pt idx="299">
                  <c:v>122.16382640954519</c:v>
                </c:pt>
                <c:pt idx="300">
                  <c:v>121.8006334738314</c:v>
                </c:pt>
              </c:numCache>
            </c:numRef>
          </c:yVal>
          <c:smooth val="1"/>
        </c:ser>
        <c:axId val="164445184"/>
        <c:axId val="164471936"/>
      </c:scatterChart>
      <c:valAx>
        <c:axId val="164445184"/>
        <c:scaling>
          <c:orientation val="minMax"/>
          <c:max val="600"/>
          <c:min val="0"/>
        </c:scaling>
        <c:axPos val="b"/>
        <c:title>
          <c:tx>
            <c:rich>
              <a:bodyPr/>
              <a:lstStyle/>
              <a:p>
                <a:pPr>
                  <a:defRPr sz="1400" b="0" i="0" u="none" strike="noStrike" baseline="0">
                    <a:solidFill>
                      <a:srgbClr val="000000"/>
                    </a:solidFill>
                    <a:latin typeface="Calibri"/>
                    <a:ea typeface="Calibri"/>
                    <a:cs typeface="Calibri"/>
                  </a:defRPr>
                </a:pPr>
                <a:r>
                  <a:rPr lang="en-US" b="1"/>
                  <a:t>Time (sec)</a:t>
                </a:r>
              </a:p>
            </c:rich>
          </c:tx>
          <c:layout>
            <c:manualLayout>
              <c:xMode val="edge"/>
              <c:yMode val="edge"/>
              <c:x val="0.50263617298419361"/>
              <c:y val="0.85531111172990948"/>
            </c:manualLayout>
          </c:layout>
        </c:title>
        <c:numFmt formatCode="General" sourceLinked="1"/>
        <c:tickLblPos val="nextTo"/>
        <c:txPr>
          <a:bodyPr rot="0" vert="horz"/>
          <a:lstStyle/>
          <a:p>
            <a:pPr>
              <a:defRPr sz="1400" b="0" i="0" u="none" strike="noStrike" baseline="0">
                <a:solidFill>
                  <a:srgbClr val="000000"/>
                </a:solidFill>
                <a:latin typeface="Calibri"/>
                <a:ea typeface="Calibri"/>
                <a:cs typeface="Calibri"/>
              </a:defRPr>
            </a:pPr>
            <a:endParaRPr lang="en-US"/>
          </a:p>
        </c:txPr>
        <c:crossAx val="164471936"/>
        <c:crosses val="autoZero"/>
        <c:crossBetween val="midCat"/>
      </c:valAx>
      <c:valAx>
        <c:axId val="164471936"/>
        <c:scaling>
          <c:orientation val="minMax"/>
          <c:max val="180"/>
          <c:min val="55"/>
        </c:scaling>
        <c:axPos val="l"/>
        <c:title>
          <c:tx>
            <c:rich>
              <a:bodyPr/>
              <a:lstStyle/>
              <a:p>
                <a:pPr>
                  <a:defRPr sz="1400" b="0" i="0" u="none" strike="noStrike" baseline="0">
                    <a:solidFill>
                      <a:srgbClr val="000000"/>
                    </a:solidFill>
                    <a:latin typeface="Calibri"/>
                    <a:ea typeface="Calibri"/>
                    <a:cs typeface="Calibri"/>
                  </a:defRPr>
                </a:pPr>
                <a:r>
                  <a:rPr lang="en-US" b="1"/>
                  <a:t>Temperature (F)</a:t>
                </a:r>
              </a:p>
            </c:rich>
          </c:tx>
          <c:layout/>
        </c:title>
        <c:numFmt formatCode="General" sourceLinked="1"/>
        <c:tickLblPos val="nextTo"/>
        <c:txPr>
          <a:bodyPr rot="0" vert="horz"/>
          <a:lstStyle/>
          <a:p>
            <a:pPr>
              <a:defRPr sz="1400" b="0" i="0" u="none" strike="noStrike" baseline="0">
                <a:solidFill>
                  <a:srgbClr val="000000"/>
                </a:solidFill>
                <a:latin typeface="Calibri"/>
                <a:ea typeface="Calibri"/>
                <a:cs typeface="Calibri"/>
              </a:defRPr>
            </a:pPr>
            <a:endParaRPr lang="en-US"/>
          </a:p>
        </c:txPr>
        <c:crossAx val="164445184"/>
        <c:crosses val="autoZero"/>
        <c:crossBetween val="midCat"/>
        <c:majorUnit val="10"/>
      </c:valAx>
      <c:spPr>
        <a:ln w="25400">
          <a:solidFill>
            <a:schemeClr val="tx1"/>
          </a:solidFill>
        </a:ln>
      </c:spPr>
    </c:plotArea>
    <c:plotVisOnly val="1"/>
    <c:dispBlanksAs val="gap"/>
  </c:chart>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hart>
    <c:plotArea>
      <c:layout/>
      <c:scatterChart>
        <c:scatterStyle val="smoothMarker"/>
        <c:ser>
          <c:idx val="1"/>
          <c:order val="0"/>
          <c:tx>
            <c:strRef>
              <c:f>Sheet1!$N$1</c:f>
              <c:strCache>
                <c:ptCount val="1"/>
                <c:pt idx="0">
                  <c:v>Scoop</c:v>
                </c:pt>
              </c:strCache>
            </c:strRef>
          </c:tx>
          <c:marker>
            <c:symbol val="none"/>
          </c:marker>
          <c:xVal>
            <c:numRef>
              <c:f>Sheet1!$L$3:$L$203</c:f>
              <c:numCache>
                <c:formatCode>General</c:formatCode>
                <c:ptCount val="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numCache>
            </c:numRef>
          </c:xVal>
          <c:yVal>
            <c:numRef>
              <c:f>Sheet1!$O$3:$O$203</c:f>
              <c:numCache>
                <c:formatCode>General</c:formatCode>
                <c:ptCount val="201"/>
                <c:pt idx="0">
                  <c:v>1.102428151535602</c:v>
                </c:pt>
                <c:pt idx="1">
                  <c:v>1.1023047490764928</c:v>
                </c:pt>
                <c:pt idx="2">
                  <c:v>1.1020654712785327</c:v>
                </c:pt>
                <c:pt idx="3">
                  <c:v>1.1015686324598968</c:v>
                </c:pt>
                <c:pt idx="4">
                  <c:v>1.1007964197766562</c:v>
                </c:pt>
                <c:pt idx="5">
                  <c:v>1.1005965490360241</c:v>
                </c:pt>
                <c:pt idx="6">
                  <c:v>1.1000060962116669</c:v>
                </c:pt>
                <c:pt idx="7">
                  <c:v>1.1002938477886235</c:v>
                </c:pt>
                <c:pt idx="8">
                  <c:v>1.1004887012591977</c:v>
                </c:pt>
                <c:pt idx="9">
                  <c:v>1.098819200309944</c:v>
                </c:pt>
                <c:pt idx="10">
                  <c:v>1.0979153690496979</c:v>
                </c:pt>
                <c:pt idx="11">
                  <c:v>1.0974900925742657</c:v>
                </c:pt>
                <c:pt idx="12">
                  <c:v>1.0971323466681357</c:v>
                </c:pt>
                <c:pt idx="13">
                  <c:v>1.0967488513072841</c:v>
                </c:pt>
                <c:pt idx="14">
                  <c:v>1.0964900853532251</c:v>
                </c:pt>
                <c:pt idx="15">
                  <c:v>1.0961083346116107</c:v>
                </c:pt>
                <c:pt idx="16">
                  <c:v>1.0958073547420015</c:v>
                </c:pt>
                <c:pt idx="17">
                  <c:v>1.0956500744226709</c:v>
                </c:pt>
                <c:pt idx="18">
                  <c:v>1.0951770544740649</c:v>
                </c:pt>
                <c:pt idx="19">
                  <c:v>1.09467339662389</c:v>
                </c:pt>
                <c:pt idx="20">
                  <c:v>1.0938661122485198</c:v>
                </c:pt>
                <c:pt idx="21">
                  <c:v>1.0936172830559359</c:v>
                </c:pt>
                <c:pt idx="22">
                  <c:v>1.0929197281965166</c:v>
                </c:pt>
                <c:pt idx="23">
                  <c:v>1.092211730734796</c:v>
                </c:pt>
                <c:pt idx="24">
                  <c:v>1.0914261282064748</c:v>
                </c:pt>
                <c:pt idx="25">
                  <c:v>1.0905145790418684</c:v>
                </c:pt>
                <c:pt idx="26">
                  <c:v>1.089655798126292</c:v>
                </c:pt>
                <c:pt idx="27">
                  <c:v>1.088871636130597</c:v>
                </c:pt>
                <c:pt idx="28">
                  <c:v>1.0878045007183939</c:v>
                </c:pt>
                <c:pt idx="29">
                  <c:v>1.0869311756155706</c:v>
                </c:pt>
                <c:pt idx="30">
                  <c:v>1.0859599939195466</c:v>
                </c:pt>
                <c:pt idx="31">
                  <c:v>1.0849870228919245</c:v>
                </c:pt>
                <c:pt idx="32">
                  <c:v>1.0831736631778586</c:v>
                </c:pt>
                <c:pt idx="33">
                  <c:v>1.0818924164024355</c:v>
                </c:pt>
                <c:pt idx="34">
                  <c:v>1.0806508602988343</c:v>
                </c:pt>
                <c:pt idx="35">
                  <c:v>1.0794670795030441</c:v>
                </c:pt>
                <c:pt idx="36">
                  <c:v>1.0776148942254669</c:v>
                </c:pt>
                <c:pt idx="37">
                  <c:v>1.0760277610133744</c:v>
                </c:pt>
                <c:pt idx="38">
                  <c:v>1.07471922583364</c:v>
                </c:pt>
                <c:pt idx="39">
                  <c:v>1.0732117430612702</c:v>
                </c:pt>
                <c:pt idx="40">
                  <c:v>1.0716140069894837</c:v>
                </c:pt>
                <c:pt idx="41">
                  <c:v>1.0700661884961422</c:v>
                </c:pt>
                <c:pt idx="42">
                  <c:v>1.0678968361461978</c:v>
                </c:pt>
                <c:pt idx="43">
                  <c:v>1.0655184638782835</c:v>
                </c:pt>
                <c:pt idx="44">
                  <c:v>1.063688346985302</c:v>
                </c:pt>
                <c:pt idx="45">
                  <c:v>1.061543891728105</c:v>
                </c:pt>
                <c:pt idx="46">
                  <c:v>1.0603824425235362</c:v>
                </c:pt>
                <c:pt idx="47">
                  <c:v>1.0583296795015664</c:v>
                </c:pt>
                <c:pt idx="48">
                  <c:v>1.0567870996233437</c:v>
                </c:pt>
                <c:pt idx="49">
                  <c:v>1.0529475221794988</c:v>
                </c:pt>
                <c:pt idx="50">
                  <c:v>1.0503270192798242</c:v>
                </c:pt>
                <c:pt idx="51">
                  <c:v>1.0479331205039422</c:v>
                </c:pt>
                <c:pt idx="52">
                  <c:v>1.0438461857778454</c:v>
                </c:pt>
                <c:pt idx="53">
                  <c:v>1.0400945780326698</c:v>
                </c:pt>
                <c:pt idx="54">
                  <c:v>1.0367177560887677</c:v>
                </c:pt>
                <c:pt idx="55">
                  <c:v>1.0334302000498972</c:v>
                </c:pt>
                <c:pt idx="56">
                  <c:v>1.0299730279473178</c:v>
                </c:pt>
                <c:pt idx="57">
                  <c:v>1.0265315676673579</c:v>
                </c:pt>
                <c:pt idx="58">
                  <c:v>1.0225286269642315</c:v>
                </c:pt>
                <c:pt idx="59">
                  <c:v>1.0180681524592914</c:v>
                </c:pt>
                <c:pt idx="60">
                  <c:v>1.0138437405248648</c:v>
                </c:pt>
                <c:pt idx="61">
                  <c:v>1.0090515774264899</c:v>
                </c:pt>
                <c:pt idx="62">
                  <c:v>1.002217247581199</c:v>
                </c:pt>
                <c:pt idx="63">
                  <c:v>0.99590211842832654</c:v>
                </c:pt>
                <c:pt idx="64">
                  <c:v>0.98964969371619982</c:v>
                </c:pt>
                <c:pt idx="65">
                  <c:v>0.98306919093519729</c:v>
                </c:pt>
                <c:pt idx="66">
                  <c:v>0.97547800840882504</c:v>
                </c:pt>
                <c:pt idx="67">
                  <c:v>0.96833839338463734</c:v>
                </c:pt>
                <c:pt idx="68">
                  <c:v>0.9630023942132937</c:v>
                </c:pt>
                <c:pt idx="69">
                  <c:v>0.95617785876513395</c:v>
                </c:pt>
                <c:pt idx="70">
                  <c:v>0.9492464259931287</c:v>
                </c:pt>
                <c:pt idx="71">
                  <c:v>0.94312822826914955</c:v>
                </c:pt>
                <c:pt idx="72">
                  <c:v>0.93963750483399933</c:v>
                </c:pt>
                <c:pt idx="73">
                  <c:v>0.93548116576665086</c:v>
                </c:pt>
                <c:pt idx="74">
                  <c:v>0.93188816916427231</c:v>
                </c:pt>
                <c:pt idx="75">
                  <c:v>0.92948095990023316</c:v>
                </c:pt>
                <c:pt idx="76">
                  <c:v>0.92630182134642369</c:v>
                </c:pt>
                <c:pt idx="77">
                  <c:v>0.9232385634730168</c:v>
                </c:pt>
                <c:pt idx="78">
                  <c:v>0.92007848180755847</c:v>
                </c:pt>
                <c:pt idx="79">
                  <c:v>0.91654644911344008</c:v>
                </c:pt>
                <c:pt idx="80">
                  <c:v>0.91315573350895463</c:v>
                </c:pt>
                <c:pt idx="81">
                  <c:v>0.91108375530466046</c:v>
                </c:pt>
                <c:pt idx="82">
                  <c:v>0.90987433418323083</c:v>
                </c:pt>
                <c:pt idx="83">
                  <c:v>0.90937961556246094</c:v>
                </c:pt>
                <c:pt idx="84">
                  <c:v>0.90927232183797013</c:v>
                </c:pt>
                <c:pt idx="85">
                  <c:v>0.90927022652992984</c:v>
                </c:pt>
                <c:pt idx="86">
                  <c:v>0.90932211444159794</c:v>
                </c:pt>
                <c:pt idx="87">
                  <c:v>0.90935507460357079</c:v>
                </c:pt>
                <c:pt idx="88">
                  <c:v>0.90936097530235616</c:v>
                </c:pt>
                <c:pt idx="89">
                  <c:v>0.9093792879374365</c:v>
                </c:pt>
                <c:pt idx="90">
                  <c:v>0.90962524184012461</c:v>
                </c:pt>
                <c:pt idx="91">
                  <c:v>0.90960832177280249</c:v>
                </c:pt>
                <c:pt idx="92">
                  <c:v>0.90981118210846867</c:v>
                </c:pt>
                <c:pt idx="93">
                  <c:v>0.90993907309124455</c:v>
                </c:pt>
                <c:pt idx="94">
                  <c:v>0.91017660956389335</c:v>
                </c:pt>
                <c:pt idx="95">
                  <c:v>0.91031394724611148</c:v>
                </c:pt>
                <c:pt idx="96">
                  <c:v>0.91031714522977858</c:v>
                </c:pt>
                <c:pt idx="97">
                  <c:v>0.91033396881996576</c:v>
                </c:pt>
                <c:pt idx="98">
                  <c:v>0.9104942815824788</c:v>
                </c:pt>
                <c:pt idx="99">
                  <c:v>0.91047268185992747</c:v>
                </c:pt>
                <c:pt idx="100">
                  <c:v>0.91053272401733232</c:v>
                </c:pt>
                <c:pt idx="101">
                  <c:v>0.91070093475128222</c:v>
                </c:pt>
                <c:pt idx="102">
                  <c:v>0.91069883440272958</c:v>
                </c:pt>
                <c:pt idx="103">
                  <c:v>0.9107967095552344</c:v>
                </c:pt>
                <c:pt idx="104">
                  <c:v>0.91069846862031278</c:v>
                </c:pt>
                <c:pt idx="105">
                  <c:v>0.91095840876581902</c:v>
                </c:pt>
                <c:pt idx="106">
                  <c:v>0.91108726361869663</c:v>
                </c:pt>
                <c:pt idx="107">
                  <c:v>0.91121436057841054</c:v>
                </c:pt>
                <c:pt idx="108">
                  <c:v>0.91123179086174</c:v>
                </c:pt>
                <c:pt idx="109">
                  <c:v>0.91142366764192351</c:v>
                </c:pt>
                <c:pt idx="110">
                  <c:v>0.91160118362176334</c:v>
                </c:pt>
                <c:pt idx="111">
                  <c:v>0.91209572479594259</c:v>
                </c:pt>
                <c:pt idx="112">
                  <c:v>0.91348042008698649</c:v>
                </c:pt>
                <c:pt idx="113">
                  <c:v>0.91816507272227554</c:v>
                </c:pt>
                <c:pt idx="114">
                  <c:v>0.92807024303141661</c:v>
                </c:pt>
                <c:pt idx="115">
                  <c:v>0.93729605845673691</c:v>
                </c:pt>
                <c:pt idx="116">
                  <c:v>0.95024180251993273</c:v>
                </c:pt>
                <c:pt idx="117">
                  <c:v>0.96887992094002062</c:v>
                </c:pt>
                <c:pt idx="118">
                  <c:v>0.99722905958442765</c:v>
                </c:pt>
                <c:pt idx="119">
                  <c:v>1.0103191130271718</c:v>
                </c:pt>
                <c:pt idx="120">
                  <c:v>1.0209706025071479</c:v>
                </c:pt>
                <c:pt idx="121">
                  <c:v>1.0298439058657343</c:v>
                </c:pt>
                <c:pt idx="122">
                  <c:v>1.0396085064868361</c:v>
                </c:pt>
                <c:pt idx="123">
                  <c:v>1.0480917743445475</c:v>
                </c:pt>
                <c:pt idx="124">
                  <c:v>1.0571355586592379</c:v>
                </c:pt>
                <c:pt idx="125">
                  <c:v>1.0644246375986555</c:v>
                </c:pt>
                <c:pt idx="126">
                  <c:v>1.0711252136871516</c:v>
                </c:pt>
                <c:pt idx="127">
                  <c:v>1.07883834373585</c:v>
                </c:pt>
                <c:pt idx="128">
                  <c:v>1.0867135437843207</c:v>
                </c:pt>
                <c:pt idx="129">
                  <c:v>1.0933059401169141</c:v>
                </c:pt>
                <c:pt idx="130">
                  <c:v>1.0996085077714288</c:v>
                </c:pt>
                <c:pt idx="131">
                  <c:v>1.104380564634589</c:v>
                </c:pt>
                <c:pt idx="132">
                  <c:v>1.096429868116924</c:v>
                </c:pt>
                <c:pt idx="133">
                  <c:v>1.0888785395536347</c:v>
                </c:pt>
                <c:pt idx="134">
                  <c:v>1.0782151463592793</c:v>
                </c:pt>
                <c:pt idx="135">
                  <c:v>1.066439375327181</c:v>
                </c:pt>
                <c:pt idx="136">
                  <c:v>1.0604026197949814</c:v>
                </c:pt>
                <c:pt idx="137">
                  <c:v>1.0550473949751389</c:v>
                </c:pt>
                <c:pt idx="138">
                  <c:v>1.0520896168880349</c:v>
                </c:pt>
                <c:pt idx="139">
                  <c:v>1.0475341173384394</c:v>
                </c:pt>
                <c:pt idx="140">
                  <c:v>1.0450688218452668</c:v>
                </c:pt>
                <c:pt idx="141">
                  <c:v>1.0423873887924326</c:v>
                </c:pt>
                <c:pt idx="142">
                  <c:v>1.0414709287449251</c:v>
                </c:pt>
                <c:pt idx="143">
                  <c:v>1.0410114080243538</c:v>
                </c:pt>
                <c:pt idx="144">
                  <c:v>1.0406621751255851</c:v>
                </c:pt>
                <c:pt idx="145">
                  <c:v>1.0414192516184837</c:v>
                </c:pt>
                <c:pt idx="146">
                  <c:v>1.0429798669725121</c:v>
                </c:pt>
                <c:pt idx="147">
                  <c:v>1.0450902530546506</c:v>
                </c:pt>
                <c:pt idx="148">
                  <c:v>1.0484508689401761</c:v>
                </c:pt>
                <c:pt idx="149">
                  <c:v>1.0523883620047603</c:v>
                </c:pt>
                <c:pt idx="150">
                  <c:v>1.0568593588080291</c:v>
                </c:pt>
                <c:pt idx="151">
                  <c:v>1.0613384100303618</c:v>
                </c:pt>
                <c:pt idx="152">
                  <c:v>1.0678268720937112</c:v>
                </c:pt>
                <c:pt idx="153">
                  <c:v>1.0746278911678395</c:v>
                </c:pt>
                <c:pt idx="154">
                  <c:v>1.0817772621628778</c:v>
                </c:pt>
                <c:pt idx="155">
                  <c:v>1.0907082823418808</c:v>
                </c:pt>
                <c:pt idx="156">
                  <c:v>1.1014537523679344</c:v>
                </c:pt>
                <c:pt idx="157">
                  <c:v>1.0995739384920811</c:v>
                </c:pt>
                <c:pt idx="158">
                  <c:v>1.0923069166435821</c:v>
                </c:pt>
                <c:pt idx="159">
                  <c:v>1.0845108668276355</c:v>
                </c:pt>
                <c:pt idx="160">
                  <c:v>1.0825738071446538</c:v>
                </c:pt>
                <c:pt idx="161">
                  <c:v>1.0799504254029579</c:v>
                </c:pt>
                <c:pt idx="162">
                  <c:v>1.0745656740907121</c:v>
                </c:pt>
                <c:pt idx="163">
                  <c:v>1.0682330278172185</c:v>
                </c:pt>
                <c:pt idx="164">
                  <c:v>1.0626298746225931</c:v>
                </c:pt>
                <c:pt idx="165">
                  <c:v>1.0561240964789878</c:v>
                </c:pt>
                <c:pt idx="166">
                  <c:v>1.0502048486099618</c:v>
                </c:pt>
                <c:pt idx="167">
                  <c:v>1.0433110182122516</c:v>
                </c:pt>
                <c:pt idx="168">
                  <c:v>1.0380062241814689</c:v>
                </c:pt>
                <c:pt idx="169">
                  <c:v>1.0315605512728734</c:v>
                </c:pt>
                <c:pt idx="170">
                  <c:v>1.0269690259356856</c:v>
                </c:pt>
                <c:pt idx="171">
                  <c:v>1.0231124030830181</c:v>
                </c:pt>
                <c:pt idx="172">
                  <c:v>1.0171602996056015</c:v>
                </c:pt>
                <c:pt idx="173">
                  <c:v>1.0125704730791059</c:v>
                </c:pt>
                <c:pt idx="174">
                  <c:v>1.0080725358832503</c:v>
                </c:pt>
                <c:pt idx="175">
                  <c:v>1.0042437215065592</c:v>
                </c:pt>
                <c:pt idx="176">
                  <c:v>1.0011293404899706</c:v>
                </c:pt>
                <c:pt idx="177">
                  <c:v>0.99945795737181953</c:v>
                </c:pt>
                <c:pt idx="178">
                  <c:v>0.99687533712486665</c:v>
                </c:pt>
                <c:pt idx="179">
                  <c:v>0.99369701108514863</c:v>
                </c:pt>
                <c:pt idx="180">
                  <c:v>0.99017500805822101</c:v>
                </c:pt>
                <c:pt idx="181">
                  <c:v>0.98718087105978014</c:v>
                </c:pt>
                <c:pt idx="182">
                  <c:v>0.98423680835152949</c:v>
                </c:pt>
                <c:pt idx="183">
                  <c:v>0.98193950750751291</c:v>
                </c:pt>
                <c:pt idx="184">
                  <c:v>0.97925475379021432</c:v>
                </c:pt>
                <c:pt idx="185">
                  <c:v>0.97817363613991581</c:v>
                </c:pt>
                <c:pt idx="186">
                  <c:v>0.97730867454861192</c:v>
                </c:pt>
                <c:pt idx="187">
                  <c:v>0.97547358916824056</c:v>
                </c:pt>
                <c:pt idx="188">
                  <c:v>0.9750056955608517</c:v>
                </c:pt>
                <c:pt idx="189">
                  <c:v>0.97709783704506903</c:v>
                </c:pt>
                <c:pt idx="190">
                  <c:v>0.98106555938891249</c:v>
                </c:pt>
                <c:pt idx="191">
                  <c:v>0.98369518609782269</c:v>
                </c:pt>
                <c:pt idx="192">
                  <c:v>0.97812682195066858</c:v>
                </c:pt>
                <c:pt idx="193">
                  <c:v>0.96984900257120032</c:v>
                </c:pt>
                <c:pt idx="194">
                  <c:v>0.96344942772270203</c:v>
                </c:pt>
                <c:pt idx="195">
                  <c:v>0.95067709357994723</c:v>
                </c:pt>
                <c:pt idx="196">
                  <c:v>0.94480702225232793</c:v>
                </c:pt>
                <c:pt idx="197">
                  <c:v>0.94404314187470506</c:v>
                </c:pt>
                <c:pt idx="198">
                  <c:v>0.944874324603861</c:v>
                </c:pt>
                <c:pt idx="199">
                  <c:v>0.94709806703890265</c:v>
                </c:pt>
                <c:pt idx="200">
                  <c:v>0.94977672917894351</c:v>
                </c:pt>
              </c:numCache>
            </c:numRef>
          </c:yVal>
          <c:smooth val="1"/>
        </c:ser>
        <c:ser>
          <c:idx val="2"/>
          <c:order val="1"/>
          <c:tx>
            <c:strRef>
              <c:f>Sheet1!$D$1</c:f>
              <c:strCache>
                <c:ptCount val="1"/>
                <c:pt idx="0">
                  <c:v>Baseline</c:v>
                </c:pt>
              </c:strCache>
            </c:strRef>
          </c:tx>
          <c:spPr>
            <a:ln>
              <a:solidFill>
                <a:schemeClr val="accent1"/>
              </a:solidFill>
            </a:ln>
          </c:spPr>
          <c:marker>
            <c:symbol val="none"/>
          </c:marker>
          <c:xVal>
            <c:numRef>
              <c:f>Sheet1!$C$3:$C$203</c:f>
              <c:numCache>
                <c:formatCode>General</c:formatCode>
                <c:ptCount val="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numCache>
            </c:numRef>
          </c:xVal>
          <c:yVal>
            <c:numRef>
              <c:f>Sheet1!$E$3:$E$203</c:f>
              <c:numCache>
                <c:formatCode>General</c:formatCode>
                <c:ptCount val="201"/>
                <c:pt idx="0">
                  <c:v>0.97088980265855385</c:v>
                </c:pt>
                <c:pt idx="1">
                  <c:v>0.97054096408324253</c:v>
                </c:pt>
                <c:pt idx="2">
                  <c:v>0.96988250207042204</c:v>
                </c:pt>
                <c:pt idx="3">
                  <c:v>0.96885642980997233</c:v>
                </c:pt>
                <c:pt idx="4">
                  <c:v>0.96751994169594957</c:v>
                </c:pt>
                <c:pt idx="5">
                  <c:v>0.96709346529991769</c:v>
                </c:pt>
                <c:pt idx="6">
                  <c:v>0.96549949647222799</c:v>
                </c:pt>
                <c:pt idx="7">
                  <c:v>0.96628290625893354</c:v>
                </c:pt>
                <c:pt idx="8">
                  <c:v>0.96653301460283225</c:v>
                </c:pt>
                <c:pt idx="9">
                  <c:v>0.96425017418910675</c:v>
                </c:pt>
                <c:pt idx="10">
                  <c:v>0.96366639495595641</c:v>
                </c:pt>
                <c:pt idx="11">
                  <c:v>0.96362018849517983</c:v>
                </c:pt>
                <c:pt idx="12">
                  <c:v>0.96381467641131924</c:v>
                </c:pt>
                <c:pt idx="13">
                  <c:v>0.96378963945531826</c:v>
                </c:pt>
                <c:pt idx="14">
                  <c:v>0.9637458066779736</c:v>
                </c:pt>
                <c:pt idx="15">
                  <c:v>0.96380117265735088</c:v>
                </c:pt>
                <c:pt idx="16">
                  <c:v>0.96377983402591794</c:v>
                </c:pt>
                <c:pt idx="17">
                  <c:v>0.96395740399872065</c:v>
                </c:pt>
                <c:pt idx="18">
                  <c:v>0.96392003863830455</c:v>
                </c:pt>
                <c:pt idx="19">
                  <c:v>0.9638990218422</c:v>
                </c:pt>
                <c:pt idx="20">
                  <c:v>0.96360446508709363</c:v>
                </c:pt>
                <c:pt idx="21">
                  <c:v>0.96365385871982523</c:v>
                </c:pt>
                <c:pt idx="22">
                  <c:v>0.96389174812770262</c:v>
                </c:pt>
                <c:pt idx="23">
                  <c:v>0.96380987745167046</c:v>
                </c:pt>
                <c:pt idx="24">
                  <c:v>0.9638024437678937</c:v>
                </c:pt>
                <c:pt idx="25">
                  <c:v>0.96374957118809546</c:v>
                </c:pt>
                <c:pt idx="26">
                  <c:v>0.96376335204099961</c:v>
                </c:pt>
                <c:pt idx="27">
                  <c:v>0.96391235647910645</c:v>
                </c:pt>
                <c:pt idx="28">
                  <c:v>0.96381615390849462</c:v>
                </c:pt>
                <c:pt idx="29">
                  <c:v>0.96389686047530965</c:v>
                </c:pt>
                <c:pt idx="30">
                  <c:v>0.96399641695202665</c:v>
                </c:pt>
                <c:pt idx="31">
                  <c:v>0.96402739793791536</c:v>
                </c:pt>
                <c:pt idx="32">
                  <c:v>0.96413685758342305</c:v>
                </c:pt>
                <c:pt idx="33">
                  <c:v>0.96418876431038469</c:v>
                </c:pt>
                <c:pt idx="34">
                  <c:v>0.96407781936947434</c:v>
                </c:pt>
                <c:pt idx="35">
                  <c:v>0.96427569882796849</c:v>
                </c:pt>
                <c:pt idx="36">
                  <c:v>0.9642647043975936</c:v>
                </c:pt>
                <c:pt idx="37">
                  <c:v>0.96427747764986593</c:v>
                </c:pt>
                <c:pt idx="38">
                  <c:v>0.96426860753960664</c:v>
                </c:pt>
                <c:pt idx="39">
                  <c:v>0.96436687829214618</c:v>
                </c:pt>
                <c:pt idx="40">
                  <c:v>0.96433616075098516</c:v>
                </c:pt>
                <c:pt idx="41">
                  <c:v>0.96449193024046265</c:v>
                </c:pt>
                <c:pt idx="42">
                  <c:v>0.96455492182664337</c:v>
                </c:pt>
                <c:pt idx="43">
                  <c:v>0.96463452761043222</c:v>
                </c:pt>
                <c:pt idx="44">
                  <c:v>0.96463768576999931</c:v>
                </c:pt>
                <c:pt idx="45">
                  <c:v>0.96468063726229258</c:v>
                </c:pt>
                <c:pt idx="46">
                  <c:v>0.96470294500023357</c:v>
                </c:pt>
                <c:pt idx="47">
                  <c:v>0.96500308986422156</c:v>
                </c:pt>
                <c:pt idx="48">
                  <c:v>0.96507743676821511</c:v>
                </c:pt>
                <c:pt idx="49">
                  <c:v>0.96507517149783373</c:v>
                </c:pt>
                <c:pt idx="50">
                  <c:v>0.96509891416465265</c:v>
                </c:pt>
                <c:pt idx="51">
                  <c:v>0.96508159144114669</c:v>
                </c:pt>
                <c:pt idx="52">
                  <c:v>0.96529501515651728</c:v>
                </c:pt>
                <c:pt idx="53">
                  <c:v>0.96542989836654336</c:v>
                </c:pt>
                <c:pt idx="54">
                  <c:v>0.96568830706005215</c:v>
                </c:pt>
                <c:pt idx="55">
                  <c:v>0.96574642510651665</c:v>
                </c:pt>
                <c:pt idx="56">
                  <c:v>0.96580374372467592</c:v>
                </c:pt>
                <c:pt idx="57">
                  <c:v>0.96594618422588474</c:v>
                </c:pt>
                <c:pt idx="58">
                  <c:v>0.96614317273109962</c:v>
                </c:pt>
                <c:pt idx="59">
                  <c:v>0.96620440581429068</c:v>
                </c:pt>
                <c:pt idx="60">
                  <c:v>0.96656323038182113</c:v>
                </c:pt>
                <c:pt idx="61">
                  <c:v>0.96654712850711244</c:v>
                </c:pt>
                <c:pt idx="62">
                  <c:v>0.96675696718633697</c:v>
                </c:pt>
                <c:pt idx="63">
                  <c:v>0.96684094421608924</c:v>
                </c:pt>
                <c:pt idx="64">
                  <c:v>0.96710351336093869</c:v>
                </c:pt>
                <c:pt idx="65">
                  <c:v>0.96722370067871599</c:v>
                </c:pt>
                <c:pt idx="66">
                  <c:v>0.96753132383404639</c:v>
                </c:pt>
                <c:pt idx="67">
                  <c:v>0.96757855093551615</c:v>
                </c:pt>
                <c:pt idx="68">
                  <c:v>0.96796613012962551</c:v>
                </c:pt>
                <c:pt idx="69">
                  <c:v>0.96809071770506094</c:v>
                </c:pt>
                <c:pt idx="70">
                  <c:v>0.96824441743179546</c:v>
                </c:pt>
                <c:pt idx="71">
                  <c:v>0.96837665495064251</c:v>
                </c:pt>
                <c:pt idx="72">
                  <c:v>0.96843726173636024</c:v>
                </c:pt>
                <c:pt idx="73">
                  <c:v>0.96874053476801958</c:v>
                </c:pt>
                <c:pt idx="74">
                  <c:v>0.96884052430788825</c:v>
                </c:pt>
                <c:pt idx="75">
                  <c:v>0.96915663957292109</c:v>
                </c:pt>
                <c:pt idx="76">
                  <c:v>0.96924345761522446</c:v>
                </c:pt>
                <c:pt idx="77">
                  <c:v>0.96940730334201552</c:v>
                </c:pt>
                <c:pt idx="78">
                  <c:v>0.96954353133955562</c:v>
                </c:pt>
                <c:pt idx="79">
                  <c:v>0.96984967708729075</c:v>
                </c:pt>
                <c:pt idx="80">
                  <c:v>0.96995145919012815</c:v>
                </c:pt>
                <c:pt idx="81">
                  <c:v>0.97015957049169632</c:v>
                </c:pt>
                <c:pt idx="82">
                  <c:v>0.97032797971888485</c:v>
                </c:pt>
                <c:pt idx="83">
                  <c:v>0.97052398934351969</c:v>
                </c:pt>
                <c:pt idx="84">
                  <c:v>0.97070786205760562</c:v>
                </c:pt>
                <c:pt idx="85">
                  <c:v>0.97089924917796455</c:v>
                </c:pt>
                <c:pt idx="86">
                  <c:v>0.97103144081385262</c:v>
                </c:pt>
                <c:pt idx="87">
                  <c:v>0.97113139482010669</c:v>
                </c:pt>
                <c:pt idx="88">
                  <c:v>0.97113801796597665</c:v>
                </c:pt>
                <c:pt idx="89">
                  <c:v>0.9712264379990958</c:v>
                </c:pt>
                <c:pt idx="90">
                  <c:v>0.97150803430574695</c:v>
                </c:pt>
                <c:pt idx="91">
                  <c:v>0.97149664218723486</c:v>
                </c:pt>
                <c:pt idx="92">
                  <c:v>0.97165616713695158</c:v>
                </c:pt>
                <c:pt idx="93">
                  <c:v>0.97187922159486395</c:v>
                </c:pt>
                <c:pt idx="94">
                  <c:v>0.97207996564352428</c:v>
                </c:pt>
                <c:pt idx="95">
                  <c:v>0.97220693238342581</c:v>
                </c:pt>
                <c:pt idx="96">
                  <c:v>0.97221632107083833</c:v>
                </c:pt>
                <c:pt idx="97">
                  <c:v>0.97223709447453255</c:v>
                </c:pt>
                <c:pt idx="98">
                  <c:v>0.97249825558836123</c:v>
                </c:pt>
                <c:pt idx="99">
                  <c:v>0.97248344051516722</c:v>
                </c:pt>
                <c:pt idx="100">
                  <c:v>0.97247091595740276</c:v>
                </c:pt>
                <c:pt idx="101">
                  <c:v>0.97266428946572725</c:v>
                </c:pt>
                <c:pt idx="102">
                  <c:v>0.97274506281462203</c:v>
                </c:pt>
                <c:pt idx="103">
                  <c:v>0.97283990568432865</c:v>
                </c:pt>
                <c:pt idx="104">
                  <c:v>0.9726885848924135</c:v>
                </c:pt>
                <c:pt idx="105">
                  <c:v>0.97298451998137125</c:v>
                </c:pt>
                <c:pt idx="106">
                  <c:v>0.97307883252911753</c:v>
                </c:pt>
                <c:pt idx="107">
                  <c:v>0.97321320431057934</c:v>
                </c:pt>
                <c:pt idx="108">
                  <c:v>0.973191892047919</c:v>
                </c:pt>
                <c:pt idx="109">
                  <c:v>0.97330366518759703</c:v>
                </c:pt>
                <c:pt idx="110">
                  <c:v>0.97328856875341596</c:v>
                </c:pt>
                <c:pt idx="111">
                  <c:v>0.97331230499754207</c:v>
                </c:pt>
                <c:pt idx="112">
                  <c:v>0.97317208907637331</c:v>
                </c:pt>
                <c:pt idx="113">
                  <c:v>0.97322398800380461</c:v>
                </c:pt>
                <c:pt idx="114">
                  <c:v>0.9730542058732371</c:v>
                </c:pt>
                <c:pt idx="115">
                  <c:v>0.97294352561336062</c:v>
                </c:pt>
                <c:pt idx="116">
                  <c:v>0.97243895997408969</c:v>
                </c:pt>
                <c:pt idx="117">
                  <c:v>0.97212445839396022</c:v>
                </c:pt>
                <c:pt idx="118">
                  <c:v>0.97152767959817421</c:v>
                </c:pt>
                <c:pt idx="119">
                  <c:v>0.97117036898569853</c:v>
                </c:pt>
                <c:pt idx="120">
                  <c:v>0.97059522444587865</c:v>
                </c:pt>
                <c:pt idx="121">
                  <c:v>0.97009841795990304</c:v>
                </c:pt>
                <c:pt idx="122">
                  <c:v>0.9694035786370897</c:v>
                </c:pt>
                <c:pt idx="123">
                  <c:v>0.96887264744664603</c:v>
                </c:pt>
                <c:pt idx="124">
                  <c:v>0.96848762810165756</c:v>
                </c:pt>
                <c:pt idx="125">
                  <c:v>0.96807139964064903</c:v>
                </c:pt>
                <c:pt idx="126">
                  <c:v>0.9676470233167993</c:v>
                </c:pt>
                <c:pt idx="127">
                  <c:v>0.96721996663961163</c:v>
                </c:pt>
                <c:pt idx="128">
                  <c:v>0.96689135283362648</c:v>
                </c:pt>
                <c:pt idx="129">
                  <c:v>0.9663742656199561</c:v>
                </c:pt>
                <c:pt idx="130">
                  <c:v>0.96591539134961668</c:v>
                </c:pt>
                <c:pt idx="131">
                  <c:v>0.96527535994335212</c:v>
                </c:pt>
                <c:pt idx="132">
                  <c:v>0.96507739680039761</c:v>
                </c:pt>
                <c:pt idx="133">
                  <c:v>0.96448799718589762</c:v>
                </c:pt>
                <c:pt idx="134">
                  <c:v>0.96430980011730594</c:v>
                </c:pt>
                <c:pt idx="135">
                  <c:v>0.96387055749031436</c:v>
                </c:pt>
                <c:pt idx="136">
                  <c:v>0.96369992840762864</c:v>
                </c:pt>
                <c:pt idx="137">
                  <c:v>0.96329306006190196</c:v>
                </c:pt>
                <c:pt idx="138">
                  <c:v>0.9632188478839574</c:v>
                </c:pt>
                <c:pt idx="139">
                  <c:v>0.96296038214926538</c:v>
                </c:pt>
                <c:pt idx="140">
                  <c:v>0.96288454149692648</c:v>
                </c:pt>
                <c:pt idx="141">
                  <c:v>0.96260457587114079</c:v>
                </c:pt>
                <c:pt idx="142">
                  <c:v>0.96236708766041068</c:v>
                </c:pt>
                <c:pt idx="143">
                  <c:v>0.96229694343823868</c:v>
                </c:pt>
                <c:pt idx="144">
                  <c:v>0.96205561420493202</c:v>
                </c:pt>
                <c:pt idx="145">
                  <c:v>0.96203039685079861</c:v>
                </c:pt>
                <c:pt idx="146">
                  <c:v>0.96188381509285881</c:v>
                </c:pt>
                <c:pt idx="147">
                  <c:v>0.96196570351963662</c:v>
                </c:pt>
                <c:pt idx="148">
                  <c:v>0.96192128819574574</c:v>
                </c:pt>
                <c:pt idx="149">
                  <c:v>0.96192736935992951</c:v>
                </c:pt>
                <c:pt idx="150">
                  <c:v>0.96189970580514561</c:v>
                </c:pt>
                <c:pt idx="151">
                  <c:v>0.96180497593784853</c:v>
                </c:pt>
                <c:pt idx="152">
                  <c:v>0.96217830692985662</c:v>
                </c:pt>
                <c:pt idx="153">
                  <c:v>0.96217914283470463</c:v>
                </c:pt>
                <c:pt idx="154">
                  <c:v>0.96221719999631339</c:v>
                </c:pt>
                <c:pt idx="155">
                  <c:v>0.96267109518861682</c:v>
                </c:pt>
                <c:pt idx="156">
                  <c:v>0.9644519461278287</c:v>
                </c:pt>
                <c:pt idx="157">
                  <c:v>0.96626246611591027</c:v>
                </c:pt>
                <c:pt idx="158">
                  <c:v>0.96696599801766936</c:v>
                </c:pt>
                <c:pt idx="159">
                  <c:v>0.96749955463585668</c:v>
                </c:pt>
                <c:pt idx="160">
                  <c:v>0.97132619108313567</c:v>
                </c:pt>
                <c:pt idx="161">
                  <c:v>0.97380820151411662</c:v>
                </c:pt>
                <c:pt idx="162">
                  <c:v>0.973758842706682</c:v>
                </c:pt>
                <c:pt idx="163">
                  <c:v>0.97392624921634652</c:v>
                </c:pt>
                <c:pt idx="164">
                  <c:v>0.97389017734942784</c:v>
                </c:pt>
                <c:pt idx="165">
                  <c:v>0.97452170169288765</c:v>
                </c:pt>
                <c:pt idx="166">
                  <c:v>0.97518696519604198</c:v>
                </c:pt>
                <c:pt idx="167">
                  <c:v>0.97531230105779543</c:v>
                </c:pt>
                <c:pt idx="168">
                  <c:v>0.97586904575063838</c:v>
                </c:pt>
                <c:pt idx="169">
                  <c:v>0.97735079993047491</c:v>
                </c:pt>
                <c:pt idx="170">
                  <c:v>0.97907641470833562</c:v>
                </c:pt>
                <c:pt idx="171">
                  <c:v>0.98033013983190365</c:v>
                </c:pt>
                <c:pt idx="172">
                  <c:v>0.98075344274914233</c:v>
                </c:pt>
                <c:pt idx="173">
                  <c:v>0.98103092315731988</c:v>
                </c:pt>
                <c:pt idx="174">
                  <c:v>0.98217813322858694</c:v>
                </c:pt>
                <c:pt idx="175">
                  <c:v>0.98274086445108033</c:v>
                </c:pt>
                <c:pt idx="176">
                  <c:v>0.98316149328139013</c:v>
                </c:pt>
                <c:pt idx="177">
                  <c:v>0.98315572448932553</c:v>
                </c:pt>
                <c:pt idx="178">
                  <c:v>0.98262850883445352</c:v>
                </c:pt>
                <c:pt idx="179">
                  <c:v>0.98267112679443902</c:v>
                </c:pt>
                <c:pt idx="180">
                  <c:v>0.98278375061944712</c:v>
                </c:pt>
                <c:pt idx="181">
                  <c:v>0.98275120688816564</c:v>
                </c:pt>
                <c:pt idx="182">
                  <c:v>0.98283225538220942</c:v>
                </c:pt>
                <c:pt idx="183">
                  <c:v>0.98293409947706256</c:v>
                </c:pt>
                <c:pt idx="184">
                  <c:v>0.98300452130086557</c:v>
                </c:pt>
                <c:pt idx="185">
                  <c:v>0.98310367598681458</c:v>
                </c:pt>
                <c:pt idx="186">
                  <c:v>0.98323650799699247</c:v>
                </c:pt>
                <c:pt idx="187">
                  <c:v>0.98320807061969162</c:v>
                </c:pt>
                <c:pt idx="188">
                  <c:v>0.98332486413033249</c:v>
                </c:pt>
                <c:pt idx="189">
                  <c:v>0.98343190255087165</c:v>
                </c:pt>
                <c:pt idx="190">
                  <c:v>0.98361989579663756</c:v>
                </c:pt>
                <c:pt idx="191">
                  <c:v>0.98361818319690508</c:v>
                </c:pt>
                <c:pt idx="192">
                  <c:v>0.98321261111694003</c:v>
                </c:pt>
                <c:pt idx="193">
                  <c:v>0.97290956506507675</c:v>
                </c:pt>
                <c:pt idx="194">
                  <c:v>0.97222112750417067</c:v>
                </c:pt>
                <c:pt idx="195">
                  <c:v>0.97200632029301881</c:v>
                </c:pt>
                <c:pt idx="196">
                  <c:v>0.9713407320999895</c:v>
                </c:pt>
                <c:pt idx="197">
                  <c:v>0.97134796279288005</c:v>
                </c:pt>
                <c:pt idx="198">
                  <c:v>0.97137911340889105</c:v>
                </c:pt>
                <c:pt idx="199">
                  <c:v>0.97139865090760091</c:v>
                </c:pt>
                <c:pt idx="200">
                  <c:v>0.97154180852550198</c:v>
                </c:pt>
              </c:numCache>
            </c:numRef>
          </c:yVal>
          <c:smooth val="1"/>
        </c:ser>
        <c:ser>
          <c:idx val="3"/>
          <c:order val="2"/>
          <c:tx>
            <c:strRef>
              <c:f>Sheet1!$I$1</c:f>
              <c:strCache>
                <c:ptCount val="1"/>
                <c:pt idx="0">
                  <c:v>Snorkel</c:v>
                </c:pt>
              </c:strCache>
            </c:strRef>
          </c:tx>
          <c:spPr>
            <a:ln>
              <a:solidFill>
                <a:schemeClr val="accent3"/>
              </a:solidFill>
            </a:ln>
          </c:spPr>
          <c:marker>
            <c:symbol val="none"/>
          </c:marker>
          <c:xVal>
            <c:numRef>
              <c:f>Sheet1!$G$3:$G$203</c:f>
              <c:numCache>
                <c:formatCode>General</c:formatCode>
                <c:ptCount val="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numCache>
            </c:numRef>
          </c:xVal>
          <c:yVal>
            <c:numRef>
              <c:f>Sheet1!$J$3:$J$203</c:f>
              <c:numCache>
                <c:formatCode>General</c:formatCode>
                <c:ptCount val="201"/>
                <c:pt idx="0">
                  <c:v>1.11595351077057</c:v>
                </c:pt>
                <c:pt idx="1">
                  <c:v>1.0792117880658876</c:v>
                </c:pt>
                <c:pt idx="2">
                  <c:v>1.0811583301302605</c:v>
                </c:pt>
                <c:pt idx="3">
                  <c:v>1.0847933271417471</c:v>
                </c:pt>
                <c:pt idx="4">
                  <c:v>1.0917543401089158</c:v>
                </c:pt>
                <c:pt idx="5">
                  <c:v>1.0918768005223738</c:v>
                </c:pt>
                <c:pt idx="6">
                  <c:v>1.0921225141011341</c:v>
                </c:pt>
                <c:pt idx="7">
                  <c:v>1.0912307525393554</c:v>
                </c:pt>
                <c:pt idx="8">
                  <c:v>1.0910202727460256</c:v>
                </c:pt>
                <c:pt idx="9">
                  <c:v>1.0919588991807641</c:v>
                </c:pt>
                <c:pt idx="10">
                  <c:v>1.0923314561606388</c:v>
                </c:pt>
                <c:pt idx="11">
                  <c:v>1.09000154164743</c:v>
                </c:pt>
                <c:pt idx="12">
                  <c:v>1.0920392218546733</c:v>
                </c:pt>
                <c:pt idx="13">
                  <c:v>1.0922773115792901</c:v>
                </c:pt>
                <c:pt idx="14">
                  <c:v>1.0922744341181261</c:v>
                </c:pt>
                <c:pt idx="15">
                  <c:v>1.0903411544161223</c:v>
                </c:pt>
                <c:pt idx="16">
                  <c:v>1.0904254684836885</c:v>
                </c:pt>
                <c:pt idx="17">
                  <c:v>1.0903891856877101</c:v>
                </c:pt>
                <c:pt idx="18">
                  <c:v>1.0906458104521246</c:v>
                </c:pt>
                <c:pt idx="19">
                  <c:v>1.0912610140662125</c:v>
                </c:pt>
                <c:pt idx="20">
                  <c:v>1.0905275869259221</c:v>
                </c:pt>
                <c:pt idx="21">
                  <c:v>1.0894975178744566</c:v>
                </c:pt>
                <c:pt idx="22">
                  <c:v>1.0922034033495767</c:v>
                </c:pt>
                <c:pt idx="23">
                  <c:v>1.09094876411714</c:v>
                </c:pt>
                <c:pt idx="24">
                  <c:v>1.090271499128356</c:v>
                </c:pt>
                <c:pt idx="25">
                  <c:v>1.0920812960940978</c:v>
                </c:pt>
                <c:pt idx="26">
                  <c:v>1.090770259604166</c:v>
                </c:pt>
                <c:pt idx="27">
                  <c:v>1.0908637404608679</c:v>
                </c:pt>
                <c:pt idx="28">
                  <c:v>1.090935086883168</c:v>
                </c:pt>
                <c:pt idx="29">
                  <c:v>1.0911906689957411</c:v>
                </c:pt>
                <c:pt idx="30">
                  <c:v>1.0914989647190909</c:v>
                </c:pt>
                <c:pt idx="31">
                  <c:v>1.0910325119908661</c:v>
                </c:pt>
                <c:pt idx="32">
                  <c:v>1.0914282809080018</c:v>
                </c:pt>
                <c:pt idx="33">
                  <c:v>1.0906947350451448</c:v>
                </c:pt>
                <c:pt idx="34">
                  <c:v>1.089791741048397</c:v>
                </c:pt>
                <c:pt idx="35">
                  <c:v>1.0912450707013641</c:v>
                </c:pt>
                <c:pt idx="36">
                  <c:v>1.0910738410675103</c:v>
                </c:pt>
                <c:pt idx="37">
                  <c:v>1.0915067327715184</c:v>
                </c:pt>
                <c:pt idx="38">
                  <c:v>1.089416928050241</c:v>
                </c:pt>
                <c:pt idx="39">
                  <c:v>1.0903785117481237</c:v>
                </c:pt>
                <c:pt idx="40">
                  <c:v>1.0900891317296062</c:v>
                </c:pt>
                <c:pt idx="41">
                  <c:v>1.0899813248253887</c:v>
                </c:pt>
                <c:pt idx="42">
                  <c:v>1.0903623655189421</c:v>
                </c:pt>
                <c:pt idx="43">
                  <c:v>1.090574437279989</c:v>
                </c:pt>
                <c:pt idx="44">
                  <c:v>1.0893557866138281</c:v>
                </c:pt>
                <c:pt idx="45">
                  <c:v>1.0899531666222306</c:v>
                </c:pt>
                <c:pt idx="46">
                  <c:v>1.0896027172305998</c:v>
                </c:pt>
                <c:pt idx="47">
                  <c:v>1.0903719325689469</c:v>
                </c:pt>
                <c:pt idx="48">
                  <c:v>1.089312359160532</c:v>
                </c:pt>
                <c:pt idx="49">
                  <c:v>1.0916697870233134</c:v>
                </c:pt>
                <c:pt idx="50">
                  <c:v>1.0903251668369256</c:v>
                </c:pt>
                <c:pt idx="51">
                  <c:v>1.0892827173840398</c:v>
                </c:pt>
                <c:pt idx="52">
                  <c:v>1.0882766313702603</c:v>
                </c:pt>
                <c:pt idx="53">
                  <c:v>1.0907622223230291</c:v>
                </c:pt>
                <c:pt idx="54">
                  <c:v>1.0909846127600418</c:v>
                </c:pt>
                <c:pt idx="55">
                  <c:v>1.0903532907598799</c:v>
                </c:pt>
                <c:pt idx="56">
                  <c:v>1.0896234503179714</c:v>
                </c:pt>
                <c:pt idx="57">
                  <c:v>1.0908515828730085</c:v>
                </c:pt>
                <c:pt idx="58">
                  <c:v>1.0918278550077338</c:v>
                </c:pt>
                <c:pt idx="59">
                  <c:v>1.0913694795671394</c:v>
                </c:pt>
                <c:pt idx="60">
                  <c:v>1.0903957454294253</c:v>
                </c:pt>
                <c:pt idx="61">
                  <c:v>1.0892607540523978</c:v>
                </c:pt>
                <c:pt idx="62">
                  <c:v>1.0901780611422938</c:v>
                </c:pt>
                <c:pt idx="63">
                  <c:v>1.0905159086326481</c:v>
                </c:pt>
                <c:pt idx="64">
                  <c:v>1.0912795506661956</c:v>
                </c:pt>
                <c:pt idx="65">
                  <c:v>1.0899798112495798</c:v>
                </c:pt>
                <c:pt idx="66">
                  <c:v>1.09085779101844</c:v>
                </c:pt>
                <c:pt idx="67">
                  <c:v>1.0915012252343468</c:v>
                </c:pt>
                <c:pt idx="68">
                  <c:v>1.0923612813322676</c:v>
                </c:pt>
                <c:pt idx="69">
                  <c:v>1.0929012887469338</c:v>
                </c:pt>
                <c:pt idx="70">
                  <c:v>1.0927154357743931</c:v>
                </c:pt>
                <c:pt idx="71">
                  <c:v>1.0925085634970448</c:v>
                </c:pt>
                <c:pt idx="72">
                  <c:v>1.0944077337560396</c:v>
                </c:pt>
                <c:pt idx="73">
                  <c:v>1.0927942772328132</c:v>
                </c:pt>
                <c:pt idx="74">
                  <c:v>1.0932343030804796</c:v>
                </c:pt>
                <c:pt idx="75">
                  <c:v>1.0937794538400578</c:v>
                </c:pt>
                <c:pt idx="76">
                  <c:v>1.0941056934859659</c:v>
                </c:pt>
                <c:pt idx="77">
                  <c:v>1.095712467797584</c:v>
                </c:pt>
                <c:pt idx="78">
                  <c:v>1.0963326325186462</c:v>
                </c:pt>
                <c:pt idx="79">
                  <c:v>1.0954735851275812</c:v>
                </c:pt>
                <c:pt idx="80">
                  <c:v>1.0958035836725997</c:v>
                </c:pt>
                <c:pt idx="81">
                  <c:v>1.0959150701018361</c:v>
                </c:pt>
                <c:pt idx="82">
                  <c:v>1.0952267551712438</c:v>
                </c:pt>
                <c:pt idx="83">
                  <c:v>1.0954527389023683</c:v>
                </c:pt>
                <c:pt idx="84">
                  <c:v>1.0953527881505021</c:v>
                </c:pt>
                <c:pt idx="85">
                  <c:v>1.0959158185250408</c:v>
                </c:pt>
                <c:pt idx="86">
                  <c:v>1.0971482023962502</c:v>
                </c:pt>
                <c:pt idx="87">
                  <c:v>1.0967338404558753</c:v>
                </c:pt>
                <c:pt idx="88">
                  <c:v>1.0963119540005581</c:v>
                </c:pt>
                <c:pt idx="89">
                  <c:v>1.0976672914687911</c:v>
                </c:pt>
                <c:pt idx="90">
                  <c:v>1.0974194906574402</c:v>
                </c:pt>
                <c:pt idx="91">
                  <c:v>1.097098946315552</c:v>
                </c:pt>
                <c:pt idx="92">
                  <c:v>1.0970087231950383</c:v>
                </c:pt>
                <c:pt idx="93">
                  <c:v>1.0971514886458917</c:v>
                </c:pt>
                <c:pt idx="94">
                  <c:v>1.0969386508551238</c:v>
                </c:pt>
                <c:pt idx="95">
                  <c:v>1.0970655077421974</c:v>
                </c:pt>
                <c:pt idx="96">
                  <c:v>1.096776423633735</c:v>
                </c:pt>
                <c:pt idx="97">
                  <c:v>1.0973968394381914</c:v>
                </c:pt>
                <c:pt idx="98">
                  <c:v>1.0977258707835305</c:v>
                </c:pt>
                <c:pt idx="99">
                  <c:v>1.0963292191159284</c:v>
                </c:pt>
                <c:pt idx="100">
                  <c:v>1.0967958285540631</c:v>
                </c:pt>
                <c:pt idx="101">
                  <c:v>1.0956789970302598</c:v>
                </c:pt>
                <c:pt idx="102">
                  <c:v>1.0968377952182526</c:v>
                </c:pt>
                <c:pt idx="103">
                  <c:v>1.0960535862441221</c:v>
                </c:pt>
                <c:pt idx="104">
                  <c:v>1.0966989679066221</c:v>
                </c:pt>
                <c:pt idx="105">
                  <c:v>1.0971570094751557</c:v>
                </c:pt>
                <c:pt idx="106">
                  <c:v>1.0969324655090291</c:v>
                </c:pt>
                <c:pt idx="107">
                  <c:v>1.0977182826821634</c:v>
                </c:pt>
                <c:pt idx="108">
                  <c:v>1.0976293546501457</c:v>
                </c:pt>
                <c:pt idx="109">
                  <c:v>1.0980617047237358</c:v>
                </c:pt>
                <c:pt idx="110">
                  <c:v>1.0973608966053738</c:v>
                </c:pt>
                <c:pt idx="111">
                  <c:v>1.0974095168315621</c:v>
                </c:pt>
                <c:pt idx="112">
                  <c:v>1.0997382744132251</c:v>
                </c:pt>
                <c:pt idx="113">
                  <c:v>1.1012184202692903</c:v>
                </c:pt>
                <c:pt idx="114">
                  <c:v>1.0991550154263141</c:v>
                </c:pt>
                <c:pt idx="115">
                  <c:v>1.1017683776330398</c:v>
                </c:pt>
                <c:pt idx="116">
                  <c:v>1.1028664331687681</c:v>
                </c:pt>
                <c:pt idx="117">
                  <c:v>1.1123969756738041</c:v>
                </c:pt>
                <c:pt idx="118">
                  <c:v>1.1050618058705799</c:v>
                </c:pt>
                <c:pt idx="119">
                  <c:v>1.1074478468375493</c:v>
                </c:pt>
                <c:pt idx="120">
                  <c:v>1.1068146792066724</c:v>
                </c:pt>
                <c:pt idx="121">
                  <c:v>1.1077041954973801</c:v>
                </c:pt>
                <c:pt idx="122">
                  <c:v>1.1060664180846898</c:v>
                </c:pt>
                <c:pt idx="123">
                  <c:v>1.1101905451164924</c:v>
                </c:pt>
                <c:pt idx="124">
                  <c:v>1.1059128433378669</c:v>
                </c:pt>
                <c:pt idx="125">
                  <c:v>1.1051802740048395</c:v>
                </c:pt>
                <c:pt idx="126">
                  <c:v>1.1046240624864878</c:v>
                </c:pt>
                <c:pt idx="127">
                  <c:v>1.1053542997489598</c:v>
                </c:pt>
                <c:pt idx="128">
                  <c:v>1.1047498168425041</c:v>
                </c:pt>
                <c:pt idx="129">
                  <c:v>1.106665704633442</c:v>
                </c:pt>
                <c:pt idx="130">
                  <c:v>1.1012452348835648</c:v>
                </c:pt>
                <c:pt idx="131">
                  <c:v>1.1010091802299318</c:v>
                </c:pt>
                <c:pt idx="132">
                  <c:v>1.099882475003036</c:v>
                </c:pt>
                <c:pt idx="133">
                  <c:v>1.1007743182748422</c:v>
                </c:pt>
                <c:pt idx="134">
                  <c:v>1.1020783586464964</c:v>
                </c:pt>
                <c:pt idx="135">
                  <c:v>1.0986334927204298</c:v>
                </c:pt>
                <c:pt idx="136">
                  <c:v>1.097484948956388</c:v>
                </c:pt>
                <c:pt idx="137">
                  <c:v>1.0983406352890088</c:v>
                </c:pt>
                <c:pt idx="138">
                  <c:v>1.099648273600506</c:v>
                </c:pt>
                <c:pt idx="139">
                  <c:v>1.097548218887507</c:v>
                </c:pt>
                <c:pt idx="140">
                  <c:v>1.0971485772002261</c:v>
                </c:pt>
                <c:pt idx="141">
                  <c:v>1.0956543855844751</c:v>
                </c:pt>
                <c:pt idx="142">
                  <c:v>1.0953569187486689</c:v>
                </c:pt>
                <c:pt idx="143">
                  <c:v>1.094428923212718</c:v>
                </c:pt>
                <c:pt idx="144">
                  <c:v>1.0934071333048281</c:v>
                </c:pt>
                <c:pt idx="145">
                  <c:v>1.0943514605046807</c:v>
                </c:pt>
                <c:pt idx="146">
                  <c:v>1.093436141058479</c:v>
                </c:pt>
                <c:pt idx="147">
                  <c:v>1.092066526224384</c:v>
                </c:pt>
                <c:pt idx="148">
                  <c:v>1.0910780079855784</c:v>
                </c:pt>
                <c:pt idx="149">
                  <c:v>1.0896585060756221</c:v>
                </c:pt>
                <c:pt idx="150">
                  <c:v>1.0903353318827922</c:v>
                </c:pt>
                <c:pt idx="151">
                  <c:v>1.0884330950427319</c:v>
                </c:pt>
                <c:pt idx="152">
                  <c:v>1.089862021228162</c:v>
                </c:pt>
                <c:pt idx="153">
                  <c:v>1.0887249392917231</c:v>
                </c:pt>
                <c:pt idx="154">
                  <c:v>1.0871572926369122</c:v>
                </c:pt>
                <c:pt idx="155">
                  <c:v>1.0880702878076476</c:v>
                </c:pt>
                <c:pt idx="156">
                  <c:v>1.0885412302544708</c:v>
                </c:pt>
                <c:pt idx="157">
                  <c:v>1.0870302434097188</c:v>
                </c:pt>
                <c:pt idx="158">
                  <c:v>1.0827074253364541</c:v>
                </c:pt>
                <c:pt idx="159">
                  <c:v>1.0828312252208738</c:v>
                </c:pt>
                <c:pt idx="160">
                  <c:v>1.0676626882027458</c:v>
                </c:pt>
                <c:pt idx="161">
                  <c:v>1.0603388780302341</c:v>
                </c:pt>
                <c:pt idx="162">
                  <c:v>1.0625661437467533</c:v>
                </c:pt>
                <c:pt idx="163">
                  <c:v>1.0623124633490801</c:v>
                </c:pt>
                <c:pt idx="164">
                  <c:v>1.0626855781098161</c:v>
                </c:pt>
                <c:pt idx="165">
                  <c:v>1.0634388170277378</c:v>
                </c:pt>
                <c:pt idx="166">
                  <c:v>1.0576056098233451</c:v>
                </c:pt>
                <c:pt idx="167">
                  <c:v>1.0590016403625904</c:v>
                </c:pt>
                <c:pt idx="168">
                  <c:v>1.0572375526962541</c:v>
                </c:pt>
                <c:pt idx="169">
                  <c:v>1.0545841937223277</c:v>
                </c:pt>
                <c:pt idx="170">
                  <c:v>1.0474495198565501</c:v>
                </c:pt>
                <c:pt idx="171">
                  <c:v>1.0440031650948742</c:v>
                </c:pt>
                <c:pt idx="172">
                  <c:v>1.0422641079799793</c:v>
                </c:pt>
                <c:pt idx="173">
                  <c:v>1.0421605057919223</c:v>
                </c:pt>
                <c:pt idx="174">
                  <c:v>1.0377905335981918</c:v>
                </c:pt>
                <c:pt idx="175">
                  <c:v>1.0343476050353362</c:v>
                </c:pt>
                <c:pt idx="176">
                  <c:v>1.0335357040029438</c:v>
                </c:pt>
                <c:pt idx="177">
                  <c:v>1.0346681722716227</c:v>
                </c:pt>
                <c:pt idx="178">
                  <c:v>1.0385771270177659</c:v>
                </c:pt>
                <c:pt idx="179">
                  <c:v>1.0368021251231101</c:v>
                </c:pt>
                <c:pt idx="180">
                  <c:v>1.0354261689673017</c:v>
                </c:pt>
                <c:pt idx="181">
                  <c:v>1.0362883270358849</c:v>
                </c:pt>
                <c:pt idx="182">
                  <c:v>1.0365578981607548</c:v>
                </c:pt>
                <c:pt idx="183">
                  <c:v>1.0359521780201899</c:v>
                </c:pt>
                <c:pt idx="184">
                  <c:v>1.0362589562288511</c:v>
                </c:pt>
                <c:pt idx="185">
                  <c:v>1.0358561825633499</c:v>
                </c:pt>
                <c:pt idx="186">
                  <c:v>1.0348534334133701</c:v>
                </c:pt>
                <c:pt idx="187">
                  <c:v>1.0354832301335539</c:v>
                </c:pt>
                <c:pt idx="188">
                  <c:v>1.0367828139258308</c:v>
                </c:pt>
                <c:pt idx="189">
                  <c:v>1.0368245476124414</c:v>
                </c:pt>
                <c:pt idx="190">
                  <c:v>1.0361188417629441</c:v>
                </c:pt>
                <c:pt idx="191">
                  <c:v>1.0354545224536649</c:v>
                </c:pt>
                <c:pt idx="192">
                  <c:v>1.0393755294167601</c:v>
                </c:pt>
                <c:pt idx="193">
                  <c:v>1.0904479108500467</c:v>
                </c:pt>
                <c:pt idx="194">
                  <c:v>1.0894093633941218</c:v>
                </c:pt>
                <c:pt idx="195">
                  <c:v>1.0928639124160531</c:v>
                </c:pt>
                <c:pt idx="196">
                  <c:v>1.0946572052781489</c:v>
                </c:pt>
                <c:pt idx="197">
                  <c:v>1.0977552160787623</c:v>
                </c:pt>
                <c:pt idx="198">
                  <c:v>1.098985272130957</c:v>
                </c:pt>
                <c:pt idx="199">
                  <c:v>1.0983872867532485</c:v>
                </c:pt>
              </c:numCache>
            </c:numRef>
          </c:yVal>
          <c:smooth val="1"/>
        </c:ser>
        <c:ser>
          <c:idx val="0"/>
          <c:order val="3"/>
          <c:tx>
            <c:strRef>
              <c:f>Sheet1!$AA$1</c:f>
              <c:strCache>
                <c:ptCount val="1"/>
                <c:pt idx="0">
                  <c:v>Model Min</c:v>
                </c:pt>
              </c:strCache>
            </c:strRef>
          </c:tx>
          <c:spPr>
            <a:ln>
              <a:solidFill>
                <a:schemeClr val="tx1"/>
              </a:solidFill>
            </a:ln>
          </c:spPr>
          <c:marker>
            <c:symbol val="none"/>
          </c:marker>
          <c:xVal>
            <c:numRef>
              <c:f>Sheet1!$AA$3:$AA$203</c:f>
              <c:numCache>
                <c:formatCode>General</c:formatCode>
                <c:ptCount val="201"/>
                <c:pt idx="0">
                  <c:v>0</c:v>
                </c:pt>
                <c:pt idx="1">
                  <c:v>1.25</c:v>
                </c:pt>
                <c:pt idx="2">
                  <c:v>2.5</c:v>
                </c:pt>
                <c:pt idx="3">
                  <c:v>3.75</c:v>
                </c:pt>
                <c:pt idx="4">
                  <c:v>5</c:v>
                </c:pt>
                <c:pt idx="5">
                  <c:v>6.25</c:v>
                </c:pt>
                <c:pt idx="6">
                  <c:v>7.5</c:v>
                </c:pt>
                <c:pt idx="7">
                  <c:v>8.75</c:v>
                </c:pt>
                <c:pt idx="8">
                  <c:v>10</c:v>
                </c:pt>
                <c:pt idx="9">
                  <c:v>11.25</c:v>
                </c:pt>
                <c:pt idx="10">
                  <c:v>12.5</c:v>
                </c:pt>
                <c:pt idx="11">
                  <c:v>13.75</c:v>
                </c:pt>
                <c:pt idx="12">
                  <c:v>15</c:v>
                </c:pt>
                <c:pt idx="13">
                  <c:v>16.25</c:v>
                </c:pt>
                <c:pt idx="14">
                  <c:v>17.5</c:v>
                </c:pt>
                <c:pt idx="15">
                  <c:v>18.75</c:v>
                </c:pt>
                <c:pt idx="16">
                  <c:v>20</c:v>
                </c:pt>
                <c:pt idx="17">
                  <c:v>21.25</c:v>
                </c:pt>
                <c:pt idx="18">
                  <c:v>22.5</c:v>
                </c:pt>
                <c:pt idx="19">
                  <c:v>23.75</c:v>
                </c:pt>
                <c:pt idx="20">
                  <c:v>25</c:v>
                </c:pt>
                <c:pt idx="21">
                  <c:v>26.25</c:v>
                </c:pt>
                <c:pt idx="22">
                  <c:v>27.5</c:v>
                </c:pt>
                <c:pt idx="23">
                  <c:v>28.75</c:v>
                </c:pt>
                <c:pt idx="24">
                  <c:v>30</c:v>
                </c:pt>
                <c:pt idx="25">
                  <c:v>31.25</c:v>
                </c:pt>
                <c:pt idx="26">
                  <c:v>32.5</c:v>
                </c:pt>
                <c:pt idx="27">
                  <c:v>33.75</c:v>
                </c:pt>
                <c:pt idx="28">
                  <c:v>35</c:v>
                </c:pt>
                <c:pt idx="29">
                  <c:v>36.25</c:v>
                </c:pt>
                <c:pt idx="30">
                  <c:v>37.5</c:v>
                </c:pt>
                <c:pt idx="31">
                  <c:v>38.75</c:v>
                </c:pt>
                <c:pt idx="32">
                  <c:v>40</c:v>
                </c:pt>
                <c:pt idx="33">
                  <c:v>41.25</c:v>
                </c:pt>
                <c:pt idx="34">
                  <c:v>42.5</c:v>
                </c:pt>
                <c:pt idx="35">
                  <c:v>43.75</c:v>
                </c:pt>
                <c:pt idx="36">
                  <c:v>45</c:v>
                </c:pt>
                <c:pt idx="37">
                  <c:v>46.25</c:v>
                </c:pt>
                <c:pt idx="38">
                  <c:v>47.5</c:v>
                </c:pt>
                <c:pt idx="39">
                  <c:v>48.75</c:v>
                </c:pt>
                <c:pt idx="40">
                  <c:v>50</c:v>
                </c:pt>
                <c:pt idx="41">
                  <c:v>51.25</c:v>
                </c:pt>
                <c:pt idx="42">
                  <c:v>52.5</c:v>
                </c:pt>
                <c:pt idx="43">
                  <c:v>53.75</c:v>
                </c:pt>
                <c:pt idx="44">
                  <c:v>55</c:v>
                </c:pt>
                <c:pt idx="45">
                  <c:v>56.25</c:v>
                </c:pt>
                <c:pt idx="46">
                  <c:v>57.5</c:v>
                </c:pt>
                <c:pt idx="47">
                  <c:v>58.75</c:v>
                </c:pt>
                <c:pt idx="48">
                  <c:v>60</c:v>
                </c:pt>
                <c:pt idx="49">
                  <c:v>61.25</c:v>
                </c:pt>
                <c:pt idx="50">
                  <c:v>62.5</c:v>
                </c:pt>
                <c:pt idx="51">
                  <c:v>63.75</c:v>
                </c:pt>
                <c:pt idx="52">
                  <c:v>65</c:v>
                </c:pt>
                <c:pt idx="53">
                  <c:v>66.25</c:v>
                </c:pt>
                <c:pt idx="54">
                  <c:v>67.5</c:v>
                </c:pt>
                <c:pt idx="55">
                  <c:v>68.75</c:v>
                </c:pt>
                <c:pt idx="56">
                  <c:v>70</c:v>
                </c:pt>
                <c:pt idx="57">
                  <c:v>71.25</c:v>
                </c:pt>
                <c:pt idx="58">
                  <c:v>72.5</c:v>
                </c:pt>
                <c:pt idx="59">
                  <c:v>73.75</c:v>
                </c:pt>
                <c:pt idx="60">
                  <c:v>75</c:v>
                </c:pt>
                <c:pt idx="61">
                  <c:v>76.25</c:v>
                </c:pt>
                <c:pt idx="62">
                  <c:v>77.5</c:v>
                </c:pt>
                <c:pt idx="63">
                  <c:v>78.75</c:v>
                </c:pt>
                <c:pt idx="64">
                  <c:v>80</c:v>
                </c:pt>
                <c:pt idx="65">
                  <c:v>81.25</c:v>
                </c:pt>
                <c:pt idx="66">
                  <c:v>82.5</c:v>
                </c:pt>
                <c:pt idx="67">
                  <c:v>83.75</c:v>
                </c:pt>
                <c:pt idx="68">
                  <c:v>85</c:v>
                </c:pt>
                <c:pt idx="69">
                  <c:v>86.25</c:v>
                </c:pt>
                <c:pt idx="70">
                  <c:v>87.5</c:v>
                </c:pt>
                <c:pt idx="71">
                  <c:v>88.75</c:v>
                </c:pt>
                <c:pt idx="72">
                  <c:v>90</c:v>
                </c:pt>
                <c:pt idx="73">
                  <c:v>91.25</c:v>
                </c:pt>
                <c:pt idx="74">
                  <c:v>92.5</c:v>
                </c:pt>
                <c:pt idx="75">
                  <c:v>93.75</c:v>
                </c:pt>
                <c:pt idx="76">
                  <c:v>95</c:v>
                </c:pt>
                <c:pt idx="77">
                  <c:v>96.25</c:v>
                </c:pt>
                <c:pt idx="78">
                  <c:v>97.5</c:v>
                </c:pt>
                <c:pt idx="79">
                  <c:v>98.75</c:v>
                </c:pt>
                <c:pt idx="80">
                  <c:v>100</c:v>
                </c:pt>
                <c:pt idx="81">
                  <c:v>101.25</c:v>
                </c:pt>
                <c:pt idx="82">
                  <c:v>102.5</c:v>
                </c:pt>
                <c:pt idx="83">
                  <c:v>103.75</c:v>
                </c:pt>
                <c:pt idx="84">
                  <c:v>105</c:v>
                </c:pt>
                <c:pt idx="85">
                  <c:v>106.25</c:v>
                </c:pt>
                <c:pt idx="86">
                  <c:v>107.5</c:v>
                </c:pt>
                <c:pt idx="87">
                  <c:v>108.75</c:v>
                </c:pt>
                <c:pt idx="88">
                  <c:v>110</c:v>
                </c:pt>
                <c:pt idx="89">
                  <c:v>111.25</c:v>
                </c:pt>
                <c:pt idx="90">
                  <c:v>112.5</c:v>
                </c:pt>
                <c:pt idx="91">
                  <c:v>113.75</c:v>
                </c:pt>
                <c:pt idx="92">
                  <c:v>115</c:v>
                </c:pt>
                <c:pt idx="93">
                  <c:v>116.25</c:v>
                </c:pt>
                <c:pt idx="94">
                  <c:v>117.5</c:v>
                </c:pt>
                <c:pt idx="95">
                  <c:v>118.75</c:v>
                </c:pt>
                <c:pt idx="96">
                  <c:v>120</c:v>
                </c:pt>
                <c:pt idx="97">
                  <c:v>121.25</c:v>
                </c:pt>
                <c:pt idx="98">
                  <c:v>122.5</c:v>
                </c:pt>
                <c:pt idx="99">
                  <c:v>123.75</c:v>
                </c:pt>
                <c:pt idx="100">
                  <c:v>125</c:v>
                </c:pt>
                <c:pt idx="101">
                  <c:v>126.25</c:v>
                </c:pt>
                <c:pt idx="102">
                  <c:v>127.5</c:v>
                </c:pt>
                <c:pt idx="103">
                  <c:v>128.75</c:v>
                </c:pt>
                <c:pt idx="104">
                  <c:v>130</c:v>
                </c:pt>
                <c:pt idx="105">
                  <c:v>131.25</c:v>
                </c:pt>
                <c:pt idx="106">
                  <c:v>132.5</c:v>
                </c:pt>
                <c:pt idx="107">
                  <c:v>133.75</c:v>
                </c:pt>
                <c:pt idx="108">
                  <c:v>135</c:v>
                </c:pt>
                <c:pt idx="109">
                  <c:v>136.25</c:v>
                </c:pt>
                <c:pt idx="110">
                  <c:v>137.5</c:v>
                </c:pt>
                <c:pt idx="111">
                  <c:v>138.75</c:v>
                </c:pt>
                <c:pt idx="112">
                  <c:v>140</c:v>
                </c:pt>
                <c:pt idx="113">
                  <c:v>141.25</c:v>
                </c:pt>
                <c:pt idx="114">
                  <c:v>142.5</c:v>
                </c:pt>
                <c:pt idx="115">
                  <c:v>143.75</c:v>
                </c:pt>
                <c:pt idx="116">
                  <c:v>145</c:v>
                </c:pt>
                <c:pt idx="117">
                  <c:v>146.25</c:v>
                </c:pt>
                <c:pt idx="118">
                  <c:v>147.25</c:v>
                </c:pt>
                <c:pt idx="119">
                  <c:v>148.25</c:v>
                </c:pt>
                <c:pt idx="120">
                  <c:v>149.25</c:v>
                </c:pt>
                <c:pt idx="121">
                  <c:v>150.25</c:v>
                </c:pt>
                <c:pt idx="122">
                  <c:v>151.25</c:v>
                </c:pt>
                <c:pt idx="123">
                  <c:v>152.25</c:v>
                </c:pt>
                <c:pt idx="124">
                  <c:v>153.25</c:v>
                </c:pt>
                <c:pt idx="125">
                  <c:v>154.25</c:v>
                </c:pt>
                <c:pt idx="126">
                  <c:v>155.25</c:v>
                </c:pt>
                <c:pt idx="127">
                  <c:v>156.25</c:v>
                </c:pt>
                <c:pt idx="128">
                  <c:v>157.25</c:v>
                </c:pt>
                <c:pt idx="129">
                  <c:v>158.25</c:v>
                </c:pt>
                <c:pt idx="130">
                  <c:v>159.25</c:v>
                </c:pt>
                <c:pt idx="131">
                  <c:v>160.25</c:v>
                </c:pt>
                <c:pt idx="132">
                  <c:v>161.25</c:v>
                </c:pt>
                <c:pt idx="133">
                  <c:v>162.25</c:v>
                </c:pt>
                <c:pt idx="134">
                  <c:v>163.25</c:v>
                </c:pt>
                <c:pt idx="135">
                  <c:v>164.25</c:v>
                </c:pt>
                <c:pt idx="136">
                  <c:v>165.25</c:v>
                </c:pt>
                <c:pt idx="137">
                  <c:v>166.25</c:v>
                </c:pt>
                <c:pt idx="138">
                  <c:v>167.25</c:v>
                </c:pt>
                <c:pt idx="139">
                  <c:v>168.25</c:v>
                </c:pt>
                <c:pt idx="140">
                  <c:v>169.25</c:v>
                </c:pt>
                <c:pt idx="141">
                  <c:v>170.25</c:v>
                </c:pt>
                <c:pt idx="142">
                  <c:v>171.25</c:v>
                </c:pt>
                <c:pt idx="143">
                  <c:v>172.25</c:v>
                </c:pt>
                <c:pt idx="144">
                  <c:v>173.25</c:v>
                </c:pt>
                <c:pt idx="145">
                  <c:v>174.25</c:v>
                </c:pt>
                <c:pt idx="146">
                  <c:v>175.25</c:v>
                </c:pt>
                <c:pt idx="147">
                  <c:v>176.25</c:v>
                </c:pt>
                <c:pt idx="148">
                  <c:v>177.25</c:v>
                </c:pt>
                <c:pt idx="149">
                  <c:v>178.25</c:v>
                </c:pt>
                <c:pt idx="150">
                  <c:v>179.25</c:v>
                </c:pt>
                <c:pt idx="151">
                  <c:v>180.25</c:v>
                </c:pt>
                <c:pt idx="152">
                  <c:v>181.25</c:v>
                </c:pt>
                <c:pt idx="153">
                  <c:v>182.25</c:v>
                </c:pt>
                <c:pt idx="154">
                  <c:v>183.25</c:v>
                </c:pt>
                <c:pt idx="155">
                  <c:v>184.25</c:v>
                </c:pt>
                <c:pt idx="156">
                  <c:v>185.25</c:v>
                </c:pt>
                <c:pt idx="157">
                  <c:v>186.25</c:v>
                </c:pt>
                <c:pt idx="158">
                  <c:v>187.25</c:v>
                </c:pt>
                <c:pt idx="159">
                  <c:v>188.25</c:v>
                </c:pt>
                <c:pt idx="160">
                  <c:v>189.25</c:v>
                </c:pt>
                <c:pt idx="161">
                  <c:v>190.25</c:v>
                </c:pt>
                <c:pt idx="162">
                  <c:v>191.25</c:v>
                </c:pt>
                <c:pt idx="163">
                  <c:v>192.25</c:v>
                </c:pt>
                <c:pt idx="164">
                  <c:v>193.25</c:v>
                </c:pt>
                <c:pt idx="165">
                  <c:v>194.25</c:v>
                </c:pt>
                <c:pt idx="166">
                  <c:v>195.25</c:v>
                </c:pt>
                <c:pt idx="167">
                  <c:v>196.25</c:v>
                </c:pt>
                <c:pt idx="168">
                  <c:v>197.25</c:v>
                </c:pt>
                <c:pt idx="169">
                  <c:v>198.25</c:v>
                </c:pt>
                <c:pt idx="170">
                  <c:v>199.25</c:v>
                </c:pt>
                <c:pt idx="171">
                  <c:v>200.25</c:v>
                </c:pt>
                <c:pt idx="172">
                  <c:v>201.25</c:v>
                </c:pt>
                <c:pt idx="173">
                  <c:v>202.25</c:v>
                </c:pt>
                <c:pt idx="174">
                  <c:v>203.25</c:v>
                </c:pt>
                <c:pt idx="175">
                  <c:v>204.25</c:v>
                </c:pt>
                <c:pt idx="176">
                  <c:v>205.25</c:v>
                </c:pt>
                <c:pt idx="177">
                  <c:v>206.25</c:v>
                </c:pt>
                <c:pt idx="178">
                  <c:v>207.25</c:v>
                </c:pt>
                <c:pt idx="179">
                  <c:v>208.25</c:v>
                </c:pt>
                <c:pt idx="180">
                  <c:v>209.25</c:v>
                </c:pt>
                <c:pt idx="181">
                  <c:v>210.25</c:v>
                </c:pt>
                <c:pt idx="182">
                  <c:v>211.25</c:v>
                </c:pt>
                <c:pt idx="183">
                  <c:v>212.25</c:v>
                </c:pt>
                <c:pt idx="184">
                  <c:v>213.25</c:v>
                </c:pt>
                <c:pt idx="185">
                  <c:v>214.25</c:v>
                </c:pt>
                <c:pt idx="186">
                  <c:v>215.25</c:v>
                </c:pt>
                <c:pt idx="187">
                  <c:v>216.25</c:v>
                </c:pt>
                <c:pt idx="188">
                  <c:v>217.25</c:v>
                </c:pt>
                <c:pt idx="189">
                  <c:v>218.25</c:v>
                </c:pt>
                <c:pt idx="190">
                  <c:v>219.25</c:v>
                </c:pt>
                <c:pt idx="191">
                  <c:v>220.25</c:v>
                </c:pt>
                <c:pt idx="192">
                  <c:v>221.25</c:v>
                </c:pt>
                <c:pt idx="193">
                  <c:v>222.25</c:v>
                </c:pt>
                <c:pt idx="194">
                  <c:v>223.25</c:v>
                </c:pt>
                <c:pt idx="195">
                  <c:v>224.25</c:v>
                </c:pt>
                <c:pt idx="196">
                  <c:v>225.25</c:v>
                </c:pt>
                <c:pt idx="197">
                  <c:v>226.25</c:v>
                </c:pt>
                <c:pt idx="198">
                  <c:v>227.25</c:v>
                </c:pt>
                <c:pt idx="199">
                  <c:v>228.25</c:v>
                </c:pt>
                <c:pt idx="200">
                  <c:v>229.25</c:v>
                </c:pt>
              </c:numCache>
            </c:numRef>
          </c:xVal>
          <c:yVal>
            <c:numRef>
              <c:f>Sheet1!$AB$3:$AB$203</c:f>
              <c:numCache>
                <c:formatCode>General</c:formatCode>
                <c:ptCount val="201"/>
                <c:pt idx="0">
                  <c:v>0.85031870624352024</c:v>
                </c:pt>
                <c:pt idx="1">
                  <c:v>0.84747461959286574</c:v>
                </c:pt>
                <c:pt idx="2">
                  <c:v>0.84182718288976743</c:v>
                </c:pt>
                <c:pt idx="3">
                  <c:v>0.83265854423554564</c:v>
                </c:pt>
                <c:pt idx="4">
                  <c:v>0.81976513282375763</c:v>
                </c:pt>
                <c:pt idx="5">
                  <c:v>0.81549765688679965</c:v>
                </c:pt>
                <c:pt idx="6">
                  <c:v>0.79830466793521759</c:v>
                </c:pt>
                <c:pt idx="7">
                  <c:v>0.80630513582262731</c:v>
                </c:pt>
                <c:pt idx="8">
                  <c:v>0.80855503921967464</c:v>
                </c:pt>
                <c:pt idx="9">
                  <c:v>0.78342539815545253</c:v>
                </c:pt>
                <c:pt idx="10">
                  <c:v>0.77643440227019089</c:v>
                </c:pt>
                <c:pt idx="11">
                  <c:v>0.77589806576480591</c:v>
                </c:pt>
                <c:pt idx="12">
                  <c:v>0.77830788066776413</c:v>
                </c:pt>
                <c:pt idx="13">
                  <c:v>0.77795426535981271</c:v>
                </c:pt>
                <c:pt idx="14">
                  <c:v>0.77741583743580756</c:v>
                </c:pt>
                <c:pt idx="15">
                  <c:v>0.77809963305596408</c:v>
                </c:pt>
                <c:pt idx="16">
                  <c:v>0.77778125472523185</c:v>
                </c:pt>
                <c:pt idx="17">
                  <c:v>0.7800137011913415</c:v>
                </c:pt>
                <c:pt idx="18">
                  <c:v>0.7795387711809274</c:v>
                </c:pt>
                <c:pt idx="19">
                  <c:v>0.77924133877209212</c:v>
                </c:pt>
                <c:pt idx="20">
                  <c:v>0.7756879709762694</c:v>
                </c:pt>
                <c:pt idx="21">
                  <c:v>0.77630284510448011</c:v>
                </c:pt>
                <c:pt idx="22">
                  <c:v>0.77923206592907213</c:v>
                </c:pt>
                <c:pt idx="23">
                  <c:v>0.77828655430905669</c:v>
                </c:pt>
                <c:pt idx="24">
                  <c:v>0.7781690224633776</c:v>
                </c:pt>
                <c:pt idx="25">
                  <c:v>0.77752951801233094</c:v>
                </c:pt>
                <c:pt idx="26">
                  <c:v>0.77769552947572518</c:v>
                </c:pt>
                <c:pt idx="27">
                  <c:v>0.7795109978182635</c:v>
                </c:pt>
                <c:pt idx="28">
                  <c:v>0.77835570536304965</c:v>
                </c:pt>
                <c:pt idx="29">
                  <c:v>0.77931897558648922</c:v>
                </c:pt>
                <c:pt idx="30">
                  <c:v>0.78058099279503756</c:v>
                </c:pt>
                <c:pt idx="31">
                  <c:v>0.78091927978010189</c:v>
                </c:pt>
                <c:pt idx="32">
                  <c:v>0.78228343937915112</c:v>
                </c:pt>
                <c:pt idx="33">
                  <c:v>0.78290203748419895</c:v>
                </c:pt>
                <c:pt idx="34">
                  <c:v>0.78153895857942834</c:v>
                </c:pt>
                <c:pt idx="35">
                  <c:v>0.78394417392672167</c:v>
                </c:pt>
                <c:pt idx="36">
                  <c:v>0.7838304233803336</c:v>
                </c:pt>
                <c:pt idx="37">
                  <c:v>0.78399368702173589</c:v>
                </c:pt>
                <c:pt idx="38">
                  <c:v>0.78390820815335771</c:v>
                </c:pt>
                <c:pt idx="39">
                  <c:v>0.78506564133372492</c:v>
                </c:pt>
                <c:pt idx="40">
                  <c:v>0.78471276300758297</c:v>
                </c:pt>
                <c:pt idx="41">
                  <c:v>0.78659333691659383</c:v>
                </c:pt>
                <c:pt idx="42">
                  <c:v>0.78734547826000079</c:v>
                </c:pt>
                <c:pt idx="43">
                  <c:v>0.78821353098030766</c:v>
                </c:pt>
                <c:pt idx="44">
                  <c:v>0.78826402632630954</c:v>
                </c:pt>
                <c:pt idx="45">
                  <c:v>0.7887945617291976</c:v>
                </c:pt>
                <c:pt idx="46">
                  <c:v>0.78899485709515715</c:v>
                </c:pt>
                <c:pt idx="47">
                  <c:v>0.79253411482571257</c:v>
                </c:pt>
                <c:pt idx="48">
                  <c:v>0.79336719228558095</c:v>
                </c:pt>
                <c:pt idx="49">
                  <c:v>0.79338797526061644</c:v>
                </c:pt>
                <c:pt idx="50">
                  <c:v>0.79362695527116667</c:v>
                </c:pt>
                <c:pt idx="51">
                  <c:v>0.79344563881302521</c:v>
                </c:pt>
                <c:pt idx="52">
                  <c:v>0.79589488723039714</c:v>
                </c:pt>
                <c:pt idx="53">
                  <c:v>0.79738244770252598</c:v>
                </c:pt>
                <c:pt idx="54">
                  <c:v>0.80022052368918073</c:v>
                </c:pt>
                <c:pt idx="55">
                  <c:v>0.80090933339905324</c:v>
                </c:pt>
                <c:pt idx="56">
                  <c:v>0.80155382325578761</c:v>
                </c:pt>
                <c:pt idx="57">
                  <c:v>0.80307000766856795</c:v>
                </c:pt>
                <c:pt idx="58">
                  <c:v>0.80519482812430765</c:v>
                </c:pt>
                <c:pt idx="59">
                  <c:v>0.8058940486173396</c:v>
                </c:pt>
                <c:pt idx="60">
                  <c:v>0.80966502134024032</c:v>
                </c:pt>
                <c:pt idx="61">
                  <c:v>0.80949331049866635</c:v>
                </c:pt>
                <c:pt idx="62">
                  <c:v>0.81167610138424851</c:v>
                </c:pt>
                <c:pt idx="63">
                  <c:v>0.812575670673929</c:v>
                </c:pt>
                <c:pt idx="64">
                  <c:v>0.81522487627230333</c:v>
                </c:pt>
                <c:pt idx="65">
                  <c:v>0.81633746734650514</c:v>
                </c:pt>
                <c:pt idx="66">
                  <c:v>0.81948198459389165</c:v>
                </c:pt>
                <c:pt idx="67">
                  <c:v>0.81991855888301912</c:v>
                </c:pt>
                <c:pt idx="68">
                  <c:v>0.82362933278422545</c:v>
                </c:pt>
                <c:pt idx="69">
                  <c:v>0.82482438176971029</c:v>
                </c:pt>
                <c:pt idx="70">
                  <c:v>0.82622486383010962</c:v>
                </c:pt>
                <c:pt idx="71">
                  <c:v>0.827460767039364</c:v>
                </c:pt>
                <c:pt idx="72">
                  <c:v>0.82805986520552066</c:v>
                </c:pt>
                <c:pt idx="73">
                  <c:v>0.83083203237165271</c:v>
                </c:pt>
                <c:pt idx="74">
                  <c:v>0.83174246646494865</c:v>
                </c:pt>
                <c:pt idx="75">
                  <c:v>0.83463141874981372</c:v>
                </c:pt>
                <c:pt idx="76">
                  <c:v>0.8355884606741989</c:v>
                </c:pt>
                <c:pt idx="77">
                  <c:v>0.83696668503441851</c:v>
                </c:pt>
                <c:pt idx="78">
                  <c:v>0.83816947113038165</c:v>
                </c:pt>
                <c:pt idx="79">
                  <c:v>0.8407315960175874</c:v>
                </c:pt>
                <c:pt idx="80">
                  <c:v>0.84162417104027865</c:v>
                </c:pt>
                <c:pt idx="81">
                  <c:v>0.8433477897403735</c:v>
                </c:pt>
                <c:pt idx="82">
                  <c:v>0.84474345292402631</c:v>
                </c:pt>
                <c:pt idx="83">
                  <c:v>0.84627384015908291</c:v>
                </c:pt>
                <c:pt idx="84">
                  <c:v>0.84770099625885809</c:v>
                </c:pt>
                <c:pt idx="85">
                  <c:v>0.84928366843995851</c:v>
                </c:pt>
                <c:pt idx="86">
                  <c:v>0.85033098915282657</c:v>
                </c:pt>
                <c:pt idx="87">
                  <c:v>0.85080145204579427</c:v>
                </c:pt>
                <c:pt idx="88">
                  <c:v>0.85118894460410865</c:v>
                </c:pt>
                <c:pt idx="89">
                  <c:v>0.85189102726083288</c:v>
                </c:pt>
                <c:pt idx="90">
                  <c:v>0.85401437118959589</c:v>
                </c:pt>
                <c:pt idx="91">
                  <c:v>0.85394616973615856</c:v>
                </c:pt>
                <c:pt idx="92">
                  <c:v>0.85513339342356465</c:v>
                </c:pt>
                <c:pt idx="93">
                  <c:v>0.85643109443635967</c:v>
                </c:pt>
                <c:pt idx="94">
                  <c:v>0.85776168325118574</c:v>
                </c:pt>
                <c:pt idx="95">
                  <c:v>0.85852011767175695</c:v>
                </c:pt>
                <c:pt idx="96">
                  <c:v>0.8585689706987446</c:v>
                </c:pt>
                <c:pt idx="97">
                  <c:v>0.85867852578717663</c:v>
                </c:pt>
                <c:pt idx="98">
                  <c:v>0.86018611137438961</c:v>
                </c:pt>
                <c:pt idx="99">
                  <c:v>0.86008707887735358</c:v>
                </c:pt>
                <c:pt idx="100">
                  <c:v>0.86024295872389966</c:v>
                </c:pt>
                <c:pt idx="101">
                  <c:v>0.86127811911207164</c:v>
                </c:pt>
                <c:pt idx="102">
                  <c:v>0.86165424095840926</c:v>
                </c:pt>
                <c:pt idx="103">
                  <c:v>0.86221945582531467</c:v>
                </c:pt>
                <c:pt idx="104">
                  <c:v>0.86156184130722258</c:v>
                </c:pt>
                <c:pt idx="105">
                  <c:v>0.86302452447364963</c:v>
                </c:pt>
                <c:pt idx="106">
                  <c:v>0.86365680976909565</c:v>
                </c:pt>
                <c:pt idx="107">
                  <c:v>0.8643954164393991</c:v>
                </c:pt>
                <c:pt idx="108">
                  <c:v>0.86436098409746032</c:v>
                </c:pt>
                <c:pt idx="109">
                  <c:v>0.86506086857493769</c:v>
                </c:pt>
                <c:pt idx="110">
                  <c:v>0.86489372670358478</c:v>
                </c:pt>
                <c:pt idx="111">
                  <c:v>0.86502639278227966</c:v>
                </c:pt>
                <c:pt idx="112">
                  <c:v>0.86403535813118004</c:v>
                </c:pt>
                <c:pt idx="113">
                  <c:v>0.86422016502433652</c:v>
                </c:pt>
                <c:pt idx="114">
                  <c:v>0.86301153965606203</c:v>
                </c:pt>
                <c:pt idx="115">
                  <c:v>0.86215174399402783</c:v>
                </c:pt>
                <c:pt idx="116">
                  <c:v>0.85938260352872065</c:v>
                </c:pt>
                <c:pt idx="117">
                  <c:v>0.85738214357064357</c:v>
                </c:pt>
                <c:pt idx="118">
                  <c:v>0.85393739819514081</c:v>
                </c:pt>
                <c:pt idx="119">
                  <c:v>0.85116715530147302</c:v>
                </c:pt>
                <c:pt idx="120">
                  <c:v>0.8466145858121743</c:v>
                </c:pt>
                <c:pt idx="121">
                  <c:v>0.84256559145170551</c:v>
                </c:pt>
                <c:pt idx="122">
                  <c:v>0.83674056375102679</c:v>
                </c:pt>
                <c:pt idx="123">
                  <c:v>0.83184943303905912</c:v>
                </c:pt>
                <c:pt idx="124">
                  <c:v>0.82831460013008162</c:v>
                </c:pt>
                <c:pt idx="125">
                  <c:v>0.82436802724255798</c:v>
                </c:pt>
                <c:pt idx="126">
                  <c:v>0.82025295668274878</c:v>
                </c:pt>
                <c:pt idx="127">
                  <c:v>0.81610475074829991</c:v>
                </c:pt>
                <c:pt idx="128">
                  <c:v>0.81273942643622465</c:v>
                </c:pt>
                <c:pt idx="129">
                  <c:v>0.80739616361408661</c:v>
                </c:pt>
                <c:pt idx="130">
                  <c:v>0.80249127201464165</c:v>
                </c:pt>
                <c:pt idx="131">
                  <c:v>0.79541468986087449</c:v>
                </c:pt>
                <c:pt idx="132">
                  <c:v>0.79316986409637713</c:v>
                </c:pt>
                <c:pt idx="133">
                  <c:v>0.7863392216840116</c:v>
                </c:pt>
                <c:pt idx="134">
                  <c:v>0.78419307321871656</c:v>
                </c:pt>
                <c:pt idx="135">
                  <c:v>0.77887660504378409</c:v>
                </c:pt>
                <c:pt idx="136">
                  <c:v>0.77678020920260005</c:v>
                </c:pt>
                <c:pt idx="137">
                  <c:v>0.77166492049130375</c:v>
                </c:pt>
                <c:pt idx="138">
                  <c:v>0.77067479269257366</c:v>
                </c:pt>
                <c:pt idx="139">
                  <c:v>0.76735098791465517</c:v>
                </c:pt>
                <c:pt idx="140">
                  <c:v>0.76638681476781989</c:v>
                </c:pt>
                <c:pt idx="141">
                  <c:v>0.76270985334710606</c:v>
                </c:pt>
                <c:pt idx="142">
                  <c:v>0.75951074246234951</c:v>
                </c:pt>
                <c:pt idx="143">
                  <c:v>0.75854703880486163</c:v>
                </c:pt>
                <c:pt idx="144">
                  <c:v>0.7553282274769928</c:v>
                </c:pt>
                <c:pt idx="145">
                  <c:v>0.75495712907350165</c:v>
                </c:pt>
                <c:pt idx="146">
                  <c:v>0.75293955473371865</c:v>
                </c:pt>
                <c:pt idx="147">
                  <c:v>0.75410486035771063</c:v>
                </c:pt>
                <c:pt idx="148">
                  <c:v>0.75351307262359801</c:v>
                </c:pt>
                <c:pt idx="149">
                  <c:v>0.7536121218901225</c:v>
                </c:pt>
                <c:pt idx="150">
                  <c:v>0.75321817616320363</c:v>
                </c:pt>
                <c:pt idx="151">
                  <c:v>0.75189382263278293</c:v>
                </c:pt>
                <c:pt idx="152">
                  <c:v>0.75700300635918683</c:v>
                </c:pt>
                <c:pt idx="153">
                  <c:v>0.75703933267516033</c:v>
                </c:pt>
                <c:pt idx="154">
                  <c:v>0.75760316675902373</c:v>
                </c:pt>
                <c:pt idx="155">
                  <c:v>0.76379277867520656</c:v>
                </c:pt>
                <c:pt idx="156">
                  <c:v>0.78615486706751425</c:v>
                </c:pt>
                <c:pt idx="157">
                  <c:v>0.80645903935908236</c:v>
                </c:pt>
                <c:pt idx="158">
                  <c:v>0.81382015650437045</c:v>
                </c:pt>
                <c:pt idx="159">
                  <c:v>0.81933571203708533</c:v>
                </c:pt>
                <c:pt idx="160">
                  <c:v>0.85402428719855383</c:v>
                </c:pt>
                <c:pt idx="161">
                  <c:v>0.87109023760930582</c:v>
                </c:pt>
                <c:pt idx="162">
                  <c:v>0.87071636455153523</c:v>
                </c:pt>
                <c:pt idx="163">
                  <c:v>0.87167583522971137</c:v>
                </c:pt>
                <c:pt idx="164">
                  <c:v>0.87154310748342034</c:v>
                </c:pt>
                <c:pt idx="165">
                  <c:v>0.87505814999060028</c:v>
                </c:pt>
                <c:pt idx="166">
                  <c:v>0.87874709740885359</c:v>
                </c:pt>
                <c:pt idx="167">
                  <c:v>0.87938510973955508</c:v>
                </c:pt>
                <c:pt idx="168">
                  <c:v>0.88245981481794555</c:v>
                </c:pt>
                <c:pt idx="169">
                  <c:v>0.88997677683497567</c:v>
                </c:pt>
                <c:pt idx="170">
                  <c:v>0.89848498747200056</c:v>
                </c:pt>
                <c:pt idx="171">
                  <c:v>0.90393465494446601</c:v>
                </c:pt>
                <c:pt idx="172">
                  <c:v>0.9058010477803593</c:v>
                </c:pt>
                <c:pt idx="173">
                  <c:v>0.90710046399632538</c:v>
                </c:pt>
                <c:pt idx="174">
                  <c:v>0.91254856716963118</c:v>
                </c:pt>
                <c:pt idx="175">
                  <c:v>0.91518891483225195</c:v>
                </c:pt>
                <c:pt idx="176">
                  <c:v>0.91714941266021466</c:v>
                </c:pt>
                <c:pt idx="177">
                  <c:v>0.91706533533144852</c:v>
                </c:pt>
                <c:pt idx="178">
                  <c:v>0.91462249652294481</c:v>
                </c:pt>
                <c:pt idx="179">
                  <c:v>0.91484898839167361</c:v>
                </c:pt>
                <c:pt idx="180">
                  <c:v>0.9153643412031085</c:v>
                </c:pt>
                <c:pt idx="181">
                  <c:v>0.91520966030018935</c:v>
                </c:pt>
                <c:pt idx="182">
                  <c:v>0.91559229511606166</c:v>
                </c:pt>
                <c:pt idx="183">
                  <c:v>0.91607093013031515</c:v>
                </c:pt>
                <c:pt idx="184">
                  <c:v>0.91637799133980713</c:v>
                </c:pt>
                <c:pt idx="185">
                  <c:v>0.91685580456214788</c:v>
                </c:pt>
                <c:pt idx="186">
                  <c:v>0.91748057601824917</c:v>
                </c:pt>
                <c:pt idx="187">
                  <c:v>0.91735792575631447</c:v>
                </c:pt>
                <c:pt idx="188">
                  <c:v>0.91786633030792941</c:v>
                </c:pt>
                <c:pt idx="189">
                  <c:v>0.91839108541976677</c:v>
                </c:pt>
                <c:pt idx="190">
                  <c:v>0.91924312503263761</c:v>
                </c:pt>
                <c:pt idx="191">
                  <c:v>0.9192481272824542</c:v>
                </c:pt>
                <c:pt idx="192">
                  <c:v>0.91641513709267541</c:v>
                </c:pt>
                <c:pt idx="193">
                  <c:v>0.86212475956266998</c:v>
                </c:pt>
                <c:pt idx="194">
                  <c:v>0.8575165443609265</c:v>
                </c:pt>
                <c:pt idx="195">
                  <c:v>0.85635593475494942</c:v>
                </c:pt>
                <c:pt idx="196">
                  <c:v>0.85256510492655058</c:v>
                </c:pt>
                <c:pt idx="197">
                  <c:v>0.85273126972423596</c:v>
                </c:pt>
                <c:pt idx="198">
                  <c:v>0.8529592379207811</c:v>
                </c:pt>
                <c:pt idx="199">
                  <c:v>0.85311792111082929</c:v>
                </c:pt>
                <c:pt idx="200">
                  <c:v>0.85419047844900042</c:v>
                </c:pt>
              </c:numCache>
            </c:numRef>
          </c:yVal>
          <c:smooth val="1"/>
        </c:ser>
        <c:axId val="164569088"/>
        <c:axId val="164571008"/>
      </c:scatterChart>
      <c:valAx>
        <c:axId val="164569088"/>
        <c:scaling>
          <c:orientation val="minMax"/>
          <c:max val="150"/>
          <c:min val="0"/>
        </c:scaling>
        <c:axPos val="b"/>
        <c:title>
          <c:tx>
            <c:rich>
              <a:bodyPr/>
              <a:lstStyle/>
              <a:p>
                <a:pPr>
                  <a:defRPr sz="1400"/>
                </a:pPr>
                <a:r>
                  <a:rPr lang="en-US" sz="1400"/>
                  <a:t>Time (sec)</a:t>
                </a:r>
              </a:p>
            </c:rich>
          </c:tx>
          <c:layout/>
        </c:title>
        <c:numFmt formatCode="General" sourceLinked="1"/>
        <c:tickLblPos val="nextTo"/>
        <c:txPr>
          <a:bodyPr/>
          <a:lstStyle/>
          <a:p>
            <a:pPr>
              <a:defRPr sz="1400"/>
            </a:pPr>
            <a:endParaRPr lang="en-US"/>
          </a:p>
        </c:txPr>
        <c:crossAx val="164571008"/>
        <c:crosses val="autoZero"/>
        <c:crossBetween val="midCat"/>
        <c:majorUnit val="10"/>
      </c:valAx>
      <c:valAx>
        <c:axId val="164571008"/>
        <c:scaling>
          <c:orientation val="minMax"/>
          <c:max val="1.2"/>
          <c:min val="0.70000000000000062"/>
        </c:scaling>
        <c:axPos val="l"/>
        <c:title>
          <c:tx>
            <c:rich>
              <a:bodyPr rot="-5400000" vert="horz"/>
              <a:lstStyle/>
              <a:p>
                <a:pPr>
                  <a:defRPr sz="1400"/>
                </a:pPr>
                <a:r>
                  <a:rPr lang="en-US" sz="1400"/>
                  <a:t>Predicted Eductor Pressure Ratio (PTd/PSe)</a:t>
                </a:r>
              </a:p>
            </c:rich>
          </c:tx>
          <c:layout/>
        </c:title>
        <c:numFmt formatCode="#,##0.00" sourceLinked="0"/>
        <c:tickLblPos val="nextTo"/>
        <c:txPr>
          <a:bodyPr/>
          <a:lstStyle/>
          <a:p>
            <a:pPr>
              <a:defRPr sz="1400"/>
            </a:pPr>
            <a:endParaRPr lang="en-US"/>
          </a:p>
        </c:txPr>
        <c:crossAx val="164569088"/>
        <c:crosses val="autoZero"/>
        <c:crossBetween val="midCat"/>
      </c:valAx>
      <c:spPr>
        <a:ln w="25400">
          <a:solidFill>
            <a:schemeClr val="tx1"/>
          </a:solidFill>
        </a:ln>
      </c:spPr>
    </c:plotArea>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800" b="1" i="0" baseline="0" smtClean="0"/>
              <a:t>T2 Tube Mass Flow (lbm/sec)</a:t>
            </a:r>
            <a:endParaRPr lang="en-US"/>
          </a:p>
        </c:rich>
      </c:tx>
      <c:layout/>
    </c:title>
    <c:plotArea>
      <c:layout/>
      <c:scatterChart>
        <c:scatterStyle val="smoothMarker"/>
        <c:ser>
          <c:idx val="1"/>
          <c:order val="0"/>
          <c:tx>
            <c:strRef>
              <c:f>Sheet1!$N$1</c:f>
              <c:strCache>
                <c:ptCount val="1"/>
                <c:pt idx="0">
                  <c:v>Scoop</c:v>
                </c:pt>
              </c:strCache>
            </c:strRef>
          </c:tx>
          <c:marker>
            <c:symbol val="none"/>
          </c:marker>
          <c:xVal>
            <c:numRef>
              <c:f>Sheet1!$L$3:$L$203</c:f>
              <c:numCache>
                <c:formatCode>General</c:formatCode>
                <c:ptCount val="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numCache>
            </c:numRef>
          </c:xVal>
          <c:yVal>
            <c:numRef>
              <c:f>Sheet1!$N$3:$N$203</c:f>
              <c:numCache>
                <c:formatCode>General</c:formatCode>
                <c:ptCount val="201"/>
                <c:pt idx="0">
                  <c:v>3.1363434639850488E-2</c:v>
                </c:pt>
                <c:pt idx="1">
                  <c:v>3.150582633540408E-2</c:v>
                </c:pt>
                <c:pt idx="2">
                  <c:v>3.1840267619345906E-2</c:v>
                </c:pt>
                <c:pt idx="3">
                  <c:v>3.2389102214985442E-2</c:v>
                </c:pt>
                <c:pt idx="4">
                  <c:v>3.3114477701909936E-2</c:v>
                </c:pt>
                <c:pt idx="5">
                  <c:v>3.329984571398787E-2</c:v>
                </c:pt>
                <c:pt idx="6">
                  <c:v>3.3909188025426876E-2</c:v>
                </c:pt>
                <c:pt idx="7">
                  <c:v>3.3369351630334068E-2</c:v>
                </c:pt>
                <c:pt idx="8">
                  <c:v>3.2824675588007703E-2</c:v>
                </c:pt>
                <c:pt idx="9">
                  <c:v>3.3868337091516001E-2</c:v>
                </c:pt>
                <c:pt idx="10">
                  <c:v>3.4134401000794005E-2</c:v>
                </c:pt>
                <c:pt idx="11">
                  <c:v>3.4162961619439984E-2</c:v>
                </c:pt>
                <c:pt idx="12">
                  <c:v>3.4119834454283404E-2</c:v>
                </c:pt>
                <c:pt idx="13">
                  <c:v>3.4076300664157066E-2</c:v>
                </c:pt>
                <c:pt idx="14">
                  <c:v>3.4102580930551123E-2</c:v>
                </c:pt>
                <c:pt idx="15">
                  <c:v>3.4074548039648371E-2</c:v>
                </c:pt>
                <c:pt idx="16">
                  <c:v>3.4014995188530676E-2</c:v>
                </c:pt>
                <c:pt idx="17">
                  <c:v>3.4017711612472412E-2</c:v>
                </c:pt>
                <c:pt idx="18">
                  <c:v>3.4004005216001151E-2</c:v>
                </c:pt>
                <c:pt idx="19">
                  <c:v>3.3963053499978774E-2</c:v>
                </c:pt>
                <c:pt idx="20">
                  <c:v>3.4125089109064949E-2</c:v>
                </c:pt>
                <c:pt idx="21">
                  <c:v>3.411393883468021E-2</c:v>
                </c:pt>
                <c:pt idx="22">
                  <c:v>3.4044214021698112E-2</c:v>
                </c:pt>
                <c:pt idx="23">
                  <c:v>3.4124372945930001E-2</c:v>
                </c:pt>
                <c:pt idx="24">
                  <c:v>3.4092275110515456E-2</c:v>
                </c:pt>
                <c:pt idx="25">
                  <c:v>3.4137056504470152E-2</c:v>
                </c:pt>
                <c:pt idx="26">
                  <c:v>3.4104480615262153E-2</c:v>
                </c:pt>
                <c:pt idx="27">
                  <c:v>3.4067013726768201E-2</c:v>
                </c:pt>
                <c:pt idx="28">
                  <c:v>3.4132979775586256E-2</c:v>
                </c:pt>
                <c:pt idx="29">
                  <c:v>3.4068954531283453E-2</c:v>
                </c:pt>
                <c:pt idx="30">
                  <c:v>3.4122074362237867E-2</c:v>
                </c:pt>
                <c:pt idx="31">
                  <c:v>3.4057936247922076E-2</c:v>
                </c:pt>
                <c:pt idx="32">
                  <c:v>3.4082406704619955E-2</c:v>
                </c:pt>
                <c:pt idx="33">
                  <c:v>3.4042978631918082E-2</c:v>
                </c:pt>
                <c:pt idx="34">
                  <c:v>3.4049545485228448E-2</c:v>
                </c:pt>
                <c:pt idx="35">
                  <c:v>3.4039158964551015E-2</c:v>
                </c:pt>
                <c:pt idx="36">
                  <c:v>3.404835922336559E-2</c:v>
                </c:pt>
                <c:pt idx="37">
                  <c:v>3.4066010409852805E-2</c:v>
                </c:pt>
                <c:pt idx="38">
                  <c:v>3.410938809783777E-2</c:v>
                </c:pt>
                <c:pt idx="39">
                  <c:v>3.4085682086511492E-2</c:v>
                </c:pt>
                <c:pt idx="40">
                  <c:v>3.4116609895328269E-2</c:v>
                </c:pt>
                <c:pt idx="41">
                  <c:v>3.4134976782630014E-2</c:v>
                </c:pt>
                <c:pt idx="42">
                  <c:v>3.4148391291614004E-2</c:v>
                </c:pt>
                <c:pt idx="43">
                  <c:v>3.4015192281668612E-2</c:v>
                </c:pt>
                <c:pt idx="44">
                  <c:v>3.4028473855020516E-2</c:v>
                </c:pt>
                <c:pt idx="45">
                  <c:v>3.4105594548153435E-2</c:v>
                </c:pt>
                <c:pt idx="46">
                  <c:v>3.4044472330328521E-2</c:v>
                </c:pt>
                <c:pt idx="47">
                  <c:v>3.4130920179185745E-2</c:v>
                </c:pt>
                <c:pt idx="48">
                  <c:v>3.4154276082947591E-2</c:v>
                </c:pt>
                <c:pt idx="49">
                  <c:v>3.4259395021267416E-2</c:v>
                </c:pt>
                <c:pt idx="50">
                  <c:v>3.4228993016560599E-2</c:v>
                </c:pt>
                <c:pt idx="51">
                  <c:v>3.4303587871344285E-2</c:v>
                </c:pt>
                <c:pt idx="52">
                  <c:v>3.4313569602227159E-2</c:v>
                </c:pt>
                <c:pt idx="53">
                  <c:v>3.4314998931100141E-2</c:v>
                </c:pt>
                <c:pt idx="54">
                  <c:v>3.4264122412771096E-2</c:v>
                </c:pt>
                <c:pt idx="55">
                  <c:v>3.4374320763358245E-2</c:v>
                </c:pt>
                <c:pt idx="56">
                  <c:v>3.4432371256430241E-2</c:v>
                </c:pt>
                <c:pt idx="57">
                  <c:v>3.4415992510366783E-2</c:v>
                </c:pt>
                <c:pt idx="58">
                  <c:v>3.4428854577592594E-2</c:v>
                </c:pt>
                <c:pt idx="59">
                  <c:v>3.4474230285414277E-2</c:v>
                </c:pt>
                <c:pt idx="60">
                  <c:v>3.4405848760815545E-2</c:v>
                </c:pt>
                <c:pt idx="61">
                  <c:v>3.4432322628310648E-2</c:v>
                </c:pt>
                <c:pt idx="62">
                  <c:v>3.4415184769030313E-2</c:v>
                </c:pt>
                <c:pt idx="63">
                  <c:v>3.4462286721367412E-2</c:v>
                </c:pt>
                <c:pt idx="64">
                  <c:v>3.441661487748085E-2</c:v>
                </c:pt>
                <c:pt idx="65">
                  <c:v>3.4274972905876236E-2</c:v>
                </c:pt>
                <c:pt idx="66">
                  <c:v>3.4287077282167636E-2</c:v>
                </c:pt>
                <c:pt idx="67">
                  <c:v>3.4235919953116381E-2</c:v>
                </c:pt>
                <c:pt idx="68">
                  <c:v>3.4090665021637066E-2</c:v>
                </c:pt>
                <c:pt idx="69">
                  <c:v>3.4007173643263652E-2</c:v>
                </c:pt>
                <c:pt idx="70">
                  <c:v>3.3806327313759682E-2</c:v>
                </c:pt>
                <c:pt idx="71">
                  <c:v>3.3708869604898266E-2</c:v>
                </c:pt>
                <c:pt idx="72">
                  <c:v>3.3838501899942974E-2</c:v>
                </c:pt>
                <c:pt idx="73">
                  <c:v>3.3833591898732758E-2</c:v>
                </c:pt>
                <c:pt idx="74">
                  <c:v>3.3947439028774451E-2</c:v>
                </c:pt>
                <c:pt idx="75">
                  <c:v>3.3968789813237373E-2</c:v>
                </c:pt>
                <c:pt idx="76">
                  <c:v>3.4097918003396482E-2</c:v>
                </c:pt>
                <c:pt idx="77">
                  <c:v>3.4148385470554092E-2</c:v>
                </c:pt>
                <c:pt idx="78">
                  <c:v>3.4176862346866982E-2</c:v>
                </c:pt>
                <c:pt idx="79">
                  <c:v>3.4081522415249539E-2</c:v>
                </c:pt>
                <c:pt idx="80">
                  <c:v>3.4086558337544329E-2</c:v>
                </c:pt>
                <c:pt idx="81">
                  <c:v>3.4094028092019231E-2</c:v>
                </c:pt>
                <c:pt idx="82">
                  <c:v>3.4189407519553822E-2</c:v>
                </c:pt>
                <c:pt idx="83">
                  <c:v>3.4292594661120057E-2</c:v>
                </c:pt>
                <c:pt idx="84">
                  <c:v>3.441550920214833E-2</c:v>
                </c:pt>
                <c:pt idx="85">
                  <c:v>3.4550296431746244E-2</c:v>
                </c:pt>
                <c:pt idx="86">
                  <c:v>3.4687872731068402E-2</c:v>
                </c:pt>
                <c:pt idx="87">
                  <c:v>3.4843191258046399E-2</c:v>
                </c:pt>
                <c:pt idx="88">
                  <c:v>3.5053411440786782E-2</c:v>
                </c:pt>
                <c:pt idx="89">
                  <c:v>3.5198829257633985E-2</c:v>
                </c:pt>
                <c:pt idx="90">
                  <c:v>3.5256258455404602E-2</c:v>
                </c:pt>
                <c:pt idx="91">
                  <c:v>3.5469183461633802E-2</c:v>
                </c:pt>
                <c:pt idx="92">
                  <c:v>3.5610239401940802E-2</c:v>
                </c:pt>
                <c:pt idx="93">
                  <c:v>3.5676949722640322E-2</c:v>
                </c:pt>
                <c:pt idx="94">
                  <c:v>3.5804284701470894E-2</c:v>
                </c:pt>
                <c:pt idx="95">
                  <c:v>3.5915743713840396E-2</c:v>
                </c:pt>
                <c:pt idx="96">
                  <c:v>3.6093835389291118E-2</c:v>
                </c:pt>
                <c:pt idx="97">
                  <c:v>3.6284065879516852E-2</c:v>
                </c:pt>
                <c:pt idx="98">
                  <c:v>3.6332757572128373E-2</c:v>
                </c:pt>
                <c:pt idx="99">
                  <c:v>3.6547877009327337E-2</c:v>
                </c:pt>
                <c:pt idx="100">
                  <c:v>3.6771870255024812E-2</c:v>
                </c:pt>
                <c:pt idx="101">
                  <c:v>3.6905329756055212E-2</c:v>
                </c:pt>
                <c:pt idx="102">
                  <c:v>3.7060587606537833E-2</c:v>
                </c:pt>
                <c:pt idx="103">
                  <c:v>3.7204886232451426E-2</c:v>
                </c:pt>
                <c:pt idx="104">
                  <c:v>3.7455340298679321E-2</c:v>
                </c:pt>
                <c:pt idx="105">
                  <c:v>3.7565694878823642E-2</c:v>
                </c:pt>
                <c:pt idx="106">
                  <c:v>3.7682620958566011E-2</c:v>
                </c:pt>
                <c:pt idx="107">
                  <c:v>3.7814631020903412E-2</c:v>
                </c:pt>
                <c:pt idx="108">
                  <c:v>3.7892370658672118E-2</c:v>
                </c:pt>
                <c:pt idx="109">
                  <c:v>3.7837437632087412E-2</c:v>
                </c:pt>
                <c:pt idx="110">
                  <c:v>3.7801179464340119E-2</c:v>
                </c:pt>
                <c:pt idx="111">
                  <c:v>3.7661720098347382E-2</c:v>
                </c:pt>
                <c:pt idx="112">
                  <c:v>3.7603176195622104E-2</c:v>
                </c:pt>
                <c:pt idx="113">
                  <c:v>3.7606112294824828E-2</c:v>
                </c:pt>
                <c:pt idx="114">
                  <c:v>3.7928783777399097E-2</c:v>
                </c:pt>
                <c:pt idx="115">
                  <c:v>3.7938754016202531E-2</c:v>
                </c:pt>
                <c:pt idx="116">
                  <c:v>3.8089943699892853E-2</c:v>
                </c:pt>
                <c:pt idx="117">
                  <c:v>3.8471620838575811E-2</c:v>
                </c:pt>
                <c:pt idx="118">
                  <c:v>3.8854406138655401E-2</c:v>
                </c:pt>
                <c:pt idx="119">
                  <c:v>3.8348330168277552E-2</c:v>
                </c:pt>
                <c:pt idx="120">
                  <c:v>3.7879528534613606E-2</c:v>
                </c:pt>
                <c:pt idx="121">
                  <c:v>3.7422274988302091E-2</c:v>
                </c:pt>
                <c:pt idx="122">
                  <c:v>3.7118184455063201E-2</c:v>
                </c:pt>
                <c:pt idx="123">
                  <c:v>3.6807455915962392E-2</c:v>
                </c:pt>
                <c:pt idx="124">
                  <c:v>3.637887426389138E-2</c:v>
                </c:pt>
                <c:pt idx="125">
                  <c:v>3.5928001958996307E-2</c:v>
                </c:pt>
                <c:pt idx="126">
                  <c:v>3.5515768651910792E-2</c:v>
                </c:pt>
                <c:pt idx="127">
                  <c:v>3.5208884603347188E-2</c:v>
                </c:pt>
                <c:pt idx="128">
                  <c:v>3.4800459367091162E-2</c:v>
                </c:pt>
                <c:pt idx="129">
                  <c:v>3.4685042547562682E-2</c:v>
                </c:pt>
                <c:pt idx="130">
                  <c:v>3.4295750156945998E-2</c:v>
                </c:pt>
                <c:pt idx="131">
                  <c:v>3.4110645985982929E-2</c:v>
                </c:pt>
                <c:pt idx="132">
                  <c:v>3.3510799699970277E-2</c:v>
                </c:pt>
                <c:pt idx="133">
                  <c:v>3.3128915690663514E-2</c:v>
                </c:pt>
                <c:pt idx="134">
                  <c:v>3.2469948500351252E-2</c:v>
                </c:pt>
                <c:pt idx="135">
                  <c:v>3.1884495524834092E-2</c:v>
                </c:pt>
                <c:pt idx="136">
                  <c:v>3.1465209911975052E-2</c:v>
                </c:pt>
                <c:pt idx="137">
                  <c:v>3.1117585620535796E-2</c:v>
                </c:pt>
                <c:pt idx="138">
                  <c:v>3.0765056399074408E-2</c:v>
                </c:pt>
                <c:pt idx="139">
                  <c:v>3.0440944860553536E-2</c:v>
                </c:pt>
                <c:pt idx="140">
                  <c:v>3.0219840403207507E-2</c:v>
                </c:pt>
                <c:pt idx="141">
                  <c:v>3.0018800627802086E-2</c:v>
                </c:pt>
                <c:pt idx="142">
                  <c:v>2.9942610144299352E-2</c:v>
                </c:pt>
                <c:pt idx="143">
                  <c:v>2.9863768686809258E-2</c:v>
                </c:pt>
                <c:pt idx="144">
                  <c:v>2.9856249219200041E-2</c:v>
                </c:pt>
                <c:pt idx="145">
                  <c:v>2.9863871168384952E-2</c:v>
                </c:pt>
                <c:pt idx="146">
                  <c:v>2.9982822285158646E-2</c:v>
                </c:pt>
                <c:pt idx="147">
                  <c:v>3.0073973196234123E-2</c:v>
                </c:pt>
                <c:pt idx="148">
                  <c:v>3.0287122112000811E-2</c:v>
                </c:pt>
                <c:pt idx="149">
                  <c:v>3.0543917867779786E-2</c:v>
                </c:pt>
                <c:pt idx="150">
                  <c:v>3.0827871808289411E-2</c:v>
                </c:pt>
                <c:pt idx="151">
                  <c:v>3.1162596054828108E-2</c:v>
                </c:pt>
                <c:pt idx="152">
                  <c:v>3.1451191544899691E-2</c:v>
                </c:pt>
                <c:pt idx="153">
                  <c:v>3.1872904996928672E-2</c:v>
                </c:pt>
                <c:pt idx="154">
                  <c:v>3.2306225114746942E-2</c:v>
                </c:pt>
                <c:pt idx="155">
                  <c:v>3.2772028983296182E-2</c:v>
                </c:pt>
                <c:pt idx="156">
                  <c:v>3.2909980034359416E-2</c:v>
                </c:pt>
                <c:pt idx="157">
                  <c:v>3.2690851427346082E-2</c:v>
                </c:pt>
                <c:pt idx="158">
                  <c:v>3.2672491758370212E-2</c:v>
                </c:pt>
                <c:pt idx="159">
                  <c:v>3.2809936696120888E-2</c:v>
                </c:pt>
                <c:pt idx="160">
                  <c:v>3.0870602846280251E-2</c:v>
                </c:pt>
                <c:pt idx="161">
                  <c:v>3.0086454465158983E-2</c:v>
                </c:pt>
                <c:pt idx="162">
                  <c:v>3.0283697473656893E-2</c:v>
                </c:pt>
                <c:pt idx="163">
                  <c:v>3.0348769620818106E-2</c:v>
                </c:pt>
                <c:pt idx="164">
                  <c:v>3.0601418916115723E-2</c:v>
                </c:pt>
                <c:pt idx="165">
                  <c:v>3.083965107938887E-2</c:v>
                </c:pt>
                <c:pt idx="166">
                  <c:v>3.1200281549345881E-2</c:v>
                </c:pt>
                <c:pt idx="167">
                  <c:v>3.1319100729174668E-2</c:v>
                </c:pt>
                <c:pt idx="168">
                  <c:v>3.1640652583066926E-2</c:v>
                </c:pt>
                <c:pt idx="169">
                  <c:v>3.2255422556260696E-2</c:v>
                </c:pt>
                <c:pt idx="170">
                  <c:v>3.2989249024678646E-2</c:v>
                </c:pt>
                <c:pt idx="171">
                  <c:v>3.342689060327015E-2</c:v>
                </c:pt>
                <c:pt idx="172">
                  <c:v>3.3484961992275436E-2</c:v>
                </c:pt>
                <c:pt idx="173">
                  <c:v>3.3566995058851939E-2</c:v>
                </c:pt>
                <c:pt idx="174">
                  <c:v>3.2736312490310622E-2</c:v>
                </c:pt>
                <c:pt idx="175">
                  <c:v>3.2488977248662378E-2</c:v>
                </c:pt>
                <c:pt idx="176">
                  <c:v>3.1946712439393642E-2</c:v>
                </c:pt>
                <c:pt idx="177">
                  <c:v>3.2337692200780005E-2</c:v>
                </c:pt>
                <c:pt idx="178">
                  <c:v>3.3030438549742504E-2</c:v>
                </c:pt>
                <c:pt idx="179">
                  <c:v>3.2984721750025342E-2</c:v>
                </c:pt>
                <c:pt idx="180">
                  <c:v>3.2991990812730201E-2</c:v>
                </c:pt>
                <c:pt idx="181">
                  <c:v>3.3109727029035751E-2</c:v>
                </c:pt>
                <c:pt idx="182">
                  <c:v>3.3056565541333245E-2</c:v>
                </c:pt>
                <c:pt idx="183">
                  <c:v>3.2976114708695811E-2</c:v>
                </c:pt>
                <c:pt idx="184">
                  <c:v>3.3011396920369598E-2</c:v>
                </c:pt>
                <c:pt idx="185">
                  <c:v>3.2887445270194486E-2</c:v>
                </c:pt>
                <c:pt idx="186">
                  <c:v>3.2750754659318884E-2</c:v>
                </c:pt>
                <c:pt idx="187">
                  <c:v>3.2833783030661652E-2</c:v>
                </c:pt>
                <c:pt idx="188">
                  <c:v>3.2858713531646211E-2</c:v>
                </c:pt>
                <c:pt idx="189">
                  <c:v>3.2907669743572017E-2</c:v>
                </c:pt>
                <c:pt idx="190">
                  <c:v>3.316809402998494E-2</c:v>
                </c:pt>
                <c:pt idx="191">
                  <c:v>3.362923489950758E-2</c:v>
                </c:pt>
                <c:pt idx="192">
                  <c:v>3.6940056572519496E-2</c:v>
                </c:pt>
                <c:pt idx="193">
                  <c:v>3.8772670975854712E-2</c:v>
                </c:pt>
                <c:pt idx="194">
                  <c:v>3.8968590738863905E-2</c:v>
                </c:pt>
                <c:pt idx="195">
                  <c:v>3.8776187800778385E-2</c:v>
                </c:pt>
                <c:pt idx="196">
                  <c:v>3.9125841100222609E-2</c:v>
                </c:pt>
                <c:pt idx="197">
                  <c:v>3.9425075385039615E-2</c:v>
                </c:pt>
                <c:pt idx="198">
                  <c:v>3.9644264158510432E-2</c:v>
                </c:pt>
                <c:pt idx="199">
                  <c:v>3.9929487523979852E-2</c:v>
                </c:pt>
                <c:pt idx="200">
                  <c:v>4.0136727417756514E-2</c:v>
                </c:pt>
              </c:numCache>
            </c:numRef>
          </c:yVal>
          <c:smooth val="1"/>
        </c:ser>
        <c:ser>
          <c:idx val="2"/>
          <c:order val="1"/>
          <c:tx>
            <c:strRef>
              <c:f>Sheet1!$D$1</c:f>
              <c:strCache>
                <c:ptCount val="1"/>
                <c:pt idx="0">
                  <c:v>Baseline</c:v>
                </c:pt>
              </c:strCache>
            </c:strRef>
          </c:tx>
          <c:spPr>
            <a:ln>
              <a:solidFill>
                <a:schemeClr val="accent1"/>
              </a:solidFill>
            </a:ln>
          </c:spPr>
          <c:marker>
            <c:symbol val="none"/>
          </c:marker>
          <c:xVal>
            <c:numRef>
              <c:f>Sheet1!$C$3:$C$203</c:f>
              <c:numCache>
                <c:formatCode>General</c:formatCode>
                <c:ptCount val="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numCache>
            </c:numRef>
          </c:xVal>
          <c:yVal>
            <c:numRef>
              <c:f>Sheet1!$D$3:$D$203</c:f>
              <c:numCache>
                <c:formatCode>General</c:formatCode>
                <c:ptCount val="201"/>
                <c:pt idx="0">
                  <c:v>2.7417703888632051E-2</c:v>
                </c:pt>
                <c:pt idx="1">
                  <c:v>2.7563577424245082E-2</c:v>
                </c:pt>
                <c:pt idx="2">
                  <c:v>2.7880285356465452E-2</c:v>
                </c:pt>
                <c:pt idx="3">
                  <c:v>2.831396164400642E-2</c:v>
                </c:pt>
                <c:pt idx="4">
                  <c:v>2.8865448621602952E-2</c:v>
                </c:pt>
                <c:pt idx="5">
                  <c:v>2.9114846107419712E-2</c:v>
                </c:pt>
                <c:pt idx="6">
                  <c:v>3.0155299963928506E-2</c:v>
                </c:pt>
                <c:pt idx="7">
                  <c:v>3.0531703941789872E-2</c:v>
                </c:pt>
                <c:pt idx="8">
                  <c:v>3.0862170641864608E-2</c:v>
                </c:pt>
                <c:pt idx="9">
                  <c:v>3.134327133019349E-2</c:v>
                </c:pt>
                <c:pt idx="10">
                  <c:v>3.1491969801097204E-2</c:v>
                </c:pt>
                <c:pt idx="11">
                  <c:v>3.1539917164174071E-2</c:v>
                </c:pt>
                <c:pt idx="12">
                  <c:v>3.1448165507345492E-2</c:v>
                </c:pt>
                <c:pt idx="13">
                  <c:v>3.1518418191331207E-2</c:v>
                </c:pt>
                <c:pt idx="14">
                  <c:v>3.1592599051625585E-2</c:v>
                </c:pt>
                <c:pt idx="15">
                  <c:v>3.1637444484567935E-2</c:v>
                </c:pt>
                <c:pt idx="16">
                  <c:v>3.1799657628701641E-2</c:v>
                </c:pt>
                <c:pt idx="17">
                  <c:v>3.166405969551836E-2</c:v>
                </c:pt>
                <c:pt idx="18">
                  <c:v>3.1694338689536548E-2</c:v>
                </c:pt>
                <c:pt idx="19">
                  <c:v>3.1773431674016486E-2</c:v>
                </c:pt>
                <c:pt idx="20">
                  <c:v>3.1884690825295652E-2</c:v>
                </c:pt>
                <c:pt idx="21">
                  <c:v>3.1966725000422171E-2</c:v>
                </c:pt>
                <c:pt idx="22">
                  <c:v>3.1809245677663654E-2</c:v>
                </c:pt>
                <c:pt idx="23">
                  <c:v>3.1897948951965481E-2</c:v>
                </c:pt>
                <c:pt idx="24">
                  <c:v>3.2085786607784841E-2</c:v>
                </c:pt>
                <c:pt idx="25">
                  <c:v>3.2042210912783864E-2</c:v>
                </c:pt>
                <c:pt idx="26">
                  <c:v>3.2200308017838651E-2</c:v>
                </c:pt>
                <c:pt idx="27">
                  <c:v>3.2256396799633602E-2</c:v>
                </c:pt>
                <c:pt idx="28">
                  <c:v>3.2327644338962604E-2</c:v>
                </c:pt>
                <c:pt idx="29">
                  <c:v>3.2403091631875616E-2</c:v>
                </c:pt>
                <c:pt idx="30">
                  <c:v>3.2406647269323276E-2</c:v>
                </c:pt>
                <c:pt idx="31">
                  <c:v>3.2611605167126828E-2</c:v>
                </c:pt>
                <c:pt idx="32">
                  <c:v>3.2659586683744815E-2</c:v>
                </c:pt>
                <c:pt idx="33">
                  <c:v>3.2798138407821656E-2</c:v>
                </c:pt>
                <c:pt idx="34">
                  <c:v>3.3022536112556629E-2</c:v>
                </c:pt>
                <c:pt idx="35">
                  <c:v>3.3016139941416674E-2</c:v>
                </c:pt>
                <c:pt idx="36">
                  <c:v>3.3142369564155102E-2</c:v>
                </c:pt>
                <c:pt idx="37">
                  <c:v>3.3300807791297744E-2</c:v>
                </c:pt>
                <c:pt idx="38">
                  <c:v>3.3453286082968686E-2</c:v>
                </c:pt>
                <c:pt idx="39">
                  <c:v>3.3519643935455014E-2</c:v>
                </c:pt>
                <c:pt idx="40">
                  <c:v>3.3720730032761319E-2</c:v>
                </c:pt>
                <c:pt idx="41">
                  <c:v>3.3774293267223802E-2</c:v>
                </c:pt>
                <c:pt idx="42">
                  <c:v>3.3947547940538704E-2</c:v>
                </c:pt>
                <c:pt idx="43">
                  <c:v>3.4247461566646945E-2</c:v>
                </c:pt>
                <c:pt idx="44">
                  <c:v>3.4447774485184379E-2</c:v>
                </c:pt>
                <c:pt idx="45">
                  <c:v>3.4678158926151281E-2</c:v>
                </c:pt>
                <c:pt idx="46">
                  <c:v>3.4939511318009472E-2</c:v>
                </c:pt>
                <c:pt idx="47">
                  <c:v>3.4888067308845645E-2</c:v>
                </c:pt>
                <c:pt idx="48">
                  <c:v>3.5188135736004295E-2</c:v>
                </c:pt>
                <c:pt idx="49">
                  <c:v>3.5349329092549626E-2</c:v>
                </c:pt>
                <c:pt idx="50">
                  <c:v>3.5798341538784514E-2</c:v>
                </c:pt>
                <c:pt idx="51">
                  <c:v>3.6053219092408481E-2</c:v>
                </c:pt>
                <c:pt idx="52">
                  <c:v>3.6341605117253428E-2</c:v>
                </c:pt>
                <c:pt idx="53">
                  <c:v>3.6621724113317981E-2</c:v>
                </c:pt>
                <c:pt idx="54">
                  <c:v>3.6878039697902015E-2</c:v>
                </c:pt>
                <c:pt idx="55">
                  <c:v>3.7156984048242803E-2</c:v>
                </c:pt>
                <c:pt idx="56">
                  <c:v>3.7482524716678754E-2</c:v>
                </c:pt>
                <c:pt idx="57">
                  <c:v>3.7860253328841811E-2</c:v>
                </c:pt>
                <c:pt idx="58">
                  <c:v>3.8068449059277538E-2</c:v>
                </c:pt>
                <c:pt idx="59">
                  <c:v>3.8462763347311198E-2</c:v>
                </c:pt>
                <c:pt idx="60">
                  <c:v>3.8691068049412219E-2</c:v>
                </c:pt>
                <c:pt idx="61">
                  <c:v>3.9202855814888624E-2</c:v>
                </c:pt>
                <c:pt idx="62">
                  <c:v>3.9557383682558282E-2</c:v>
                </c:pt>
                <c:pt idx="63">
                  <c:v>3.9905484028532064E-2</c:v>
                </c:pt>
                <c:pt idx="64">
                  <c:v>4.0221282715758845E-2</c:v>
                </c:pt>
                <c:pt idx="65">
                  <c:v>4.0940170574017345E-2</c:v>
                </c:pt>
                <c:pt idx="66">
                  <c:v>4.110796519664342E-2</c:v>
                </c:pt>
                <c:pt idx="67">
                  <c:v>4.1671826042106397E-2</c:v>
                </c:pt>
                <c:pt idx="68">
                  <c:v>4.1898488468148802E-2</c:v>
                </c:pt>
                <c:pt idx="69">
                  <c:v>4.2290721655107034E-2</c:v>
                </c:pt>
                <c:pt idx="70">
                  <c:v>4.2881942841671884E-2</c:v>
                </c:pt>
                <c:pt idx="71">
                  <c:v>4.3376231959293958E-2</c:v>
                </c:pt>
                <c:pt idx="72">
                  <c:v>4.3723713247384083E-2</c:v>
                </c:pt>
                <c:pt idx="73">
                  <c:v>4.4203421596829114E-2</c:v>
                </c:pt>
                <c:pt idx="74">
                  <c:v>4.4785308475034466E-2</c:v>
                </c:pt>
                <c:pt idx="75">
                  <c:v>4.5011568753460754E-2</c:v>
                </c:pt>
                <c:pt idx="76">
                  <c:v>4.5485388419646194E-2</c:v>
                </c:pt>
                <c:pt idx="77">
                  <c:v>4.6017358878322805E-2</c:v>
                </c:pt>
                <c:pt idx="78">
                  <c:v>4.6306712052269598E-2</c:v>
                </c:pt>
                <c:pt idx="79">
                  <c:v>4.6772434642084026E-2</c:v>
                </c:pt>
                <c:pt idx="80">
                  <c:v>4.7132939709962803E-2</c:v>
                </c:pt>
                <c:pt idx="81">
                  <c:v>4.7490040822950184E-2</c:v>
                </c:pt>
                <c:pt idx="82">
                  <c:v>4.7871735929057774E-2</c:v>
                </c:pt>
                <c:pt idx="83">
                  <c:v>4.8303616261125913E-2</c:v>
                </c:pt>
                <c:pt idx="84">
                  <c:v>4.8575885405445066E-2</c:v>
                </c:pt>
                <c:pt idx="85">
                  <c:v>4.8827970240597714E-2</c:v>
                </c:pt>
                <c:pt idx="86">
                  <c:v>4.9007238525319012E-2</c:v>
                </c:pt>
                <c:pt idx="87">
                  <c:v>4.9199540311953692E-2</c:v>
                </c:pt>
                <c:pt idx="88">
                  <c:v>4.9544238346002474E-2</c:v>
                </c:pt>
                <c:pt idx="89">
                  <c:v>4.9706557447669504E-2</c:v>
                </c:pt>
                <c:pt idx="90">
                  <c:v>4.9905382051980862E-2</c:v>
                </c:pt>
                <c:pt idx="91">
                  <c:v>5.0211561520823074E-2</c:v>
                </c:pt>
                <c:pt idx="92">
                  <c:v>5.0419042060487085E-2</c:v>
                </c:pt>
                <c:pt idx="93">
                  <c:v>5.0543278366514455E-2</c:v>
                </c:pt>
                <c:pt idx="94">
                  <c:v>5.0734058465902877E-2</c:v>
                </c:pt>
                <c:pt idx="95">
                  <c:v>5.0837934751394934E-2</c:v>
                </c:pt>
                <c:pt idx="96">
                  <c:v>5.1125535202868375E-2</c:v>
                </c:pt>
                <c:pt idx="97">
                  <c:v>5.1343097964762899E-2</c:v>
                </c:pt>
                <c:pt idx="98">
                  <c:v>5.1314934237018307E-2</c:v>
                </c:pt>
                <c:pt idx="99">
                  <c:v>5.1648978731134346E-2</c:v>
                </c:pt>
                <c:pt idx="100">
                  <c:v>5.1943840769061847E-2</c:v>
                </c:pt>
                <c:pt idx="101">
                  <c:v>5.2158647156665502E-2</c:v>
                </c:pt>
                <c:pt idx="102">
                  <c:v>5.2486435128923023E-2</c:v>
                </c:pt>
                <c:pt idx="103">
                  <c:v>5.2668415303029313E-2</c:v>
                </c:pt>
                <c:pt idx="104">
                  <c:v>5.3030059044873304E-2</c:v>
                </c:pt>
                <c:pt idx="105">
                  <c:v>5.3047880464177855E-2</c:v>
                </c:pt>
                <c:pt idx="106">
                  <c:v>5.3094552974833821E-2</c:v>
                </c:pt>
                <c:pt idx="107">
                  <c:v>5.3235696395333432E-2</c:v>
                </c:pt>
                <c:pt idx="108">
                  <c:v>5.3285079948669427E-2</c:v>
                </c:pt>
                <c:pt idx="109">
                  <c:v>5.3003402212660464E-2</c:v>
                </c:pt>
                <c:pt idx="110">
                  <c:v>5.2841029201407888E-2</c:v>
                </c:pt>
                <c:pt idx="111">
                  <c:v>5.2280597325444024E-2</c:v>
                </c:pt>
                <c:pt idx="112">
                  <c:v>5.1691850617696947E-2</c:v>
                </c:pt>
                <c:pt idx="113">
                  <c:v>5.0700561823432806E-2</c:v>
                </c:pt>
                <c:pt idx="114">
                  <c:v>4.9624287579113163E-2</c:v>
                </c:pt>
                <c:pt idx="115">
                  <c:v>4.819824555379295E-2</c:v>
                </c:pt>
                <c:pt idx="116">
                  <c:v>4.6638855245518557E-2</c:v>
                </c:pt>
                <c:pt idx="117">
                  <c:v>4.4677397760256643E-2</c:v>
                </c:pt>
                <c:pt idx="118">
                  <c:v>4.2995440700102396E-2</c:v>
                </c:pt>
                <c:pt idx="119">
                  <c:v>4.1383824298231932E-2</c:v>
                </c:pt>
                <c:pt idx="120">
                  <c:v>4.0207842550976945E-2</c:v>
                </c:pt>
                <c:pt idx="121">
                  <c:v>3.895143734310931E-2</c:v>
                </c:pt>
                <c:pt idx="122">
                  <c:v>3.7860980385243402E-2</c:v>
                </c:pt>
                <c:pt idx="123">
                  <c:v>3.6731920073387492E-2</c:v>
                </c:pt>
                <c:pt idx="124">
                  <c:v>3.5510242040566402E-2</c:v>
                </c:pt>
                <c:pt idx="125">
                  <c:v>3.4573273692480005E-2</c:v>
                </c:pt>
                <c:pt idx="126">
                  <c:v>3.3765653723395662E-2</c:v>
                </c:pt>
                <c:pt idx="127">
                  <c:v>3.2647660042645611E-2</c:v>
                </c:pt>
                <c:pt idx="128">
                  <c:v>3.179760213210743E-2</c:v>
                </c:pt>
                <c:pt idx="129">
                  <c:v>3.1030050625225621E-2</c:v>
                </c:pt>
                <c:pt idx="130">
                  <c:v>3.0342768439021651E-2</c:v>
                </c:pt>
                <c:pt idx="131">
                  <c:v>2.9797393632706851E-2</c:v>
                </c:pt>
                <c:pt idx="132">
                  <c:v>2.9126692651314449E-2</c:v>
                </c:pt>
                <c:pt idx="133">
                  <c:v>2.8675883791678916E-2</c:v>
                </c:pt>
                <c:pt idx="134">
                  <c:v>2.796816567173278E-2</c:v>
                </c:pt>
                <c:pt idx="135">
                  <c:v>2.7412108020312E-2</c:v>
                </c:pt>
                <c:pt idx="136">
                  <c:v>2.6990575858440311E-2</c:v>
                </c:pt>
                <c:pt idx="137">
                  <c:v>2.6685910436675234E-2</c:v>
                </c:pt>
                <c:pt idx="138">
                  <c:v>2.6324528547944887E-2</c:v>
                </c:pt>
                <c:pt idx="139">
                  <c:v>2.609509245806697E-2</c:v>
                </c:pt>
                <c:pt idx="140">
                  <c:v>2.5835359624743693E-2</c:v>
                </c:pt>
                <c:pt idx="141">
                  <c:v>2.5745216824705066E-2</c:v>
                </c:pt>
                <c:pt idx="142">
                  <c:v>2.5686058841347267E-2</c:v>
                </c:pt>
                <c:pt idx="143">
                  <c:v>2.5623149604378451E-2</c:v>
                </c:pt>
                <c:pt idx="144">
                  <c:v>2.5664516293859088E-2</c:v>
                </c:pt>
                <c:pt idx="145">
                  <c:v>2.5664563422215052E-2</c:v>
                </c:pt>
                <c:pt idx="146">
                  <c:v>2.5743944626372538E-2</c:v>
                </c:pt>
                <c:pt idx="147">
                  <c:v>2.5878144750020492E-2</c:v>
                </c:pt>
                <c:pt idx="148">
                  <c:v>2.6094153055751669E-2</c:v>
                </c:pt>
                <c:pt idx="149">
                  <c:v>2.6345964205990811E-2</c:v>
                </c:pt>
                <c:pt idx="150">
                  <c:v>2.6655465812282952E-2</c:v>
                </c:pt>
                <c:pt idx="151">
                  <c:v>2.7066100475207452E-2</c:v>
                </c:pt>
                <c:pt idx="152">
                  <c:v>2.7376896933736239E-2</c:v>
                </c:pt>
                <c:pt idx="153">
                  <c:v>2.7917504406979252E-2</c:v>
                </c:pt>
                <c:pt idx="154">
                  <c:v>2.8409252802381942E-2</c:v>
                </c:pt>
                <c:pt idx="155">
                  <c:v>2.8789979050208039E-2</c:v>
                </c:pt>
                <c:pt idx="156">
                  <c:v>2.8792096467005066E-2</c:v>
                </c:pt>
                <c:pt idx="157">
                  <c:v>2.8862503447174996E-2</c:v>
                </c:pt>
                <c:pt idx="158">
                  <c:v>2.9376872699421616E-2</c:v>
                </c:pt>
                <c:pt idx="159">
                  <c:v>2.9799427674772196E-2</c:v>
                </c:pt>
                <c:pt idx="160">
                  <c:v>2.819493793282267E-2</c:v>
                </c:pt>
                <c:pt idx="161">
                  <c:v>2.6535112354854468E-2</c:v>
                </c:pt>
                <c:pt idx="162">
                  <c:v>2.7448624041737504E-2</c:v>
                </c:pt>
                <c:pt idx="163">
                  <c:v>2.7972537883326369E-2</c:v>
                </c:pt>
                <c:pt idx="164">
                  <c:v>2.8571498906304241E-2</c:v>
                </c:pt>
                <c:pt idx="165">
                  <c:v>2.9110705449039542E-2</c:v>
                </c:pt>
                <c:pt idx="166">
                  <c:v>2.9639676074666482E-2</c:v>
                </c:pt>
                <c:pt idx="167">
                  <c:v>3.0366494763158763E-2</c:v>
                </c:pt>
                <c:pt idx="168">
                  <c:v>3.022178449964559E-2</c:v>
                </c:pt>
                <c:pt idx="169">
                  <c:v>3.0080083338057933E-2</c:v>
                </c:pt>
                <c:pt idx="170">
                  <c:v>2.9039885827055672E-2</c:v>
                </c:pt>
                <c:pt idx="171">
                  <c:v>2.9440387071631206E-2</c:v>
                </c:pt>
                <c:pt idx="172">
                  <c:v>2.9799445738790634E-2</c:v>
                </c:pt>
                <c:pt idx="173">
                  <c:v>3.0228119260901871E-2</c:v>
                </c:pt>
                <c:pt idx="174">
                  <c:v>3.0787476635933782E-2</c:v>
                </c:pt>
                <c:pt idx="175">
                  <c:v>3.193162810893161E-2</c:v>
                </c:pt>
                <c:pt idx="176">
                  <c:v>3.2354060278513855E-2</c:v>
                </c:pt>
                <c:pt idx="177">
                  <c:v>3.2736152430951855E-2</c:v>
                </c:pt>
                <c:pt idx="178">
                  <c:v>3.2949409640294046E-2</c:v>
                </c:pt>
                <c:pt idx="179">
                  <c:v>3.3458235969219215E-2</c:v>
                </c:pt>
                <c:pt idx="180">
                  <c:v>3.40826079719522E-2</c:v>
                </c:pt>
                <c:pt idx="181">
                  <c:v>3.449070002370621E-2</c:v>
                </c:pt>
                <c:pt idx="182">
                  <c:v>3.4997426312375131E-2</c:v>
                </c:pt>
                <c:pt idx="183">
                  <c:v>3.5538667671049816E-2</c:v>
                </c:pt>
                <c:pt idx="184">
                  <c:v>3.590239320183998E-2</c:v>
                </c:pt>
                <c:pt idx="185">
                  <c:v>3.6186644142553626E-2</c:v>
                </c:pt>
                <c:pt idx="186">
                  <c:v>3.6532339422233433E-2</c:v>
                </c:pt>
                <c:pt idx="187">
                  <c:v>3.6910493591274206E-2</c:v>
                </c:pt>
                <c:pt idx="188">
                  <c:v>3.7112105006239099E-2</c:v>
                </c:pt>
                <c:pt idx="189">
                  <c:v>3.7256655081320852E-2</c:v>
                </c:pt>
                <c:pt idx="190">
                  <c:v>3.7241051262282193E-2</c:v>
                </c:pt>
                <c:pt idx="191">
                  <c:v>3.7386825186426852E-2</c:v>
                </c:pt>
                <c:pt idx="192">
                  <c:v>3.8539849549622446E-2</c:v>
                </c:pt>
                <c:pt idx="193">
                  <c:v>4.581083167018931E-2</c:v>
                </c:pt>
                <c:pt idx="194">
                  <c:v>4.7554972487595916E-2</c:v>
                </c:pt>
                <c:pt idx="195">
                  <c:v>4.8642308932572015E-2</c:v>
                </c:pt>
                <c:pt idx="196">
                  <c:v>4.9466006467854304E-2</c:v>
                </c:pt>
                <c:pt idx="197">
                  <c:v>4.9609302135021634E-2</c:v>
                </c:pt>
                <c:pt idx="198">
                  <c:v>4.9743913618335134E-2</c:v>
                </c:pt>
                <c:pt idx="199">
                  <c:v>4.9799472995477934E-2</c:v>
                </c:pt>
                <c:pt idx="200">
                  <c:v>4.9730456074049523E-2</c:v>
                </c:pt>
              </c:numCache>
            </c:numRef>
          </c:yVal>
          <c:smooth val="1"/>
        </c:ser>
        <c:ser>
          <c:idx val="3"/>
          <c:order val="2"/>
          <c:tx>
            <c:strRef>
              <c:f>Sheet1!$I$1</c:f>
              <c:strCache>
                <c:ptCount val="1"/>
                <c:pt idx="0">
                  <c:v>Snorkel</c:v>
                </c:pt>
              </c:strCache>
            </c:strRef>
          </c:tx>
          <c:spPr>
            <a:ln>
              <a:solidFill>
                <a:schemeClr val="accent3"/>
              </a:solidFill>
            </a:ln>
          </c:spPr>
          <c:marker>
            <c:symbol val="none"/>
          </c:marker>
          <c:xVal>
            <c:numRef>
              <c:f>Sheet1!$G$3:$G$203</c:f>
              <c:numCache>
                <c:formatCode>General</c:formatCode>
                <c:ptCount val="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numCache>
            </c:numRef>
          </c:xVal>
          <c:yVal>
            <c:numRef>
              <c:f>Sheet1!$I$3:$I$203</c:f>
              <c:numCache>
                <c:formatCode>General</c:formatCode>
                <c:ptCount val="201"/>
                <c:pt idx="0">
                  <c:v>3.6978673343971515E-2</c:v>
                </c:pt>
                <c:pt idx="1">
                  <c:v>3.5459148129569448E-2</c:v>
                </c:pt>
                <c:pt idx="2">
                  <c:v>3.5673492582906828E-2</c:v>
                </c:pt>
                <c:pt idx="3">
                  <c:v>3.5974721225406459E-2</c:v>
                </c:pt>
                <c:pt idx="4">
                  <c:v>3.6392856812931321E-2</c:v>
                </c:pt>
                <c:pt idx="5">
                  <c:v>3.6562419181096983E-2</c:v>
                </c:pt>
                <c:pt idx="6">
                  <c:v>3.7276021640525452E-2</c:v>
                </c:pt>
                <c:pt idx="7">
                  <c:v>3.7203292993752496E-2</c:v>
                </c:pt>
                <c:pt idx="8">
                  <c:v>3.7276224842672991E-2</c:v>
                </c:pt>
                <c:pt idx="9">
                  <c:v>3.8085375103257012E-2</c:v>
                </c:pt>
                <c:pt idx="10">
                  <c:v>3.8294132572622652E-2</c:v>
                </c:pt>
                <c:pt idx="11">
                  <c:v>3.8345543025903456E-2</c:v>
                </c:pt>
                <c:pt idx="12">
                  <c:v>3.8291317885588746E-2</c:v>
                </c:pt>
                <c:pt idx="13">
                  <c:v>3.836747314923792E-2</c:v>
                </c:pt>
                <c:pt idx="14">
                  <c:v>3.8426584247505537E-2</c:v>
                </c:pt>
                <c:pt idx="15">
                  <c:v>3.8462320498100611E-2</c:v>
                </c:pt>
                <c:pt idx="16">
                  <c:v>3.8539396462395042E-2</c:v>
                </c:pt>
                <c:pt idx="17">
                  <c:v>3.8441647506481012E-2</c:v>
                </c:pt>
                <c:pt idx="18">
                  <c:v>3.8515295543379256E-2</c:v>
                </c:pt>
                <c:pt idx="19">
                  <c:v>3.8601258959643892E-2</c:v>
                </c:pt>
                <c:pt idx="20">
                  <c:v>3.8749586229413845E-2</c:v>
                </c:pt>
                <c:pt idx="21">
                  <c:v>3.8775630325865756E-2</c:v>
                </c:pt>
                <c:pt idx="22">
                  <c:v>3.8727447409056891E-2</c:v>
                </c:pt>
                <c:pt idx="23">
                  <c:v>3.8812386925067194E-2</c:v>
                </c:pt>
                <c:pt idx="24">
                  <c:v>3.8927946636791375E-2</c:v>
                </c:pt>
                <c:pt idx="25">
                  <c:v>3.9035219197147072E-2</c:v>
                </c:pt>
                <c:pt idx="26">
                  <c:v>3.9121966057082139E-2</c:v>
                </c:pt>
                <c:pt idx="27">
                  <c:v>3.918792504339428E-2</c:v>
                </c:pt>
                <c:pt idx="28">
                  <c:v>3.9341749127101491E-2</c:v>
                </c:pt>
                <c:pt idx="29">
                  <c:v>3.9412688234275781E-2</c:v>
                </c:pt>
                <c:pt idx="30">
                  <c:v>3.947274675509705E-2</c:v>
                </c:pt>
                <c:pt idx="31">
                  <c:v>3.9595356710982126E-2</c:v>
                </c:pt>
                <c:pt idx="32">
                  <c:v>3.9730140085477414E-2</c:v>
                </c:pt>
                <c:pt idx="33">
                  <c:v>3.9849967797910606E-2</c:v>
                </c:pt>
                <c:pt idx="34">
                  <c:v>4.0083062803744324E-2</c:v>
                </c:pt>
                <c:pt idx="35">
                  <c:v>4.0110394425452472E-2</c:v>
                </c:pt>
                <c:pt idx="36">
                  <c:v>4.0299607809739534E-2</c:v>
                </c:pt>
                <c:pt idx="37">
                  <c:v>4.0472071943854514E-2</c:v>
                </c:pt>
                <c:pt idx="38">
                  <c:v>4.0664021254468434E-2</c:v>
                </c:pt>
                <c:pt idx="39">
                  <c:v>4.0820842946471439E-2</c:v>
                </c:pt>
                <c:pt idx="40">
                  <c:v>4.102198122759982E-2</c:v>
                </c:pt>
                <c:pt idx="41">
                  <c:v>4.1129604751563728E-2</c:v>
                </c:pt>
                <c:pt idx="42">
                  <c:v>4.1372516041212733E-2</c:v>
                </c:pt>
                <c:pt idx="43">
                  <c:v>4.1652948770119595E-2</c:v>
                </c:pt>
                <c:pt idx="44">
                  <c:v>4.1881770797444366E-2</c:v>
                </c:pt>
                <c:pt idx="45">
                  <c:v>4.2152138149583733E-2</c:v>
                </c:pt>
                <c:pt idx="46">
                  <c:v>4.2395677170680532E-2</c:v>
                </c:pt>
                <c:pt idx="47">
                  <c:v>4.2499442053829724E-2</c:v>
                </c:pt>
                <c:pt idx="48">
                  <c:v>4.2773250184409403E-2</c:v>
                </c:pt>
                <c:pt idx="49">
                  <c:v>4.3179188088689133E-2</c:v>
                </c:pt>
                <c:pt idx="50">
                  <c:v>4.3551783043310303E-2</c:v>
                </c:pt>
                <c:pt idx="51">
                  <c:v>4.3891491986730438E-2</c:v>
                </c:pt>
                <c:pt idx="52">
                  <c:v>4.4245919106236174E-2</c:v>
                </c:pt>
                <c:pt idx="53">
                  <c:v>4.4656770565749952E-2</c:v>
                </c:pt>
                <c:pt idx="54">
                  <c:v>4.4974753610876293E-2</c:v>
                </c:pt>
                <c:pt idx="55">
                  <c:v>4.5331087897682913E-2</c:v>
                </c:pt>
                <c:pt idx="56">
                  <c:v>4.5744303185423982E-2</c:v>
                </c:pt>
                <c:pt idx="57">
                  <c:v>4.6148446969958845E-2</c:v>
                </c:pt>
                <c:pt idx="58">
                  <c:v>4.6542618062597456E-2</c:v>
                </c:pt>
                <c:pt idx="59">
                  <c:v>4.6975276215674745E-2</c:v>
                </c:pt>
                <c:pt idx="60">
                  <c:v>4.7303579518482304E-2</c:v>
                </c:pt>
                <c:pt idx="61">
                  <c:v>4.7867433300061303E-2</c:v>
                </c:pt>
                <c:pt idx="62">
                  <c:v>4.8406965019710903E-2</c:v>
                </c:pt>
                <c:pt idx="63">
                  <c:v>4.8908410897907033E-2</c:v>
                </c:pt>
                <c:pt idx="64">
                  <c:v>4.9368355019762084E-2</c:v>
                </c:pt>
                <c:pt idx="65">
                  <c:v>4.9991161645011134E-2</c:v>
                </c:pt>
                <c:pt idx="66">
                  <c:v>5.0429955648591478E-2</c:v>
                </c:pt>
                <c:pt idx="67">
                  <c:v>5.1125752280236046E-2</c:v>
                </c:pt>
                <c:pt idx="68">
                  <c:v>5.1475098404582455E-2</c:v>
                </c:pt>
                <c:pt idx="69">
                  <c:v>5.2070118907757305E-2</c:v>
                </c:pt>
                <c:pt idx="70">
                  <c:v>5.2666174975262804E-2</c:v>
                </c:pt>
                <c:pt idx="71">
                  <c:v>5.3271449484233846E-2</c:v>
                </c:pt>
                <c:pt idx="72">
                  <c:v>5.3862794634668747E-2</c:v>
                </c:pt>
                <c:pt idx="73">
                  <c:v>5.4445989537775422E-2</c:v>
                </c:pt>
                <c:pt idx="74">
                  <c:v>5.5157960537045823E-2</c:v>
                </c:pt>
                <c:pt idx="75">
                  <c:v>5.5580074812447346E-2</c:v>
                </c:pt>
                <c:pt idx="76">
                  <c:v>5.6295570478865756E-2</c:v>
                </c:pt>
                <c:pt idx="77">
                  <c:v>5.6943136039425135E-2</c:v>
                </c:pt>
                <c:pt idx="78">
                  <c:v>5.7492789128071403E-2</c:v>
                </c:pt>
                <c:pt idx="79">
                  <c:v>5.7958724010579124E-2</c:v>
                </c:pt>
                <c:pt idx="80">
                  <c:v>5.8570913236892293E-2</c:v>
                </c:pt>
                <c:pt idx="81">
                  <c:v>5.9062907826040179E-2</c:v>
                </c:pt>
                <c:pt idx="82">
                  <c:v>5.9603859906953313E-2</c:v>
                </c:pt>
                <c:pt idx="83">
                  <c:v>6.0114024861481923E-2</c:v>
                </c:pt>
                <c:pt idx="84">
                  <c:v>6.0501647105757082E-2</c:v>
                </c:pt>
                <c:pt idx="85">
                  <c:v>6.0935105391811975E-2</c:v>
                </c:pt>
                <c:pt idx="86">
                  <c:v>6.1279924039585862E-2</c:v>
                </c:pt>
                <c:pt idx="87">
                  <c:v>6.1618571530417374E-2</c:v>
                </c:pt>
                <c:pt idx="88">
                  <c:v>6.2037067501443742E-2</c:v>
                </c:pt>
                <c:pt idx="89">
                  <c:v>6.2438468306343933E-2</c:v>
                </c:pt>
                <c:pt idx="90">
                  <c:v>6.263861671368251E-2</c:v>
                </c:pt>
                <c:pt idx="91">
                  <c:v>6.3092389339907434E-2</c:v>
                </c:pt>
                <c:pt idx="92">
                  <c:v>6.3408511324457739E-2</c:v>
                </c:pt>
                <c:pt idx="93">
                  <c:v>6.3630043618515125E-2</c:v>
                </c:pt>
                <c:pt idx="94">
                  <c:v>6.3916014756664002E-2</c:v>
                </c:pt>
                <c:pt idx="95">
                  <c:v>6.4137841203037393E-2</c:v>
                </c:pt>
                <c:pt idx="96">
                  <c:v>6.4442076305933932E-2</c:v>
                </c:pt>
                <c:pt idx="97">
                  <c:v>6.477533176930142E-2</c:v>
                </c:pt>
                <c:pt idx="98">
                  <c:v>6.4871724975917824E-2</c:v>
                </c:pt>
                <c:pt idx="99">
                  <c:v>6.5254214147557221E-2</c:v>
                </c:pt>
                <c:pt idx="100">
                  <c:v>6.5764094339203175E-2</c:v>
                </c:pt>
                <c:pt idx="101">
                  <c:v>6.5984968114371573E-2</c:v>
                </c:pt>
                <c:pt idx="102">
                  <c:v>6.6574161740975066E-2</c:v>
                </c:pt>
                <c:pt idx="103">
                  <c:v>6.6718402768346313E-2</c:v>
                </c:pt>
                <c:pt idx="104">
                  <c:v>6.7278563061095489E-2</c:v>
                </c:pt>
                <c:pt idx="105">
                  <c:v>6.7350981066892524E-2</c:v>
                </c:pt>
                <c:pt idx="106">
                  <c:v>6.7529668999081929E-2</c:v>
                </c:pt>
                <c:pt idx="107">
                  <c:v>6.7733475506658494E-2</c:v>
                </c:pt>
                <c:pt idx="108">
                  <c:v>6.7793872489993093E-2</c:v>
                </c:pt>
                <c:pt idx="109">
                  <c:v>6.7578200670815589E-2</c:v>
                </c:pt>
                <c:pt idx="110">
                  <c:v>6.7199480397532554E-2</c:v>
                </c:pt>
                <c:pt idx="111">
                  <c:v>6.6605657692623291E-2</c:v>
                </c:pt>
                <c:pt idx="112">
                  <c:v>6.5804927916335229E-2</c:v>
                </c:pt>
                <c:pt idx="113">
                  <c:v>6.4642373169617254E-2</c:v>
                </c:pt>
                <c:pt idx="114">
                  <c:v>6.2988079647849152E-2</c:v>
                </c:pt>
                <c:pt idx="115">
                  <c:v>6.1198724478262662E-2</c:v>
                </c:pt>
                <c:pt idx="116">
                  <c:v>5.9205722824907422E-2</c:v>
                </c:pt>
                <c:pt idx="117">
                  <c:v>5.7136878522491191E-2</c:v>
                </c:pt>
                <c:pt idx="118">
                  <c:v>5.4508219180518139E-2</c:v>
                </c:pt>
                <c:pt idx="119">
                  <c:v>5.2540854779451286E-2</c:v>
                </c:pt>
                <c:pt idx="120">
                  <c:v>5.0834948459916734E-2</c:v>
                </c:pt>
                <c:pt idx="121">
                  <c:v>4.9224778264442708E-2</c:v>
                </c:pt>
                <c:pt idx="122">
                  <c:v>4.7789932498832004E-2</c:v>
                </c:pt>
                <c:pt idx="123">
                  <c:v>4.645484940624154E-2</c:v>
                </c:pt>
                <c:pt idx="124">
                  <c:v>4.4878792577705072E-2</c:v>
                </c:pt>
                <c:pt idx="125">
                  <c:v>4.3622992193064467E-2</c:v>
                </c:pt>
                <c:pt idx="126">
                  <c:v>4.2474731734403914E-2</c:v>
                </c:pt>
                <c:pt idx="127">
                  <c:v>4.1149976964059219E-2</c:v>
                </c:pt>
                <c:pt idx="128">
                  <c:v>3.9932621726746484E-2</c:v>
                </c:pt>
                <c:pt idx="129">
                  <c:v>3.9082673444827611E-2</c:v>
                </c:pt>
                <c:pt idx="130">
                  <c:v>3.8053329275059451E-2</c:v>
                </c:pt>
                <c:pt idx="131">
                  <c:v>3.7342468860278172E-2</c:v>
                </c:pt>
                <c:pt idx="132">
                  <c:v>3.6517838669900812E-2</c:v>
                </c:pt>
                <c:pt idx="133">
                  <c:v>3.5966169850565805E-2</c:v>
                </c:pt>
                <c:pt idx="134">
                  <c:v>3.5089292966160826E-2</c:v>
                </c:pt>
                <c:pt idx="135">
                  <c:v>3.4347180467567011E-2</c:v>
                </c:pt>
                <c:pt idx="136">
                  <c:v>3.3852356230855113E-2</c:v>
                </c:pt>
                <c:pt idx="137">
                  <c:v>3.3448098506174452E-2</c:v>
                </c:pt>
                <c:pt idx="138">
                  <c:v>3.3057269556544401E-2</c:v>
                </c:pt>
                <c:pt idx="139">
                  <c:v>3.2699308512868078E-2</c:v>
                </c:pt>
                <c:pt idx="140">
                  <c:v>3.2458606665029845E-2</c:v>
                </c:pt>
                <c:pt idx="141">
                  <c:v>3.2239080990493892E-2</c:v>
                </c:pt>
                <c:pt idx="142">
                  <c:v>3.2150880277427581E-2</c:v>
                </c:pt>
                <c:pt idx="143">
                  <c:v>3.2065717273347422E-2</c:v>
                </c:pt>
                <c:pt idx="144">
                  <c:v>3.205658344435925E-2</c:v>
                </c:pt>
                <c:pt idx="145">
                  <c:v>3.2061682496896192E-2</c:v>
                </c:pt>
                <c:pt idx="146">
                  <c:v>3.2190936880845081E-2</c:v>
                </c:pt>
                <c:pt idx="147">
                  <c:v>3.2296996820595211E-2</c:v>
                </c:pt>
                <c:pt idx="148">
                  <c:v>3.2537227403956856E-2</c:v>
                </c:pt>
                <c:pt idx="149">
                  <c:v>3.2834565554214053E-2</c:v>
                </c:pt>
                <c:pt idx="150">
                  <c:v>3.3175064163145147E-2</c:v>
                </c:pt>
                <c:pt idx="151">
                  <c:v>3.359625251593315E-2</c:v>
                </c:pt>
                <c:pt idx="152">
                  <c:v>3.3988785233027764E-2</c:v>
                </c:pt>
                <c:pt idx="153">
                  <c:v>3.4550233218056801E-2</c:v>
                </c:pt>
                <c:pt idx="154">
                  <c:v>3.5136923843299674E-2</c:v>
                </c:pt>
                <c:pt idx="155">
                  <c:v>3.5693657700524982E-2</c:v>
                </c:pt>
                <c:pt idx="156">
                  <c:v>3.5858998303289515E-2</c:v>
                </c:pt>
                <c:pt idx="157">
                  <c:v>3.6052148965250455E-2</c:v>
                </c:pt>
                <c:pt idx="158">
                  <c:v>3.6649623963971006E-2</c:v>
                </c:pt>
                <c:pt idx="159">
                  <c:v>3.7379959121254656E-2</c:v>
                </c:pt>
                <c:pt idx="160">
                  <c:v>3.6626072464921722E-2</c:v>
                </c:pt>
                <c:pt idx="161">
                  <c:v>3.5042222516990656E-2</c:v>
                </c:pt>
                <c:pt idx="162">
                  <c:v>3.61698475462707E-2</c:v>
                </c:pt>
                <c:pt idx="163">
                  <c:v>3.6878712589412672E-2</c:v>
                </c:pt>
                <c:pt idx="164">
                  <c:v>3.7701859760431271E-2</c:v>
                </c:pt>
                <c:pt idx="165">
                  <c:v>3.8498231365948675E-2</c:v>
                </c:pt>
                <c:pt idx="166">
                  <c:v>3.881724455801365E-2</c:v>
                </c:pt>
                <c:pt idx="167">
                  <c:v>3.9814089375234334E-2</c:v>
                </c:pt>
                <c:pt idx="168">
                  <c:v>3.9890198357946889E-2</c:v>
                </c:pt>
                <c:pt idx="169">
                  <c:v>3.9813878970031691E-2</c:v>
                </c:pt>
                <c:pt idx="170">
                  <c:v>3.8581110928186856E-2</c:v>
                </c:pt>
                <c:pt idx="171">
                  <c:v>3.8728914876603911E-2</c:v>
                </c:pt>
                <c:pt idx="172">
                  <c:v>3.9146693716852449E-2</c:v>
                </c:pt>
                <c:pt idx="173">
                  <c:v>3.9733903074646616E-2</c:v>
                </c:pt>
                <c:pt idx="174">
                  <c:v>4.0253820027121433E-2</c:v>
                </c:pt>
                <c:pt idx="175">
                  <c:v>4.1059943749873776E-2</c:v>
                </c:pt>
                <c:pt idx="176">
                  <c:v>4.1527571570500771E-2</c:v>
                </c:pt>
                <c:pt idx="177">
                  <c:v>4.2046136363140509E-2</c:v>
                </c:pt>
                <c:pt idx="178">
                  <c:v>4.2836028830806838E-2</c:v>
                </c:pt>
                <c:pt idx="179">
                  <c:v>4.3283466708736784E-2</c:v>
                </c:pt>
                <c:pt idx="180">
                  <c:v>4.3789492768538982E-2</c:v>
                </c:pt>
                <c:pt idx="181">
                  <c:v>4.4462342700131094E-2</c:v>
                </c:pt>
                <c:pt idx="182">
                  <c:v>4.5160791627437934E-2</c:v>
                </c:pt>
                <c:pt idx="183">
                  <c:v>4.5645697762539753E-2</c:v>
                </c:pt>
                <c:pt idx="184">
                  <c:v>4.625162281579271E-2</c:v>
                </c:pt>
                <c:pt idx="185">
                  <c:v>4.6636057011806432E-2</c:v>
                </c:pt>
                <c:pt idx="186">
                  <c:v>4.6907859389517075E-2</c:v>
                </c:pt>
                <c:pt idx="187">
                  <c:v>4.7512887843299642E-2</c:v>
                </c:pt>
                <c:pt idx="188">
                  <c:v>4.7963006337483523E-2</c:v>
                </c:pt>
                <c:pt idx="189">
                  <c:v>4.8242637757687522E-2</c:v>
                </c:pt>
                <c:pt idx="190">
                  <c:v>4.8150000532117473E-2</c:v>
                </c:pt>
                <c:pt idx="191">
                  <c:v>4.8265620055562314E-2</c:v>
                </c:pt>
                <c:pt idx="192">
                  <c:v>4.9205905723330771E-2</c:v>
                </c:pt>
                <c:pt idx="193">
                  <c:v>5.7382336918879576E-2</c:v>
                </c:pt>
                <c:pt idx="194">
                  <c:v>5.8863767481747133E-2</c:v>
                </c:pt>
                <c:pt idx="195">
                  <c:v>6.0367347568402889E-2</c:v>
                </c:pt>
                <c:pt idx="196">
                  <c:v>6.1634405466253851E-2</c:v>
                </c:pt>
                <c:pt idx="197">
                  <c:v>6.2141526137314412E-2</c:v>
                </c:pt>
                <c:pt idx="198">
                  <c:v>6.2358814438118929E-2</c:v>
                </c:pt>
                <c:pt idx="199">
                  <c:v>6.2438154894513924E-2</c:v>
                </c:pt>
                <c:pt idx="200">
                  <c:v>1.0983044513658142</c:v>
                </c:pt>
              </c:numCache>
            </c:numRef>
          </c:yVal>
          <c:smooth val="1"/>
        </c:ser>
        <c:axId val="164994048"/>
        <c:axId val="164996224"/>
      </c:scatterChart>
      <c:valAx>
        <c:axId val="164994048"/>
        <c:scaling>
          <c:orientation val="minMax"/>
          <c:max val="150"/>
          <c:min val="0"/>
        </c:scaling>
        <c:axPos val="b"/>
        <c:title>
          <c:tx>
            <c:rich>
              <a:bodyPr/>
              <a:lstStyle/>
              <a:p>
                <a:pPr>
                  <a:defRPr sz="1400"/>
                </a:pPr>
                <a:r>
                  <a:rPr lang="en-US" sz="1400"/>
                  <a:t>Time (sec)</a:t>
                </a:r>
              </a:p>
            </c:rich>
          </c:tx>
          <c:layout/>
        </c:title>
        <c:numFmt formatCode="General" sourceLinked="1"/>
        <c:tickLblPos val="nextTo"/>
        <c:txPr>
          <a:bodyPr/>
          <a:lstStyle/>
          <a:p>
            <a:pPr>
              <a:defRPr sz="1400"/>
            </a:pPr>
            <a:endParaRPr lang="en-US"/>
          </a:p>
        </c:txPr>
        <c:crossAx val="164996224"/>
        <c:crosses val="autoZero"/>
        <c:crossBetween val="midCat"/>
        <c:majorUnit val="10"/>
      </c:valAx>
      <c:valAx>
        <c:axId val="164996224"/>
        <c:scaling>
          <c:orientation val="minMax"/>
          <c:max val="7.0000000000000021E-2"/>
          <c:min val="0"/>
        </c:scaling>
        <c:axPos val="l"/>
        <c:numFmt formatCode="#,##0.00" sourceLinked="0"/>
        <c:tickLblPos val="nextTo"/>
        <c:txPr>
          <a:bodyPr/>
          <a:lstStyle/>
          <a:p>
            <a:pPr>
              <a:defRPr sz="1400"/>
            </a:pPr>
            <a:endParaRPr lang="en-US"/>
          </a:p>
        </c:txPr>
        <c:crossAx val="164994048"/>
        <c:crosses val="autoZero"/>
        <c:crossBetween val="midCat"/>
      </c:valAx>
      <c:spPr>
        <a:ln w="25400">
          <a:solidFill>
            <a:schemeClr val="tx1"/>
          </a:solidFill>
        </a:ln>
      </c:spPr>
    </c:plotArea>
    <c:plotVisOnly val="1"/>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106280193236715"/>
          <c:y val="4.3478260869565223E-2"/>
          <c:w val="0.82753623188405756"/>
          <c:h val="0.73913043478260854"/>
        </c:manualLayout>
      </c:layout>
      <c:scatterChart>
        <c:scatterStyle val="smoothMarker"/>
        <c:ser>
          <c:idx val="0"/>
          <c:order val="0"/>
          <c:tx>
            <c:strRef>
              <c:f>Data!$EH$1</c:f>
              <c:strCache>
                <c:ptCount val="1"/>
                <c:pt idx="0">
                  <c:v>tbay (F)</c:v>
                </c:pt>
              </c:strCache>
            </c:strRef>
          </c:tx>
          <c:spPr>
            <a:ln>
              <a:solidFill>
                <a:schemeClr val="tx1"/>
              </a:solidFill>
            </a:ln>
          </c:spPr>
          <c:marker>
            <c:symbol val="none"/>
          </c:marker>
          <c:xVal>
            <c:numRef>
              <c:f>Data!$AB$2:$AB$202</c:f>
              <c:numCache>
                <c:formatCode>General</c:formatCode>
                <c:ptCount val="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numCache>
            </c:numRef>
          </c:xVal>
          <c:yVal>
            <c:numRef>
              <c:f>Data!$EH$2:$EH$202</c:f>
              <c:numCache>
                <c:formatCode>General</c:formatCode>
                <c:ptCount val="201"/>
                <c:pt idx="0">
                  <c:v>39.187158263855913</c:v>
                </c:pt>
                <c:pt idx="1">
                  <c:v>38.065405167092344</c:v>
                </c:pt>
                <c:pt idx="2">
                  <c:v>38.73955974378606</c:v>
                </c:pt>
                <c:pt idx="3">
                  <c:v>39.298606079514514</c:v>
                </c:pt>
                <c:pt idx="4">
                  <c:v>37.172887265999194</c:v>
                </c:pt>
                <c:pt idx="5">
                  <c:v>37.162697396855123</c:v>
                </c:pt>
                <c:pt idx="6">
                  <c:v>35.376579745418837</c:v>
                </c:pt>
                <c:pt idx="7">
                  <c:v>35.485043085739044</c:v>
                </c:pt>
                <c:pt idx="8">
                  <c:v>35.036578219989799</c:v>
                </c:pt>
                <c:pt idx="9">
                  <c:v>35.479977257668907</c:v>
                </c:pt>
                <c:pt idx="10">
                  <c:v>35.93339238137321</c:v>
                </c:pt>
                <c:pt idx="11">
                  <c:v>34.132746819044769</c:v>
                </c:pt>
                <c:pt idx="12">
                  <c:v>35.149925343390301</c:v>
                </c:pt>
                <c:pt idx="13">
                  <c:v>35.596726251014957</c:v>
                </c:pt>
                <c:pt idx="14">
                  <c:v>34.822311640425049</c:v>
                </c:pt>
                <c:pt idx="15">
                  <c:v>34.025913103552163</c:v>
                </c:pt>
                <c:pt idx="16">
                  <c:v>35.036578219989799</c:v>
                </c:pt>
                <c:pt idx="17">
                  <c:v>35.596726251014957</c:v>
                </c:pt>
                <c:pt idx="18">
                  <c:v>34.029067484679274</c:v>
                </c:pt>
                <c:pt idx="19">
                  <c:v>34.137699068799144</c:v>
                </c:pt>
                <c:pt idx="20">
                  <c:v>34.359587732153344</c:v>
                </c:pt>
                <c:pt idx="21">
                  <c:v>34.255775032192012</c:v>
                </c:pt>
                <c:pt idx="22">
                  <c:v>34.140876452100315</c:v>
                </c:pt>
                <c:pt idx="23">
                  <c:v>34.595736741527624</c:v>
                </c:pt>
                <c:pt idx="24">
                  <c:v>34.136073142188621</c:v>
                </c:pt>
                <c:pt idx="25">
                  <c:v>33.354955437919394</c:v>
                </c:pt>
                <c:pt idx="26">
                  <c:v>34.699748952147502</c:v>
                </c:pt>
                <c:pt idx="27">
                  <c:v>33.920278936990442</c:v>
                </c:pt>
                <c:pt idx="28">
                  <c:v>35.149925343390301</c:v>
                </c:pt>
                <c:pt idx="29">
                  <c:v>34.260240646325613</c:v>
                </c:pt>
                <c:pt idx="30">
                  <c:v>33.812750533856899</c:v>
                </c:pt>
                <c:pt idx="31">
                  <c:v>35.828179254499453</c:v>
                </c:pt>
                <c:pt idx="32">
                  <c:v>35.498909403448856</c:v>
                </c:pt>
                <c:pt idx="33">
                  <c:v>36.170939482280751</c:v>
                </c:pt>
                <c:pt idx="34">
                  <c:v>36.169453288061561</c:v>
                </c:pt>
                <c:pt idx="35">
                  <c:v>35.939885163835854</c:v>
                </c:pt>
                <c:pt idx="36">
                  <c:v>36.056225225772494</c:v>
                </c:pt>
                <c:pt idx="37">
                  <c:v>36.732481800614494</c:v>
                </c:pt>
                <c:pt idx="38">
                  <c:v>35.841246215386491</c:v>
                </c:pt>
                <c:pt idx="39">
                  <c:v>35.278067126866176</c:v>
                </c:pt>
                <c:pt idx="40">
                  <c:v>36.060649541772754</c:v>
                </c:pt>
                <c:pt idx="41">
                  <c:v>37.524435836920269</c:v>
                </c:pt>
                <c:pt idx="42">
                  <c:v>37.303699022421831</c:v>
                </c:pt>
                <c:pt idx="43">
                  <c:v>37.416757158116113</c:v>
                </c:pt>
                <c:pt idx="44">
                  <c:v>36.852695077012719</c:v>
                </c:pt>
                <c:pt idx="45">
                  <c:v>38.649455841848351</c:v>
                </c:pt>
                <c:pt idx="46">
                  <c:v>37.415439155395994</c:v>
                </c:pt>
                <c:pt idx="47">
                  <c:v>38.311743889021997</c:v>
                </c:pt>
                <c:pt idx="48">
                  <c:v>38.091039943771612</c:v>
                </c:pt>
                <c:pt idx="49">
                  <c:v>38.985749185945998</c:v>
                </c:pt>
                <c:pt idx="50">
                  <c:v>37.645345545336006</c:v>
                </c:pt>
                <c:pt idx="51">
                  <c:v>37.98546742020109</c:v>
                </c:pt>
                <c:pt idx="52">
                  <c:v>38.776857997023555</c:v>
                </c:pt>
                <c:pt idx="53">
                  <c:v>39.785882456399904</c:v>
                </c:pt>
                <c:pt idx="54">
                  <c:v>41.350124241062844</c:v>
                </c:pt>
                <c:pt idx="55">
                  <c:v>39.447401881635734</c:v>
                </c:pt>
                <c:pt idx="56">
                  <c:v>40.12824325405461</c:v>
                </c:pt>
                <c:pt idx="57">
                  <c:v>41.022027595374993</c:v>
                </c:pt>
                <c:pt idx="58">
                  <c:v>40.689858971061085</c:v>
                </c:pt>
                <c:pt idx="59">
                  <c:v>41.029595349696592</c:v>
                </c:pt>
                <c:pt idx="60">
                  <c:v>42.931041489841661</c:v>
                </c:pt>
                <c:pt idx="61">
                  <c:v>42.597087972858105</c:v>
                </c:pt>
                <c:pt idx="62">
                  <c:v>42.601362583123596</c:v>
                </c:pt>
                <c:pt idx="63">
                  <c:v>43.273912126620893</c:v>
                </c:pt>
                <c:pt idx="64">
                  <c:v>44.171844280160244</c:v>
                </c:pt>
                <c:pt idx="65">
                  <c:v>44.510342211507634</c:v>
                </c:pt>
                <c:pt idx="66">
                  <c:v>44.844619830301376</c:v>
                </c:pt>
                <c:pt idx="67">
                  <c:v>45.741052686850651</c:v>
                </c:pt>
                <c:pt idx="68">
                  <c:v>46.747956076370961</c:v>
                </c:pt>
                <c:pt idx="69">
                  <c:v>47.977338390904563</c:v>
                </c:pt>
                <c:pt idx="70">
                  <c:v>48.428536096519814</c:v>
                </c:pt>
                <c:pt idx="71">
                  <c:v>49.212398679736793</c:v>
                </c:pt>
                <c:pt idx="72">
                  <c:v>50.442661733288119</c:v>
                </c:pt>
                <c:pt idx="73">
                  <c:v>51.223174179147918</c:v>
                </c:pt>
                <c:pt idx="74">
                  <c:v>52.562670922439843</c:v>
                </c:pt>
                <c:pt idx="75">
                  <c:v>54.904057523497023</c:v>
                </c:pt>
                <c:pt idx="76">
                  <c:v>55.796711170566013</c:v>
                </c:pt>
                <c:pt idx="77">
                  <c:v>55.685028005289993</c:v>
                </c:pt>
                <c:pt idx="78">
                  <c:v>57.359418029315997</c:v>
                </c:pt>
                <c:pt idx="79">
                  <c:v>58.806352974359214</c:v>
                </c:pt>
                <c:pt idx="80">
                  <c:v>59.917416743025058</c:v>
                </c:pt>
                <c:pt idx="81">
                  <c:v>60.362677913921459</c:v>
                </c:pt>
                <c:pt idx="82">
                  <c:v>61.695943229363081</c:v>
                </c:pt>
                <c:pt idx="83">
                  <c:v>62.365410740222863</c:v>
                </c:pt>
                <c:pt idx="84">
                  <c:v>64.253831837761822</c:v>
                </c:pt>
                <c:pt idx="85">
                  <c:v>65.029307752196146</c:v>
                </c:pt>
                <c:pt idx="86">
                  <c:v>66.804678478508578</c:v>
                </c:pt>
                <c:pt idx="87">
                  <c:v>64.809161046733408</c:v>
                </c:pt>
                <c:pt idx="88">
                  <c:v>68.356760975766079</c:v>
                </c:pt>
                <c:pt idx="89">
                  <c:v>67.471634217683018</c:v>
                </c:pt>
                <c:pt idx="90">
                  <c:v>69.355163986889181</c:v>
                </c:pt>
                <c:pt idx="91">
                  <c:v>70.904871311774258</c:v>
                </c:pt>
                <c:pt idx="92">
                  <c:v>70.684366840108453</c:v>
                </c:pt>
                <c:pt idx="93">
                  <c:v>71.459183923276726</c:v>
                </c:pt>
                <c:pt idx="94">
                  <c:v>72.565969235787804</c:v>
                </c:pt>
                <c:pt idx="95">
                  <c:v>73.229855652815843</c:v>
                </c:pt>
                <c:pt idx="96">
                  <c:v>74.114810644608127</c:v>
                </c:pt>
                <c:pt idx="97">
                  <c:v>75.220322507888255</c:v>
                </c:pt>
                <c:pt idx="98">
                  <c:v>75.772789701072554</c:v>
                </c:pt>
                <c:pt idx="99">
                  <c:v>77.097759280329285</c:v>
                </c:pt>
                <c:pt idx="100">
                  <c:v>77.650495332600016</c:v>
                </c:pt>
                <c:pt idx="101">
                  <c:v>77.098222541518524</c:v>
                </c:pt>
                <c:pt idx="102">
                  <c:v>77.9812480827797</c:v>
                </c:pt>
                <c:pt idx="103">
                  <c:v>78.312490961556179</c:v>
                </c:pt>
                <c:pt idx="104">
                  <c:v>79.526805508532789</c:v>
                </c:pt>
                <c:pt idx="105">
                  <c:v>79.637285269185867</c:v>
                </c:pt>
                <c:pt idx="106">
                  <c:v>81.291354260216679</c:v>
                </c:pt>
                <c:pt idx="107">
                  <c:v>82.062832598103469</c:v>
                </c:pt>
                <c:pt idx="108">
                  <c:v>82.173486003538315</c:v>
                </c:pt>
                <c:pt idx="109">
                  <c:v>83.825619141523958</c:v>
                </c:pt>
                <c:pt idx="110">
                  <c:v>84.156236048999858</c:v>
                </c:pt>
                <c:pt idx="111">
                  <c:v>83.826171976487487</c:v>
                </c:pt>
                <c:pt idx="112">
                  <c:v>85.587621010754788</c:v>
                </c:pt>
                <c:pt idx="113">
                  <c:v>84.817274435864022</c:v>
                </c:pt>
                <c:pt idx="114">
                  <c:v>84.266303686399027</c:v>
                </c:pt>
                <c:pt idx="115">
                  <c:v>82.943775782807222</c:v>
                </c:pt>
                <c:pt idx="116">
                  <c:v>81.511456702318526</c:v>
                </c:pt>
                <c:pt idx="117">
                  <c:v>80.629000601313635</c:v>
                </c:pt>
                <c:pt idx="118">
                  <c:v>78.751828271358193</c:v>
                </c:pt>
                <c:pt idx="119">
                  <c:v>76.763817307579558</c:v>
                </c:pt>
                <c:pt idx="120">
                  <c:v>74.000457552167518</c:v>
                </c:pt>
                <c:pt idx="121">
                  <c:v>72.669334114530727</c:v>
                </c:pt>
                <c:pt idx="122">
                  <c:v>70.789191400817927</c:v>
                </c:pt>
                <c:pt idx="123">
                  <c:v>70.006652988290227</c:v>
                </c:pt>
                <c:pt idx="124">
                  <c:v>69.342005489153905</c:v>
                </c:pt>
                <c:pt idx="125">
                  <c:v>68.560947143078749</c:v>
                </c:pt>
                <c:pt idx="126">
                  <c:v>67.011464000628465</c:v>
                </c:pt>
                <c:pt idx="127">
                  <c:v>65.563357438272362</c:v>
                </c:pt>
                <c:pt idx="128">
                  <c:v>65.009902772816758</c:v>
                </c:pt>
                <c:pt idx="129">
                  <c:v>63.669163984084612</c:v>
                </c:pt>
                <c:pt idx="130">
                  <c:v>62.339354598784375</c:v>
                </c:pt>
                <c:pt idx="131">
                  <c:v>62.54710675941525</c:v>
                </c:pt>
                <c:pt idx="132">
                  <c:v>60.994788027447193</c:v>
                </c:pt>
                <c:pt idx="133">
                  <c:v>60.212992976948463</c:v>
                </c:pt>
                <c:pt idx="134">
                  <c:v>59.096211262395229</c:v>
                </c:pt>
                <c:pt idx="135">
                  <c:v>57.763120634618261</c:v>
                </c:pt>
                <c:pt idx="136">
                  <c:v>57.317653117283086</c:v>
                </c:pt>
                <c:pt idx="137">
                  <c:v>55.964006574314844</c:v>
                </c:pt>
                <c:pt idx="138">
                  <c:v>55.968830504667778</c:v>
                </c:pt>
                <c:pt idx="139">
                  <c:v>55.300023070953394</c:v>
                </c:pt>
                <c:pt idx="140">
                  <c:v>55.623728307743988</c:v>
                </c:pt>
                <c:pt idx="141">
                  <c:v>55.400767532895998</c:v>
                </c:pt>
                <c:pt idx="142">
                  <c:v>54.285631603413144</c:v>
                </c:pt>
                <c:pt idx="143">
                  <c:v>53.49846944916959</c:v>
                </c:pt>
                <c:pt idx="144">
                  <c:v>54.274821907002945</c:v>
                </c:pt>
                <c:pt idx="145">
                  <c:v>53.933463610073375</c:v>
                </c:pt>
                <c:pt idx="146">
                  <c:v>53.601636062353748</c:v>
                </c:pt>
                <c:pt idx="147">
                  <c:v>52.159054049592775</c:v>
                </c:pt>
                <c:pt idx="148">
                  <c:v>52.714473049101059</c:v>
                </c:pt>
                <c:pt idx="149">
                  <c:v>52.149597906400182</c:v>
                </c:pt>
                <c:pt idx="150">
                  <c:v>52.028939927055916</c:v>
                </c:pt>
                <c:pt idx="151">
                  <c:v>51.821290747386257</c:v>
                </c:pt>
                <c:pt idx="152">
                  <c:v>51.368831461844103</c:v>
                </c:pt>
                <c:pt idx="153">
                  <c:v>51.596052891422012</c:v>
                </c:pt>
                <c:pt idx="154">
                  <c:v>50.595377899605182</c:v>
                </c:pt>
                <c:pt idx="155">
                  <c:v>49.595946829165463</c:v>
                </c:pt>
                <c:pt idx="156">
                  <c:v>50.261084523539978</c:v>
                </c:pt>
                <c:pt idx="157">
                  <c:v>50.041224555293454</c:v>
                </c:pt>
                <c:pt idx="158">
                  <c:v>49.930363161663088</c:v>
                </c:pt>
                <c:pt idx="159">
                  <c:v>50.709855512853501</c:v>
                </c:pt>
                <c:pt idx="160">
                  <c:v>50.27510369815932</c:v>
                </c:pt>
                <c:pt idx="161">
                  <c:v>51.723033843646931</c:v>
                </c:pt>
                <c:pt idx="162">
                  <c:v>51.506332297802011</c:v>
                </c:pt>
                <c:pt idx="163">
                  <c:v>52.062192681282909</c:v>
                </c:pt>
                <c:pt idx="164">
                  <c:v>52.299348549640342</c:v>
                </c:pt>
                <c:pt idx="165">
                  <c:v>53.518711800459286</c:v>
                </c:pt>
                <c:pt idx="166">
                  <c:v>53.303052269779698</c:v>
                </c:pt>
                <c:pt idx="167">
                  <c:v>54.972449176574351</c:v>
                </c:pt>
                <c:pt idx="168">
                  <c:v>55.203928249298258</c:v>
                </c:pt>
                <c:pt idx="169">
                  <c:v>55.536297873036105</c:v>
                </c:pt>
                <c:pt idx="170">
                  <c:v>56.318452493715185</c:v>
                </c:pt>
                <c:pt idx="171">
                  <c:v>56.433156357955632</c:v>
                </c:pt>
                <c:pt idx="172">
                  <c:v>57.438815530859429</c:v>
                </c:pt>
                <c:pt idx="173">
                  <c:v>58.994937855623945</c:v>
                </c:pt>
                <c:pt idx="174">
                  <c:v>59.331851944931316</c:v>
                </c:pt>
                <c:pt idx="175">
                  <c:v>60.446653060640891</c:v>
                </c:pt>
                <c:pt idx="176">
                  <c:v>60.114676334363878</c:v>
                </c:pt>
                <c:pt idx="177">
                  <c:v>60.122930995331572</c:v>
                </c:pt>
                <c:pt idx="178">
                  <c:v>60.456114051515954</c:v>
                </c:pt>
                <c:pt idx="179">
                  <c:v>62.23481406817956</c:v>
                </c:pt>
                <c:pt idx="180">
                  <c:v>62.572195702576551</c:v>
                </c:pt>
                <c:pt idx="181">
                  <c:v>62.905069052531928</c:v>
                </c:pt>
                <c:pt idx="182">
                  <c:v>64.018181202636001</c:v>
                </c:pt>
                <c:pt idx="183">
                  <c:v>63.801729752085095</c:v>
                </c:pt>
                <c:pt idx="184">
                  <c:v>65.019198383907167</c:v>
                </c:pt>
                <c:pt idx="185">
                  <c:v>65.574440571555598</c:v>
                </c:pt>
                <c:pt idx="186">
                  <c:v>66.239399865449798</c:v>
                </c:pt>
                <c:pt idx="187">
                  <c:v>66.796434342516179</c:v>
                </c:pt>
                <c:pt idx="188">
                  <c:v>66.907663894931488</c:v>
                </c:pt>
                <c:pt idx="189">
                  <c:v>67.463650504854229</c:v>
                </c:pt>
                <c:pt idx="190">
                  <c:v>68.463754080674846</c:v>
                </c:pt>
                <c:pt idx="191">
                  <c:v>69.906840525424059</c:v>
                </c:pt>
                <c:pt idx="192">
                  <c:v>70.127575974527858</c:v>
                </c:pt>
                <c:pt idx="193">
                  <c:v>69.90565679983132</c:v>
                </c:pt>
                <c:pt idx="194">
                  <c:v>71.010086654145496</c:v>
                </c:pt>
                <c:pt idx="195">
                  <c:v>71.676252033337889</c:v>
                </c:pt>
                <c:pt idx="196">
                  <c:v>71.345687545082512</c:v>
                </c:pt>
                <c:pt idx="197">
                  <c:v>71.567801523389051</c:v>
                </c:pt>
                <c:pt idx="198">
                  <c:v>71.898885888508389</c:v>
                </c:pt>
                <c:pt idx="199">
                  <c:v>73.891176441011865</c:v>
                </c:pt>
                <c:pt idx="200">
                  <c:v>74.553840997739258</c:v>
                </c:pt>
              </c:numCache>
            </c:numRef>
          </c:yVal>
          <c:smooth val="1"/>
        </c:ser>
        <c:ser>
          <c:idx val="1"/>
          <c:order val="1"/>
          <c:tx>
            <c:strRef>
              <c:f>Data!$EI$1</c:f>
              <c:strCache>
                <c:ptCount val="1"/>
                <c:pt idx="0">
                  <c:v>ttinf (F)</c:v>
                </c:pt>
              </c:strCache>
            </c:strRef>
          </c:tx>
          <c:spPr>
            <a:ln>
              <a:solidFill>
                <a:schemeClr val="accent1"/>
              </a:solidFill>
            </a:ln>
          </c:spPr>
          <c:marker>
            <c:symbol val="none"/>
          </c:marker>
          <c:xVal>
            <c:numRef>
              <c:f>Data!$AB$2:$AB$202</c:f>
              <c:numCache>
                <c:formatCode>General</c:formatCode>
                <c:ptCount val="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numCache>
            </c:numRef>
          </c:xVal>
          <c:yVal>
            <c:numRef>
              <c:f>Data!$EI$2:$EI$202</c:f>
              <c:numCache>
                <c:formatCode>General</c:formatCode>
                <c:ptCount val="201"/>
                <c:pt idx="0">
                  <c:v>0.5</c:v>
                </c:pt>
                <c:pt idx="1">
                  <c:v>0.5</c:v>
                </c:pt>
                <c:pt idx="2">
                  <c:v>-0.29250803544937298</c:v>
                </c:pt>
                <c:pt idx="3">
                  <c:v>-0.40313714517913013</c:v>
                </c:pt>
                <c:pt idx="4">
                  <c:v>-0.40002109531400726</c:v>
                </c:pt>
                <c:pt idx="5">
                  <c:v>-0.39999636345323036</c:v>
                </c:pt>
                <c:pt idx="6">
                  <c:v>-0.40000007686768752</c:v>
                </c:pt>
                <c:pt idx="7">
                  <c:v>-0.40000000149842668</c:v>
                </c:pt>
                <c:pt idx="8">
                  <c:v>-0.39999999988459101</c:v>
                </c:pt>
                <c:pt idx="9">
                  <c:v>-0.40000000000162572</c:v>
                </c:pt>
                <c:pt idx="10">
                  <c:v>-0.40000000000009095</c:v>
                </c:pt>
                <c:pt idx="11">
                  <c:v>-0.39999999999998476</c:v>
                </c:pt>
                <c:pt idx="12">
                  <c:v>0.41513386974679634</c:v>
                </c:pt>
                <c:pt idx="13">
                  <c:v>0.50281366195462629</c:v>
                </c:pt>
                <c:pt idx="14">
                  <c:v>0.50000762205525007</c:v>
                </c:pt>
                <c:pt idx="15">
                  <c:v>0.4999970413986749</c:v>
                </c:pt>
                <c:pt idx="16">
                  <c:v>0.53555777724170639</c:v>
                </c:pt>
                <c:pt idx="17">
                  <c:v>1.3807635769060884</c:v>
                </c:pt>
                <c:pt idx="18">
                  <c:v>1.4013620183233579</c:v>
                </c:pt>
                <c:pt idx="19">
                  <c:v>1.3999823062229666</c:v>
                </c:pt>
                <c:pt idx="20">
                  <c:v>1.3999991412355826</c:v>
                </c:pt>
                <c:pt idx="21">
                  <c:v>1.4000000403484592</c:v>
                </c:pt>
                <c:pt idx="22">
                  <c:v>2.1925080352079931</c:v>
                </c:pt>
                <c:pt idx="23">
                  <c:v>2.3031371451461626</c:v>
                </c:pt>
                <c:pt idx="24">
                  <c:v>2.3000210953151172</c:v>
                </c:pt>
                <c:pt idx="25">
                  <c:v>2.5162525881710267</c:v>
                </c:pt>
                <c:pt idx="26">
                  <c:v>3.1959877943922392</c:v>
                </c:pt>
                <c:pt idx="27">
                  <c:v>3.2007768906604612</c:v>
                </c:pt>
                <c:pt idx="28">
                  <c:v>3.2075916664421644</c:v>
                </c:pt>
                <c:pt idx="29">
                  <c:v>4.0725724141740534</c:v>
                </c:pt>
                <c:pt idx="30">
                  <c:v>4.1016090468280595</c:v>
                </c:pt>
                <c:pt idx="31">
                  <c:v>4.7974101081192657</c:v>
                </c:pt>
                <c:pt idx="32">
                  <c:v>5.01152612529728</c:v>
                </c:pt>
                <c:pt idx="33">
                  <c:v>5.872665977790632</c:v>
                </c:pt>
                <c:pt idx="34">
                  <c:v>5.9092112585420304</c:v>
                </c:pt>
                <c:pt idx="35">
                  <c:v>6.7725565002983217</c:v>
                </c:pt>
                <c:pt idx="36">
                  <c:v>6.8016078882028523</c:v>
                </c:pt>
                <c:pt idx="37">
                  <c:v>7.5340889800815489</c:v>
                </c:pt>
                <c:pt idx="38">
                  <c:v>7.7392711073875891</c:v>
                </c:pt>
                <c:pt idx="39">
                  <c:v>8.5808264030692527</c:v>
                </c:pt>
                <c:pt idx="40">
                  <c:v>9.4353611598498333</c:v>
                </c:pt>
                <c:pt idx="41">
                  <c:v>10.157719482670498</c:v>
                </c:pt>
                <c:pt idx="42">
                  <c:v>10.404016969916484</c:v>
                </c:pt>
                <c:pt idx="43">
                  <c:v>11.409211690945256</c:v>
                </c:pt>
                <c:pt idx="44">
                  <c:v>12.194069559285326</c:v>
                </c:pt>
                <c:pt idx="45">
                  <c:v>12.856180452919379</c:v>
                </c:pt>
                <c:pt idx="46">
                  <c:v>13.896508807930402</c:v>
                </c:pt>
                <c:pt idx="47">
                  <c:v>14.700694936635054</c:v>
                </c:pt>
                <c:pt idx="48">
                  <c:v>14.911540919162872</c:v>
                </c:pt>
                <c:pt idx="49">
                  <c:v>15.988918590377848</c:v>
                </c:pt>
                <c:pt idx="50">
                  <c:v>17.191606419534367</c:v>
                </c:pt>
                <c:pt idx="51">
                  <c:v>18.301354995596768</c:v>
                </c:pt>
                <c:pt idx="52">
                  <c:v>19.326955548627438</c:v>
                </c:pt>
                <c:pt idx="53">
                  <c:v>20.491724077398882</c:v>
                </c:pt>
                <c:pt idx="54">
                  <c:v>21.699222558009627</c:v>
                </c:pt>
                <c:pt idx="55">
                  <c:v>23.673924767799331</c:v>
                </c:pt>
                <c:pt idx="56">
                  <c:v>24.72856464234717</c:v>
                </c:pt>
                <c:pt idx="57">
                  <c:v>26.372877962129053</c:v>
                </c:pt>
                <c:pt idx="58">
                  <c:v>27.475090055025476</c:v>
                </c:pt>
                <c:pt idx="59">
                  <c:v>29.405942975524276</c:v>
                </c:pt>
                <c:pt idx="60">
                  <c:v>31.073434304798013</c:v>
                </c:pt>
                <c:pt idx="61">
                  <c:v>32.718032004418561</c:v>
                </c:pt>
                <c:pt idx="62">
                  <c:v>34.126856170094982</c:v>
                </c:pt>
                <c:pt idx="63">
                  <c:v>36.369756654265927</c:v>
                </c:pt>
                <c:pt idx="64">
                  <c:v>37.827808043067805</c:v>
                </c:pt>
                <c:pt idx="65">
                  <c:v>39.967625238714447</c:v>
                </c:pt>
                <c:pt idx="66">
                  <c:v>41.857061969415533</c:v>
                </c:pt>
                <c:pt idx="67">
                  <c:v>43.607573757659999</c:v>
                </c:pt>
                <c:pt idx="68">
                  <c:v>45.826402080275216</c:v>
                </c:pt>
                <c:pt idx="69">
                  <c:v>47.711521773280744</c:v>
                </c:pt>
                <c:pt idx="70">
                  <c:v>50.403130582300207</c:v>
                </c:pt>
                <c:pt idx="71">
                  <c:v>51.821184763164041</c:v>
                </c:pt>
                <c:pt idx="72">
                  <c:v>53.530542616787862</c:v>
                </c:pt>
                <c:pt idx="73">
                  <c:v>56.046240620502715</c:v>
                </c:pt>
                <c:pt idx="74">
                  <c:v>57.623879614219788</c:v>
                </c:pt>
                <c:pt idx="75">
                  <c:v>59.89229436916429</c:v>
                </c:pt>
                <c:pt idx="76">
                  <c:v>61.616960866711146</c:v>
                </c:pt>
                <c:pt idx="77">
                  <c:v>63.314762236095305</c:v>
                </c:pt>
                <c:pt idx="78">
                  <c:v>65.720566795683382</c:v>
                </c:pt>
                <c:pt idx="79">
                  <c:v>68.102130042289318</c:v>
                </c:pt>
                <c:pt idx="80">
                  <c:v>70.047005478901326</c:v>
                </c:pt>
                <c:pt idx="81">
                  <c:v>72.322955026225884</c:v>
                </c:pt>
                <c:pt idx="82">
                  <c:v>73.893052418062155</c:v>
                </c:pt>
                <c:pt idx="83">
                  <c:v>75.462089050479378</c:v>
                </c:pt>
                <c:pt idx="84">
                  <c:v>78.208307571077228</c:v>
                </c:pt>
                <c:pt idx="85">
                  <c:v>79.8163339993134</c:v>
                </c:pt>
                <c:pt idx="86">
                  <c:v>81.816265315026328</c:v>
                </c:pt>
                <c:pt idx="87">
                  <c:v>83.415382297608858</c:v>
                </c:pt>
                <c:pt idx="88">
                  <c:v>84.194479421410563</c:v>
                </c:pt>
                <c:pt idx="89">
                  <c:v>86.072300293208258</c:v>
                </c:pt>
                <c:pt idx="90">
                  <c:v>87.397563663850576</c:v>
                </c:pt>
                <c:pt idx="91">
                  <c:v>88.676659744774781</c:v>
                </c:pt>
                <c:pt idx="92">
                  <c:v>89.532251819317196</c:v>
                </c:pt>
                <c:pt idx="93">
                  <c:v>91.564187204577195</c:v>
                </c:pt>
                <c:pt idx="94">
                  <c:v>92.306820849244616</c:v>
                </c:pt>
                <c:pt idx="95">
                  <c:v>93.870740517935474</c:v>
                </c:pt>
                <c:pt idx="96">
                  <c:v>94.920642473093309</c:v>
                </c:pt>
                <c:pt idx="97">
                  <c:v>95.700316767174343</c:v>
                </c:pt>
                <c:pt idx="98">
                  <c:v>96.397934797480858</c:v>
                </c:pt>
                <c:pt idx="99">
                  <c:v>96.803258294098711</c:v>
                </c:pt>
                <c:pt idx="100">
                  <c:v>97.615440065236555</c:v>
                </c:pt>
                <c:pt idx="101">
                  <c:v>98.436907495022595</c:v>
                </c:pt>
                <c:pt idx="102">
                  <c:v>99.157236402567719</c:v>
                </c:pt>
                <c:pt idx="103">
                  <c:v>100.23787692328601</c:v>
                </c:pt>
                <c:pt idx="104">
                  <c:v>100.83324450915309</c:v>
                </c:pt>
                <c:pt idx="105">
                  <c:v>101.4490803673978</c:v>
                </c:pt>
                <c:pt idx="106">
                  <c:v>102.19259081884245</c:v>
                </c:pt>
                <c:pt idx="107">
                  <c:v>102.85618108041211</c:v>
                </c:pt>
                <c:pt idx="108">
                  <c:v>103.89651023859921</c:v>
                </c:pt>
                <c:pt idx="109">
                  <c:v>104.15004877116822</c:v>
                </c:pt>
                <c:pt idx="110">
                  <c:v>104.89220926032642</c:v>
                </c:pt>
                <c:pt idx="111">
                  <c:v>104.24569567638383</c:v>
                </c:pt>
                <c:pt idx="112">
                  <c:v>103.49433784354945</c:v>
                </c:pt>
                <c:pt idx="113">
                  <c:v>102.00787090505405</c:v>
                </c:pt>
                <c:pt idx="114">
                  <c:v>99.977731356673274</c:v>
                </c:pt>
                <c:pt idx="115">
                  <c:v>96.618184938432478</c:v>
                </c:pt>
                <c:pt idx="116">
                  <c:v>93.197420052552218</c:v>
                </c:pt>
                <c:pt idx="117">
                  <c:v>88.80211876044568</c:v>
                </c:pt>
                <c:pt idx="118">
                  <c:v>82.693289404678765</c:v>
                </c:pt>
                <c:pt idx="119">
                  <c:v>76.120390090778585</c:v>
                </c:pt>
                <c:pt idx="120">
                  <c:v>69.467372826812749</c:v>
                </c:pt>
                <c:pt idx="121">
                  <c:v>63.794972749719314</c:v>
                </c:pt>
                <c:pt idx="122">
                  <c:v>56.732715206520631</c:v>
                </c:pt>
                <c:pt idx="123">
                  <c:v>50.529674266616944</c:v>
                </c:pt>
                <c:pt idx="124">
                  <c:v>44.802235742938407</c:v>
                </c:pt>
                <c:pt idx="125">
                  <c:v>38.419381785653883</c:v>
                </c:pt>
                <c:pt idx="126">
                  <c:v>34.057793398543346</c:v>
                </c:pt>
                <c:pt idx="127">
                  <c:v>29.852216138922735</c:v>
                </c:pt>
                <c:pt idx="128">
                  <c:v>26.117372000569787</c:v>
                </c:pt>
                <c:pt idx="129">
                  <c:v>19.771683555303582</c:v>
                </c:pt>
                <c:pt idx="130">
                  <c:v>15.154488159481026</c:v>
                </c:pt>
                <c:pt idx="131">
                  <c:v>10.805277519614854</c:v>
                </c:pt>
                <c:pt idx="132">
                  <c:v>7.8873742319826166</c:v>
                </c:pt>
                <c:pt idx="133">
                  <c:v>3.2474928698365191</c:v>
                </c:pt>
                <c:pt idx="134">
                  <c:v>0.55739384527765856</c:v>
                </c:pt>
                <c:pt idx="135">
                  <c:v>-2.5547281286976613</c:v>
                </c:pt>
                <c:pt idx="136">
                  <c:v>-6.12865266545964</c:v>
                </c:pt>
                <c:pt idx="137">
                  <c:v>-8.4965522014635066</c:v>
                </c:pt>
                <c:pt idx="138">
                  <c:v>-10.718564409091298</c:v>
                </c:pt>
                <c:pt idx="139">
                  <c:v>-12.511902678206752</c:v>
                </c:pt>
                <c:pt idx="140">
                  <c:v>-14.881912216429791</c:v>
                </c:pt>
                <c:pt idx="141">
                  <c:v>-16.62154133947007</c:v>
                </c:pt>
                <c:pt idx="142">
                  <c:v>-17.994512405193081</c:v>
                </c:pt>
                <c:pt idx="143">
                  <c:v>-19.101440909566179</c:v>
                </c:pt>
                <c:pt idx="144">
                  <c:v>-20.138212419543152</c:v>
                </c:pt>
                <c:pt idx="145">
                  <c:v>-20.49108160185969</c:v>
                </c:pt>
                <c:pt idx="146">
                  <c:v>-21.098796672436922</c:v>
                </c:pt>
                <c:pt idx="147">
                  <c:v>-21.100628320222881</c:v>
                </c:pt>
                <c:pt idx="148">
                  <c:v>-21.099984328935491</c:v>
                </c:pt>
                <c:pt idx="149">
                  <c:v>-21.099999805190009</c:v>
                </c:pt>
                <c:pt idx="150">
                  <c:v>-20.307491985114893</c:v>
                </c:pt>
                <c:pt idx="151">
                  <c:v>-19.541615510501089</c:v>
                </c:pt>
                <c:pt idx="152">
                  <c:v>-18.503450879728486</c:v>
                </c:pt>
                <c:pt idx="153">
                  <c:v>-17.594707084370889</c:v>
                </c:pt>
                <c:pt idx="154">
                  <c:v>-16.102146197295212</c:v>
                </c:pt>
                <c:pt idx="155">
                  <c:v>-14.606928332336619</c:v>
                </c:pt>
                <c:pt idx="156">
                  <c:v>-12.906475497897304</c:v>
                </c:pt>
                <c:pt idx="157">
                  <c:v>-10.306660078220471</c:v>
                </c:pt>
                <c:pt idx="158">
                  <c:v>-7.5871033577605465</c:v>
                </c:pt>
                <c:pt idx="159">
                  <c:v>-4.9037645578540037</c:v>
                </c:pt>
                <c:pt idx="160">
                  <c:v>-2.5158285881872757</c:v>
                </c:pt>
                <c:pt idx="161">
                  <c:v>0.8026106997707525</c:v>
                </c:pt>
                <c:pt idx="162">
                  <c:v>3.5521699806803877</c:v>
                </c:pt>
                <c:pt idx="163">
                  <c:v>6.5516121241767014</c:v>
                </c:pt>
                <c:pt idx="164">
                  <c:v>9.2756727876028435</c:v>
                </c:pt>
                <c:pt idx="165">
                  <c:v>13.437328520233478</c:v>
                </c:pt>
                <c:pt idx="166">
                  <c:v>16.364800407421114</c:v>
                </c:pt>
                <c:pt idx="167">
                  <c:v>19.780121057993689</c:v>
                </c:pt>
                <c:pt idx="168">
                  <c:v>22.426049952564437</c:v>
                </c:pt>
                <c:pt idx="169">
                  <c:v>25.171605213640248</c:v>
                </c:pt>
                <c:pt idx="170">
                  <c:v>28.339323925304257</c:v>
                </c:pt>
                <c:pt idx="171">
                  <c:v>31.419812742078193</c:v>
                </c:pt>
                <c:pt idx="172">
                  <c:v>34.126804075616462</c:v>
                </c:pt>
                <c:pt idx="173">
                  <c:v>36.672441278520182</c:v>
                </c:pt>
                <c:pt idx="174">
                  <c:v>39.4267530666963</c:v>
                </c:pt>
                <c:pt idx="175">
                  <c:v>42.058961890745707</c:v>
                </c:pt>
                <c:pt idx="176">
                  <c:v>45.015055513439002</c:v>
                </c:pt>
                <c:pt idx="177">
                  <c:v>47.293888960743644</c:v>
                </c:pt>
                <c:pt idx="178">
                  <c:v>49.518551249110317</c:v>
                </c:pt>
                <c:pt idx="179">
                  <c:v>51.095649413351993</c:v>
                </c:pt>
                <c:pt idx="180">
                  <c:v>52.785924432416245</c:v>
                </c:pt>
                <c:pt idx="181">
                  <c:v>54.520764449194125</c:v>
                </c:pt>
                <c:pt idx="182">
                  <c:v>56.709663180506993</c:v>
                </c:pt>
                <c:pt idx="183">
                  <c:v>58.601681286759998</c:v>
                </c:pt>
                <c:pt idx="184">
                  <c:v>59.838485260703344</c:v>
                </c:pt>
                <c:pt idx="185">
                  <c:v>62.561813512545712</c:v>
                </c:pt>
                <c:pt idx="186">
                  <c:v>64.871767610396319</c:v>
                </c:pt>
                <c:pt idx="187">
                  <c:v>66.329975789510002</c:v>
                </c:pt>
                <c:pt idx="188">
                  <c:v>68.490260189840839</c:v>
                </c:pt>
                <c:pt idx="189">
                  <c:v>69.708909471629852</c:v>
                </c:pt>
                <c:pt idx="190">
                  <c:v>71.125727722720242</c:v>
                </c:pt>
                <c:pt idx="191">
                  <c:v>72.258560450389552</c:v>
                </c:pt>
                <c:pt idx="192">
                  <c:v>73.296903431931327</c:v>
                </c:pt>
                <c:pt idx="193">
                  <c:v>73.403255616631384</c:v>
                </c:pt>
                <c:pt idx="194">
                  <c:v>74.192521651324952</c:v>
                </c:pt>
                <c:pt idx="195">
                  <c:v>76.174517808518758</c:v>
                </c:pt>
                <c:pt idx="196">
                  <c:v>78.64707871150047</c:v>
                </c:pt>
                <c:pt idx="197">
                  <c:v>81.484532162252151</c:v>
                </c:pt>
                <c:pt idx="198">
                  <c:v>83.225331670758038</c:v>
                </c:pt>
                <c:pt idx="199">
                  <c:v>84.392469299462462</c:v>
                </c:pt>
                <c:pt idx="200">
                  <c:v>85.097579658638267</c:v>
                </c:pt>
              </c:numCache>
            </c:numRef>
          </c:yVal>
          <c:smooth val="1"/>
        </c:ser>
        <c:ser>
          <c:idx val="4"/>
          <c:order val="2"/>
          <c:tx>
            <c:strRef>
              <c:f>Data!$CF$1</c:f>
              <c:strCache>
                <c:ptCount val="1"/>
                <c:pt idx="0">
                  <c:v>Tout_Al</c:v>
                </c:pt>
              </c:strCache>
            </c:strRef>
          </c:tx>
          <c:spPr>
            <a:ln>
              <a:solidFill>
                <a:schemeClr val="accent6"/>
              </a:solidFill>
            </a:ln>
          </c:spPr>
          <c:marker>
            <c:symbol val="none"/>
          </c:marker>
          <c:xVal>
            <c:numRef>
              <c:f>Data!$AB$2:$AB$202</c:f>
              <c:numCache>
                <c:formatCode>General</c:formatCode>
                <c:ptCount val="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numCache>
            </c:numRef>
          </c:xVal>
          <c:yVal>
            <c:numRef>
              <c:f>Data!$CF$2:$CF$202</c:f>
              <c:numCache>
                <c:formatCode>General</c:formatCode>
                <c:ptCount val="201"/>
                <c:pt idx="0">
                  <c:v>22.789990159999999</c:v>
                </c:pt>
                <c:pt idx="1">
                  <c:v>25.125592689999788</c:v>
                </c:pt>
                <c:pt idx="2">
                  <c:v>27.223379449999989</c:v>
                </c:pt>
                <c:pt idx="3">
                  <c:v>29.104470520000035</c:v>
                </c:pt>
                <c:pt idx="4">
                  <c:v>30.378468020000035</c:v>
                </c:pt>
                <c:pt idx="5">
                  <c:v>31.455596150000002</c:v>
                </c:pt>
                <c:pt idx="6">
                  <c:v>32.092360090000113</c:v>
                </c:pt>
                <c:pt idx="7">
                  <c:v>32.647810620000001</c:v>
                </c:pt>
                <c:pt idx="8">
                  <c:v>33.04167588</c:v>
                </c:pt>
                <c:pt idx="9">
                  <c:v>33.447848229999998</c:v>
                </c:pt>
                <c:pt idx="10">
                  <c:v>33.863198570000002</c:v>
                </c:pt>
                <c:pt idx="11">
                  <c:v>33.908286749999995</c:v>
                </c:pt>
                <c:pt idx="12">
                  <c:v>34.115640110000001</c:v>
                </c:pt>
                <c:pt idx="13">
                  <c:v>34.363357540000003</c:v>
                </c:pt>
                <c:pt idx="14">
                  <c:v>34.440239150000004</c:v>
                </c:pt>
                <c:pt idx="15">
                  <c:v>34.370768810000001</c:v>
                </c:pt>
                <c:pt idx="16">
                  <c:v>34.482789559999944</c:v>
                </c:pt>
                <c:pt idx="17">
                  <c:v>34.669731580000011</c:v>
                </c:pt>
                <c:pt idx="18">
                  <c:v>34.562146690000013</c:v>
                </c:pt>
                <c:pt idx="19">
                  <c:v>34.490752200000415</c:v>
                </c:pt>
                <c:pt idx="20">
                  <c:v>34.468637960000002</c:v>
                </c:pt>
                <c:pt idx="21">
                  <c:v>34.432687689999995</c:v>
                </c:pt>
                <c:pt idx="22">
                  <c:v>34.383552650000006</c:v>
                </c:pt>
                <c:pt idx="23">
                  <c:v>34.419348459999995</c:v>
                </c:pt>
                <c:pt idx="24">
                  <c:v>34.371370400000004</c:v>
                </c:pt>
                <c:pt idx="25">
                  <c:v>34.199367040000013</c:v>
                </c:pt>
                <c:pt idx="26">
                  <c:v>34.284349240000012</c:v>
                </c:pt>
                <c:pt idx="27">
                  <c:v>34.222444850000002</c:v>
                </c:pt>
                <c:pt idx="28">
                  <c:v>34.380385699999998</c:v>
                </c:pt>
                <c:pt idx="29">
                  <c:v>34.359886839999994</c:v>
                </c:pt>
                <c:pt idx="30">
                  <c:v>34.266528300000481</c:v>
                </c:pt>
                <c:pt idx="31">
                  <c:v>34.534218750000001</c:v>
                </c:pt>
                <c:pt idx="32">
                  <c:v>34.699763120000163</c:v>
                </c:pt>
                <c:pt idx="33">
                  <c:v>34.953044949999999</c:v>
                </c:pt>
                <c:pt idx="34">
                  <c:v>35.163453590000003</c:v>
                </c:pt>
                <c:pt idx="35">
                  <c:v>35.297787130000003</c:v>
                </c:pt>
                <c:pt idx="36">
                  <c:v>35.429355950000357</c:v>
                </c:pt>
                <c:pt idx="37">
                  <c:v>35.656229769999996</c:v>
                </c:pt>
                <c:pt idx="38">
                  <c:v>35.688546040000013</c:v>
                </c:pt>
                <c:pt idx="39">
                  <c:v>35.616725740000113</c:v>
                </c:pt>
                <c:pt idx="40">
                  <c:v>35.694749479999999</c:v>
                </c:pt>
                <c:pt idx="41">
                  <c:v>36.016793479999997</c:v>
                </c:pt>
                <c:pt idx="42">
                  <c:v>36.244112700000386</c:v>
                </c:pt>
                <c:pt idx="43">
                  <c:v>36.452469589999794</c:v>
                </c:pt>
                <c:pt idx="44">
                  <c:v>36.5238643</c:v>
                </c:pt>
                <c:pt idx="45">
                  <c:v>36.904740749999995</c:v>
                </c:pt>
                <c:pt idx="46">
                  <c:v>36.99672356</c:v>
                </c:pt>
                <c:pt idx="47">
                  <c:v>37.233429820000012</c:v>
                </c:pt>
                <c:pt idx="48">
                  <c:v>37.388660049999999</c:v>
                </c:pt>
                <c:pt idx="49">
                  <c:v>37.67870827000035</c:v>
                </c:pt>
                <c:pt idx="50">
                  <c:v>37.672597090000011</c:v>
                </c:pt>
                <c:pt idx="51">
                  <c:v>37.730195410000213</c:v>
                </c:pt>
                <c:pt idx="52">
                  <c:v>37.923963020000002</c:v>
                </c:pt>
                <c:pt idx="53">
                  <c:v>38.270557870000012</c:v>
                </c:pt>
                <c:pt idx="54">
                  <c:v>38.846742730000003</c:v>
                </c:pt>
                <c:pt idx="55">
                  <c:v>38.959774419999995</c:v>
                </c:pt>
                <c:pt idx="56">
                  <c:v>39.181030370000002</c:v>
                </c:pt>
                <c:pt idx="57">
                  <c:v>39.532213340000524</c:v>
                </c:pt>
                <c:pt idx="58">
                  <c:v>39.753960769999999</c:v>
                </c:pt>
                <c:pt idx="59">
                  <c:v>40.000209409999997</c:v>
                </c:pt>
                <c:pt idx="60">
                  <c:v>40.568662420000003</c:v>
                </c:pt>
                <c:pt idx="61">
                  <c:v>40.965652950000013</c:v>
                </c:pt>
                <c:pt idx="62">
                  <c:v>41.287755240000415</c:v>
                </c:pt>
                <c:pt idx="63">
                  <c:v>41.681352230000364</c:v>
                </c:pt>
                <c:pt idx="64">
                  <c:v>42.177636750000005</c:v>
                </c:pt>
                <c:pt idx="65">
                  <c:v>42.648120320000444</c:v>
                </c:pt>
                <c:pt idx="66">
                  <c:v>43.092630310000466</c:v>
                </c:pt>
                <c:pt idx="67">
                  <c:v>43.633695390000113</c:v>
                </c:pt>
                <c:pt idx="68">
                  <c:v>44.272745850000113</c:v>
                </c:pt>
                <c:pt idx="69">
                  <c:v>45.038159650000011</c:v>
                </c:pt>
                <c:pt idx="70">
                  <c:v>45.745831950000003</c:v>
                </c:pt>
                <c:pt idx="71">
                  <c:v>46.47536908</c:v>
                </c:pt>
                <c:pt idx="72">
                  <c:v>47.315360910000003</c:v>
                </c:pt>
                <c:pt idx="73">
                  <c:v>48.147482940000003</c:v>
                </c:pt>
                <c:pt idx="74">
                  <c:v>49.093365650000003</c:v>
                </c:pt>
                <c:pt idx="75">
                  <c:v>50.341734509999995</c:v>
                </c:pt>
                <c:pt idx="76">
                  <c:v>51.51963739</c:v>
                </c:pt>
                <c:pt idx="77">
                  <c:v>52.424134930000342</c:v>
                </c:pt>
                <c:pt idx="78">
                  <c:v>53.499532600000371</c:v>
                </c:pt>
                <c:pt idx="79">
                  <c:v>54.66186373</c:v>
                </c:pt>
                <c:pt idx="80">
                  <c:v>55.81762294</c:v>
                </c:pt>
                <c:pt idx="81">
                  <c:v>56.821227549999975</c:v>
                </c:pt>
                <c:pt idx="82">
                  <c:v>57.902092720000013</c:v>
                </c:pt>
                <c:pt idx="83">
                  <c:v>58.896316160000012</c:v>
                </c:pt>
                <c:pt idx="84">
                  <c:v>60.09380367</c:v>
                </c:pt>
                <c:pt idx="85">
                  <c:v>61.200191030000013</c:v>
                </c:pt>
                <c:pt idx="86">
                  <c:v>62.459484059999291</c:v>
                </c:pt>
                <c:pt idx="87">
                  <c:v>62.988673830000003</c:v>
                </c:pt>
                <c:pt idx="88">
                  <c:v>64.202006069999982</c:v>
                </c:pt>
                <c:pt idx="89">
                  <c:v>64.942564350000026</c:v>
                </c:pt>
                <c:pt idx="90">
                  <c:v>65.944238650000727</c:v>
                </c:pt>
                <c:pt idx="91">
                  <c:v>67.073980789999979</c:v>
                </c:pt>
                <c:pt idx="92">
                  <c:v>67.898036959999658</c:v>
                </c:pt>
                <c:pt idx="93">
                  <c:v>68.712214349999996</c:v>
                </c:pt>
                <c:pt idx="94">
                  <c:v>69.595082009999658</c:v>
                </c:pt>
                <c:pt idx="95">
                  <c:v>70.428933619999981</c:v>
                </c:pt>
                <c:pt idx="96">
                  <c:v>71.27705804999998</c:v>
                </c:pt>
                <c:pt idx="97">
                  <c:v>72.186487829998839</c:v>
                </c:pt>
                <c:pt idx="98">
                  <c:v>73.01354843999998</c:v>
                </c:pt>
                <c:pt idx="99">
                  <c:v>73.958554759999998</c:v>
                </c:pt>
                <c:pt idx="100">
                  <c:v>74.815378889998868</c:v>
                </c:pt>
                <c:pt idx="101">
                  <c:v>75.346375399999758</c:v>
                </c:pt>
                <c:pt idx="102">
                  <c:v>75.961277100000004</c:v>
                </c:pt>
                <c:pt idx="103">
                  <c:v>76.511078369999979</c:v>
                </c:pt>
                <c:pt idx="104">
                  <c:v>77.218797209999948</c:v>
                </c:pt>
                <c:pt idx="105">
                  <c:v>77.786558779999979</c:v>
                </c:pt>
                <c:pt idx="106">
                  <c:v>78.609882689999978</c:v>
                </c:pt>
                <c:pt idx="107">
                  <c:v>79.422266129999983</c:v>
                </c:pt>
                <c:pt idx="108">
                  <c:v>80.070033480000006</c:v>
                </c:pt>
                <c:pt idx="109">
                  <c:v>80.952040969999999</c:v>
                </c:pt>
                <c:pt idx="110">
                  <c:v>81.703567239999998</c:v>
                </c:pt>
                <c:pt idx="111">
                  <c:v>82.198742639998926</c:v>
                </c:pt>
                <c:pt idx="112">
                  <c:v>82.984847740000006</c:v>
                </c:pt>
                <c:pt idx="113">
                  <c:v>83.405811630000002</c:v>
                </c:pt>
                <c:pt idx="114">
                  <c:v>83.601395789999998</c:v>
                </c:pt>
                <c:pt idx="115">
                  <c:v>83.454054330000005</c:v>
                </c:pt>
                <c:pt idx="116">
                  <c:v>83.025613719999981</c:v>
                </c:pt>
                <c:pt idx="117">
                  <c:v>82.507493769999996</c:v>
                </c:pt>
                <c:pt idx="118">
                  <c:v>81.709811250000001</c:v>
                </c:pt>
                <c:pt idx="119">
                  <c:v>80.686492169999042</c:v>
                </c:pt>
                <c:pt idx="120">
                  <c:v>79.332112969999983</c:v>
                </c:pt>
                <c:pt idx="121">
                  <c:v>78.012103400000427</c:v>
                </c:pt>
                <c:pt idx="122">
                  <c:v>76.610029830000002</c:v>
                </c:pt>
                <c:pt idx="123">
                  <c:v>75.357218090000003</c:v>
                </c:pt>
                <c:pt idx="124">
                  <c:v>74.243685490000786</c:v>
                </c:pt>
                <c:pt idx="125">
                  <c:v>73.212272760000005</c:v>
                </c:pt>
                <c:pt idx="126">
                  <c:v>72.105492649999988</c:v>
                </c:pt>
                <c:pt idx="127">
                  <c:v>70.965445849999981</c:v>
                </c:pt>
                <c:pt idx="128">
                  <c:v>69.947896200000727</c:v>
                </c:pt>
                <c:pt idx="129">
                  <c:v>68.895439849999988</c:v>
                </c:pt>
                <c:pt idx="130">
                  <c:v>67.814815479999993</c:v>
                </c:pt>
                <c:pt idx="131">
                  <c:v>66.958354159999658</c:v>
                </c:pt>
                <c:pt idx="132">
                  <c:v>66.004108540000004</c:v>
                </c:pt>
                <c:pt idx="133">
                  <c:v>65.088348689999989</c:v>
                </c:pt>
                <c:pt idx="134">
                  <c:v>64.158250989999999</c:v>
                </c:pt>
                <c:pt idx="135">
                  <c:v>63.18088513</c:v>
                </c:pt>
                <c:pt idx="136">
                  <c:v>62.295806150000011</c:v>
                </c:pt>
                <c:pt idx="137">
                  <c:v>61.348482479999994</c:v>
                </c:pt>
                <c:pt idx="138">
                  <c:v>60.551887249999844</c:v>
                </c:pt>
                <c:pt idx="139">
                  <c:v>59.779475500000011</c:v>
                </c:pt>
                <c:pt idx="140">
                  <c:v>59.173021569999996</c:v>
                </c:pt>
                <c:pt idx="141">
                  <c:v>58.624268720000003</c:v>
                </c:pt>
                <c:pt idx="142">
                  <c:v>57.99452162</c:v>
                </c:pt>
                <c:pt idx="143">
                  <c:v>57.343366419999995</c:v>
                </c:pt>
                <c:pt idx="144">
                  <c:v>56.898715240000648</c:v>
                </c:pt>
                <c:pt idx="145">
                  <c:v>56.469145480000002</c:v>
                </c:pt>
                <c:pt idx="146">
                  <c:v>56.053030320000012</c:v>
                </c:pt>
                <c:pt idx="147">
                  <c:v>55.486071320000001</c:v>
                </c:pt>
                <c:pt idx="148">
                  <c:v>55.080323920000012</c:v>
                </c:pt>
                <c:pt idx="149">
                  <c:v>54.648548140000401</c:v>
                </c:pt>
                <c:pt idx="150">
                  <c:v>54.259464189999996</c:v>
                </c:pt>
                <c:pt idx="151">
                  <c:v>53.893455230000313</c:v>
                </c:pt>
                <c:pt idx="152">
                  <c:v>53.511358880000003</c:v>
                </c:pt>
                <c:pt idx="153">
                  <c:v>53.217437279999999</c:v>
                </c:pt>
                <c:pt idx="154">
                  <c:v>52.809885289999997</c:v>
                </c:pt>
                <c:pt idx="155">
                  <c:v>52.305340280000003</c:v>
                </c:pt>
                <c:pt idx="156">
                  <c:v>51.984201919999997</c:v>
                </c:pt>
                <c:pt idx="157">
                  <c:v>51.678134050000011</c:v>
                </c:pt>
                <c:pt idx="158">
                  <c:v>51.399433690000002</c:v>
                </c:pt>
                <c:pt idx="159">
                  <c:v>51.288353470000011</c:v>
                </c:pt>
                <c:pt idx="160">
                  <c:v>51.130887069999844</c:v>
                </c:pt>
                <c:pt idx="161">
                  <c:v>51.219231390000012</c:v>
                </c:pt>
                <c:pt idx="162">
                  <c:v>51.263124430000012</c:v>
                </c:pt>
                <c:pt idx="163">
                  <c:v>51.387069149999974</c:v>
                </c:pt>
                <c:pt idx="164">
                  <c:v>51.530872890000012</c:v>
                </c:pt>
                <c:pt idx="165">
                  <c:v>51.848461719999996</c:v>
                </c:pt>
                <c:pt idx="166">
                  <c:v>52.083830159999998</c:v>
                </c:pt>
                <c:pt idx="167">
                  <c:v>52.559329429999998</c:v>
                </c:pt>
                <c:pt idx="168">
                  <c:v>52.993752180000349</c:v>
                </c:pt>
                <c:pt idx="169">
                  <c:v>53.410578970000003</c:v>
                </c:pt>
                <c:pt idx="170">
                  <c:v>53.877102520000001</c:v>
                </c:pt>
                <c:pt idx="171">
                  <c:v>54.291326310000386</c:v>
                </c:pt>
                <c:pt idx="172">
                  <c:v>54.806000699999998</c:v>
                </c:pt>
                <c:pt idx="173">
                  <c:v>55.498160810000364</c:v>
                </c:pt>
                <c:pt idx="174">
                  <c:v>56.140119600000013</c:v>
                </c:pt>
                <c:pt idx="175">
                  <c:v>56.880098409999995</c:v>
                </c:pt>
                <c:pt idx="176">
                  <c:v>57.441629959999894</c:v>
                </c:pt>
                <c:pt idx="177">
                  <c:v>57.911377709999996</c:v>
                </c:pt>
                <c:pt idx="178">
                  <c:v>58.359660559999313</c:v>
                </c:pt>
                <c:pt idx="179">
                  <c:v>59.049455870000003</c:v>
                </c:pt>
                <c:pt idx="180">
                  <c:v>59.684327979999999</c:v>
                </c:pt>
                <c:pt idx="181">
                  <c:v>60.269620170000003</c:v>
                </c:pt>
                <c:pt idx="182">
                  <c:v>60.957874309999994</c:v>
                </c:pt>
                <c:pt idx="183">
                  <c:v>61.485671879999998</c:v>
                </c:pt>
                <c:pt idx="184">
                  <c:v>62.146230670000001</c:v>
                </c:pt>
                <c:pt idx="185">
                  <c:v>62.791168330000509</c:v>
                </c:pt>
                <c:pt idx="186">
                  <c:v>63.444616529999998</c:v>
                </c:pt>
                <c:pt idx="187">
                  <c:v>64.084601030000002</c:v>
                </c:pt>
                <c:pt idx="188">
                  <c:v>64.626104889999979</c:v>
                </c:pt>
                <c:pt idx="189">
                  <c:v>65.172127259999215</c:v>
                </c:pt>
                <c:pt idx="190">
                  <c:v>65.805763580000004</c:v>
                </c:pt>
                <c:pt idx="191">
                  <c:v>66.597743980000814</c:v>
                </c:pt>
                <c:pt idx="192">
                  <c:v>67.293104049999997</c:v>
                </c:pt>
                <c:pt idx="193">
                  <c:v>67.861238270000001</c:v>
                </c:pt>
                <c:pt idx="194">
                  <c:v>68.557749900000005</c:v>
                </c:pt>
                <c:pt idx="195">
                  <c:v>69.25514905</c:v>
                </c:pt>
                <c:pt idx="196">
                  <c:v>69.726673599999998</c:v>
                </c:pt>
                <c:pt idx="197">
                  <c:v>70.14285228</c:v>
                </c:pt>
                <c:pt idx="198">
                  <c:v>70.540516600000785</c:v>
                </c:pt>
                <c:pt idx="199">
                  <c:v>71.299986419999982</c:v>
                </c:pt>
                <c:pt idx="200">
                  <c:v>72.037186750000004</c:v>
                </c:pt>
              </c:numCache>
            </c:numRef>
          </c:yVal>
          <c:smooth val="1"/>
        </c:ser>
        <c:axId val="165014912"/>
        <c:axId val="166110720"/>
      </c:scatterChart>
      <c:valAx>
        <c:axId val="165014912"/>
        <c:scaling>
          <c:orientation val="minMax"/>
          <c:max val="150"/>
          <c:min val="0"/>
        </c:scaling>
        <c:axPos val="b"/>
        <c:title>
          <c:tx>
            <c:rich>
              <a:bodyPr/>
              <a:lstStyle/>
              <a:p>
                <a:pPr>
                  <a:defRPr sz="1400" b="0" i="0" u="none" strike="noStrike" baseline="0">
                    <a:solidFill>
                      <a:srgbClr val="000000"/>
                    </a:solidFill>
                    <a:latin typeface="Calibri"/>
                    <a:ea typeface="Calibri"/>
                    <a:cs typeface="Calibri"/>
                  </a:defRPr>
                </a:pPr>
                <a:r>
                  <a:rPr lang="en-US" b="1"/>
                  <a:t>Time (sec)</a:t>
                </a:r>
              </a:p>
            </c:rich>
          </c:tx>
          <c:layout/>
        </c:title>
        <c:numFmt formatCode="General" sourceLinked="1"/>
        <c:tickLblPos val="nextTo"/>
        <c:txPr>
          <a:bodyPr rot="0" vert="horz"/>
          <a:lstStyle/>
          <a:p>
            <a:pPr>
              <a:defRPr sz="1400" b="0" i="0" u="none" strike="noStrike" baseline="0">
                <a:solidFill>
                  <a:srgbClr val="000000"/>
                </a:solidFill>
                <a:latin typeface="Calibri"/>
                <a:ea typeface="Calibri"/>
                <a:cs typeface="Calibri"/>
              </a:defRPr>
            </a:pPr>
            <a:endParaRPr lang="en-US"/>
          </a:p>
        </c:txPr>
        <c:crossAx val="166110720"/>
        <c:crossesAt val="-40"/>
        <c:crossBetween val="midCat"/>
        <c:majorUnit val="10"/>
      </c:valAx>
      <c:valAx>
        <c:axId val="166110720"/>
        <c:scaling>
          <c:orientation val="minMax"/>
        </c:scaling>
        <c:axPos val="l"/>
        <c:title>
          <c:tx>
            <c:rich>
              <a:bodyPr rot="-5400000" vert="horz"/>
              <a:lstStyle/>
              <a:p>
                <a:pPr>
                  <a:defRPr sz="1400" b="0"/>
                </a:pPr>
                <a:r>
                  <a:rPr lang="en-US" sz="1400" b="1" smtClean="0"/>
                  <a:t>Temperature </a:t>
                </a:r>
                <a:r>
                  <a:rPr lang="en-US" sz="1400" b="1"/>
                  <a:t>(deg. F)</a:t>
                </a:r>
              </a:p>
            </c:rich>
          </c:tx>
          <c:layout/>
        </c:title>
        <c:numFmt formatCode="General" sourceLinked="1"/>
        <c:tickLblPos val="nextTo"/>
        <c:txPr>
          <a:bodyPr rot="0" vert="horz"/>
          <a:lstStyle/>
          <a:p>
            <a:pPr>
              <a:defRPr sz="1400" b="0" i="0" u="none" strike="noStrike" baseline="0">
                <a:solidFill>
                  <a:srgbClr val="000000"/>
                </a:solidFill>
                <a:latin typeface="Calibri"/>
                <a:ea typeface="Calibri"/>
                <a:cs typeface="Calibri"/>
              </a:defRPr>
            </a:pPr>
            <a:endParaRPr lang="en-US"/>
          </a:p>
        </c:txPr>
        <c:crossAx val="165014912"/>
        <c:crosses val="autoZero"/>
        <c:crossBetween val="midCat"/>
      </c:valAx>
      <c:spPr>
        <a:ln w="25400">
          <a:solidFill>
            <a:schemeClr val="tx1"/>
          </a:solidFill>
        </a:ln>
      </c:spPr>
    </c:plotArea>
    <c:plotVisOnly val="1"/>
    <c:dispBlanksAs val="gap"/>
  </c:chart>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106280193236715"/>
          <c:y val="4.3478260869565223E-2"/>
          <c:w val="0.82753623188405756"/>
          <c:h val="0.73913043478260854"/>
        </c:manualLayout>
      </c:layout>
      <c:scatterChart>
        <c:scatterStyle val="smoothMarker"/>
        <c:ser>
          <c:idx val="0"/>
          <c:order val="0"/>
          <c:tx>
            <c:strRef>
              <c:f>Data!$EH$1</c:f>
              <c:strCache>
                <c:ptCount val="1"/>
                <c:pt idx="0">
                  <c:v>tbay (F)</c:v>
                </c:pt>
              </c:strCache>
            </c:strRef>
          </c:tx>
          <c:spPr>
            <a:ln>
              <a:solidFill>
                <a:prstClr val="black">
                  <a:alpha val="35000"/>
                </a:prstClr>
              </a:solidFill>
            </a:ln>
          </c:spPr>
          <c:marker>
            <c:symbol val="none"/>
          </c:marker>
          <c:xVal>
            <c:numRef>
              <c:f>Data!$AB$2:$AB$202</c:f>
              <c:numCache>
                <c:formatCode>General</c:formatCode>
                <c:ptCount val="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numCache>
            </c:numRef>
          </c:xVal>
          <c:yVal>
            <c:numRef>
              <c:f>Data!$EH$2:$EH$202</c:f>
              <c:numCache>
                <c:formatCode>General</c:formatCode>
                <c:ptCount val="201"/>
                <c:pt idx="0">
                  <c:v>39.187158263855913</c:v>
                </c:pt>
                <c:pt idx="1">
                  <c:v>38.065405167092344</c:v>
                </c:pt>
                <c:pt idx="2">
                  <c:v>38.73955974378606</c:v>
                </c:pt>
                <c:pt idx="3">
                  <c:v>39.298606079514514</c:v>
                </c:pt>
                <c:pt idx="4">
                  <c:v>37.172887265999194</c:v>
                </c:pt>
                <c:pt idx="5">
                  <c:v>37.16269739685513</c:v>
                </c:pt>
                <c:pt idx="6">
                  <c:v>35.376579745418837</c:v>
                </c:pt>
                <c:pt idx="7">
                  <c:v>35.485043085739044</c:v>
                </c:pt>
                <c:pt idx="8">
                  <c:v>35.036578219989813</c:v>
                </c:pt>
                <c:pt idx="9">
                  <c:v>35.479977257668899</c:v>
                </c:pt>
                <c:pt idx="10">
                  <c:v>35.93339238137321</c:v>
                </c:pt>
                <c:pt idx="11">
                  <c:v>34.132746819044769</c:v>
                </c:pt>
                <c:pt idx="12">
                  <c:v>35.149925343390301</c:v>
                </c:pt>
                <c:pt idx="13">
                  <c:v>35.596726251014957</c:v>
                </c:pt>
                <c:pt idx="14">
                  <c:v>34.822311640425063</c:v>
                </c:pt>
                <c:pt idx="15">
                  <c:v>34.025913103552163</c:v>
                </c:pt>
                <c:pt idx="16">
                  <c:v>35.036578219989813</c:v>
                </c:pt>
                <c:pt idx="17">
                  <c:v>35.596726251014957</c:v>
                </c:pt>
                <c:pt idx="18">
                  <c:v>34.029067484679274</c:v>
                </c:pt>
                <c:pt idx="19">
                  <c:v>34.137699068799144</c:v>
                </c:pt>
                <c:pt idx="20">
                  <c:v>34.359587732153344</c:v>
                </c:pt>
                <c:pt idx="21">
                  <c:v>34.255775032192012</c:v>
                </c:pt>
                <c:pt idx="22">
                  <c:v>34.140876452100308</c:v>
                </c:pt>
                <c:pt idx="23">
                  <c:v>34.595736741527638</c:v>
                </c:pt>
                <c:pt idx="24">
                  <c:v>34.136073142188629</c:v>
                </c:pt>
                <c:pt idx="25">
                  <c:v>33.354955437919394</c:v>
                </c:pt>
                <c:pt idx="26">
                  <c:v>34.699748952147502</c:v>
                </c:pt>
                <c:pt idx="27">
                  <c:v>33.920278936990449</c:v>
                </c:pt>
                <c:pt idx="28">
                  <c:v>35.149925343390301</c:v>
                </c:pt>
                <c:pt idx="29">
                  <c:v>34.260240646325613</c:v>
                </c:pt>
                <c:pt idx="30">
                  <c:v>33.812750533856899</c:v>
                </c:pt>
                <c:pt idx="31">
                  <c:v>35.828179254499453</c:v>
                </c:pt>
                <c:pt idx="32">
                  <c:v>35.498909403448856</c:v>
                </c:pt>
                <c:pt idx="33">
                  <c:v>36.170939482280751</c:v>
                </c:pt>
                <c:pt idx="34">
                  <c:v>36.169453288061561</c:v>
                </c:pt>
                <c:pt idx="35">
                  <c:v>35.939885163835854</c:v>
                </c:pt>
                <c:pt idx="36">
                  <c:v>36.056225225772494</c:v>
                </c:pt>
                <c:pt idx="37">
                  <c:v>36.732481800614494</c:v>
                </c:pt>
                <c:pt idx="38">
                  <c:v>35.841246215386477</c:v>
                </c:pt>
                <c:pt idx="39">
                  <c:v>35.278067126866176</c:v>
                </c:pt>
                <c:pt idx="40">
                  <c:v>36.060649541772754</c:v>
                </c:pt>
                <c:pt idx="41">
                  <c:v>37.524435836920276</c:v>
                </c:pt>
                <c:pt idx="42">
                  <c:v>37.303699022421831</c:v>
                </c:pt>
                <c:pt idx="43">
                  <c:v>37.416757158116098</c:v>
                </c:pt>
                <c:pt idx="44">
                  <c:v>36.852695077012704</c:v>
                </c:pt>
                <c:pt idx="45">
                  <c:v>38.649455841848351</c:v>
                </c:pt>
                <c:pt idx="46">
                  <c:v>37.415439155395994</c:v>
                </c:pt>
                <c:pt idx="47">
                  <c:v>38.311743889021997</c:v>
                </c:pt>
                <c:pt idx="48">
                  <c:v>38.091039943771612</c:v>
                </c:pt>
                <c:pt idx="49">
                  <c:v>38.985749185945998</c:v>
                </c:pt>
                <c:pt idx="50">
                  <c:v>37.645345545336006</c:v>
                </c:pt>
                <c:pt idx="51">
                  <c:v>37.985467420201083</c:v>
                </c:pt>
                <c:pt idx="52">
                  <c:v>38.776857997023555</c:v>
                </c:pt>
                <c:pt idx="53">
                  <c:v>39.785882456399904</c:v>
                </c:pt>
                <c:pt idx="54">
                  <c:v>41.350124241062844</c:v>
                </c:pt>
                <c:pt idx="55">
                  <c:v>39.447401881635727</c:v>
                </c:pt>
                <c:pt idx="56">
                  <c:v>40.12824325405461</c:v>
                </c:pt>
                <c:pt idx="57">
                  <c:v>41.022027595374993</c:v>
                </c:pt>
                <c:pt idx="58">
                  <c:v>40.689858971061085</c:v>
                </c:pt>
                <c:pt idx="59">
                  <c:v>41.029595349696592</c:v>
                </c:pt>
                <c:pt idx="60">
                  <c:v>42.93104148984164</c:v>
                </c:pt>
                <c:pt idx="61">
                  <c:v>42.597087972858105</c:v>
                </c:pt>
                <c:pt idx="62">
                  <c:v>42.601362583123596</c:v>
                </c:pt>
                <c:pt idx="63">
                  <c:v>43.273912126620907</c:v>
                </c:pt>
                <c:pt idx="64">
                  <c:v>44.171844280160244</c:v>
                </c:pt>
                <c:pt idx="65">
                  <c:v>44.510342211507634</c:v>
                </c:pt>
                <c:pt idx="66">
                  <c:v>44.844619830301376</c:v>
                </c:pt>
                <c:pt idx="67">
                  <c:v>45.741052686850651</c:v>
                </c:pt>
                <c:pt idx="68">
                  <c:v>46.747956076370961</c:v>
                </c:pt>
                <c:pt idx="69">
                  <c:v>47.977338390904563</c:v>
                </c:pt>
                <c:pt idx="70">
                  <c:v>48.428536096519828</c:v>
                </c:pt>
                <c:pt idx="71">
                  <c:v>49.212398679736793</c:v>
                </c:pt>
                <c:pt idx="72">
                  <c:v>50.442661733288105</c:v>
                </c:pt>
                <c:pt idx="73">
                  <c:v>51.223174179147918</c:v>
                </c:pt>
                <c:pt idx="74">
                  <c:v>52.562670922439857</c:v>
                </c:pt>
                <c:pt idx="75">
                  <c:v>54.904057523497009</c:v>
                </c:pt>
                <c:pt idx="76">
                  <c:v>55.796711170566013</c:v>
                </c:pt>
                <c:pt idx="77">
                  <c:v>55.685028005289993</c:v>
                </c:pt>
                <c:pt idx="78">
                  <c:v>57.359418029315997</c:v>
                </c:pt>
                <c:pt idx="79">
                  <c:v>58.806352974359221</c:v>
                </c:pt>
                <c:pt idx="80">
                  <c:v>59.917416743025058</c:v>
                </c:pt>
                <c:pt idx="81">
                  <c:v>60.362677913921459</c:v>
                </c:pt>
                <c:pt idx="82">
                  <c:v>61.695943229363081</c:v>
                </c:pt>
                <c:pt idx="83">
                  <c:v>62.365410740222863</c:v>
                </c:pt>
                <c:pt idx="84">
                  <c:v>64.25383183776178</c:v>
                </c:pt>
                <c:pt idx="85">
                  <c:v>65.029307752196118</c:v>
                </c:pt>
                <c:pt idx="86">
                  <c:v>66.804678478508578</c:v>
                </c:pt>
                <c:pt idx="87">
                  <c:v>64.809161046733408</c:v>
                </c:pt>
                <c:pt idx="88">
                  <c:v>68.356760975766079</c:v>
                </c:pt>
                <c:pt idx="89">
                  <c:v>67.471634217683018</c:v>
                </c:pt>
                <c:pt idx="90">
                  <c:v>69.355163986889181</c:v>
                </c:pt>
                <c:pt idx="91">
                  <c:v>70.904871311774258</c:v>
                </c:pt>
                <c:pt idx="92">
                  <c:v>70.684366840108453</c:v>
                </c:pt>
                <c:pt idx="93">
                  <c:v>71.459183923276726</c:v>
                </c:pt>
                <c:pt idx="94">
                  <c:v>72.565969235787804</c:v>
                </c:pt>
                <c:pt idx="95">
                  <c:v>73.229855652815843</c:v>
                </c:pt>
                <c:pt idx="96">
                  <c:v>74.114810644608127</c:v>
                </c:pt>
                <c:pt idx="97">
                  <c:v>75.220322507888241</c:v>
                </c:pt>
                <c:pt idx="98">
                  <c:v>75.772789701072554</c:v>
                </c:pt>
                <c:pt idx="99">
                  <c:v>77.097759280329299</c:v>
                </c:pt>
                <c:pt idx="100">
                  <c:v>77.650495332599988</c:v>
                </c:pt>
                <c:pt idx="101">
                  <c:v>77.098222541518524</c:v>
                </c:pt>
                <c:pt idx="102">
                  <c:v>77.9812480827797</c:v>
                </c:pt>
                <c:pt idx="103">
                  <c:v>78.312490961556179</c:v>
                </c:pt>
                <c:pt idx="104">
                  <c:v>79.526805508532789</c:v>
                </c:pt>
                <c:pt idx="105">
                  <c:v>79.637285269185867</c:v>
                </c:pt>
                <c:pt idx="106">
                  <c:v>81.291354260216707</c:v>
                </c:pt>
                <c:pt idx="107">
                  <c:v>82.062832598103455</c:v>
                </c:pt>
                <c:pt idx="108">
                  <c:v>82.173486003538287</c:v>
                </c:pt>
                <c:pt idx="109">
                  <c:v>83.825619141523958</c:v>
                </c:pt>
                <c:pt idx="110">
                  <c:v>84.156236048999858</c:v>
                </c:pt>
                <c:pt idx="111">
                  <c:v>83.826171976487458</c:v>
                </c:pt>
                <c:pt idx="112">
                  <c:v>85.587621010754788</c:v>
                </c:pt>
                <c:pt idx="113">
                  <c:v>84.817274435864022</c:v>
                </c:pt>
                <c:pt idx="114">
                  <c:v>84.266303686399027</c:v>
                </c:pt>
                <c:pt idx="115">
                  <c:v>82.943775782807222</c:v>
                </c:pt>
                <c:pt idx="116">
                  <c:v>81.511456702318526</c:v>
                </c:pt>
                <c:pt idx="117">
                  <c:v>80.629000601313635</c:v>
                </c:pt>
                <c:pt idx="118">
                  <c:v>78.751828271358193</c:v>
                </c:pt>
                <c:pt idx="119">
                  <c:v>76.763817307579558</c:v>
                </c:pt>
                <c:pt idx="120">
                  <c:v>74.000457552167518</c:v>
                </c:pt>
                <c:pt idx="121">
                  <c:v>72.669334114530685</c:v>
                </c:pt>
                <c:pt idx="122">
                  <c:v>70.789191400817927</c:v>
                </c:pt>
                <c:pt idx="123">
                  <c:v>70.006652988290227</c:v>
                </c:pt>
                <c:pt idx="124">
                  <c:v>69.342005489153905</c:v>
                </c:pt>
                <c:pt idx="125">
                  <c:v>68.560947143078749</c:v>
                </c:pt>
                <c:pt idx="126">
                  <c:v>67.011464000628465</c:v>
                </c:pt>
                <c:pt idx="127">
                  <c:v>65.563357438272362</c:v>
                </c:pt>
                <c:pt idx="128">
                  <c:v>65.009902772816758</c:v>
                </c:pt>
                <c:pt idx="129">
                  <c:v>63.669163984084612</c:v>
                </c:pt>
                <c:pt idx="130">
                  <c:v>62.339354598784375</c:v>
                </c:pt>
                <c:pt idx="131">
                  <c:v>62.547106759415243</c:v>
                </c:pt>
                <c:pt idx="132">
                  <c:v>60.994788027447186</c:v>
                </c:pt>
                <c:pt idx="133">
                  <c:v>60.212992976948463</c:v>
                </c:pt>
                <c:pt idx="134">
                  <c:v>59.096211262395229</c:v>
                </c:pt>
                <c:pt idx="135">
                  <c:v>57.763120634618261</c:v>
                </c:pt>
                <c:pt idx="136">
                  <c:v>57.317653117283072</c:v>
                </c:pt>
                <c:pt idx="137">
                  <c:v>55.964006574314844</c:v>
                </c:pt>
                <c:pt idx="138">
                  <c:v>55.968830504667778</c:v>
                </c:pt>
                <c:pt idx="139">
                  <c:v>55.300023070953394</c:v>
                </c:pt>
                <c:pt idx="140">
                  <c:v>55.623728307743988</c:v>
                </c:pt>
                <c:pt idx="141">
                  <c:v>55.400767532895998</c:v>
                </c:pt>
                <c:pt idx="142">
                  <c:v>54.285631603413144</c:v>
                </c:pt>
                <c:pt idx="143">
                  <c:v>53.49846944916959</c:v>
                </c:pt>
                <c:pt idx="144">
                  <c:v>54.274821907002945</c:v>
                </c:pt>
                <c:pt idx="145">
                  <c:v>53.933463610073375</c:v>
                </c:pt>
                <c:pt idx="146">
                  <c:v>53.601636062353748</c:v>
                </c:pt>
                <c:pt idx="147">
                  <c:v>52.159054049592775</c:v>
                </c:pt>
                <c:pt idx="148">
                  <c:v>52.714473049101059</c:v>
                </c:pt>
                <c:pt idx="149">
                  <c:v>52.149597906400182</c:v>
                </c:pt>
                <c:pt idx="150">
                  <c:v>52.02893992705593</c:v>
                </c:pt>
                <c:pt idx="151">
                  <c:v>51.82129074738625</c:v>
                </c:pt>
                <c:pt idx="152">
                  <c:v>51.368831461844088</c:v>
                </c:pt>
                <c:pt idx="153">
                  <c:v>51.596052891422012</c:v>
                </c:pt>
                <c:pt idx="154">
                  <c:v>50.595377899605182</c:v>
                </c:pt>
                <c:pt idx="155">
                  <c:v>49.595946829165463</c:v>
                </c:pt>
                <c:pt idx="156">
                  <c:v>50.261084523539978</c:v>
                </c:pt>
                <c:pt idx="157">
                  <c:v>50.041224555293432</c:v>
                </c:pt>
                <c:pt idx="158">
                  <c:v>49.930363161663074</c:v>
                </c:pt>
                <c:pt idx="159">
                  <c:v>50.709855512853501</c:v>
                </c:pt>
                <c:pt idx="160">
                  <c:v>50.275103698159334</c:v>
                </c:pt>
                <c:pt idx="161">
                  <c:v>51.723033843646931</c:v>
                </c:pt>
                <c:pt idx="162">
                  <c:v>51.506332297802011</c:v>
                </c:pt>
                <c:pt idx="163">
                  <c:v>52.062192681282909</c:v>
                </c:pt>
                <c:pt idx="164">
                  <c:v>52.299348549640342</c:v>
                </c:pt>
                <c:pt idx="165">
                  <c:v>53.518711800459293</c:v>
                </c:pt>
                <c:pt idx="166">
                  <c:v>53.303052269779698</c:v>
                </c:pt>
                <c:pt idx="167">
                  <c:v>54.972449176574351</c:v>
                </c:pt>
                <c:pt idx="168">
                  <c:v>55.203928249298258</c:v>
                </c:pt>
                <c:pt idx="169">
                  <c:v>55.536297873036098</c:v>
                </c:pt>
                <c:pt idx="170">
                  <c:v>56.318452493715178</c:v>
                </c:pt>
                <c:pt idx="171">
                  <c:v>56.433156357955632</c:v>
                </c:pt>
                <c:pt idx="172">
                  <c:v>57.438815530859436</c:v>
                </c:pt>
                <c:pt idx="173">
                  <c:v>58.994937855623945</c:v>
                </c:pt>
                <c:pt idx="174">
                  <c:v>59.331851944931316</c:v>
                </c:pt>
                <c:pt idx="175">
                  <c:v>60.446653060640884</c:v>
                </c:pt>
                <c:pt idx="176">
                  <c:v>60.114676334363878</c:v>
                </c:pt>
                <c:pt idx="177">
                  <c:v>60.122930995331579</c:v>
                </c:pt>
                <c:pt idx="178">
                  <c:v>60.456114051515954</c:v>
                </c:pt>
                <c:pt idx="179">
                  <c:v>62.23481406817956</c:v>
                </c:pt>
                <c:pt idx="180">
                  <c:v>62.572195702576558</c:v>
                </c:pt>
                <c:pt idx="181">
                  <c:v>62.905069052531928</c:v>
                </c:pt>
                <c:pt idx="182">
                  <c:v>64.018181202635986</c:v>
                </c:pt>
                <c:pt idx="183">
                  <c:v>63.801729752085095</c:v>
                </c:pt>
                <c:pt idx="184">
                  <c:v>65.019198383907167</c:v>
                </c:pt>
                <c:pt idx="185">
                  <c:v>65.574440571555584</c:v>
                </c:pt>
                <c:pt idx="186">
                  <c:v>66.239399865449798</c:v>
                </c:pt>
                <c:pt idx="187">
                  <c:v>66.796434342516179</c:v>
                </c:pt>
                <c:pt idx="188">
                  <c:v>66.907663894931517</c:v>
                </c:pt>
                <c:pt idx="189">
                  <c:v>67.463650504854229</c:v>
                </c:pt>
                <c:pt idx="190">
                  <c:v>68.463754080674846</c:v>
                </c:pt>
                <c:pt idx="191">
                  <c:v>69.906840525424059</c:v>
                </c:pt>
                <c:pt idx="192">
                  <c:v>70.127575974527858</c:v>
                </c:pt>
                <c:pt idx="193">
                  <c:v>69.90565679983132</c:v>
                </c:pt>
                <c:pt idx="194">
                  <c:v>71.010086654145496</c:v>
                </c:pt>
                <c:pt idx="195">
                  <c:v>71.676252033337889</c:v>
                </c:pt>
                <c:pt idx="196">
                  <c:v>71.345687545082512</c:v>
                </c:pt>
                <c:pt idx="197">
                  <c:v>71.567801523389051</c:v>
                </c:pt>
                <c:pt idx="198">
                  <c:v>71.898885888508389</c:v>
                </c:pt>
                <c:pt idx="199">
                  <c:v>73.891176441011865</c:v>
                </c:pt>
                <c:pt idx="200">
                  <c:v>74.553840997739258</c:v>
                </c:pt>
              </c:numCache>
            </c:numRef>
          </c:yVal>
          <c:smooth val="1"/>
        </c:ser>
        <c:ser>
          <c:idx val="1"/>
          <c:order val="1"/>
          <c:tx>
            <c:strRef>
              <c:f>Data!$EI$1</c:f>
              <c:strCache>
                <c:ptCount val="1"/>
                <c:pt idx="0">
                  <c:v>ttinf (F)</c:v>
                </c:pt>
              </c:strCache>
            </c:strRef>
          </c:tx>
          <c:spPr>
            <a:ln>
              <a:solidFill>
                <a:schemeClr val="accent1"/>
              </a:solidFill>
            </a:ln>
          </c:spPr>
          <c:marker>
            <c:symbol val="none"/>
          </c:marker>
          <c:xVal>
            <c:numRef>
              <c:f>Data!$AB$2:$AB$202</c:f>
              <c:numCache>
                <c:formatCode>General</c:formatCode>
                <c:ptCount val="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numCache>
            </c:numRef>
          </c:xVal>
          <c:yVal>
            <c:numRef>
              <c:f>Data!$EI$2:$EI$202</c:f>
              <c:numCache>
                <c:formatCode>General</c:formatCode>
                <c:ptCount val="201"/>
                <c:pt idx="0">
                  <c:v>0.5</c:v>
                </c:pt>
                <c:pt idx="1">
                  <c:v>0.5</c:v>
                </c:pt>
                <c:pt idx="2">
                  <c:v>-0.29250803544937298</c:v>
                </c:pt>
                <c:pt idx="3">
                  <c:v>-0.40313714517913013</c:v>
                </c:pt>
                <c:pt idx="4">
                  <c:v>-0.40002109531400737</c:v>
                </c:pt>
                <c:pt idx="5">
                  <c:v>-0.39999636345323042</c:v>
                </c:pt>
                <c:pt idx="6">
                  <c:v>-0.40000007686768757</c:v>
                </c:pt>
                <c:pt idx="7">
                  <c:v>-0.40000000149842668</c:v>
                </c:pt>
                <c:pt idx="8">
                  <c:v>-0.39999999988459112</c:v>
                </c:pt>
                <c:pt idx="9">
                  <c:v>-0.40000000000162572</c:v>
                </c:pt>
                <c:pt idx="10">
                  <c:v>-0.40000000000009095</c:v>
                </c:pt>
                <c:pt idx="11">
                  <c:v>-0.39999999999998492</c:v>
                </c:pt>
                <c:pt idx="12">
                  <c:v>0.41513386974679634</c:v>
                </c:pt>
                <c:pt idx="13">
                  <c:v>0.50281366195462618</c:v>
                </c:pt>
                <c:pt idx="14">
                  <c:v>0.50000762205525007</c:v>
                </c:pt>
                <c:pt idx="15">
                  <c:v>0.49999704139867496</c:v>
                </c:pt>
                <c:pt idx="16">
                  <c:v>0.53555777724170639</c:v>
                </c:pt>
                <c:pt idx="17">
                  <c:v>1.3807635769060886</c:v>
                </c:pt>
                <c:pt idx="18">
                  <c:v>1.4013620183233577</c:v>
                </c:pt>
                <c:pt idx="19">
                  <c:v>1.3999823062229666</c:v>
                </c:pt>
                <c:pt idx="20">
                  <c:v>1.3999991412355826</c:v>
                </c:pt>
                <c:pt idx="21">
                  <c:v>1.4000000403484592</c:v>
                </c:pt>
                <c:pt idx="22">
                  <c:v>2.1925080352079931</c:v>
                </c:pt>
                <c:pt idx="23">
                  <c:v>2.3031371451461631</c:v>
                </c:pt>
                <c:pt idx="24">
                  <c:v>2.3000210953151172</c:v>
                </c:pt>
                <c:pt idx="25">
                  <c:v>2.5162525881710267</c:v>
                </c:pt>
                <c:pt idx="26">
                  <c:v>3.1959877943922392</c:v>
                </c:pt>
                <c:pt idx="27">
                  <c:v>3.2007768906604612</c:v>
                </c:pt>
                <c:pt idx="28">
                  <c:v>3.2075916664421653</c:v>
                </c:pt>
                <c:pt idx="29">
                  <c:v>4.0725724141740534</c:v>
                </c:pt>
                <c:pt idx="30">
                  <c:v>4.1016090468280595</c:v>
                </c:pt>
                <c:pt idx="31">
                  <c:v>4.7974101081192657</c:v>
                </c:pt>
                <c:pt idx="32">
                  <c:v>5.01152612529728</c:v>
                </c:pt>
                <c:pt idx="33">
                  <c:v>5.872665977790632</c:v>
                </c:pt>
                <c:pt idx="34">
                  <c:v>5.9092112585420304</c:v>
                </c:pt>
                <c:pt idx="35">
                  <c:v>6.7725565002983217</c:v>
                </c:pt>
                <c:pt idx="36">
                  <c:v>6.8016078882028523</c:v>
                </c:pt>
                <c:pt idx="37">
                  <c:v>7.5340889800815489</c:v>
                </c:pt>
                <c:pt idx="38">
                  <c:v>7.7392711073875899</c:v>
                </c:pt>
                <c:pt idx="39">
                  <c:v>8.5808264030692527</c:v>
                </c:pt>
                <c:pt idx="40">
                  <c:v>9.4353611598498333</c:v>
                </c:pt>
                <c:pt idx="41">
                  <c:v>10.157719482670498</c:v>
                </c:pt>
                <c:pt idx="42">
                  <c:v>10.404016969916484</c:v>
                </c:pt>
                <c:pt idx="43">
                  <c:v>11.409211690945256</c:v>
                </c:pt>
                <c:pt idx="44">
                  <c:v>12.194069559285326</c:v>
                </c:pt>
                <c:pt idx="45">
                  <c:v>12.85618045291938</c:v>
                </c:pt>
                <c:pt idx="46">
                  <c:v>13.896508807930402</c:v>
                </c:pt>
                <c:pt idx="47">
                  <c:v>14.700694936635054</c:v>
                </c:pt>
                <c:pt idx="48">
                  <c:v>14.911540919162872</c:v>
                </c:pt>
                <c:pt idx="49">
                  <c:v>15.988918590377848</c:v>
                </c:pt>
                <c:pt idx="50">
                  <c:v>17.191606419534367</c:v>
                </c:pt>
                <c:pt idx="51">
                  <c:v>18.301354995596771</c:v>
                </c:pt>
                <c:pt idx="52">
                  <c:v>19.326955548627438</c:v>
                </c:pt>
                <c:pt idx="53">
                  <c:v>20.491724077398882</c:v>
                </c:pt>
                <c:pt idx="54">
                  <c:v>21.699222558009627</c:v>
                </c:pt>
                <c:pt idx="55">
                  <c:v>23.673924767799331</c:v>
                </c:pt>
                <c:pt idx="56">
                  <c:v>24.728564642347166</c:v>
                </c:pt>
                <c:pt idx="57">
                  <c:v>26.372877962129053</c:v>
                </c:pt>
                <c:pt idx="58">
                  <c:v>27.475090055025476</c:v>
                </c:pt>
                <c:pt idx="59">
                  <c:v>29.405942975524269</c:v>
                </c:pt>
                <c:pt idx="60">
                  <c:v>31.073434304798013</c:v>
                </c:pt>
                <c:pt idx="61">
                  <c:v>32.718032004418561</c:v>
                </c:pt>
                <c:pt idx="62">
                  <c:v>34.126856170094982</c:v>
                </c:pt>
                <c:pt idx="63">
                  <c:v>36.369756654265927</c:v>
                </c:pt>
                <c:pt idx="64">
                  <c:v>37.827808043067805</c:v>
                </c:pt>
                <c:pt idx="65">
                  <c:v>39.967625238714447</c:v>
                </c:pt>
                <c:pt idx="66">
                  <c:v>41.857061969415511</c:v>
                </c:pt>
                <c:pt idx="67">
                  <c:v>43.607573757659999</c:v>
                </c:pt>
                <c:pt idx="68">
                  <c:v>45.826402080275216</c:v>
                </c:pt>
                <c:pt idx="69">
                  <c:v>47.711521773280744</c:v>
                </c:pt>
                <c:pt idx="70">
                  <c:v>50.403130582300207</c:v>
                </c:pt>
                <c:pt idx="71">
                  <c:v>51.821184763164034</c:v>
                </c:pt>
                <c:pt idx="72">
                  <c:v>53.530542616787862</c:v>
                </c:pt>
                <c:pt idx="73">
                  <c:v>56.046240620502715</c:v>
                </c:pt>
                <c:pt idx="74">
                  <c:v>57.623879614219788</c:v>
                </c:pt>
                <c:pt idx="75">
                  <c:v>59.89229436916429</c:v>
                </c:pt>
                <c:pt idx="76">
                  <c:v>61.616960866711146</c:v>
                </c:pt>
                <c:pt idx="77">
                  <c:v>63.314762236095305</c:v>
                </c:pt>
                <c:pt idx="78">
                  <c:v>65.720566795683382</c:v>
                </c:pt>
                <c:pt idx="79">
                  <c:v>68.102130042289303</c:v>
                </c:pt>
                <c:pt idx="80">
                  <c:v>70.047005478901326</c:v>
                </c:pt>
                <c:pt idx="81">
                  <c:v>72.32295502622587</c:v>
                </c:pt>
                <c:pt idx="82">
                  <c:v>73.893052418062155</c:v>
                </c:pt>
                <c:pt idx="83">
                  <c:v>75.462089050479378</c:v>
                </c:pt>
                <c:pt idx="84">
                  <c:v>78.208307571077228</c:v>
                </c:pt>
                <c:pt idx="85">
                  <c:v>79.816333999313414</c:v>
                </c:pt>
                <c:pt idx="86">
                  <c:v>81.816265315026328</c:v>
                </c:pt>
                <c:pt idx="87">
                  <c:v>83.415382297608858</c:v>
                </c:pt>
                <c:pt idx="88">
                  <c:v>84.194479421410563</c:v>
                </c:pt>
                <c:pt idx="89">
                  <c:v>86.072300293208258</c:v>
                </c:pt>
                <c:pt idx="90">
                  <c:v>87.39756366385059</c:v>
                </c:pt>
                <c:pt idx="91">
                  <c:v>88.676659744774781</c:v>
                </c:pt>
                <c:pt idx="92">
                  <c:v>89.532251819317196</c:v>
                </c:pt>
                <c:pt idx="93">
                  <c:v>91.564187204577195</c:v>
                </c:pt>
                <c:pt idx="94">
                  <c:v>92.306820849244616</c:v>
                </c:pt>
                <c:pt idx="95">
                  <c:v>93.870740517935445</c:v>
                </c:pt>
                <c:pt idx="96">
                  <c:v>94.920642473093309</c:v>
                </c:pt>
                <c:pt idx="97">
                  <c:v>95.700316767174343</c:v>
                </c:pt>
                <c:pt idx="98">
                  <c:v>96.397934797480858</c:v>
                </c:pt>
                <c:pt idx="99">
                  <c:v>96.803258294098711</c:v>
                </c:pt>
                <c:pt idx="100">
                  <c:v>97.615440065236555</c:v>
                </c:pt>
                <c:pt idx="101">
                  <c:v>98.436907495022595</c:v>
                </c:pt>
                <c:pt idx="102">
                  <c:v>99.157236402567719</c:v>
                </c:pt>
                <c:pt idx="103">
                  <c:v>100.23787692328601</c:v>
                </c:pt>
                <c:pt idx="104">
                  <c:v>100.83324450915309</c:v>
                </c:pt>
                <c:pt idx="105">
                  <c:v>101.44908036739781</c:v>
                </c:pt>
                <c:pt idx="106">
                  <c:v>102.19259081884245</c:v>
                </c:pt>
                <c:pt idx="107">
                  <c:v>102.85618108041211</c:v>
                </c:pt>
                <c:pt idx="108">
                  <c:v>103.89651023859921</c:v>
                </c:pt>
                <c:pt idx="109">
                  <c:v>104.1500487711682</c:v>
                </c:pt>
                <c:pt idx="110">
                  <c:v>104.89220926032642</c:v>
                </c:pt>
                <c:pt idx="111">
                  <c:v>104.24569567638383</c:v>
                </c:pt>
                <c:pt idx="112">
                  <c:v>103.49433784354945</c:v>
                </c:pt>
                <c:pt idx="113">
                  <c:v>102.00787090505405</c:v>
                </c:pt>
                <c:pt idx="114">
                  <c:v>99.977731356673246</c:v>
                </c:pt>
                <c:pt idx="115">
                  <c:v>96.618184938432478</c:v>
                </c:pt>
                <c:pt idx="116">
                  <c:v>93.197420052552218</c:v>
                </c:pt>
                <c:pt idx="117">
                  <c:v>88.80211876044568</c:v>
                </c:pt>
                <c:pt idx="118">
                  <c:v>82.693289404678765</c:v>
                </c:pt>
                <c:pt idx="119">
                  <c:v>76.120390090778571</c:v>
                </c:pt>
                <c:pt idx="120">
                  <c:v>69.467372826812749</c:v>
                </c:pt>
                <c:pt idx="121">
                  <c:v>63.794972749719321</c:v>
                </c:pt>
                <c:pt idx="122">
                  <c:v>56.732715206520645</c:v>
                </c:pt>
                <c:pt idx="123">
                  <c:v>50.529674266616944</c:v>
                </c:pt>
                <c:pt idx="124">
                  <c:v>44.802235742938414</c:v>
                </c:pt>
                <c:pt idx="125">
                  <c:v>38.419381785653869</c:v>
                </c:pt>
                <c:pt idx="126">
                  <c:v>34.057793398543346</c:v>
                </c:pt>
                <c:pt idx="127">
                  <c:v>29.852216138922728</c:v>
                </c:pt>
                <c:pt idx="128">
                  <c:v>26.117372000569787</c:v>
                </c:pt>
                <c:pt idx="129">
                  <c:v>19.771683555303582</c:v>
                </c:pt>
                <c:pt idx="130">
                  <c:v>15.154488159481026</c:v>
                </c:pt>
                <c:pt idx="131">
                  <c:v>10.805277519614854</c:v>
                </c:pt>
                <c:pt idx="132">
                  <c:v>7.8873742319826166</c:v>
                </c:pt>
                <c:pt idx="133">
                  <c:v>3.2474928698365195</c:v>
                </c:pt>
                <c:pt idx="134">
                  <c:v>0.55739384527765856</c:v>
                </c:pt>
                <c:pt idx="135">
                  <c:v>-2.5547281286976613</c:v>
                </c:pt>
                <c:pt idx="136">
                  <c:v>-6.12865266545964</c:v>
                </c:pt>
                <c:pt idx="137">
                  <c:v>-8.4965522014635066</c:v>
                </c:pt>
                <c:pt idx="138">
                  <c:v>-10.718564409091298</c:v>
                </c:pt>
                <c:pt idx="139">
                  <c:v>-12.511902678206752</c:v>
                </c:pt>
                <c:pt idx="140">
                  <c:v>-14.881912216429795</c:v>
                </c:pt>
                <c:pt idx="141">
                  <c:v>-16.62154133947007</c:v>
                </c:pt>
                <c:pt idx="142">
                  <c:v>-17.994512405193078</c:v>
                </c:pt>
                <c:pt idx="143">
                  <c:v>-19.101440909566179</c:v>
                </c:pt>
                <c:pt idx="144">
                  <c:v>-20.138212419543152</c:v>
                </c:pt>
                <c:pt idx="145">
                  <c:v>-20.49108160185969</c:v>
                </c:pt>
                <c:pt idx="146">
                  <c:v>-21.098796672436919</c:v>
                </c:pt>
                <c:pt idx="147">
                  <c:v>-21.100628320222881</c:v>
                </c:pt>
                <c:pt idx="148">
                  <c:v>-21.099984328935491</c:v>
                </c:pt>
                <c:pt idx="149">
                  <c:v>-21.099999805190009</c:v>
                </c:pt>
                <c:pt idx="150">
                  <c:v>-20.307491985114893</c:v>
                </c:pt>
                <c:pt idx="151">
                  <c:v>-19.541615510501089</c:v>
                </c:pt>
                <c:pt idx="152">
                  <c:v>-18.503450879728486</c:v>
                </c:pt>
                <c:pt idx="153">
                  <c:v>-17.594707084370889</c:v>
                </c:pt>
                <c:pt idx="154">
                  <c:v>-16.102146197295212</c:v>
                </c:pt>
                <c:pt idx="155">
                  <c:v>-14.606928332336619</c:v>
                </c:pt>
                <c:pt idx="156">
                  <c:v>-12.906475497897304</c:v>
                </c:pt>
                <c:pt idx="157">
                  <c:v>-10.306660078220473</c:v>
                </c:pt>
                <c:pt idx="158">
                  <c:v>-7.5871033577605465</c:v>
                </c:pt>
                <c:pt idx="159">
                  <c:v>-4.9037645578540037</c:v>
                </c:pt>
                <c:pt idx="160">
                  <c:v>-2.5158285881872757</c:v>
                </c:pt>
                <c:pt idx="161">
                  <c:v>0.8026106997707525</c:v>
                </c:pt>
                <c:pt idx="162">
                  <c:v>3.5521699806803877</c:v>
                </c:pt>
                <c:pt idx="163">
                  <c:v>6.5516121241767014</c:v>
                </c:pt>
                <c:pt idx="164">
                  <c:v>9.2756727876028435</c:v>
                </c:pt>
                <c:pt idx="165">
                  <c:v>13.437328520233475</c:v>
                </c:pt>
                <c:pt idx="166">
                  <c:v>16.364800407421114</c:v>
                </c:pt>
                <c:pt idx="167">
                  <c:v>19.780121057993689</c:v>
                </c:pt>
                <c:pt idx="168">
                  <c:v>22.42604995256443</c:v>
                </c:pt>
                <c:pt idx="169">
                  <c:v>25.171605213640248</c:v>
                </c:pt>
                <c:pt idx="170">
                  <c:v>28.339323925304257</c:v>
                </c:pt>
                <c:pt idx="171">
                  <c:v>31.419812742078193</c:v>
                </c:pt>
                <c:pt idx="172">
                  <c:v>34.126804075616441</c:v>
                </c:pt>
                <c:pt idx="173">
                  <c:v>36.672441278520182</c:v>
                </c:pt>
                <c:pt idx="174">
                  <c:v>39.426753066696293</c:v>
                </c:pt>
                <c:pt idx="175">
                  <c:v>42.058961890745707</c:v>
                </c:pt>
                <c:pt idx="176">
                  <c:v>45.015055513439002</c:v>
                </c:pt>
                <c:pt idx="177">
                  <c:v>47.293888960743644</c:v>
                </c:pt>
                <c:pt idx="178">
                  <c:v>49.518551249110317</c:v>
                </c:pt>
                <c:pt idx="179">
                  <c:v>51.095649413351993</c:v>
                </c:pt>
                <c:pt idx="180">
                  <c:v>52.785924432416245</c:v>
                </c:pt>
                <c:pt idx="181">
                  <c:v>54.520764449194125</c:v>
                </c:pt>
                <c:pt idx="182">
                  <c:v>56.709663180506993</c:v>
                </c:pt>
                <c:pt idx="183">
                  <c:v>58.601681286759998</c:v>
                </c:pt>
                <c:pt idx="184">
                  <c:v>59.838485260703344</c:v>
                </c:pt>
                <c:pt idx="185">
                  <c:v>62.561813512545712</c:v>
                </c:pt>
                <c:pt idx="186">
                  <c:v>64.871767610396319</c:v>
                </c:pt>
                <c:pt idx="187">
                  <c:v>66.329975789510002</c:v>
                </c:pt>
                <c:pt idx="188">
                  <c:v>68.490260189840868</c:v>
                </c:pt>
                <c:pt idx="189">
                  <c:v>69.708909471629852</c:v>
                </c:pt>
                <c:pt idx="190">
                  <c:v>71.125727722720214</c:v>
                </c:pt>
                <c:pt idx="191">
                  <c:v>72.258560450389552</c:v>
                </c:pt>
                <c:pt idx="192">
                  <c:v>73.296903431931327</c:v>
                </c:pt>
                <c:pt idx="193">
                  <c:v>73.403255616631384</c:v>
                </c:pt>
                <c:pt idx="194">
                  <c:v>74.192521651324952</c:v>
                </c:pt>
                <c:pt idx="195">
                  <c:v>76.174517808518758</c:v>
                </c:pt>
                <c:pt idx="196">
                  <c:v>78.647078711500455</c:v>
                </c:pt>
                <c:pt idx="197">
                  <c:v>81.484532162252151</c:v>
                </c:pt>
                <c:pt idx="198">
                  <c:v>83.225331670758024</c:v>
                </c:pt>
                <c:pt idx="199">
                  <c:v>84.392469299462462</c:v>
                </c:pt>
                <c:pt idx="200">
                  <c:v>85.097579658638267</c:v>
                </c:pt>
              </c:numCache>
            </c:numRef>
          </c:yVal>
          <c:smooth val="1"/>
        </c:ser>
        <c:ser>
          <c:idx val="2"/>
          <c:order val="2"/>
          <c:tx>
            <c:strRef>
              <c:f>Data!$EJ$1</c:f>
              <c:strCache>
                <c:ptCount val="1"/>
                <c:pt idx="0">
                  <c:v>t2 (F)</c:v>
                </c:pt>
              </c:strCache>
            </c:strRef>
          </c:tx>
          <c:spPr>
            <a:ln w="38100">
              <a:solidFill>
                <a:schemeClr val="accent2"/>
              </a:solidFill>
            </a:ln>
          </c:spPr>
          <c:marker>
            <c:symbol val="none"/>
          </c:marker>
          <c:xVal>
            <c:numRef>
              <c:f>Data!$AB$2:$AB$202</c:f>
              <c:numCache>
                <c:formatCode>General</c:formatCode>
                <c:ptCount val="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numCache>
            </c:numRef>
          </c:xVal>
          <c:yVal>
            <c:numRef>
              <c:f>Data!$EJ$2:$EJ$202</c:f>
              <c:numCache>
                <c:formatCode>General</c:formatCode>
                <c:ptCount val="201"/>
                <c:pt idx="0">
                  <c:v>7.8853809769902297</c:v>
                </c:pt>
                <c:pt idx="1">
                  <c:v>7.8853809769902297</c:v>
                </c:pt>
                <c:pt idx="2">
                  <c:v>8.5751192448247266</c:v>
                </c:pt>
                <c:pt idx="3">
                  <c:v>8.1153396703132348</c:v>
                </c:pt>
                <c:pt idx="4">
                  <c:v>8.8049402520163724</c:v>
                </c:pt>
                <c:pt idx="5">
                  <c:v>7.4253254632021823</c:v>
                </c:pt>
                <c:pt idx="6">
                  <c:v>8.1153396703132348</c:v>
                </c:pt>
                <c:pt idx="7">
                  <c:v>6.9650853598803275</c:v>
                </c:pt>
                <c:pt idx="8">
                  <c:v>8.3452524052574404</c:v>
                </c:pt>
                <c:pt idx="9">
                  <c:v>8.5751192448247266</c:v>
                </c:pt>
                <c:pt idx="10">
                  <c:v>6.2743779969940192</c:v>
                </c:pt>
                <c:pt idx="11">
                  <c:v>7.1952285167337777</c:v>
                </c:pt>
                <c:pt idx="12">
                  <c:v>7.1952285167337777</c:v>
                </c:pt>
                <c:pt idx="13">
                  <c:v>8.3452524052574404</c:v>
                </c:pt>
                <c:pt idx="14">
                  <c:v>7.4253254632021823</c:v>
                </c:pt>
                <c:pt idx="15">
                  <c:v>8.5751192448247266</c:v>
                </c:pt>
                <c:pt idx="16">
                  <c:v>6.7348959296402855</c:v>
                </c:pt>
                <c:pt idx="17">
                  <c:v>7.4253254632021823</c:v>
                </c:pt>
                <c:pt idx="18">
                  <c:v>9.0347154898340989</c:v>
                </c:pt>
                <c:pt idx="19">
                  <c:v>9.4941289093544619</c:v>
                </c:pt>
                <c:pt idx="20">
                  <c:v>8.5751192448247266</c:v>
                </c:pt>
                <c:pt idx="21">
                  <c:v>7.1952285167337777</c:v>
                </c:pt>
                <c:pt idx="22">
                  <c:v>9.2644450212797</c:v>
                </c:pt>
                <c:pt idx="23">
                  <c:v>8.1153396703132348</c:v>
                </c:pt>
                <c:pt idx="24">
                  <c:v>6.2743779969940192</c:v>
                </c:pt>
                <c:pt idx="25">
                  <c:v>9.2644450212797</c:v>
                </c:pt>
                <c:pt idx="26">
                  <c:v>8.1153396703132348</c:v>
                </c:pt>
                <c:pt idx="27">
                  <c:v>8.1153396703132348</c:v>
                </c:pt>
                <c:pt idx="28">
                  <c:v>9.4941289093544619</c:v>
                </c:pt>
                <c:pt idx="29">
                  <c:v>10.182907343370687</c:v>
                </c:pt>
                <c:pt idx="30">
                  <c:v>9.7237672170601854</c:v>
                </c:pt>
                <c:pt idx="31">
                  <c:v>8.3452524052574404</c:v>
                </c:pt>
                <c:pt idx="32">
                  <c:v>8.8049402520163724</c:v>
                </c:pt>
                <c:pt idx="33">
                  <c:v>9.0347154898340989</c:v>
                </c:pt>
                <c:pt idx="34">
                  <c:v>9.9533600073984303</c:v>
                </c:pt>
                <c:pt idx="35">
                  <c:v>9.0347154898340989</c:v>
                </c:pt>
                <c:pt idx="36">
                  <c:v>9.7237672170601854</c:v>
                </c:pt>
                <c:pt idx="37">
                  <c:v>9.0347154898340989</c:v>
                </c:pt>
                <c:pt idx="38">
                  <c:v>10.871277255107827</c:v>
                </c:pt>
                <c:pt idx="39">
                  <c:v>13.162915029434771</c:v>
                </c:pt>
                <c:pt idx="40">
                  <c:v>12.7049460693695</c:v>
                </c:pt>
                <c:pt idx="41">
                  <c:v>13.162915029434771</c:v>
                </c:pt>
                <c:pt idx="42">
                  <c:v>13.391832619451179</c:v>
                </c:pt>
                <c:pt idx="43">
                  <c:v>13.849534334459442</c:v>
                </c:pt>
                <c:pt idx="44">
                  <c:v>14.993013016077157</c:v>
                </c:pt>
                <c:pt idx="45">
                  <c:v>13.620705700125468</c:v>
                </c:pt>
                <c:pt idx="46">
                  <c:v>14.993013016077157</c:v>
                </c:pt>
                <c:pt idx="47">
                  <c:v>16.135389989421796</c:v>
                </c:pt>
                <c:pt idx="48">
                  <c:v>15.221576295401571</c:v>
                </c:pt>
                <c:pt idx="49">
                  <c:v>17.960921250062189</c:v>
                </c:pt>
                <c:pt idx="50">
                  <c:v>16.82029062954059</c:v>
                </c:pt>
                <c:pt idx="51">
                  <c:v>19.328251460468131</c:v>
                </c:pt>
                <c:pt idx="52">
                  <c:v>19.555989411807388</c:v>
                </c:pt>
                <c:pt idx="53">
                  <c:v>20.238946668037027</c:v>
                </c:pt>
                <c:pt idx="54">
                  <c:v>21.148959966896921</c:v>
                </c:pt>
                <c:pt idx="55">
                  <c:v>22.058295389149123</c:v>
                </c:pt>
                <c:pt idx="56">
                  <c:v>23.421036324111729</c:v>
                </c:pt>
                <c:pt idx="57">
                  <c:v>22.739854524876336</c:v>
                </c:pt>
                <c:pt idx="58">
                  <c:v>25.235689302219889</c:v>
                </c:pt>
                <c:pt idx="59">
                  <c:v>24.328694695291404</c:v>
                </c:pt>
                <c:pt idx="60">
                  <c:v>26.821344809422889</c:v>
                </c:pt>
                <c:pt idx="61">
                  <c:v>28.405001496464987</c:v>
                </c:pt>
                <c:pt idx="62">
                  <c:v>29.986680972891854</c:v>
                </c:pt>
                <c:pt idx="63">
                  <c:v>31.791921306715153</c:v>
                </c:pt>
                <c:pt idx="64">
                  <c:v>33.369436670090977</c:v>
                </c:pt>
                <c:pt idx="65">
                  <c:v>33.594639642895231</c:v>
                </c:pt>
                <c:pt idx="66">
                  <c:v>34.495063142124259</c:v>
                </c:pt>
                <c:pt idx="67">
                  <c:v>36.294058963366865</c:v>
                </c:pt>
                <c:pt idx="68">
                  <c:v>38.090613429003781</c:v>
                </c:pt>
                <c:pt idx="69">
                  <c:v>40.780938147480107</c:v>
                </c:pt>
                <c:pt idx="70">
                  <c:v>41.452685136126831</c:v>
                </c:pt>
                <c:pt idx="71">
                  <c:v>42.124101850471362</c:v>
                </c:pt>
                <c:pt idx="72">
                  <c:v>43.465951260424013</c:v>
                </c:pt>
                <c:pt idx="73">
                  <c:v>46.14576163458662</c:v>
                </c:pt>
                <c:pt idx="74">
                  <c:v>46.14576163458662</c:v>
                </c:pt>
                <c:pt idx="75">
                  <c:v>49.043144659423774</c:v>
                </c:pt>
                <c:pt idx="76">
                  <c:v>51.934687873940689</c:v>
                </c:pt>
                <c:pt idx="77">
                  <c:v>51.934687873940689</c:v>
                </c:pt>
                <c:pt idx="78">
                  <c:v>55.707355415626054</c:v>
                </c:pt>
                <c:pt idx="79">
                  <c:v>55.042285341452654</c:v>
                </c:pt>
                <c:pt idx="80">
                  <c:v>57.700808530000813</c:v>
                </c:pt>
                <c:pt idx="81">
                  <c:v>60.133725062319229</c:v>
                </c:pt>
                <c:pt idx="82">
                  <c:v>62.121462903122676</c:v>
                </c:pt>
                <c:pt idx="83">
                  <c:v>63.886242572020301</c:v>
                </c:pt>
                <c:pt idx="84">
                  <c:v>63.886242572020301</c:v>
                </c:pt>
                <c:pt idx="85">
                  <c:v>67.189997197097128</c:v>
                </c:pt>
                <c:pt idx="86">
                  <c:v>68.509635635338327</c:v>
                </c:pt>
                <c:pt idx="87">
                  <c:v>70.267531291814805</c:v>
                </c:pt>
                <c:pt idx="88">
                  <c:v>71.584753978736614</c:v>
                </c:pt>
                <c:pt idx="89">
                  <c:v>74.216175036662548</c:v>
                </c:pt>
                <c:pt idx="90">
                  <c:v>73.777881529508349</c:v>
                </c:pt>
                <c:pt idx="91">
                  <c:v>76.187148136530922</c:v>
                </c:pt>
                <c:pt idx="92">
                  <c:v>77.718623732033464</c:v>
                </c:pt>
                <c:pt idx="93">
                  <c:v>78.811742665131476</c:v>
                </c:pt>
                <c:pt idx="94">
                  <c:v>79.467300922467473</c:v>
                </c:pt>
                <c:pt idx="95">
                  <c:v>80.777720894663858</c:v>
                </c:pt>
                <c:pt idx="96">
                  <c:v>81.214323017153504</c:v>
                </c:pt>
                <c:pt idx="97">
                  <c:v>82.959722272906149</c:v>
                </c:pt>
                <c:pt idx="98">
                  <c:v>84.04978704271781</c:v>
                </c:pt>
                <c:pt idx="99">
                  <c:v>85.792617982941522</c:v>
                </c:pt>
                <c:pt idx="100">
                  <c:v>86.881104173719649</c:v>
                </c:pt>
                <c:pt idx="101">
                  <c:v>88.403990414541383</c:v>
                </c:pt>
                <c:pt idx="102">
                  <c:v>89.273697625819267</c:v>
                </c:pt>
                <c:pt idx="103">
                  <c:v>89.491066706636104</c:v>
                </c:pt>
                <c:pt idx="104">
                  <c:v>90.360314031940632</c:v>
                </c:pt>
                <c:pt idx="105">
                  <c:v>91.012010842102711</c:v>
                </c:pt>
                <c:pt idx="106">
                  <c:v>92.965891900277597</c:v>
                </c:pt>
                <c:pt idx="107">
                  <c:v>93.182879181746458</c:v>
                </c:pt>
                <c:pt idx="108">
                  <c:v>92.965891900277597</c:v>
                </c:pt>
                <c:pt idx="109">
                  <c:v>94.267488472563358</c:v>
                </c:pt>
                <c:pt idx="110">
                  <c:v>93.833709927536958</c:v>
                </c:pt>
                <c:pt idx="111">
                  <c:v>95.568308281387601</c:v>
                </c:pt>
                <c:pt idx="112">
                  <c:v>93.616788132373586</c:v>
                </c:pt>
                <c:pt idx="113">
                  <c:v>93.833709927536958</c:v>
                </c:pt>
                <c:pt idx="114">
                  <c:v>92.748882664035662</c:v>
                </c:pt>
                <c:pt idx="115">
                  <c:v>89.925736042877759</c:v>
                </c:pt>
                <c:pt idx="116">
                  <c:v>88.403990414541383</c:v>
                </c:pt>
                <c:pt idx="117">
                  <c:v>87.098730003417558</c:v>
                </c:pt>
                <c:pt idx="118">
                  <c:v>83.177784680553358</c:v>
                </c:pt>
                <c:pt idx="119">
                  <c:v>80.55938164062745</c:v>
                </c:pt>
                <c:pt idx="120">
                  <c:v>75.092434080072792</c:v>
                </c:pt>
                <c:pt idx="121">
                  <c:v>72.023602504266819</c:v>
                </c:pt>
                <c:pt idx="122">
                  <c:v>69.388813535130282</c:v>
                </c:pt>
                <c:pt idx="123">
                  <c:v>65.428831145616158</c:v>
                </c:pt>
                <c:pt idx="124">
                  <c:v>63.004097425494322</c:v>
                </c:pt>
                <c:pt idx="125">
                  <c:v>60.354709602431264</c:v>
                </c:pt>
                <c:pt idx="126">
                  <c:v>57.036615308857463</c:v>
                </c:pt>
                <c:pt idx="127">
                  <c:v>54.376919580850142</c:v>
                </c:pt>
                <c:pt idx="128">
                  <c:v>50.378420343816174</c:v>
                </c:pt>
                <c:pt idx="129">
                  <c:v>47.706624991768024</c:v>
                </c:pt>
                <c:pt idx="130">
                  <c:v>45.029799273291644</c:v>
                </c:pt>
                <c:pt idx="131">
                  <c:v>42.795189991556263</c:v>
                </c:pt>
                <c:pt idx="132">
                  <c:v>42.124101850471362</c:v>
                </c:pt>
                <c:pt idx="133">
                  <c:v>38.539374363694996</c:v>
                </c:pt>
                <c:pt idx="134">
                  <c:v>36.518761121689444</c:v>
                </c:pt>
                <c:pt idx="135">
                  <c:v>36.069318658862869</c:v>
                </c:pt>
                <c:pt idx="136">
                  <c:v>34.720072233942012</c:v>
                </c:pt>
                <c:pt idx="137">
                  <c:v>32.017398358967057</c:v>
                </c:pt>
                <c:pt idx="138">
                  <c:v>32.468234496837674</c:v>
                </c:pt>
                <c:pt idx="139">
                  <c:v>30.438229257671111</c:v>
                </c:pt>
                <c:pt idx="140">
                  <c:v>30.889618405559929</c:v>
                </c:pt>
                <c:pt idx="141">
                  <c:v>27.047703351732089</c:v>
                </c:pt>
                <c:pt idx="142">
                  <c:v>26.821344809422889</c:v>
                </c:pt>
                <c:pt idx="143">
                  <c:v>27.047703351732089</c:v>
                </c:pt>
                <c:pt idx="144">
                  <c:v>23.194017545640747</c:v>
                </c:pt>
                <c:pt idx="145">
                  <c:v>22.966956966896095</c:v>
                </c:pt>
                <c:pt idx="146">
                  <c:v>24.555505417418235</c:v>
                </c:pt>
                <c:pt idx="147">
                  <c:v>22.285523799004189</c:v>
                </c:pt>
                <c:pt idx="148">
                  <c:v>21.603712160592533</c:v>
                </c:pt>
                <c:pt idx="149">
                  <c:v>21.831024864012662</c:v>
                </c:pt>
                <c:pt idx="150">
                  <c:v>20.921520350617726</c:v>
                </c:pt>
                <c:pt idx="151">
                  <c:v>20.921520350617726</c:v>
                </c:pt>
                <c:pt idx="152">
                  <c:v>20.69403830404919</c:v>
                </c:pt>
                <c:pt idx="153">
                  <c:v>18.188917374229529</c:v>
                </c:pt>
                <c:pt idx="154">
                  <c:v>19.100470637828153</c:v>
                </c:pt>
                <c:pt idx="155">
                  <c:v>17.732881876584827</c:v>
                </c:pt>
                <c:pt idx="156">
                  <c:v>16.135389989421796</c:v>
                </c:pt>
                <c:pt idx="157">
                  <c:v>16.82029062954059</c:v>
                </c:pt>
                <c:pt idx="158">
                  <c:v>17.732881876584827</c:v>
                </c:pt>
                <c:pt idx="159">
                  <c:v>17.276673129692735</c:v>
                </c:pt>
                <c:pt idx="160">
                  <c:v>17.960921250062189</c:v>
                </c:pt>
                <c:pt idx="161">
                  <c:v>18.416870312088331</c:v>
                </c:pt>
                <c:pt idx="162">
                  <c:v>20.011336952590227</c:v>
                </c:pt>
                <c:pt idx="163">
                  <c:v>21.148959966896921</c:v>
                </c:pt>
                <c:pt idx="164">
                  <c:v>20.466513764189472</c:v>
                </c:pt>
                <c:pt idx="165">
                  <c:v>23.874948732239318</c:v>
                </c:pt>
                <c:pt idx="166">
                  <c:v>22.966956966896095</c:v>
                </c:pt>
                <c:pt idx="167">
                  <c:v>25.915502087688189</c:v>
                </c:pt>
                <c:pt idx="168">
                  <c:v>28.17888638461136</c:v>
                </c:pt>
                <c:pt idx="169">
                  <c:v>28.631076257081531</c:v>
                </c:pt>
                <c:pt idx="170">
                  <c:v>30.212475038893956</c:v>
                </c:pt>
                <c:pt idx="171">
                  <c:v>31.115253460674271</c:v>
                </c:pt>
                <c:pt idx="172">
                  <c:v>33.594639642895231</c:v>
                </c:pt>
                <c:pt idx="173">
                  <c:v>35.394868238246794</c:v>
                </c:pt>
                <c:pt idx="174">
                  <c:v>36.294058963366865</c:v>
                </c:pt>
                <c:pt idx="175">
                  <c:v>38.539374363694996</c:v>
                </c:pt>
                <c:pt idx="176">
                  <c:v>40.556948796300205</c:v>
                </c:pt>
                <c:pt idx="177">
                  <c:v>40.332922495969761</c:v>
                </c:pt>
                <c:pt idx="178">
                  <c:v>41.676527320717575</c:v>
                </c:pt>
                <c:pt idx="179">
                  <c:v>44.136387358117986</c:v>
                </c:pt>
                <c:pt idx="180">
                  <c:v>45.029799273291644</c:v>
                </c:pt>
                <c:pt idx="181">
                  <c:v>46.814914058014239</c:v>
                </c:pt>
                <c:pt idx="182">
                  <c:v>49.710937149006384</c:v>
                </c:pt>
                <c:pt idx="183">
                  <c:v>47.929465234952012</c:v>
                </c:pt>
                <c:pt idx="184">
                  <c:v>51.045595944896213</c:v>
                </c:pt>
                <c:pt idx="185">
                  <c:v>54.155064991879783</c:v>
                </c:pt>
                <c:pt idx="186">
                  <c:v>54.598741126768061</c:v>
                </c:pt>
                <c:pt idx="187">
                  <c:v>56.372131504413275</c:v>
                </c:pt>
                <c:pt idx="188">
                  <c:v>57.036615308857463</c:v>
                </c:pt>
                <c:pt idx="189">
                  <c:v>58.364712868887132</c:v>
                </c:pt>
                <c:pt idx="190">
                  <c:v>59.249472221742792</c:v>
                </c:pt>
                <c:pt idx="191">
                  <c:v>61.238334972802313</c:v>
                </c:pt>
                <c:pt idx="192">
                  <c:v>61.238334972802313</c:v>
                </c:pt>
                <c:pt idx="193">
                  <c:v>62.562841588295946</c:v>
                </c:pt>
                <c:pt idx="194">
                  <c:v>64.767902374801679</c:v>
                </c:pt>
                <c:pt idx="195">
                  <c:v>65.649080865940107</c:v>
                </c:pt>
                <c:pt idx="196">
                  <c:v>68.729473469208472</c:v>
                </c:pt>
                <c:pt idx="197">
                  <c:v>69.169062356102359</c:v>
                </c:pt>
                <c:pt idx="198">
                  <c:v>70.487139306137195</c:v>
                </c:pt>
                <c:pt idx="199">
                  <c:v>72.023602504266819</c:v>
                </c:pt>
                <c:pt idx="200">
                  <c:v>72.242984731143395</c:v>
                </c:pt>
              </c:numCache>
            </c:numRef>
          </c:yVal>
          <c:smooth val="1"/>
        </c:ser>
        <c:ser>
          <c:idx val="3"/>
          <c:order val="3"/>
          <c:tx>
            <c:strRef>
              <c:f>Data!$EK$1</c:f>
              <c:strCache>
                <c:ptCount val="1"/>
                <c:pt idx="0">
                  <c:v>tPredict (F)</c:v>
                </c:pt>
              </c:strCache>
            </c:strRef>
          </c:tx>
          <c:spPr>
            <a:ln w="38100">
              <a:solidFill>
                <a:schemeClr val="accent3"/>
              </a:solidFill>
            </a:ln>
          </c:spPr>
          <c:marker>
            <c:symbol val="none"/>
          </c:marker>
          <c:xVal>
            <c:numRef>
              <c:f>Data!$AB$2:$AB$202</c:f>
              <c:numCache>
                <c:formatCode>General</c:formatCode>
                <c:ptCount val="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numCache>
            </c:numRef>
          </c:xVal>
          <c:yVal>
            <c:numRef>
              <c:f>Data!$EK$2:$EK$202</c:f>
              <c:numCache>
                <c:formatCode>General</c:formatCode>
                <c:ptCount val="201"/>
                <c:pt idx="0">
                  <c:v>5.3812778349999997</c:v>
                </c:pt>
                <c:pt idx="1">
                  <c:v>5.5928521359999985</c:v>
                </c:pt>
                <c:pt idx="2">
                  <c:v>5.1637686609999855</c:v>
                </c:pt>
                <c:pt idx="3">
                  <c:v>5.2286385040000001</c:v>
                </c:pt>
                <c:pt idx="4">
                  <c:v>5.3045376029999645</c:v>
                </c:pt>
                <c:pt idx="5">
                  <c:v>5.3691663259999975</c:v>
                </c:pt>
                <c:pt idx="6">
                  <c:v>5.352017579999905</c:v>
                </c:pt>
                <c:pt idx="7">
                  <c:v>5.3528736979999945</c:v>
                </c:pt>
                <c:pt idx="8">
                  <c:v>5.3387185609999745</c:v>
                </c:pt>
                <c:pt idx="9">
                  <c:v>5.3231784869999945</c:v>
                </c:pt>
                <c:pt idx="10">
                  <c:v>5.3234398639999645</c:v>
                </c:pt>
                <c:pt idx="11">
                  <c:v>5.2853608129999996</c:v>
                </c:pt>
                <c:pt idx="12">
                  <c:v>5.9066465940000672</c:v>
                </c:pt>
                <c:pt idx="13">
                  <c:v>5.9689492140000002</c:v>
                </c:pt>
                <c:pt idx="14">
                  <c:v>5.9427194989999998</c:v>
                </c:pt>
                <c:pt idx="15">
                  <c:v>5.9037076639999997</c:v>
                </c:pt>
                <c:pt idx="16">
                  <c:v>5.9117231790000124</c:v>
                </c:pt>
                <c:pt idx="17">
                  <c:v>6.5687471679999945</c:v>
                </c:pt>
                <c:pt idx="18">
                  <c:v>6.5504310509999755</c:v>
                </c:pt>
                <c:pt idx="19">
                  <c:v>6.5189358929999655</c:v>
                </c:pt>
                <c:pt idx="20">
                  <c:v>6.4943636769999955</c:v>
                </c:pt>
                <c:pt idx="21">
                  <c:v>6.4699588299999755</c:v>
                </c:pt>
                <c:pt idx="22">
                  <c:v>7.067307841999944</c:v>
                </c:pt>
                <c:pt idx="23">
                  <c:v>7.1427394749999955</c:v>
                </c:pt>
                <c:pt idx="24">
                  <c:v>7.1179421169999655</c:v>
                </c:pt>
                <c:pt idx="25">
                  <c:v>7.2557870959999997</c:v>
                </c:pt>
                <c:pt idx="26">
                  <c:v>7.7797560230000133</c:v>
                </c:pt>
                <c:pt idx="27">
                  <c:v>7.7688060399999745</c:v>
                </c:pt>
                <c:pt idx="28">
                  <c:v>7.7856836869999997</c:v>
                </c:pt>
                <c:pt idx="29">
                  <c:v>8.4475595810000002</c:v>
                </c:pt>
                <c:pt idx="30">
                  <c:v>8.4579203470000017</c:v>
                </c:pt>
                <c:pt idx="31">
                  <c:v>9.0239677179999997</c:v>
                </c:pt>
                <c:pt idx="32">
                  <c:v>9.211394598</c:v>
                </c:pt>
                <c:pt idx="33">
                  <c:v>9.9103969480000007</c:v>
                </c:pt>
                <c:pt idx="34">
                  <c:v>9.9658916930000068</c:v>
                </c:pt>
                <c:pt idx="35">
                  <c:v>10.6599229</c:v>
                </c:pt>
                <c:pt idx="36">
                  <c:v>10.706228189999948</c:v>
                </c:pt>
                <c:pt idx="37">
                  <c:v>11.309205370000004</c:v>
                </c:pt>
                <c:pt idx="38">
                  <c:v>11.482486030000189</c:v>
                </c:pt>
                <c:pt idx="39">
                  <c:v>12.139878039999999</c:v>
                </c:pt>
                <c:pt idx="40">
                  <c:v>12.825534530000192</c:v>
                </c:pt>
                <c:pt idx="41">
                  <c:v>13.44377394</c:v>
                </c:pt>
                <c:pt idx="42">
                  <c:v>13.68106624</c:v>
                </c:pt>
                <c:pt idx="43">
                  <c:v>14.503784650000076</c:v>
                </c:pt>
                <c:pt idx="44">
                  <c:v>15.144694920000001</c:v>
                </c:pt>
                <c:pt idx="45">
                  <c:v>15.728884170000001</c:v>
                </c:pt>
                <c:pt idx="46">
                  <c:v>16.574627750000001</c:v>
                </c:pt>
                <c:pt idx="47">
                  <c:v>17.262066779999785</c:v>
                </c:pt>
                <c:pt idx="48">
                  <c:v>17.475306859999723</c:v>
                </c:pt>
                <c:pt idx="49">
                  <c:v>18.37994226</c:v>
                </c:pt>
                <c:pt idx="50">
                  <c:v>19.347226920000001</c:v>
                </c:pt>
                <c:pt idx="51">
                  <c:v>20.25632732</c:v>
                </c:pt>
                <c:pt idx="52">
                  <c:v>21.119028549999999</c:v>
                </c:pt>
                <c:pt idx="53">
                  <c:v>22.111196990000035</c:v>
                </c:pt>
                <c:pt idx="54">
                  <c:v>23.167530279999781</c:v>
                </c:pt>
                <c:pt idx="55">
                  <c:v>24.7711215</c:v>
                </c:pt>
                <c:pt idx="56">
                  <c:v>25.677623090000001</c:v>
                </c:pt>
                <c:pt idx="57">
                  <c:v>27.061137529999989</c:v>
                </c:pt>
                <c:pt idx="58">
                  <c:v>28.013096130000001</c:v>
                </c:pt>
                <c:pt idx="59">
                  <c:v>29.615694739999999</c:v>
                </c:pt>
                <c:pt idx="60">
                  <c:v>31.057285930000031</c:v>
                </c:pt>
                <c:pt idx="61">
                  <c:v>32.466445790000002</c:v>
                </c:pt>
                <c:pt idx="62">
                  <c:v>33.687861499999457</c:v>
                </c:pt>
                <c:pt idx="63">
                  <c:v>35.571538970000013</c:v>
                </c:pt>
                <c:pt idx="64">
                  <c:v>36.862138360000429</c:v>
                </c:pt>
                <c:pt idx="65">
                  <c:v>38.687497649999997</c:v>
                </c:pt>
                <c:pt idx="66">
                  <c:v>40.318125700000003</c:v>
                </c:pt>
                <c:pt idx="67">
                  <c:v>41.859185340000003</c:v>
                </c:pt>
                <c:pt idx="68">
                  <c:v>43.778617800000013</c:v>
                </c:pt>
                <c:pt idx="69">
                  <c:v>45.459792090000001</c:v>
                </c:pt>
                <c:pt idx="70">
                  <c:v>47.771475050000006</c:v>
                </c:pt>
                <c:pt idx="71">
                  <c:v>49.098795660000263</c:v>
                </c:pt>
                <c:pt idx="72">
                  <c:v>50.665658950000349</c:v>
                </c:pt>
                <c:pt idx="73">
                  <c:v>52.866683699999996</c:v>
                </c:pt>
                <c:pt idx="74">
                  <c:v>54.356369989999997</c:v>
                </c:pt>
                <c:pt idx="75">
                  <c:v>56.41716993</c:v>
                </c:pt>
                <c:pt idx="76">
                  <c:v>58.053990409999997</c:v>
                </c:pt>
                <c:pt idx="77">
                  <c:v>59.642141950000003</c:v>
                </c:pt>
                <c:pt idx="78">
                  <c:v>61.801682339999999</c:v>
                </c:pt>
                <c:pt idx="79">
                  <c:v>63.960981820000001</c:v>
                </c:pt>
                <c:pt idx="80">
                  <c:v>65.781508889999998</c:v>
                </c:pt>
                <c:pt idx="81">
                  <c:v>67.846484630000006</c:v>
                </c:pt>
                <c:pt idx="82">
                  <c:v>69.372154339999071</c:v>
                </c:pt>
                <c:pt idx="83">
                  <c:v>70.887899419999982</c:v>
                </c:pt>
                <c:pt idx="84">
                  <c:v>73.3452325199992</c:v>
                </c:pt>
                <c:pt idx="85">
                  <c:v>74.907193840000858</c:v>
                </c:pt>
                <c:pt idx="86">
                  <c:v>76.7911040000008</c:v>
                </c:pt>
                <c:pt idx="87">
                  <c:v>78.281066539999998</c:v>
                </c:pt>
                <c:pt idx="88">
                  <c:v>79.207204509999997</c:v>
                </c:pt>
                <c:pt idx="89">
                  <c:v>80.932041909999981</c:v>
                </c:pt>
                <c:pt idx="90">
                  <c:v>82.254663640001411</c:v>
                </c:pt>
                <c:pt idx="91">
                  <c:v>83.555368219998854</c:v>
                </c:pt>
                <c:pt idx="92">
                  <c:v>84.485286889999998</c:v>
                </c:pt>
                <c:pt idx="93">
                  <c:v>86.329749429999978</c:v>
                </c:pt>
                <c:pt idx="94">
                  <c:v>87.174546349999858</c:v>
                </c:pt>
                <c:pt idx="95">
                  <c:v>88.650451809998941</c:v>
                </c:pt>
                <c:pt idx="96">
                  <c:v>89.728391889999358</c:v>
                </c:pt>
                <c:pt idx="97">
                  <c:v>90.596481889999978</c:v>
                </c:pt>
                <c:pt idx="98">
                  <c:v>91.381088379999028</c:v>
                </c:pt>
                <c:pt idx="99">
                  <c:v>91.951286980000859</c:v>
                </c:pt>
                <c:pt idx="100">
                  <c:v>92.82382416999998</c:v>
                </c:pt>
                <c:pt idx="101">
                  <c:v>93.66236662999998</c:v>
                </c:pt>
                <c:pt idx="102">
                  <c:v>94.429515210000005</c:v>
                </c:pt>
                <c:pt idx="103">
                  <c:v>95.466098450000004</c:v>
                </c:pt>
                <c:pt idx="104">
                  <c:v>96.141111969999997</c:v>
                </c:pt>
                <c:pt idx="105">
                  <c:v>96.806302809998854</c:v>
                </c:pt>
                <c:pt idx="106">
                  <c:v>97.596670520000004</c:v>
                </c:pt>
                <c:pt idx="107">
                  <c:v>98.322002539998806</c:v>
                </c:pt>
                <c:pt idx="108">
                  <c:v>99.32055244999998</c:v>
                </c:pt>
                <c:pt idx="109">
                  <c:v>99.720648699999998</c:v>
                </c:pt>
                <c:pt idx="110">
                  <c:v>100.48642160000068</c:v>
                </c:pt>
                <c:pt idx="111">
                  <c:v>100.12428779999998</c:v>
                </c:pt>
                <c:pt idx="112">
                  <c:v>99.701263250001048</c:v>
                </c:pt>
                <c:pt idx="113">
                  <c:v>98.645132279999558</c:v>
                </c:pt>
                <c:pt idx="114">
                  <c:v>97.123659369999999</c:v>
                </c:pt>
                <c:pt idx="115">
                  <c:v>94.50519577999998</c:v>
                </c:pt>
                <c:pt idx="116">
                  <c:v>91.788145279999981</c:v>
                </c:pt>
                <c:pt idx="117">
                  <c:v>88.284368499999999</c:v>
                </c:pt>
                <c:pt idx="118">
                  <c:v>83.399992799999978</c:v>
                </c:pt>
                <c:pt idx="119">
                  <c:v>78.108718749999028</c:v>
                </c:pt>
                <c:pt idx="120">
                  <c:v>72.690492059999258</c:v>
                </c:pt>
                <c:pt idx="121">
                  <c:v>68.019970200000003</c:v>
                </c:pt>
                <c:pt idx="122">
                  <c:v>62.242439650000001</c:v>
                </c:pt>
                <c:pt idx="123">
                  <c:v>57.134424709999998</c:v>
                </c:pt>
                <c:pt idx="124">
                  <c:v>52.407387839999998</c:v>
                </c:pt>
                <c:pt idx="125">
                  <c:v>47.163900800000263</c:v>
                </c:pt>
                <c:pt idx="126">
                  <c:v>43.465017610000011</c:v>
                </c:pt>
                <c:pt idx="127">
                  <c:v>39.902372130000437</c:v>
                </c:pt>
                <c:pt idx="128">
                  <c:v>36.707549180000001</c:v>
                </c:pt>
                <c:pt idx="129">
                  <c:v>31.484378209999889</c:v>
                </c:pt>
                <c:pt idx="130">
                  <c:v>27.58415609</c:v>
                </c:pt>
                <c:pt idx="131">
                  <c:v>23.9073837</c:v>
                </c:pt>
                <c:pt idx="132">
                  <c:v>21.338902409999999</c:v>
                </c:pt>
                <c:pt idx="133">
                  <c:v>17.428883819999989</c:v>
                </c:pt>
                <c:pt idx="134">
                  <c:v>15.050833370000024</c:v>
                </c:pt>
                <c:pt idx="135">
                  <c:v>12.333934240000024</c:v>
                </c:pt>
                <c:pt idx="136">
                  <c:v>9.2624355780001526</c:v>
                </c:pt>
                <c:pt idx="137">
                  <c:v>7.1033774139999997</c:v>
                </c:pt>
                <c:pt idx="138">
                  <c:v>5.0878138659999745</c:v>
                </c:pt>
                <c:pt idx="139">
                  <c:v>3.3960745369999987</c:v>
                </c:pt>
                <c:pt idx="140">
                  <c:v>1.2893367269999998</c:v>
                </c:pt>
                <c:pt idx="141">
                  <c:v>-0.3408895450000034</c:v>
                </c:pt>
                <c:pt idx="142">
                  <c:v>-1.6976567389999999</c:v>
                </c:pt>
                <c:pt idx="143">
                  <c:v>-2.8457799879999999</c:v>
                </c:pt>
                <c:pt idx="144">
                  <c:v>-3.9206553649999987</c:v>
                </c:pt>
                <c:pt idx="145">
                  <c:v>-4.4537877430000004</c:v>
                </c:pt>
                <c:pt idx="146">
                  <c:v>-5.1839787429999955</c:v>
                </c:pt>
                <c:pt idx="147">
                  <c:v>-5.4645364529999645</c:v>
                </c:pt>
                <c:pt idx="148">
                  <c:v>-5.7240698549999856</c:v>
                </c:pt>
                <c:pt idx="149">
                  <c:v>-5.9834036010000133</c:v>
                </c:pt>
                <c:pt idx="150">
                  <c:v>-5.6219111669999231</c:v>
                </c:pt>
                <c:pt idx="151">
                  <c:v>-5.277824614</c:v>
                </c:pt>
                <c:pt idx="152">
                  <c:v>-4.7035558139999845</c:v>
                </c:pt>
                <c:pt idx="153">
                  <c:v>-4.2295202830000003</c:v>
                </c:pt>
                <c:pt idx="154">
                  <c:v>-3.3004759829999988</c:v>
                </c:pt>
                <c:pt idx="155">
                  <c:v>-2.3582554189999967</c:v>
                </c:pt>
                <c:pt idx="156">
                  <c:v>-1.1908981270000001</c:v>
                </c:pt>
                <c:pt idx="157">
                  <c:v>0.68141437999999432</c:v>
                </c:pt>
                <c:pt idx="158">
                  <c:v>2.6323697799999999</c:v>
                </c:pt>
                <c:pt idx="159">
                  <c:v>4.59945263</c:v>
                </c:pt>
                <c:pt idx="160">
                  <c:v>6.4726660599999999</c:v>
                </c:pt>
                <c:pt idx="161">
                  <c:v>9.1042219499999959</c:v>
                </c:pt>
                <c:pt idx="162">
                  <c:v>11.14910008</c:v>
                </c:pt>
                <c:pt idx="163">
                  <c:v>13.434904080000001</c:v>
                </c:pt>
                <c:pt idx="164">
                  <c:v>15.523771610000001</c:v>
                </c:pt>
                <c:pt idx="165">
                  <c:v>18.75930294999981</c:v>
                </c:pt>
                <c:pt idx="166">
                  <c:v>21.054510929999999</c:v>
                </c:pt>
                <c:pt idx="167">
                  <c:v>23.76443782999981</c:v>
                </c:pt>
                <c:pt idx="168">
                  <c:v>25.91330305</c:v>
                </c:pt>
                <c:pt idx="169">
                  <c:v>28.143741589999784</c:v>
                </c:pt>
                <c:pt idx="170">
                  <c:v>30.726247929999989</c:v>
                </c:pt>
                <c:pt idx="171">
                  <c:v>33.217959210000011</c:v>
                </c:pt>
                <c:pt idx="172">
                  <c:v>35.447289889999944</c:v>
                </c:pt>
                <c:pt idx="173">
                  <c:v>37.583520579999998</c:v>
                </c:pt>
                <c:pt idx="174">
                  <c:v>39.882132510000012</c:v>
                </c:pt>
                <c:pt idx="175">
                  <c:v>42.109306230000364</c:v>
                </c:pt>
                <c:pt idx="176">
                  <c:v>44.575314730000393</c:v>
                </c:pt>
                <c:pt idx="177">
                  <c:v>46.518002320000313</c:v>
                </c:pt>
                <c:pt idx="178">
                  <c:v>48.420560640000012</c:v>
                </c:pt>
                <c:pt idx="179">
                  <c:v>49.86037675</c:v>
                </c:pt>
                <c:pt idx="180">
                  <c:v>51.383723439999997</c:v>
                </c:pt>
                <c:pt idx="181">
                  <c:v>52.936295220000012</c:v>
                </c:pt>
                <c:pt idx="182">
                  <c:v>54.854965399999998</c:v>
                </c:pt>
                <c:pt idx="183">
                  <c:v>56.530774880000003</c:v>
                </c:pt>
                <c:pt idx="184">
                  <c:v>57.71751046</c:v>
                </c:pt>
                <c:pt idx="185">
                  <c:v>60.048472690000011</c:v>
                </c:pt>
                <c:pt idx="186">
                  <c:v>62.068808860000011</c:v>
                </c:pt>
                <c:pt idx="187">
                  <c:v>63.434579300000003</c:v>
                </c:pt>
                <c:pt idx="188">
                  <c:v>65.327723590000005</c:v>
                </c:pt>
                <c:pt idx="189">
                  <c:v>66.495612210000004</c:v>
                </c:pt>
                <c:pt idx="190">
                  <c:v>67.821567189999982</c:v>
                </c:pt>
                <c:pt idx="191">
                  <c:v>68.948389690000027</c:v>
                </c:pt>
                <c:pt idx="192">
                  <c:v>70.006422959999981</c:v>
                </c:pt>
                <c:pt idx="193">
                  <c:v>70.418044330000001</c:v>
                </c:pt>
                <c:pt idx="194">
                  <c:v>71.29091511999998</c:v>
                </c:pt>
                <c:pt idx="195">
                  <c:v>73.087475049999981</c:v>
                </c:pt>
                <c:pt idx="196">
                  <c:v>75.245058029999981</c:v>
                </c:pt>
                <c:pt idx="197">
                  <c:v>77.679303599999358</c:v>
                </c:pt>
                <c:pt idx="198">
                  <c:v>79.257821820000004</c:v>
                </c:pt>
                <c:pt idx="199">
                  <c:v>80.42503766999998</c:v>
                </c:pt>
                <c:pt idx="200">
                  <c:v>81.22117346000077</c:v>
                </c:pt>
              </c:numCache>
            </c:numRef>
          </c:yVal>
          <c:smooth val="1"/>
        </c:ser>
        <c:ser>
          <c:idx val="4"/>
          <c:order val="4"/>
          <c:tx>
            <c:strRef>
              <c:f>Data!$CF$1</c:f>
              <c:strCache>
                <c:ptCount val="1"/>
                <c:pt idx="0">
                  <c:v>Tout_Al</c:v>
                </c:pt>
              </c:strCache>
            </c:strRef>
          </c:tx>
          <c:spPr>
            <a:ln>
              <a:solidFill>
                <a:srgbClr val="F79646">
                  <a:alpha val="49000"/>
                </a:srgbClr>
              </a:solidFill>
            </a:ln>
          </c:spPr>
          <c:marker>
            <c:symbol val="none"/>
          </c:marker>
          <c:xVal>
            <c:numRef>
              <c:f>Data!$AB$2:$AB$202</c:f>
              <c:numCache>
                <c:formatCode>General</c:formatCode>
                <c:ptCount val="2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numCache>
            </c:numRef>
          </c:xVal>
          <c:yVal>
            <c:numRef>
              <c:f>Data!$CF$2:$CF$202</c:f>
              <c:numCache>
                <c:formatCode>General</c:formatCode>
                <c:ptCount val="201"/>
                <c:pt idx="0">
                  <c:v>22.789990159999999</c:v>
                </c:pt>
                <c:pt idx="1">
                  <c:v>25.125592689999785</c:v>
                </c:pt>
                <c:pt idx="2">
                  <c:v>27.223379449999989</c:v>
                </c:pt>
                <c:pt idx="3">
                  <c:v>29.104470520000035</c:v>
                </c:pt>
                <c:pt idx="4">
                  <c:v>30.378468020000035</c:v>
                </c:pt>
                <c:pt idx="5">
                  <c:v>31.455596150000002</c:v>
                </c:pt>
                <c:pt idx="6">
                  <c:v>32.092360090000113</c:v>
                </c:pt>
                <c:pt idx="7">
                  <c:v>32.647810620000001</c:v>
                </c:pt>
                <c:pt idx="8">
                  <c:v>33.04167588</c:v>
                </c:pt>
                <c:pt idx="9">
                  <c:v>33.447848229999998</c:v>
                </c:pt>
                <c:pt idx="10">
                  <c:v>33.863198570000002</c:v>
                </c:pt>
                <c:pt idx="11">
                  <c:v>33.908286750000002</c:v>
                </c:pt>
                <c:pt idx="12">
                  <c:v>34.115640110000001</c:v>
                </c:pt>
                <c:pt idx="13">
                  <c:v>34.363357540000003</c:v>
                </c:pt>
                <c:pt idx="14">
                  <c:v>34.440239150000004</c:v>
                </c:pt>
                <c:pt idx="15">
                  <c:v>34.370768810000001</c:v>
                </c:pt>
                <c:pt idx="16">
                  <c:v>34.482789559999944</c:v>
                </c:pt>
                <c:pt idx="17">
                  <c:v>34.669731580000011</c:v>
                </c:pt>
                <c:pt idx="18">
                  <c:v>34.562146690000013</c:v>
                </c:pt>
                <c:pt idx="19">
                  <c:v>34.490752200000422</c:v>
                </c:pt>
                <c:pt idx="20">
                  <c:v>34.468637960000002</c:v>
                </c:pt>
                <c:pt idx="21">
                  <c:v>34.432687689999995</c:v>
                </c:pt>
                <c:pt idx="22">
                  <c:v>34.383552650000006</c:v>
                </c:pt>
                <c:pt idx="23">
                  <c:v>34.419348459999995</c:v>
                </c:pt>
                <c:pt idx="24">
                  <c:v>34.371370400000004</c:v>
                </c:pt>
                <c:pt idx="25">
                  <c:v>34.199367040000013</c:v>
                </c:pt>
                <c:pt idx="26">
                  <c:v>34.284349240000012</c:v>
                </c:pt>
                <c:pt idx="27">
                  <c:v>34.222444850000002</c:v>
                </c:pt>
                <c:pt idx="28">
                  <c:v>34.380385699999998</c:v>
                </c:pt>
                <c:pt idx="29">
                  <c:v>34.359886839999994</c:v>
                </c:pt>
                <c:pt idx="30">
                  <c:v>34.266528300000488</c:v>
                </c:pt>
                <c:pt idx="31">
                  <c:v>34.534218750000001</c:v>
                </c:pt>
                <c:pt idx="32">
                  <c:v>34.699763120000163</c:v>
                </c:pt>
                <c:pt idx="33">
                  <c:v>34.953044949999999</c:v>
                </c:pt>
                <c:pt idx="34">
                  <c:v>35.163453590000003</c:v>
                </c:pt>
                <c:pt idx="35">
                  <c:v>35.297787130000003</c:v>
                </c:pt>
                <c:pt idx="36">
                  <c:v>35.429355950000364</c:v>
                </c:pt>
                <c:pt idx="37">
                  <c:v>35.656229769999996</c:v>
                </c:pt>
                <c:pt idx="38">
                  <c:v>35.688546040000013</c:v>
                </c:pt>
                <c:pt idx="39">
                  <c:v>35.616725740000113</c:v>
                </c:pt>
                <c:pt idx="40">
                  <c:v>35.694749479999999</c:v>
                </c:pt>
                <c:pt idx="41">
                  <c:v>36.016793479999997</c:v>
                </c:pt>
                <c:pt idx="42">
                  <c:v>36.244112700000393</c:v>
                </c:pt>
                <c:pt idx="43">
                  <c:v>36.452469589999794</c:v>
                </c:pt>
                <c:pt idx="44">
                  <c:v>36.5238643</c:v>
                </c:pt>
                <c:pt idx="45">
                  <c:v>36.904740750000002</c:v>
                </c:pt>
                <c:pt idx="46">
                  <c:v>36.99672356</c:v>
                </c:pt>
                <c:pt idx="47">
                  <c:v>37.233429820000012</c:v>
                </c:pt>
                <c:pt idx="48">
                  <c:v>37.388660049999999</c:v>
                </c:pt>
                <c:pt idx="49">
                  <c:v>37.678708270000357</c:v>
                </c:pt>
                <c:pt idx="50">
                  <c:v>37.672597090000011</c:v>
                </c:pt>
                <c:pt idx="51">
                  <c:v>37.730195410000213</c:v>
                </c:pt>
                <c:pt idx="52">
                  <c:v>37.923963020000002</c:v>
                </c:pt>
                <c:pt idx="53">
                  <c:v>38.270557870000012</c:v>
                </c:pt>
                <c:pt idx="54">
                  <c:v>38.846742730000003</c:v>
                </c:pt>
                <c:pt idx="55">
                  <c:v>38.959774419999995</c:v>
                </c:pt>
                <c:pt idx="56">
                  <c:v>39.181030370000002</c:v>
                </c:pt>
                <c:pt idx="57">
                  <c:v>39.532213340000538</c:v>
                </c:pt>
                <c:pt idx="58">
                  <c:v>39.753960769999999</c:v>
                </c:pt>
                <c:pt idx="59">
                  <c:v>40.000209409999997</c:v>
                </c:pt>
                <c:pt idx="60">
                  <c:v>40.568662420000003</c:v>
                </c:pt>
                <c:pt idx="61">
                  <c:v>40.965652950000013</c:v>
                </c:pt>
                <c:pt idx="62">
                  <c:v>41.287755240000422</c:v>
                </c:pt>
                <c:pt idx="63">
                  <c:v>41.681352230000371</c:v>
                </c:pt>
                <c:pt idx="64">
                  <c:v>42.177636750000005</c:v>
                </c:pt>
                <c:pt idx="65">
                  <c:v>42.648120320000459</c:v>
                </c:pt>
                <c:pt idx="66">
                  <c:v>43.092630310000473</c:v>
                </c:pt>
                <c:pt idx="67">
                  <c:v>43.633695390000113</c:v>
                </c:pt>
                <c:pt idx="68">
                  <c:v>44.272745850000113</c:v>
                </c:pt>
                <c:pt idx="69">
                  <c:v>45.038159650000011</c:v>
                </c:pt>
                <c:pt idx="70">
                  <c:v>45.745831950000003</c:v>
                </c:pt>
                <c:pt idx="71">
                  <c:v>46.47536908</c:v>
                </c:pt>
                <c:pt idx="72">
                  <c:v>47.315360910000003</c:v>
                </c:pt>
                <c:pt idx="73">
                  <c:v>48.147482940000003</c:v>
                </c:pt>
                <c:pt idx="74">
                  <c:v>49.093365650000003</c:v>
                </c:pt>
                <c:pt idx="75">
                  <c:v>50.341734509999995</c:v>
                </c:pt>
                <c:pt idx="76">
                  <c:v>51.51963739</c:v>
                </c:pt>
                <c:pt idx="77">
                  <c:v>52.424134930000349</c:v>
                </c:pt>
                <c:pt idx="78">
                  <c:v>53.499532600000379</c:v>
                </c:pt>
                <c:pt idx="79">
                  <c:v>54.66186373</c:v>
                </c:pt>
                <c:pt idx="80">
                  <c:v>55.81762294</c:v>
                </c:pt>
                <c:pt idx="81">
                  <c:v>56.821227549999975</c:v>
                </c:pt>
                <c:pt idx="82">
                  <c:v>57.902092720000013</c:v>
                </c:pt>
                <c:pt idx="83">
                  <c:v>58.896316160000012</c:v>
                </c:pt>
                <c:pt idx="84">
                  <c:v>60.09380367</c:v>
                </c:pt>
                <c:pt idx="85">
                  <c:v>61.200191030000013</c:v>
                </c:pt>
                <c:pt idx="86">
                  <c:v>62.459484059999276</c:v>
                </c:pt>
                <c:pt idx="87">
                  <c:v>62.988673830000003</c:v>
                </c:pt>
                <c:pt idx="88">
                  <c:v>64.202006069999982</c:v>
                </c:pt>
                <c:pt idx="89">
                  <c:v>64.942564350000026</c:v>
                </c:pt>
                <c:pt idx="90">
                  <c:v>65.944238650000727</c:v>
                </c:pt>
                <c:pt idx="91">
                  <c:v>67.073980789999979</c:v>
                </c:pt>
                <c:pt idx="92">
                  <c:v>67.898036959999658</c:v>
                </c:pt>
                <c:pt idx="93">
                  <c:v>68.712214349999996</c:v>
                </c:pt>
                <c:pt idx="94">
                  <c:v>69.595082009999658</c:v>
                </c:pt>
                <c:pt idx="95">
                  <c:v>70.428933619999981</c:v>
                </c:pt>
                <c:pt idx="96">
                  <c:v>71.27705804999998</c:v>
                </c:pt>
                <c:pt idx="97">
                  <c:v>72.186487829998825</c:v>
                </c:pt>
                <c:pt idx="98">
                  <c:v>73.01354843999998</c:v>
                </c:pt>
                <c:pt idx="99">
                  <c:v>73.958554759999998</c:v>
                </c:pt>
                <c:pt idx="100">
                  <c:v>74.815378889998854</c:v>
                </c:pt>
                <c:pt idx="101">
                  <c:v>75.346375399999758</c:v>
                </c:pt>
                <c:pt idx="102">
                  <c:v>75.961277100000004</c:v>
                </c:pt>
                <c:pt idx="103">
                  <c:v>76.511078369999979</c:v>
                </c:pt>
                <c:pt idx="104">
                  <c:v>77.218797209999948</c:v>
                </c:pt>
                <c:pt idx="105">
                  <c:v>77.786558779999979</c:v>
                </c:pt>
                <c:pt idx="106">
                  <c:v>78.609882689999978</c:v>
                </c:pt>
                <c:pt idx="107">
                  <c:v>79.422266129999983</c:v>
                </c:pt>
                <c:pt idx="108">
                  <c:v>80.070033480000006</c:v>
                </c:pt>
                <c:pt idx="109">
                  <c:v>80.952040969999999</c:v>
                </c:pt>
                <c:pt idx="110">
                  <c:v>81.703567239999998</c:v>
                </c:pt>
                <c:pt idx="111">
                  <c:v>82.198742639998898</c:v>
                </c:pt>
                <c:pt idx="112">
                  <c:v>82.984847740000006</c:v>
                </c:pt>
                <c:pt idx="113">
                  <c:v>83.405811630000002</c:v>
                </c:pt>
                <c:pt idx="114">
                  <c:v>83.601395789999998</c:v>
                </c:pt>
                <c:pt idx="115">
                  <c:v>83.454054330000005</c:v>
                </c:pt>
                <c:pt idx="116">
                  <c:v>83.025613719999981</c:v>
                </c:pt>
                <c:pt idx="117">
                  <c:v>82.507493769999996</c:v>
                </c:pt>
                <c:pt idx="118">
                  <c:v>81.709811250000001</c:v>
                </c:pt>
                <c:pt idx="119">
                  <c:v>80.686492169999028</c:v>
                </c:pt>
                <c:pt idx="120">
                  <c:v>79.332112969999983</c:v>
                </c:pt>
                <c:pt idx="121">
                  <c:v>78.012103400000427</c:v>
                </c:pt>
                <c:pt idx="122">
                  <c:v>76.610029830000002</c:v>
                </c:pt>
                <c:pt idx="123">
                  <c:v>75.357218090000003</c:v>
                </c:pt>
                <c:pt idx="124">
                  <c:v>74.2436854900008</c:v>
                </c:pt>
                <c:pt idx="125">
                  <c:v>73.212272760000005</c:v>
                </c:pt>
                <c:pt idx="126">
                  <c:v>72.105492649999988</c:v>
                </c:pt>
                <c:pt idx="127">
                  <c:v>70.965445849999981</c:v>
                </c:pt>
                <c:pt idx="128">
                  <c:v>69.947896200000727</c:v>
                </c:pt>
                <c:pt idx="129">
                  <c:v>68.895439849999988</c:v>
                </c:pt>
                <c:pt idx="130">
                  <c:v>67.814815479999993</c:v>
                </c:pt>
                <c:pt idx="131">
                  <c:v>66.958354159999658</c:v>
                </c:pt>
                <c:pt idx="132">
                  <c:v>66.004108540000004</c:v>
                </c:pt>
                <c:pt idx="133">
                  <c:v>65.088348689999989</c:v>
                </c:pt>
                <c:pt idx="134">
                  <c:v>64.158250989999999</c:v>
                </c:pt>
                <c:pt idx="135">
                  <c:v>63.18088513</c:v>
                </c:pt>
                <c:pt idx="136">
                  <c:v>62.295806150000011</c:v>
                </c:pt>
                <c:pt idx="137">
                  <c:v>61.348482479999994</c:v>
                </c:pt>
                <c:pt idx="138">
                  <c:v>60.551887249999844</c:v>
                </c:pt>
                <c:pt idx="139">
                  <c:v>59.779475500000011</c:v>
                </c:pt>
                <c:pt idx="140">
                  <c:v>59.173021569999996</c:v>
                </c:pt>
                <c:pt idx="141">
                  <c:v>58.624268720000003</c:v>
                </c:pt>
                <c:pt idx="142">
                  <c:v>57.99452162</c:v>
                </c:pt>
                <c:pt idx="143">
                  <c:v>57.343366419999995</c:v>
                </c:pt>
                <c:pt idx="144">
                  <c:v>56.898715240000662</c:v>
                </c:pt>
                <c:pt idx="145">
                  <c:v>56.469145480000002</c:v>
                </c:pt>
                <c:pt idx="146">
                  <c:v>56.053030320000012</c:v>
                </c:pt>
                <c:pt idx="147">
                  <c:v>55.486071320000001</c:v>
                </c:pt>
                <c:pt idx="148">
                  <c:v>55.080323920000012</c:v>
                </c:pt>
                <c:pt idx="149">
                  <c:v>54.648548140000408</c:v>
                </c:pt>
                <c:pt idx="150">
                  <c:v>54.259464189999996</c:v>
                </c:pt>
                <c:pt idx="151">
                  <c:v>53.893455230000313</c:v>
                </c:pt>
                <c:pt idx="152">
                  <c:v>53.511358880000003</c:v>
                </c:pt>
                <c:pt idx="153">
                  <c:v>53.217437279999999</c:v>
                </c:pt>
                <c:pt idx="154">
                  <c:v>52.809885289999997</c:v>
                </c:pt>
                <c:pt idx="155">
                  <c:v>52.305340280000003</c:v>
                </c:pt>
                <c:pt idx="156">
                  <c:v>51.984201919999997</c:v>
                </c:pt>
                <c:pt idx="157">
                  <c:v>51.678134050000011</c:v>
                </c:pt>
                <c:pt idx="158">
                  <c:v>51.399433690000002</c:v>
                </c:pt>
                <c:pt idx="159">
                  <c:v>51.288353470000011</c:v>
                </c:pt>
                <c:pt idx="160">
                  <c:v>51.130887069999844</c:v>
                </c:pt>
                <c:pt idx="161">
                  <c:v>51.219231390000012</c:v>
                </c:pt>
                <c:pt idx="162">
                  <c:v>51.263124430000012</c:v>
                </c:pt>
                <c:pt idx="163">
                  <c:v>51.387069149999974</c:v>
                </c:pt>
                <c:pt idx="164">
                  <c:v>51.530872890000012</c:v>
                </c:pt>
                <c:pt idx="165">
                  <c:v>51.848461719999996</c:v>
                </c:pt>
                <c:pt idx="166">
                  <c:v>52.083830159999998</c:v>
                </c:pt>
                <c:pt idx="167">
                  <c:v>52.559329429999998</c:v>
                </c:pt>
                <c:pt idx="168">
                  <c:v>52.993752180000357</c:v>
                </c:pt>
                <c:pt idx="169">
                  <c:v>53.410578970000003</c:v>
                </c:pt>
                <c:pt idx="170">
                  <c:v>53.877102520000001</c:v>
                </c:pt>
                <c:pt idx="171">
                  <c:v>54.291326310000393</c:v>
                </c:pt>
                <c:pt idx="172">
                  <c:v>54.806000699999998</c:v>
                </c:pt>
                <c:pt idx="173">
                  <c:v>55.498160810000371</c:v>
                </c:pt>
                <c:pt idx="174">
                  <c:v>56.140119600000013</c:v>
                </c:pt>
                <c:pt idx="175">
                  <c:v>56.880098409999995</c:v>
                </c:pt>
                <c:pt idx="176">
                  <c:v>57.441629959999894</c:v>
                </c:pt>
                <c:pt idx="177">
                  <c:v>57.911377709999996</c:v>
                </c:pt>
                <c:pt idx="178">
                  <c:v>58.359660559999291</c:v>
                </c:pt>
                <c:pt idx="179">
                  <c:v>59.049455870000003</c:v>
                </c:pt>
                <c:pt idx="180">
                  <c:v>59.684327979999999</c:v>
                </c:pt>
                <c:pt idx="181">
                  <c:v>60.269620170000003</c:v>
                </c:pt>
                <c:pt idx="182">
                  <c:v>60.957874309999994</c:v>
                </c:pt>
                <c:pt idx="183">
                  <c:v>61.485671879999998</c:v>
                </c:pt>
                <c:pt idx="184">
                  <c:v>62.146230670000001</c:v>
                </c:pt>
                <c:pt idx="185">
                  <c:v>62.791168330000517</c:v>
                </c:pt>
                <c:pt idx="186">
                  <c:v>63.444616529999998</c:v>
                </c:pt>
                <c:pt idx="187">
                  <c:v>64.084601030000002</c:v>
                </c:pt>
                <c:pt idx="188">
                  <c:v>64.626104889999979</c:v>
                </c:pt>
                <c:pt idx="189">
                  <c:v>65.172127259999201</c:v>
                </c:pt>
                <c:pt idx="190">
                  <c:v>65.805763580000004</c:v>
                </c:pt>
                <c:pt idx="191">
                  <c:v>66.597743980000828</c:v>
                </c:pt>
                <c:pt idx="192">
                  <c:v>67.293104049999997</c:v>
                </c:pt>
                <c:pt idx="193">
                  <c:v>67.861238270000001</c:v>
                </c:pt>
                <c:pt idx="194">
                  <c:v>68.557749900000005</c:v>
                </c:pt>
                <c:pt idx="195">
                  <c:v>69.25514905</c:v>
                </c:pt>
                <c:pt idx="196">
                  <c:v>69.726673599999998</c:v>
                </c:pt>
                <c:pt idx="197">
                  <c:v>70.14285228</c:v>
                </c:pt>
                <c:pt idx="198">
                  <c:v>70.540516600000799</c:v>
                </c:pt>
                <c:pt idx="199">
                  <c:v>71.299986419999982</c:v>
                </c:pt>
                <c:pt idx="200">
                  <c:v>72.037186750000004</c:v>
                </c:pt>
              </c:numCache>
            </c:numRef>
          </c:yVal>
          <c:smooth val="1"/>
        </c:ser>
        <c:axId val="166187776"/>
        <c:axId val="166189696"/>
      </c:scatterChart>
      <c:valAx>
        <c:axId val="166187776"/>
        <c:scaling>
          <c:orientation val="minMax"/>
          <c:max val="150"/>
          <c:min val="0"/>
        </c:scaling>
        <c:axPos val="b"/>
        <c:title>
          <c:tx>
            <c:rich>
              <a:bodyPr/>
              <a:lstStyle/>
              <a:p>
                <a:pPr>
                  <a:defRPr sz="1400" b="0" i="0" u="none" strike="noStrike" baseline="0">
                    <a:solidFill>
                      <a:srgbClr val="000000"/>
                    </a:solidFill>
                    <a:latin typeface="Calibri"/>
                    <a:ea typeface="Calibri"/>
                    <a:cs typeface="Calibri"/>
                  </a:defRPr>
                </a:pPr>
                <a:r>
                  <a:rPr lang="en-US" b="1"/>
                  <a:t>Time (sec)</a:t>
                </a:r>
              </a:p>
            </c:rich>
          </c:tx>
          <c:layout/>
        </c:title>
        <c:numFmt formatCode="General" sourceLinked="1"/>
        <c:tickLblPos val="nextTo"/>
        <c:txPr>
          <a:bodyPr rot="0" vert="horz"/>
          <a:lstStyle/>
          <a:p>
            <a:pPr>
              <a:defRPr sz="1400" b="0" i="0" u="none" strike="noStrike" baseline="0">
                <a:solidFill>
                  <a:srgbClr val="000000"/>
                </a:solidFill>
                <a:latin typeface="Calibri"/>
                <a:ea typeface="Calibri"/>
                <a:cs typeface="Calibri"/>
              </a:defRPr>
            </a:pPr>
            <a:endParaRPr lang="en-US"/>
          </a:p>
        </c:txPr>
        <c:crossAx val="166189696"/>
        <c:crossesAt val="-40"/>
        <c:crossBetween val="midCat"/>
        <c:majorUnit val="10"/>
      </c:valAx>
      <c:valAx>
        <c:axId val="166189696"/>
        <c:scaling>
          <c:orientation val="minMax"/>
        </c:scaling>
        <c:axPos val="l"/>
        <c:title>
          <c:tx>
            <c:rich>
              <a:bodyPr rot="-5400000" vert="horz"/>
              <a:lstStyle/>
              <a:p>
                <a:pPr>
                  <a:defRPr sz="1400" b="0"/>
                </a:pPr>
                <a:r>
                  <a:rPr lang="en-US" sz="1400" b="1" smtClean="0"/>
                  <a:t>Temperature </a:t>
                </a:r>
                <a:r>
                  <a:rPr lang="en-US" sz="1400" b="1"/>
                  <a:t>(deg. F)</a:t>
                </a:r>
              </a:p>
            </c:rich>
          </c:tx>
          <c:layout/>
        </c:title>
        <c:numFmt formatCode="General" sourceLinked="1"/>
        <c:tickLblPos val="nextTo"/>
        <c:txPr>
          <a:bodyPr rot="0" vert="horz"/>
          <a:lstStyle/>
          <a:p>
            <a:pPr>
              <a:defRPr sz="1400" b="0" i="0" u="none" strike="noStrike" baseline="0">
                <a:solidFill>
                  <a:srgbClr val="000000"/>
                </a:solidFill>
                <a:latin typeface="Calibri"/>
                <a:ea typeface="Calibri"/>
                <a:cs typeface="Calibri"/>
              </a:defRPr>
            </a:pPr>
            <a:endParaRPr lang="en-US"/>
          </a:p>
        </c:txPr>
        <c:crossAx val="166187776"/>
        <c:crosses val="autoZero"/>
        <c:crossBetween val="midCat"/>
      </c:valAx>
      <c:spPr>
        <a:ln w="25400">
          <a:solidFill>
            <a:schemeClr val="tx1"/>
          </a:solidFill>
        </a:ln>
      </c:spPr>
    </c:plotArea>
    <c:plotVisOnly val="1"/>
    <c:dispBlanksAs val="gap"/>
  </c:chart>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0558573928259017"/>
          <c:y val="5.591462525517675E-2"/>
          <c:w val="0.7236642607174103"/>
          <c:h val="0.69553951589384655"/>
        </c:manualLayout>
      </c:layout>
      <c:lineChart>
        <c:grouping val="standard"/>
        <c:ser>
          <c:idx val="0"/>
          <c:order val="0"/>
          <c:tx>
            <c:strRef>
              <c:f>PLOTS!$A$24</c:f>
              <c:strCache>
                <c:ptCount val="1"/>
                <c:pt idx="0">
                  <c:v>1x</c:v>
                </c:pt>
              </c:strCache>
            </c:strRef>
          </c:tx>
          <c:cat>
            <c:strRef>
              <c:f>PLOTS!$B$23:$E$23</c:f>
              <c:strCache>
                <c:ptCount val="4"/>
                <c:pt idx="0">
                  <c:v>Initial Guess</c:v>
                </c:pt>
                <c:pt idx="1">
                  <c:v>1</c:v>
                </c:pt>
                <c:pt idx="2">
                  <c:v>2</c:v>
                </c:pt>
                <c:pt idx="3">
                  <c:v>3</c:v>
                </c:pt>
              </c:strCache>
            </c:strRef>
          </c:cat>
          <c:val>
            <c:numRef>
              <c:f>PLOTS!$B$24:$E$24</c:f>
              <c:numCache>
                <c:formatCode>General</c:formatCode>
                <c:ptCount val="4"/>
                <c:pt idx="0">
                  <c:v>75.21912531565107</c:v>
                </c:pt>
                <c:pt idx="1">
                  <c:v>75.793880602619254</c:v>
                </c:pt>
                <c:pt idx="2">
                  <c:v>75.793971448497203</c:v>
                </c:pt>
                <c:pt idx="3">
                  <c:v>75.793971462864619</c:v>
                </c:pt>
              </c:numCache>
            </c:numRef>
          </c:val>
        </c:ser>
        <c:ser>
          <c:idx val="1"/>
          <c:order val="1"/>
          <c:tx>
            <c:strRef>
              <c:f>PLOTS!$A$25</c:f>
              <c:strCache>
                <c:ptCount val="1"/>
                <c:pt idx="0">
                  <c:v>2x</c:v>
                </c:pt>
              </c:strCache>
            </c:strRef>
          </c:tx>
          <c:cat>
            <c:strRef>
              <c:f>PLOTS!$B$13:$E$13</c:f>
              <c:strCache>
                <c:ptCount val="4"/>
                <c:pt idx="0">
                  <c:v>Initial Guess</c:v>
                </c:pt>
                <c:pt idx="1">
                  <c:v>1</c:v>
                </c:pt>
                <c:pt idx="2">
                  <c:v>2</c:v>
                </c:pt>
                <c:pt idx="3">
                  <c:v>3</c:v>
                </c:pt>
              </c:strCache>
            </c:strRef>
          </c:cat>
          <c:val>
            <c:numRef>
              <c:f>PLOTS!$B$25:$E$25</c:f>
              <c:numCache>
                <c:formatCode>General</c:formatCode>
                <c:ptCount val="4"/>
                <c:pt idx="0">
                  <c:v>75.365194037778153</c:v>
                </c:pt>
                <c:pt idx="1">
                  <c:v>75.653820084071683</c:v>
                </c:pt>
                <c:pt idx="2">
                  <c:v>75.653843198305083</c:v>
                </c:pt>
                <c:pt idx="3">
                  <c:v>75.653843200156189</c:v>
                </c:pt>
              </c:numCache>
            </c:numRef>
          </c:val>
        </c:ser>
        <c:ser>
          <c:idx val="2"/>
          <c:order val="2"/>
          <c:tx>
            <c:strRef>
              <c:f>PLOTS!$A$26</c:f>
              <c:strCache>
                <c:ptCount val="1"/>
                <c:pt idx="0">
                  <c:v>4x</c:v>
                </c:pt>
              </c:strCache>
            </c:strRef>
          </c:tx>
          <c:cat>
            <c:strRef>
              <c:f>PLOTS!$B$13:$E$13</c:f>
              <c:strCache>
                <c:ptCount val="4"/>
                <c:pt idx="0">
                  <c:v>Initial Guess</c:v>
                </c:pt>
                <c:pt idx="1">
                  <c:v>1</c:v>
                </c:pt>
                <c:pt idx="2">
                  <c:v>2</c:v>
                </c:pt>
                <c:pt idx="3">
                  <c:v>3</c:v>
                </c:pt>
              </c:strCache>
            </c:strRef>
          </c:cat>
          <c:val>
            <c:numRef>
              <c:f>PLOTS!$B$26:$E$26</c:f>
              <c:numCache>
                <c:formatCode>General</c:formatCode>
                <c:ptCount val="4"/>
                <c:pt idx="0">
                  <c:v>75.438218896023599</c:v>
                </c:pt>
                <c:pt idx="1">
                  <c:v>75.582530844503125</c:v>
                </c:pt>
                <c:pt idx="2">
                  <c:v>75.582536650427855</c:v>
                </c:pt>
                <c:pt idx="3">
                  <c:v>75.58253665066124</c:v>
                </c:pt>
              </c:numCache>
            </c:numRef>
          </c:val>
        </c:ser>
        <c:ser>
          <c:idx val="3"/>
          <c:order val="3"/>
          <c:tx>
            <c:strRef>
              <c:f>PLOTS!$A$27</c:f>
              <c:strCache>
                <c:ptCount val="1"/>
                <c:pt idx="0">
                  <c:v>8x</c:v>
                </c:pt>
              </c:strCache>
            </c:strRef>
          </c:tx>
          <c:cat>
            <c:strRef>
              <c:f>PLOTS!$B$13:$E$13</c:f>
              <c:strCache>
                <c:ptCount val="4"/>
                <c:pt idx="0">
                  <c:v>Initial Guess</c:v>
                </c:pt>
                <c:pt idx="1">
                  <c:v>1</c:v>
                </c:pt>
                <c:pt idx="2">
                  <c:v>2</c:v>
                </c:pt>
                <c:pt idx="3">
                  <c:v>3</c:v>
                </c:pt>
              </c:strCache>
            </c:strRef>
          </c:cat>
          <c:val>
            <c:numRef>
              <c:f>PLOTS!$B$27:$E$27</c:f>
              <c:numCache>
                <c:formatCode>General</c:formatCode>
                <c:ptCount val="4"/>
                <c:pt idx="0">
                  <c:v>75.478486145542348</c:v>
                </c:pt>
                <c:pt idx="1">
                  <c:v>75.542625796748126</c:v>
                </c:pt>
                <c:pt idx="2">
                  <c:v>75.542626946693602</c:v>
                </c:pt>
                <c:pt idx="3">
                  <c:v>75.542626946714066</c:v>
                </c:pt>
              </c:numCache>
            </c:numRef>
          </c:val>
        </c:ser>
        <c:ser>
          <c:idx val="4"/>
          <c:order val="4"/>
          <c:tx>
            <c:strRef>
              <c:f>PLOTS!$A$28</c:f>
              <c:strCache>
                <c:ptCount val="1"/>
                <c:pt idx="0">
                  <c:v>16x</c:v>
                </c:pt>
              </c:strCache>
            </c:strRef>
          </c:tx>
          <c:cat>
            <c:strRef>
              <c:f>PLOTS!$B$13:$E$13</c:f>
              <c:strCache>
                <c:ptCount val="4"/>
                <c:pt idx="0">
                  <c:v>Initial Guess</c:v>
                </c:pt>
                <c:pt idx="1">
                  <c:v>1</c:v>
                </c:pt>
                <c:pt idx="2">
                  <c:v>2</c:v>
                </c:pt>
                <c:pt idx="3">
                  <c:v>3</c:v>
                </c:pt>
              </c:strCache>
            </c:strRef>
          </c:cat>
          <c:val>
            <c:numRef>
              <c:f>PLOTS!$B$28:$E$28</c:f>
              <c:numCache>
                <c:formatCode>General</c:formatCode>
                <c:ptCount val="4"/>
                <c:pt idx="0">
                  <c:v>75.494573643723527</c:v>
                </c:pt>
                <c:pt idx="1">
                  <c:v>75.526643713263809</c:v>
                </c:pt>
                <c:pt idx="2">
                  <c:v>75.526644001060802</c:v>
                </c:pt>
                <c:pt idx="3">
                  <c:v>75.52664400106454</c:v>
                </c:pt>
              </c:numCache>
            </c:numRef>
          </c:val>
        </c:ser>
        <c:ser>
          <c:idx val="5"/>
          <c:order val="5"/>
          <c:tx>
            <c:strRef>
              <c:f>PLOTS!$A$29</c:f>
              <c:strCache>
                <c:ptCount val="1"/>
                <c:pt idx="0">
                  <c:v>32x</c:v>
                </c:pt>
              </c:strCache>
            </c:strRef>
          </c:tx>
          <c:cat>
            <c:strRef>
              <c:f>PLOTS!$B$13:$E$13</c:f>
              <c:strCache>
                <c:ptCount val="4"/>
                <c:pt idx="0">
                  <c:v>Initial Guess</c:v>
                </c:pt>
                <c:pt idx="1">
                  <c:v>1</c:v>
                </c:pt>
                <c:pt idx="2">
                  <c:v>2</c:v>
                </c:pt>
                <c:pt idx="3">
                  <c:v>3</c:v>
                </c:pt>
              </c:strCache>
            </c:strRef>
          </c:cat>
          <c:val>
            <c:numRef>
              <c:f>PLOTS!$B$29:$E$29</c:f>
              <c:numCache>
                <c:formatCode>General</c:formatCode>
                <c:ptCount val="4"/>
                <c:pt idx="0">
                  <c:v>75.502374088473957</c:v>
                </c:pt>
                <c:pt idx="1">
                  <c:v>75.518867342772808</c:v>
                </c:pt>
                <c:pt idx="2">
                  <c:v>75.518867418931848</c:v>
                </c:pt>
                <c:pt idx="3">
                  <c:v>75.518867418932871</c:v>
                </c:pt>
              </c:numCache>
            </c:numRef>
          </c:val>
        </c:ser>
        <c:marker val="1"/>
        <c:axId val="145422976"/>
        <c:axId val="145449728"/>
      </c:lineChart>
      <c:catAx>
        <c:axId val="145422976"/>
        <c:scaling>
          <c:orientation val="minMax"/>
        </c:scaling>
        <c:axPos val="b"/>
        <c:title>
          <c:tx>
            <c:rich>
              <a:bodyPr/>
              <a:lstStyle/>
              <a:p>
                <a:pPr>
                  <a:defRPr sz="1200"/>
                </a:pPr>
                <a:r>
                  <a:rPr lang="en-US" sz="1200"/>
                  <a:t>Iteration</a:t>
                </a:r>
              </a:p>
            </c:rich>
          </c:tx>
          <c:layout/>
        </c:title>
        <c:tickLblPos val="nextTo"/>
        <c:txPr>
          <a:bodyPr/>
          <a:lstStyle/>
          <a:p>
            <a:pPr>
              <a:defRPr sz="1200"/>
            </a:pPr>
            <a:endParaRPr lang="en-US"/>
          </a:p>
        </c:txPr>
        <c:crossAx val="145449728"/>
        <c:crosses val="autoZero"/>
        <c:auto val="1"/>
        <c:lblAlgn val="ctr"/>
        <c:lblOffset val="100"/>
      </c:catAx>
      <c:valAx>
        <c:axId val="145449728"/>
        <c:scaling>
          <c:orientation val="minMax"/>
          <c:max val="75.900000000000006"/>
          <c:min val="75.2"/>
        </c:scaling>
        <c:axPos val="l"/>
        <c:numFmt formatCode="General" sourceLinked="1"/>
        <c:tickLblPos val="nextTo"/>
        <c:txPr>
          <a:bodyPr/>
          <a:lstStyle/>
          <a:p>
            <a:pPr>
              <a:defRPr sz="1200"/>
            </a:pPr>
            <a:endParaRPr lang="en-US"/>
          </a:p>
        </c:txPr>
        <c:crossAx val="145422976"/>
        <c:crosses val="autoZero"/>
        <c:crossBetween val="between"/>
      </c:valAx>
      <c:spPr>
        <a:ln w="25400">
          <a:solidFill>
            <a:schemeClr val="tx1"/>
          </a:solidFill>
        </a:ln>
      </c:spPr>
    </c:plotArea>
    <c:legend>
      <c:legendPos val="r"/>
      <c:layout>
        <c:manualLayout>
          <c:xMode val="edge"/>
          <c:yMode val="edge"/>
          <c:x val="0.85702777777777772"/>
          <c:y val="0.25110527850685327"/>
          <c:w val="0.12352777777777779"/>
          <c:h val="0.50230314960629618"/>
        </c:manualLayout>
      </c:layout>
    </c:legend>
    <c:plotVisOnly val="1"/>
  </c:chart>
  <c:externalData r:id="rId1"/>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397549380401524"/>
          <c:y val="5.1400554097404488E-2"/>
          <c:w val="0.66916209531841964"/>
          <c:h val="0.75655839895013122"/>
        </c:manualLayout>
      </c:layout>
      <c:lineChart>
        <c:grouping val="standard"/>
        <c:ser>
          <c:idx val="0"/>
          <c:order val="0"/>
          <c:tx>
            <c:strRef>
              <c:f>PLOTS!$A$3</c:f>
              <c:strCache>
                <c:ptCount val="1"/>
                <c:pt idx="0">
                  <c:v>1x</c:v>
                </c:pt>
              </c:strCache>
            </c:strRef>
          </c:tx>
          <c:val>
            <c:numRef>
              <c:f>PLOTS!$B$3:$D$3</c:f>
              <c:numCache>
                <c:formatCode>General</c:formatCode>
                <c:ptCount val="3"/>
                <c:pt idx="0">
                  <c:v>0.75924385852132659</c:v>
                </c:pt>
                <c:pt idx="1">
                  <c:v>1.0916568810400893E-4</c:v>
                </c:pt>
                <c:pt idx="2">
                  <c:v>1.6460532201436112E-8</c:v>
                </c:pt>
              </c:numCache>
            </c:numRef>
          </c:val>
        </c:ser>
        <c:ser>
          <c:idx val="1"/>
          <c:order val="1"/>
          <c:tx>
            <c:strRef>
              <c:f>PLOTS!$A$4</c:f>
              <c:strCache>
                <c:ptCount val="1"/>
                <c:pt idx="0">
                  <c:v>2x</c:v>
                </c:pt>
              </c:strCache>
            </c:strRef>
          </c:tx>
          <c:val>
            <c:numRef>
              <c:f>PLOTS!$B$4:$D$4</c:f>
              <c:numCache>
                <c:formatCode>General</c:formatCode>
                <c:ptCount val="3"/>
                <c:pt idx="0">
                  <c:v>0.54236546587923795</c:v>
                </c:pt>
                <c:pt idx="1">
                  <c:v>3.9565551498078411E-5</c:v>
                </c:pt>
                <c:pt idx="2">
                  <c:v>3.0102870796418392E-9</c:v>
                </c:pt>
              </c:numCache>
            </c:numRef>
          </c:val>
        </c:ser>
        <c:ser>
          <c:idx val="2"/>
          <c:order val="2"/>
          <c:tx>
            <c:strRef>
              <c:f>PLOTS!$A$5</c:f>
              <c:strCache>
                <c:ptCount val="1"/>
                <c:pt idx="0">
                  <c:v>4x</c:v>
                </c:pt>
              </c:strCache>
            </c:strRef>
          </c:tx>
          <c:val>
            <c:numRef>
              <c:f>PLOTS!$B$5:$D$5</c:f>
              <c:numCache>
                <c:formatCode>General</c:formatCode>
                <c:ptCount val="3"/>
                <c:pt idx="0">
                  <c:v>0.38436864087900369</c:v>
                </c:pt>
                <c:pt idx="1">
                  <c:v>1.4078950053513321E-5</c:v>
                </c:pt>
                <c:pt idx="2">
                  <c:v>5.3784048612301159E-10</c:v>
                </c:pt>
              </c:numCache>
            </c:numRef>
          </c:val>
        </c:ser>
        <c:ser>
          <c:idx val="3"/>
          <c:order val="3"/>
          <c:tx>
            <c:strRef>
              <c:f>PLOTS!$A$6</c:f>
              <c:strCache>
                <c:ptCount val="1"/>
                <c:pt idx="0">
                  <c:v>8x</c:v>
                </c:pt>
              </c:strCache>
            </c:strRef>
          </c:tx>
          <c:val>
            <c:numRef>
              <c:f>PLOTS!$B$6:$D$6</c:f>
              <c:numCache>
                <c:formatCode>General</c:formatCode>
                <c:ptCount val="3"/>
                <c:pt idx="0">
                  <c:v>0.2568372086252495</c:v>
                </c:pt>
                <c:pt idx="1">
                  <c:v>4.2009142283819054E-6</c:v>
                </c:pt>
                <c:pt idx="2">
                  <c:v>7.1435692371522093E-11</c:v>
                </c:pt>
              </c:numCache>
            </c:numRef>
          </c:val>
        </c:ser>
        <c:ser>
          <c:idx val="4"/>
          <c:order val="4"/>
          <c:tx>
            <c:strRef>
              <c:f>PLOTS!$A$7</c:f>
              <c:strCache>
                <c:ptCount val="1"/>
                <c:pt idx="0">
                  <c:v>16x</c:v>
                </c:pt>
              </c:strCache>
            </c:strRef>
          </c:tx>
          <c:val>
            <c:numRef>
              <c:f>PLOTS!$B$7:$D$7</c:f>
              <c:numCache>
                <c:formatCode>General</c:formatCode>
                <c:ptCount val="3"/>
                <c:pt idx="0">
                  <c:v>0.18181209520953948</c:v>
                </c:pt>
                <c:pt idx="1">
                  <c:v>1.4912436119476881E-6</c:v>
                </c:pt>
                <c:pt idx="2">
                  <c:v>1.416792994892436E-11</c:v>
                </c:pt>
              </c:numCache>
            </c:numRef>
          </c:val>
        </c:ser>
        <c:ser>
          <c:idx val="5"/>
          <c:order val="5"/>
          <c:tx>
            <c:strRef>
              <c:f>PLOTS!$A$8</c:f>
              <c:strCache>
                <c:ptCount val="1"/>
                <c:pt idx="0">
                  <c:v>32x</c:v>
                </c:pt>
              </c:strCache>
            </c:strRef>
          </c:tx>
          <c:val>
            <c:numRef>
              <c:f>PLOTS!$B$8:$D$8</c:f>
              <c:numCache>
                <c:formatCode>General</c:formatCode>
                <c:ptCount val="3"/>
                <c:pt idx="0">
                  <c:v>0.13057970055294471</c:v>
                </c:pt>
                <c:pt idx="1">
                  <c:v>5.516239285435291E-7</c:v>
                </c:pt>
                <c:pt idx="2">
                  <c:v>6.9029071359124264E-12</c:v>
                </c:pt>
              </c:numCache>
            </c:numRef>
          </c:val>
        </c:ser>
        <c:marker val="1"/>
        <c:axId val="162140160"/>
        <c:axId val="162142080"/>
      </c:lineChart>
      <c:catAx>
        <c:axId val="162140160"/>
        <c:scaling>
          <c:orientation val="minMax"/>
        </c:scaling>
        <c:axPos val="b"/>
        <c:title>
          <c:tx>
            <c:rich>
              <a:bodyPr/>
              <a:lstStyle/>
              <a:p>
                <a:pPr>
                  <a:defRPr sz="1200"/>
                </a:pPr>
                <a:r>
                  <a:rPr lang="en-US" sz="1200"/>
                  <a:t>Iteration</a:t>
                </a:r>
              </a:p>
            </c:rich>
          </c:tx>
          <c:layout/>
        </c:title>
        <c:tickLblPos val="nextTo"/>
        <c:txPr>
          <a:bodyPr/>
          <a:lstStyle/>
          <a:p>
            <a:pPr>
              <a:defRPr sz="1200"/>
            </a:pPr>
            <a:endParaRPr lang="en-US"/>
          </a:p>
        </c:txPr>
        <c:crossAx val="162142080"/>
        <c:crossesAt val="1.0000000000000153E-12"/>
        <c:auto val="1"/>
        <c:lblAlgn val="ctr"/>
        <c:lblOffset val="100"/>
      </c:catAx>
      <c:valAx>
        <c:axId val="162142080"/>
        <c:scaling>
          <c:logBase val="10"/>
          <c:orientation val="minMax"/>
          <c:max val="1"/>
          <c:min val="1.0000000000000107E-12"/>
        </c:scaling>
        <c:axPos val="l"/>
        <c:numFmt formatCode="0.0E+00" sourceLinked="0"/>
        <c:tickLblPos val="nextTo"/>
        <c:txPr>
          <a:bodyPr/>
          <a:lstStyle/>
          <a:p>
            <a:pPr>
              <a:defRPr sz="1200"/>
            </a:pPr>
            <a:endParaRPr lang="en-US"/>
          </a:p>
        </c:txPr>
        <c:crossAx val="162140160"/>
        <c:crosses val="autoZero"/>
        <c:crossBetween val="between"/>
        <c:majorUnit val="100"/>
      </c:valAx>
      <c:spPr>
        <a:ln w="25400">
          <a:solidFill>
            <a:schemeClr val="tx1"/>
          </a:solidFill>
        </a:ln>
      </c:spPr>
    </c:plotArea>
    <c:legend>
      <c:legendPos val="r"/>
      <c:layout>
        <c:manualLayout>
          <c:xMode val="edge"/>
          <c:yMode val="edge"/>
          <c:x val="0.8603990610328639"/>
          <c:y val="0.25347805482648"/>
          <c:w val="0.10438967136150262"/>
          <c:h val="0.50230314960629618"/>
        </c:manualLayout>
      </c:layout>
    </c:legend>
    <c:plotVisOnly val="1"/>
  </c:chart>
  <c:externalData r:id="rId1"/>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scatterChart>
        <c:scatterStyle val="smoothMarker"/>
        <c:ser>
          <c:idx val="0"/>
          <c:order val="0"/>
          <c:tx>
            <c:strRef>
              <c:f>Data!$L$1</c:f>
              <c:strCache>
                <c:ptCount val="1"/>
                <c:pt idx="0">
                  <c:v>pcn2r</c:v>
                </c:pt>
              </c:strCache>
            </c:strRef>
          </c:tx>
          <c:marker>
            <c:symbol val="none"/>
          </c:marker>
          <c:xVal>
            <c:numRef>
              <c:f>Data!$AB$2:$AB$302</c:f>
              <c:numCache>
                <c:formatCode>General</c:formatCode>
                <c:ptCount val="301"/>
                <c:pt idx="0">
                  <c:v>0</c:v>
                </c:pt>
                <c:pt idx="1">
                  <c:v>2</c:v>
                </c:pt>
                <c:pt idx="2">
                  <c:v>4</c:v>
                </c:pt>
                <c:pt idx="3">
                  <c:v>6</c:v>
                </c:pt>
                <c:pt idx="4">
                  <c:v>8</c:v>
                </c:pt>
                <c:pt idx="5">
                  <c:v>10</c:v>
                </c:pt>
                <c:pt idx="6">
                  <c:v>12</c:v>
                </c:pt>
                <c:pt idx="7">
                  <c:v>14</c:v>
                </c:pt>
                <c:pt idx="8">
                  <c:v>16</c:v>
                </c:pt>
                <c:pt idx="9">
                  <c:v>18</c:v>
                </c:pt>
                <c:pt idx="10">
                  <c:v>20</c:v>
                </c:pt>
                <c:pt idx="11">
                  <c:v>22</c:v>
                </c:pt>
                <c:pt idx="12">
                  <c:v>24</c:v>
                </c:pt>
                <c:pt idx="13">
                  <c:v>26</c:v>
                </c:pt>
                <c:pt idx="14">
                  <c:v>28</c:v>
                </c:pt>
                <c:pt idx="15">
                  <c:v>30</c:v>
                </c:pt>
                <c:pt idx="16">
                  <c:v>32</c:v>
                </c:pt>
                <c:pt idx="17">
                  <c:v>34</c:v>
                </c:pt>
                <c:pt idx="18">
                  <c:v>36</c:v>
                </c:pt>
                <c:pt idx="19">
                  <c:v>38</c:v>
                </c:pt>
                <c:pt idx="20">
                  <c:v>40</c:v>
                </c:pt>
                <c:pt idx="21">
                  <c:v>42</c:v>
                </c:pt>
                <c:pt idx="22">
                  <c:v>44</c:v>
                </c:pt>
                <c:pt idx="23">
                  <c:v>46</c:v>
                </c:pt>
                <c:pt idx="24">
                  <c:v>48</c:v>
                </c:pt>
                <c:pt idx="25">
                  <c:v>50</c:v>
                </c:pt>
                <c:pt idx="26">
                  <c:v>52</c:v>
                </c:pt>
                <c:pt idx="27">
                  <c:v>54</c:v>
                </c:pt>
                <c:pt idx="28">
                  <c:v>56</c:v>
                </c:pt>
                <c:pt idx="29">
                  <c:v>58</c:v>
                </c:pt>
                <c:pt idx="30">
                  <c:v>60</c:v>
                </c:pt>
                <c:pt idx="31">
                  <c:v>62</c:v>
                </c:pt>
                <c:pt idx="32">
                  <c:v>64</c:v>
                </c:pt>
                <c:pt idx="33">
                  <c:v>66</c:v>
                </c:pt>
                <c:pt idx="34">
                  <c:v>68</c:v>
                </c:pt>
                <c:pt idx="35">
                  <c:v>70</c:v>
                </c:pt>
                <c:pt idx="36">
                  <c:v>72</c:v>
                </c:pt>
                <c:pt idx="37">
                  <c:v>74</c:v>
                </c:pt>
                <c:pt idx="38">
                  <c:v>76</c:v>
                </c:pt>
                <c:pt idx="39">
                  <c:v>78</c:v>
                </c:pt>
                <c:pt idx="40">
                  <c:v>80</c:v>
                </c:pt>
                <c:pt idx="41">
                  <c:v>82</c:v>
                </c:pt>
                <c:pt idx="42">
                  <c:v>84</c:v>
                </c:pt>
                <c:pt idx="43">
                  <c:v>86</c:v>
                </c:pt>
                <c:pt idx="44">
                  <c:v>88</c:v>
                </c:pt>
                <c:pt idx="45">
                  <c:v>90</c:v>
                </c:pt>
                <c:pt idx="46">
                  <c:v>92</c:v>
                </c:pt>
                <c:pt idx="47">
                  <c:v>94</c:v>
                </c:pt>
                <c:pt idx="48">
                  <c:v>96</c:v>
                </c:pt>
                <c:pt idx="49">
                  <c:v>98</c:v>
                </c:pt>
                <c:pt idx="50">
                  <c:v>100</c:v>
                </c:pt>
                <c:pt idx="51">
                  <c:v>102</c:v>
                </c:pt>
                <c:pt idx="52">
                  <c:v>104</c:v>
                </c:pt>
                <c:pt idx="53">
                  <c:v>106</c:v>
                </c:pt>
                <c:pt idx="54">
                  <c:v>108</c:v>
                </c:pt>
                <c:pt idx="55">
                  <c:v>110</c:v>
                </c:pt>
                <c:pt idx="56">
                  <c:v>112</c:v>
                </c:pt>
                <c:pt idx="57">
                  <c:v>114</c:v>
                </c:pt>
                <c:pt idx="58">
                  <c:v>116</c:v>
                </c:pt>
                <c:pt idx="59">
                  <c:v>118</c:v>
                </c:pt>
                <c:pt idx="60">
                  <c:v>120</c:v>
                </c:pt>
                <c:pt idx="61">
                  <c:v>122</c:v>
                </c:pt>
                <c:pt idx="62">
                  <c:v>124</c:v>
                </c:pt>
                <c:pt idx="63">
                  <c:v>126</c:v>
                </c:pt>
                <c:pt idx="64">
                  <c:v>128</c:v>
                </c:pt>
                <c:pt idx="65">
                  <c:v>130</c:v>
                </c:pt>
                <c:pt idx="66">
                  <c:v>132</c:v>
                </c:pt>
                <c:pt idx="67">
                  <c:v>134</c:v>
                </c:pt>
                <c:pt idx="68">
                  <c:v>136</c:v>
                </c:pt>
                <c:pt idx="69">
                  <c:v>138</c:v>
                </c:pt>
                <c:pt idx="70">
                  <c:v>140</c:v>
                </c:pt>
                <c:pt idx="71">
                  <c:v>142</c:v>
                </c:pt>
                <c:pt idx="72">
                  <c:v>144</c:v>
                </c:pt>
                <c:pt idx="73">
                  <c:v>146</c:v>
                </c:pt>
                <c:pt idx="74">
                  <c:v>148</c:v>
                </c:pt>
                <c:pt idx="75">
                  <c:v>150</c:v>
                </c:pt>
                <c:pt idx="76">
                  <c:v>152</c:v>
                </c:pt>
                <c:pt idx="77">
                  <c:v>154</c:v>
                </c:pt>
                <c:pt idx="78">
                  <c:v>156</c:v>
                </c:pt>
                <c:pt idx="79">
                  <c:v>158</c:v>
                </c:pt>
                <c:pt idx="80">
                  <c:v>160</c:v>
                </c:pt>
                <c:pt idx="81">
                  <c:v>162</c:v>
                </c:pt>
                <c:pt idx="82">
                  <c:v>164</c:v>
                </c:pt>
                <c:pt idx="83">
                  <c:v>166</c:v>
                </c:pt>
                <c:pt idx="84">
                  <c:v>168</c:v>
                </c:pt>
                <c:pt idx="85">
                  <c:v>170</c:v>
                </c:pt>
                <c:pt idx="86">
                  <c:v>172</c:v>
                </c:pt>
                <c:pt idx="87">
                  <c:v>174</c:v>
                </c:pt>
                <c:pt idx="88">
                  <c:v>176</c:v>
                </c:pt>
                <c:pt idx="89">
                  <c:v>178</c:v>
                </c:pt>
                <c:pt idx="90">
                  <c:v>180</c:v>
                </c:pt>
                <c:pt idx="91">
                  <c:v>182</c:v>
                </c:pt>
                <c:pt idx="92">
                  <c:v>184</c:v>
                </c:pt>
                <c:pt idx="93">
                  <c:v>186</c:v>
                </c:pt>
                <c:pt idx="94">
                  <c:v>188</c:v>
                </c:pt>
                <c:pt idx="95">
                  <c:v>190</c:v>
                </c:pt>
                <c:pt idx="96">
                  <c:v>192</c:v>
                </c:pt>
                <c:pt idx="97">
                  <c:v>194</c:v>
                </c:pt>
                <c:pt idx="98">
                  <c:v>196</c:v>
                </c:pt>
                <c:pt idx="99">
                  <c:v>198</c:v>
                </c:pt>
                <c:pt idx="100">
                  <c:v>200</c:v>
                </c:pt>
                <c:pt idx="101">
                  <c:v>202</c:v>
                </c:pt>
                <c:pt idx="102">
                  <c:v>204</c:v>
                </c:pt>
                <c:pt idx="103">
                  <c:v>206</c:v>
                </c:pt>
                <c:pt idx="104">
                  <c:v>208</c:v>
                </c:pt>
                <c:pt idx="105">
                  <c:v>210</c:v>
                </c:pt>
                <c:pt idx="106">
                  <c:v>212</c:v>
                </c:pt>
                <c:pt idx="107">
                  <c:v>214</c:v>
                </c:pt>
                <c:pt idx="108">
                  <c:v>216</c:v>
                </c:pt>
                <c:pt idx="109">
                  <c:v>218</c:v>
                </c:pt>
                <c:pt idx="110">
                  <c:v>220</c:v>
                </c:pt>
                <c:pt idx="111">
                  <c:v>222</c:v>
                </c:pt>
                <c:pt idx="112">
                  <c:v>224</c:v>
                </c:pt>
                <c:pt idx="113">
                  <c:v>226</c:v>
                </c:pt>
                <c:pt idx="114">
                  <c:v>228</c:v>
                </c:pt>
                <c:pt idx="115">
                  <c:v>230</c:v>
                </c:pt>
                <c:pt idx="116">
                  <c:v>232</c:v>
                </c:pt>
                <c:pt idx="117">
                  <c:v>234</c:v>
                </c:pt>
                <c:pt idx="118">
                  <c:v>236</c:v>
                </c:pt>
                <c:pt idx="119">
                  <c:v>238</c:v>
                </c:pt>
                <c:pt idx="120">
                  <c:v>240</c:v>
                </c:pt>
                <c:pt idx="121">
                  <c:v>242</c:v>
                </c:pt>
                <c:pt idx="122">
                  <c:v>244</c:v>
                </c:pt>
                <c:pt idx="123">
                  <c:v>246</c:v>
                </c:pt>
                <c:pt idx="124">
                  <c:v>248</c:v>
                </c:pt>
                <c:pt idx="125">
                  <c:v>250</c:v>
                </c:pt>
                <c:pt idx="126">
                  <c:v>252</c:v>
                </c:pt>
                <c:pt idx="127">
                  <c:v>254</c:v>
                </c:pt>
                <c:pt idx="128">
                  <c:v>256</c:v>
                </c:pt>
                <c:pt idx="129">
                  <c:v>258</c:v>
                </c:pt>
                <c:pt idx="130">
                  <c:v>260</c:v>
                </c:pt>
                <c:pt idx="131">
                  <c:v>262</c:v>
                </c:pt>
                <c:pt idx="132">
                  <c:v>264</c:v>
                </c:pt>
                <c:pt idx="133">
                  <c:v>266</c:v>
                </c:pt>
                <c:pt idx="134">
                  <c:v>268</c:v>
                </c:pt>
                <c:pt idx="135">
                  <c:v>270</c:v>
                </c:pt>
                <c:pt idx="136">
                  <c:v>272</c:v>
                </c:pt>
                <c:pt idx="137">
                  <c:v>274</c:v>
                </c:pt>
                <c:pt idx="138">
                  <c:v>276</c:v>
                </c:pt>
                <c:pt idx="139">
                  <c:v>278</c:v>
                </c:pt>
                <c:pt idx="140">
                  <c:v>280</c:v>
                </c:pt>
                <c:pt idx="141">
                  <c:v>282</c:v>
                </c:pt>
                <c:pt idx="142">
                  <c:v>284</c:v>
                </c:pt>
                <c:pt idx="143">
                  <c:v>286</c:v>
                </c:pt>
                <c:pt idx="144">
                  <c:v>288</c:v>
                </c:pt>
                <c:pt idx="145">
                  <c:v>290</c:v>
                </c:pt>
                <c:pt idx="146">
                  <c:v>292</c:v>
                </c:pt>
                <c:pt idx="147">
                  <c:v>294</c:v>
                </c:pt>
                <c:pt idx="148">
                  <c:v>296</c:v>
                </c:pt>
                <c:pt idx="149">
                  <c:v>298</c:v>
                </c:pt>
                <c:pt idx="150">
                  <c:v>300</c:v>
                </c:pt>
                <c:pt idx="151">
                  <c:v>302</c:v>
                </c:pt>
                <c:pt idx="152">
                  <c:v>304</c:v>
                </c:pt>
                <c:pt idx="153">
                  <c:v>306</c:v>
                </c:pt>
                <c:pt idx="154">
                  <c:v>308</c:v>
                </c:pt>
                <c:pt idx="155">
                  <c:v>310</c:v>
                </c:pt>
                <c:pt idx="156">
                  <c:v>312</c:v>
                </c:pt>
                <c:pt idx="157">
                  <c:v>314</c:v>
                </c:pt>
                <c:pt idx="158">
                  <c:v>316</c:v>
                </c:pt>
                <c:pt idx="159">
                  <c:v>318</c:v>
                </c:pt>
                <c:pt idx="160">
                  <c:v>320</c:v>
                </c:pt>
                <c:pt idx="161">
                  <c:v>322</c:v>
                </c:pt>
                <c:pt idx="162">
                  <c:v>324</c:v>
                </c:pt>
                <c:pt idx="163">
                  <c:v>326</c:v>
                </c:pt>
                <c:pt idx="164">
                  <c:v>328</c:v>
                </c:pt>
                <c:pt idx="165">
                  <c:v>330</c:v>
                </c:pt>
                <c:pt idx="166">
                  <c:v>332</c:v>
                </c:pt>
                <c:pt idx="167">
                  <c:v>334</c:v>
                </c:pt>
                <c:pt idx="168">
                  <c:v>336</c:v>
                </c:pt>
                <c:pt idx="169">
                  <c:v>338</c:v>
                </c:pt>
                <c:pt idx="170">
                  <c:v>340</c:v>
                </c:pt>
                <c:pt idx="171">
                  <c:v>342</c:v>
                </c:pt>
                <c:pt idx="172">
                  <c:v>344</c:v>
                </c:pt>
                <c:pt idx="173">
                  <c:v>346</c:v>
                </c:pt>
                <c:pt idx="174">
                  <c:v>348</c:v>
                </c:pt>
                <c:pt idx="175">
                  <c:v>350</c:v>
                </c:pt>
                <c:pt idx="176">
                  <c:v>352</c:v>
                </c:pt>
                <c:pt idx="177">
                  <c:v>354</c:v>
                </c:pt>
                <c:pt idx="178">
                  <c:v>356</c:v>
                </c:pt>
                <c:pt idx="179">
                  <c:v>358</c:v>
                </c:pt>
                <c:pt idx="180">
                  <c:v>360</c:v>
                </c:pt>
                <c:pt idx="181">
                  <c:v>362</c:v>
                </c:pt>
                <c:pt idx="182">
                  <c:v>364</c:v>
                </c:pt>
                <c:pt idx="183">
                  <c:v>366</c:v>
                </c:pt>
                <c:pt idx="184">
                  <c:v>368</c:v>
                </c:pt>
                <c:pt idx="185">
                  <c:v>370</c:v>
                </c:pt>
                <c:pt idx="186">
                  <c:v>372</c:v>
                </c:pt>
                <c:pt idx="187">
                  <c:v>374</c:v>
                </c:pt>
                <c:pt idx="188">
                  <c:v>376</c:v>
                </c:pt>
                <c:pt idx="189">
                  <c:v>378</c:v>
                </c:pt>
                <c:pt idx="190">
                  <c:v>380</c:v>
                </c:pt>
                <c:pt idx="191">
                  <c:v>382</c:v>
                </c:pt>
                <c:pt idx="192">
                  <c:v>384</c:v>
                </c:pt>
                <c:pt idx="193">
                  <c:v>386</c:v>
                </c:pt>
                <c:pt idx="194">
                  <c:v>388</c:v>
                </c:pt>
                <c:pt idx="195">
                  <c:v>390</c:v>
                </c:pt>
                <c:pt idx="196">
                  <c:v>392</c:v>
                </c:pt>
                <c:pt idx="197">
                  <c:v>394</c:v>
                </c:pt>
                <c:pt idx="198">
                  <c:v>396</c:v>
                </c:pt>
                <c:pt idx="199">
                  <c:v>398</c:v>
                </c:pt>
                <c:pt idx="200">
                  <c:v>400</c:v>
                </c:pt>
                <c:pt idx="201">
                  <c:v>402</c:v>
                </c:pt>
                <c:pt idx="202">
                  <c:v>404</c:v>
                </c:pt>
                <c:pt idx="203">
                  <c:v>406</c:v>
                </c:pt>
                <c:pt idx="204">
                  <c:v>408</c:v>
                </c:pt>
                <c:pt idx="205">
                  <c:v>410</c:v>
                </c:pt>
                <c:pt idx="206">
                  <c:v>412</c:v>
                </c:pt>
                <c:pt idx="207">
                  <c:v>414</c:v>
                </c:pt>
                <c:pt idx="208">
                  <c:v>416</c:v>
                </c:pt>
                <c:pt idx="209">
                  <c:v>418</c:v>
                </c:pt>
                <c:pt idx="210">
                  <c:v>420</c:v>
                </c:pt>
                <c:pt idx="211">
                  <c:v>422</c:v>
                </c:pt>
                <c:pt idx="212">
                  <c:v>424</c:v>
                </c:pt>
                <c:pt idx="213">
                  <c:v>426</c:v>
                </c:pt>
                <c:pt idx="214">
                  <c:v>428</c:v>
                </c:pt>
                <c:pt idx="215">
                  <c:v>430</c:v>
                </c:pt>
                <c:pt idx="216">
                  <c:v>432</c:v>
                </c:pt>
                <c:pt idx="217">
                  <c:v>434</c:v>
                </c:pt>
                <c:pt idx="218">
                  <c:v>436</c:v>
                </c:pt>
                <c:pt idx="219">
                  <c:v>438</c:v>
                </c:pt>
                <c:pt idx="220">
                  <c:v>440</c:v>
                </c:pt>
                <c:pt idx="221">
                  <c:v>442</c:v>
                </c:pt>
                <c:pt idx="222">
                  <c:v>444</c:v>
                </c:pt>
                <c:pt idx="223">
                  <c:v>446</c:v>
                </c:pt>
                <c:pt idx="224">
                  <c:v>448</c:v>
                </c:pt>
                <c:pt idx="225">
                  <c:v>450</c:v>
                </c:pt>
                <c:pt idx="226">
                  <c:v>452</c:v>
                </c:pt>
                <c:pt idx="227">
                  <c:v>454</c:v>
                </c:pt>
                <c:pt idx="228">
                  <c:v>456</c:v>
                </c:pt>
                <c:pt idx="229">
                  <c:v>458</c:v>
                </c:pt>
                <c:pt idx="230">
                  <c:v>460</c:v>
                </c:pt>
                <c:pt idx="231">
                  <c:v>462</c:v>
                </c:pt>
                <c:pt idx="232">
                  <c:v>464</c:v>
                </c:pt>
                <c:pt idx="233">
                  <c:v>466</c:v>
                </c:pt>
                <c:pt idx="234">
                  <c:v>468</c:v>
                </c:pt>
                <c:pt idx="235">
                  <c:v>470</c:v>
                </c:pt>
                <c:pt idx="236">
                  <c:v>472</c:v>
                </c:pt>
                <c:pt idx="237">
                  <c:v>474</c:v>
                </c:pt>
                <c:pt idx="238">
                  <c:v>476</c:v>
                </c:pt>
                <c:pt idx="239">
                  <c:v>478</c:v>
                </c:pt>
                <c:pt idx="240">
                  <c:v>480</c:v>
                </c:pt>
                <c:pt idx="241">
                  <c:v>482</c:v>
                </c:pt>
                <c:pt idx="242">
                  <c:v>484</c:v>
                </c:pt>
                <c:pt idx="243">
                  <c:v>486</c:v>
                </c:pt>
                <c:pt idx="244">
                  <c:v>488</c:v>
                </c:pt>
                <c:pt idx="245">
                  <c:v>490</c:v>
                </c:pt>
                <c:pt idx="246">
                  <c:v>492</c:v>
                </c:pt>
                <c:pt idx="247">
                  <c:v>494</c:v>
                </c:pt>
                <c:pt idx="248">
                  <c:v>496</c:v>
                </c:pt>
                <c:pt idx="249">
                  <c:v>498</c:v>
                </c:pt>
                <c:pt idx="250">
                  <c:v>500</c:v>
                </c:pt>
                <c:pt idx="251">
                  <c:v>502</c:v>
                </c:pt>
                <c:pt idx="252">
                  <c:v>504</c:v>
                </c:pt>
                <c:pt idx="253">
                  <c:v>506</c:v>
                </c:pt>
                <c:pt idx="254">
                  <c:v>508</c:v>
                </c:pt>
                <c:pt idx="255">
                  <c:v>510</c:v>
                </c:pt>
                <c:pt idx="256">
                  <c:v>512</c:v>
                </c:pt>
                <c:pt idx="257">
                  <c:v>514</c:v>
                </c:pt>
                <c:pt idx="258">
                  <c:v>516</c:v>
                </c:pt>
                <c:pt idx="259">
                  <c:v>518</c:v>
                </c:pt>
                <c:pt idx="260">
                  <c:v>520</c:v>
                </c:pt>
                <c:pt idx="261">
                  <c:v>522</c:v>
                </c:pt>
                <c:pt idx="262">
                  <c:v>524</c:v>
                </c:pt>
                <c:pt idx="263">
                  <c:v>526</c:v>
                </c:pt>
                <c:pt idx="264">
                  <c:v>528</c:v>
                </c:pt>
                <c:pt idx="265">
                  <c:v>530</c:v>
                </c:pt>
                <c:pt idx="266">
                  <c:v>532</c:v>
                </c:pt>
                <c:pt idx="267">
                  <c:v>534</c:v>
                </c:pt>
                <c:pt idx="268">
                  <c:v>536</c:v>
                </c:pt>
                <c:pt idx="269">
                  <c:v>538</c:v>
                </c:pt>
                <c:pt idx="270">
                  <c:v>540</c:v>
                </c:pt>
                <c:pt idx="271">
                  <c:v>542</c:v>
                </c:pt>
                <c:pt idx="272">
                  <c:v>544</c:v>
                </c:pt>
                <c:pt idx="273">
                  <c:v>546</c:v>
                </c:pt>
                <c:pt idx="274">
                  <c:v>548</c:v>
                </c:pt>
                <c:pt idx="275">
                  <c:v>550</c:v>
                </c:pt>
                <c:pt idx="276">
                  <c:v>552</c:v>
                </c:pt>
                <c:pt idx="277">
                  <c:v>554</c:v>
                </c:pt>
                <c:pt idx="278">
                  <c:v>556</c:v>
                </c:pt>
                <c:pt idx="279">
                  <c:v>558</c:v>
                </c:pt>
                <c:pt idx="280">
                  <c:v>560</c:v>
                </c:pt>
                <c:pt idx="281">
                  <c:v>562</c:v>
                </c:pt>
                <c:pt idx="282">
                  <c:v>564</c:v>
                </c:pt>
                <c:pt idx="283">
                  <c:v>566</c:v>
                </c:pt>
                <c:pt idx="284">
                  <c:v>568</c:v>
                </c:pt>
                <c:pt idx="285">
                  <c:v>570</c:v>
                </c:pt>
                <c:pt idx="286">
                  <c:v>572</c:v>
                </c:pt>
                <c:pt idx="287">
                  <c:v>574</c:v>
                </c:pt>
                <c:pt idx="288">
                  <c:v>576</c:v>
                </c:pt>
                <c:pt idx="289">
                  <c:v>578</c:v>
                </c:pt>
                <c:pt idx="290">
                  <c:v>580</c:v>
                </c:pt>
                <c:pt idx="291">
                  <c:v>582</c:v>
                </c:pt>
                <c:pt idx="292">
                  <c:v>584</c:v>
                </c:pt>
                <c:pt idx="293">
                  <c:v>586</c:v>
                </c:pt>
                <c:pt idx="294">
                  <c:v>588</c:v>
                </c:pt>
                <c:pt idx="295">
                  <c:v>590</c:v>
                </c:pt>
                <c:pt idx="296">
                  <c:v>592</c:v>
                </c:pt>
                <c:pt idx="297">
                  <c:v>594</c:v>
                </c:pt>
                <c:pt idx="298">
                  <c:v>596</c:v>
                </c:pt>
                <c:pt idx="299">
                  <c:v>598</c:v>
                </c:pt>
                <c:pt idx="300">
                  <c:v>600</c:v>
                </c:pt>
              </c:numCache>
            </c:numRef>
          </c:xVal>
          <c:yVal>
            <c:numRef>
              <c:f>Data!$L$2:$L$302</c:f>
              <c:numCache>
                <c:formatCode>General</c:formatCode>
                <c:ptCount val="301"/>
                <c:pt idx="0">
                  <c:v>48.285412986985996</c:v>
                </c:pt>
                <c:pt idx="1">
                  <c:v>48.245647058105654</c:v>
                </c:pt>
                <c:pt idx="2">
                  <c:v>48.23683092727201</c:v>
                </c:pt>
                <c:pt idx="3">
                  <c:v>48.204331950131213</c:v>
                </c:pt>
                <c:pt idx="4">
                  <c:v>48.142792552587863</c:v>
                </c:pt>
                <c:pt idx="5">
                  <c:v>48.127074031741444</c:v>
                </c:pt>
                <c:pt idx="6">
                  <c:v>48.118985821288078</c:v>
                </c:pt>
                <c:pt idx="7">
                  <c:v>48.099610613575663</c:v>
                </c:pt>
                <c:pt idx="8">
                  <c:v>48.073129854258802</c:v>
                </c:pt>
                <c:pt idx="9">
                  <c:v>48.049105665661848</c:v>
                </c:pt>
                <c:pt idx="10">
                  <c:v>48.025893401030544</c:v>
                </c:pt>
                <c:pt idx="11">
                  <c:v>48.029468340615658</c:v>
                </c:pt>
                <c:pt idx="12">
                  <c:v>48.031800346222006</c:v>
                </c:pt>
                <c:pt idx="13">
                  <c:v>47.971011640100272</c:v>
                </c:pt>
                <c:pt idx="14">
                  <c:v>47.967901080037834</c:v>
                </c:pt>
                <c:pt idx="15">
                  <c:v>47.986636322974107</c:v>
                </c:pt>
                <c:pt idx="16">
                  <c:v>47.951999420405954</c:v>
                </c:pt>
                <c:pt idx="17">
                  <c:v>47.973556414263214</c:v>
                </c:pt>
                <c:pt idx="18">
                  <c:v>47.984895833654164</c:v>
                </c:pt>
                <c:pt idx="19">
                  <c:v>48.033773076189433</c:v>
                </c:pt>
                <c:pt idx="20">
                  <c:v>48.011296319455205</c:v>
                </c:pt>
                <c:pt idx="21">
                  <c:v>48.004718901681763</c:v>
                </c:pt>
                <c:pt idx="22">
                  <c:v>48.017113254322496</c:v>
                </c:pt>
                <c:pt idx="23">
                  <c:v>47.992031705475206</c:v>
                </c:pt>
                <c:pt idx="24">
                  <c:v>47.992432605390007</c:v>
                </c:pt>
                <c:pt idx="25">
                  <c:v>48.003154810575417</c:v>
                </c:pt>
                <c:pt idx="26">
                  <c:v>48.000867160487545</c:v>
                </c:pt>
                <c:pt idx="27">
                  <c:v>47.929907527334194</c:v>
                </c:pt>
                <c:pt idx="28">
                  <c:v>47.942253968418015</c:v>
                </c:pt>
                <c:pt idx="29">
                  <c:v>47.936083109732373</c:v>
                </c:pt>
                <c:pt idx="30">
                  <c:v>47.957738405468191</c:v>
                </c:pt>
                <c:pt idx="31">
                  <c:v>47.960872602341595</c:v>
                </c:pt>
                <c:pt idx="32">
                  <c:v>47.942761946156011</c:v>
                </c:pt>
                <c:pt idx="33">
                  <c:v>47.993357294946392</c:v>
                </c:pt>
                <c:pt idx="34">
                  <c:v>47.994042305979363</c:v>
                </c:pt>
                <c:pt idx="35">
                  <c:v>47.993835510938403</c:v>
                </c:pt>
                <c:pt idx="36">
                  <c:v>47.994932073884598</c:v>
                </c:pt>
                <c:pt idx="37">
                  <c:v>47.98881009813622</c:v>
                </c:pt>
                <c:pt idx="38">
                  <c:v>50.707463856575863</c:v>
                </c:pt>
                <c:pt idx="39">
                  <c:v>68.60017768041206</c:v>
                </c:pt>
                <c:pt idx="40">
                  <c:v>64.409772488750889</c:v>
                </c:pt>
                <c:pt idx="41">
                  <c:v>61.923881306458831</c:v>
                </c:pt>
                <c:pt idx="42">
                  <c:v>59.351190095440245</c:v>
                </c:pt>
                <c:pt idx="43">
                  <c:v>59.230414135089319</c:v>
                </c:pt>
                <c:pt idx="44">
                  <c:v>66.300467852494322</c:v>
                </c:pt>
                <c:pt idx="45">
                  <c:v>61.053986252257744</c:v>
                </c:pt>
                <c:pt idx="46">
                  <c:v>60.382890442736944</c:v>
                </c:pt>
                <c:pt idx="47">
                  <c:v>60.549658752308879</c:v>
                </c:pt>
                <c:pt idx="48">
                  <c:v>58.917440346507156</c:v>
                </c:pt>
                <c:pt idx="49">
                  <c:v>58.988018780978443</c:v>
                </c:pt>
                <c:pt idx="50">
                  <c:v>63.862086014777027</c:v>
                </c:pt>
                <c:pt idx="51">
                  <c:v>60.909548752492846</c:v>
                </c:pt>
                <c:pt idx="52">
                  <c:v>60.629186303475663</c:v>
                </c:pt>
                <c:pt idx="53">
                  <c:v>60.420775327864263</c:v>
                </c:pt>
                <c:pt idx="54">
                  <c:v>60.107803768003244</c:v>
                </c:pt>
                <c:pt idx="55">
                  <c:v>59.901846688895994</c:v>
                </c:pt>
                <c:pt idx="56">
                  <c:v>59.97474472000804</c:v>
                </c:pt>
                <c:pt idx="57">
                  <c:v>59.993447214437204</c:v>
                </c:pt>
                <c:pt idx="58">
                  <c:v>59.941613249002444</c:v>
                </c:pt>
                <c:pt idx="59">
                  <c:v>59.846345641006849</c:v>
                </c:pt>
                <c:pt idx="60">
                  <c:v>59.938254766702194</c:v>
                </c:pt>
                <c:pt idx="61">
                  <c:v>59.980654901096543</c:v>
                </c:pt>
                <c:pt idx="62">
                  <c:v>60.000805873715997</c:v>
                </c:pt>
                <c:pt idx="63">
                  <c:v>59.956646134937444</c:v>
                </c:pt>
                <c:pt idx="64">
                  <c:v>59.967010917503309</c:v>
                </c:pt>
                <c:pt idx="65">
                  <c:v>59.98354022570998</c:v>
                </c:pt>
                <c:pt idx="66">
                  <c:v>59.894411794865199</c:v>
                </c:pt>
                <c:pt idx="67">
                  <c:v>59.902854104795765</c:v>
                </c:pt>
                <c:pt idx="68">
                  <c:v>59.931203291333944</c:v>
                </c:pt>
                <c:pt idx="69">
                  <c:v>59.964922472021968</c:v>
                </c:pt>
                <c:pt idx="70">
                  <c:v>59.999985191663974</c:v>
                </c:pt>
                <c:pt idx="71">
                  <c:v>59.920042627688005</c:v>
                </c:pt>
                <c:pt idx="72">
                  <c:v>59.958751066405185</c:v>
                </c:pt>
                <c:pt idx="73">
                  <c:v>59.958181459075796</c:v>
                </c:pt>
                <c:pt idx="74">
                  <c:v>59.974820914851605</c:v>
                </c:pt>
                <c:pt idx="75">
                  <c:v>59.986458203858355</c:v>
                </c:pt>
                <c:pt idx="76">
                  <c:v>59.993675972380011</c:v>
                </c:pt>
                <c:pt idx="77">
                  <c:v>59.992843935655912</c:v>
                </c:pt>
                <c:pt idx="78">
                  <c:v>59.979726971122474</c:v>
                </c:pt>
                <c:pt idx="79">
                  <c:v>60.006591903866394</c:v>
                </c:pt>
                <c:pt idx="80">
                  <c:v>60.037544541516944</c:v>
                </c:pt>
                <c:pt idx="81">
                  <c:v>60.035131742168616</c:v>
                </c:pt>
                <c:pt idx="82">
                  <c:v>60.068242098525396</c:v>
                </c:pt>
                <c:pt idx="83">
                  <c:v>60.045218762213594</c:v>
                </c:pt>
                <c:pt idx="84">
                  <c:v>60.056994437482778</c:v>
                </c:pt>
                <c:pt idx="85">
                  <c:v>60.062496320422312</c:v>
                </c:pt>
                <c:pt idx="86">
                  <c:v>60.15374576736999</c:v>
                </c:pt>
                <c:pt idx="87">
                  <c:v>60.18693046619078</c:v>
                </c:pt>
                <c:pt idx="88">
                  <c:v>60.152808080947445</c:v>
                </c:pt>
                <c:pt idx="89">
                  <c:v>60.147162301830477</c:v>
                </c:pt>
                <c:pt idx="90">
                  <c:v>60.141882565889148</c:v>
                </c:pt>
                <c:pt idx="91">
                  <c:v>60.083450814184381</c:v>
                </c:pt>
                <c:pt idx="92">
                  <c:v>59.975335677513861</c:v>
                </c:pt>
                <c:pt idx="93">
                  <c:v>59.996573346474513</c:v>
                </c:pt>
                <c:pt idx="94">
                  <c:v>60.026209747132732</c:v>
                </c:pt>
                <c:pt idx="95">
                  <c:v>60.048669338932008</c:v>
                </c:pt>
                <c:pt idx="96">
                  <c:v>60.052221998501373</c:v>
                </c:pt>
                <c:pt idx="97">
                  <c:v>59.991951872706395</c:v>
                </c:pt>
                <c:pt idx="98">
                  <c:v>60.016468661825975</c:v>
                </c:pt>
                <c:pt idx="99">
                  <c:v>59.980829533490351</c:v>
                </c:pt>
                <c:pt idx="100">
                  <c:v>59.94164086025814</c:v>
                </c:pt>
                <c:pt idx="101">
                  <c:v>59.967671372677344</c:v>
                </c:pt>
                <c:pt idx="102">
                  <c:v>79.552642749648939</c:v>
                </c:pt>
                <c:pt idx="103">
                  <c:v>84.477205596884048</c:v>
                </c:pt>
                <c:pt idx="104">
                  <c:v>83.395090174422265</c:v>
                </c:pt>
                <c:pt idx="105">
                  <c:v>81.747184932033917</c:v>
                </c:pt>
                <c:pt idx="106">
                  <c:v>81.187658658593989</c:v>
                </c:pt>
                <c:pt idx="107">
                  <c:v>80.787613154142974</c:v>
                </c:pt>
                <c:pt idx="108">
                  <c:v>80.533021990071433</c:v>
                </c:pt>
                <c:pt idx="109">
                  <c:v>80.278328456612869</c:v>
                </c:pt>
                <c:pt idx="110">
                  <c:v>80.078569715053689</c:v>
                </c:pt>
                <c:pt idx="111">
                  <c:v>80.175939437370857</c:v>
                </c:pt>
                <c:pt idx="112">
                  <c:v>80.201930267325892</c:v>
                </c:pt>
                <c:pt idx="113">
                  <c:v>80.202418427241028</c:v>
                </c:pt>
                <c:pt idx="114">
                  <c:v>80.209731291031389</c:v>
                </c:pt>
                <c:pt idx="115">
                  <c:v>80.355611263450356</c:v>
                </c:pt>
                <c:pt idx="116">
                  <c:v>80.356674642898881</c:v>
                </c:pt>
                <c:pt idx="117">
                  <c:v>80.376573603748071</c:v>
                </c:pt>
                <c:pt idx="118">
                  <c:v>80.434244479674859</c:v>
                </c:pt>
                <c:pt idx="119">
                  <c:v>80.380259082634552</c:v>
                </c:pt>
                <c:pt idx="120">
                  <c:v>80.361171838850709</c:v>
                </c:pt>
                <c:pt idx="121">
                  <c:v>80.385306655746518</c:v>
                </c:pt>
                <c:pt idx="122">
                  <c:v>80.398729590872861</c:v>
                </c:pt>
                <c:pt idx="123">
                  <c:v>80.419514382816843</c:v>
                </c:pt>
                <c:pt idx="124">
                  <c:v>80.427031423938928</c:v>
                </c:pt>
                <c:pt idx="125">
                  <c:v>80.356968031379282</c:v>
                </c:pt>
                <c:pt idx="126">
                  <c:v>80.342222521081354</c:v>
                </c:pt>
                <c:pt idx="127">
                  <c:v>80.446920138903337</c:v>
                </c:pt>
                <c:pt idx="128">
                  <c:v>80.468250362651759</c:v>
                </c:pt>
                <c:pt idx="129">
                  <c:v>80.430153804023035</c:v>
                </c:pt>
                <c:pt idx="130">
                  <c:v>80.425899024572175</c:v>
                </c:pt>
                <c:pt idx="131">
                  <c:v>80.483037192615058</c:v>
                </c:pt>
                <c:pt idx="132">
                  <c:v>80.364351120308982</c:v>
                </c:pt>
                <c:pt idx="133">
                  <c:v>80.294782026693355</c:v>
                </c:pt>
                <c:pt idx="134">
                  <c:v>80.346234417643572</c:v>
                </c:pt>
                <c:pt idx="135">
                  <c:v>80.430521835894112</c:v>
                </c:pt>
                <c:pt idx="136">
                  <c:v>80.525556231774019</c:v>
                </c:pt>
                <c:pt idx="137">
                  <c:v>80.445845738803811</c:v>
                </c:pt>
                <c:pt idx="138">
                  <c:v>80.44138468676293</c:v>
                </c:pt>
                <c:pt idx="139">
                  <c:v>80.492010646788373</c:v>
                </c:pt>
                <c:pt idx="140">
                  <c:v>80.431252167549829</c:v>
                </c:pt>
                <c:pt idx="141">
                  <c:v>80.467143183641127</c:v>
                </c:pt>
                <c:pt idx="142">
                  <c:v>80.506319713618979</c:v>
                </c:pt>
                <c:pt idx="143">
                  <c:v>80.515908872405504</c:v>
                </c:pt>
                <c:pt idx="144">
                  <c:v>80.450761774064389</c:v>
                </c:pt>
                <c:pt idx="145">
                  <c:v>80.464577969036327</c:v>
                </c:pt>
                <c:pt idx="146">
                  <c:v>80.488690996543269</c:v>
                </c:pt>
                <c:pt idx="147">
                  <c:v>80.515079143949109</c:v>
                </c:pt>
                <c:pt idx="148">
                  <c:v>80.543716504650789</c:v>
                </c:pt>
                <c:pt idx="149">
                  <c:v>80.580350934554374</c:v>
                </c:pt>
                <c:pt idx="150">
                  <c:v>80.482897830429252</c:v>
                </c:pt>
                <c:pt idx="151">
                  <c:v>80.521961977207127</c:v>
                </c:pt>
                <c:pt idx="152">
                  <c:v>80.635368370703816</c:v>
                </c:pt>
                <c:pt idx="153">
                  <c:v>80.562321944532272</c:v>
                </c:pt>
                <c:pt idx="154">
                  <c:v>80.580680117908855</c:v>
                </c:pt>
                <c:pt idx="155">
                  <c:v>80.513434198073639</c:v>
                </c:pt>
                <c:pt idx="156">
                  <c:v>80.497452506604589</c:v>
                </c:pt>
                <c:pt idx="157">
                  <c:v>80.485097662009778</c:v>
                </c:pt>
                <c:pt idx="158">
                  <c:v>80.475015162708885</c:v>
                </c:pt>
                <c:pt idx="159">
                  <c:v>80.319620951636395</c:v>
                </c:pt>
                <c:pt idx="160">
                  <c:v>80.366760067744579</c:v>
                </c:pt>
                <c:pt idx="161">
                  <c:v>80.313308627417143</c:v>
                </c:pt>
                <c:pt idx="162">
                  <c:v>80.353589896580019</c:v>
                </c:pt>
                <c:pt idx="163">
                  <c:v>80.481351473278593</c:v>
                </c:pt>
                <c:pt idx="164">
                  <c:v>80.521348631438329</c:v>
                </c:pt>
                <c:pt idx="165">
                  <c:v>80.472605156355414</c:v>
                </c:pt>
                <c:pt idx="166">
                  <c:v>80.464532161030874</c:v>
                </c:pt>
                <c:pt idx="167">
                  <c:v>80.426847634339282</c:v>
                </c:pt>
                <c:pt idx="168">
                  <c:v>80.533719815198452</c:v>
                </c:pt>
                <c:pt idx="169">
                  <c:v>80.436226643824227</c:v>
                </c:pt>
                <c:pt idx="170">
                  <c:v>80.486955270128405</c:v>
                </c:pt>
                <c:pt idx="171">
                  <c:v>88.078488901698506</c:v>
                </c:pt>
                <c:pt idx="172">
                  <c:v>92.373053682724048</c:v>
                </c:pt>
                <c:pt idx="173">
                  <c:v>93.711990421904446</c:v>
                </c:pt>
                <c:pt idx="174">
                  <c:v>92.611524425450227</c:v>
                </c:pt>
                <c:pt idx="175">
                  <c:v>92.139033934685784</c:v>
                </c:pt>
                <c:pt idx="176">
                  <c:v>91.410561443283527</c:v>
                </c:pt>
                <c:pt idx="177">
                  <c:v>90.981470293782749</c:v>
                </c:pt>
                <c:pt idx="178">
                  <c:v>90.514305858461157</c:v>
                </c:pt>
                <c:pt idx="179">
                  <c:v>90.450547596578858</c:v>
                </c:pt>
                <c:pt idx="180">
                  <c:v>90.378385330267974</c:v>
                </c:pt>
                <c:pt idx="181">
                  <c:v>90.204196390677993</c:v>
                </c:pt>
                <c:pt idx="182">
                  <c:v>90.140822611255203</c:v>
                </c:pt>
                <c:pt idx="183">
                  <c:v>90.227987106279926</c:v>
                </c:pt>
                <c:pt idx="184">
                  <c:v>90.260709886474558</c:v>
                </c:pt>
                <c:pt idx="185">
                  <c:v>90.218800358573958</c:v>
                </c:pt>
                <c:pt idx="186">
                  <c:v>90.265933795186612</c:v>
                </c:pt>
                <c:pt idx="187">
                  <c:v>90.257057267975327</c:v>
                </c:pt>
                <c:pt idx="188">
                  <c:v>90.158817055668209</c:v>
                </c:pt>
                <c:pt idx="189">
                  <c:v>90.123036442345509</c:v>
                </c:pt>
                <c:pt idx="190">
                  <c:v>90.303560119682743</c:v>
                </c:pt>
                <c:pt idx="191">
                  <c:v>90.232636067741652</c:v>
                </c:pt>
                <c:pt idx="192">
                  <c:v>90.182509134319758</c:v>
                </c:pt>
                <c:pt idx="193">
                  <c:v>90.232050069676873</c:v>
                </c:pt>
                <c:pt idx="194">
                  <c:v>90.291383998811696</c:v>
                </c:pt>
                <c:pt idx="195">
                  <c:v>90.282181195785768</c:v>
                </c:pt>
                <c:pt idx="196">
                  <c:v>90.308246972779429</c:v>
                </c:pt>
                <c:pt idx="197">
                  <c:v>90.280342840849656</c:v>
                </c:pt>
                <c:pt idx="198">
                  <c:v>90.339242584517677</c:v>
                </c:pt>
                <c:pt idx="199">
                  <c:v>90.231028177685772</c:v>
                </c:pt>
                <c:pt idx="200">
                  <c:v>90.335160123880897</c:v>
                </c:pt>
                <c:pt idx="201">
                  <c:v>90.37708866521686</c:v>
                </c:pt>
                <c:pt idx="202">
                  <c:v>90.36908418163317</c:v>
                </c:pt>
                <c:pt idx="203">
                  <c:v>90.300304255568449</c:v>
                </c:pt>
                <c:pt idx="204">
                  <c:v>90.440215079838339</c:v>
                </c:pt>
                <c:pt idx="205">
                  <c:v>90.301314837135379</c:v>
                </c:pt>
                <c:pt idx="206">
                  <c:v>90.511531112573707</c:v>
                </c:pt>
                <c:pt idx="207">
                  <c:v>90.449456533332565</c:v>
                </c:pt>
                <c:pt idx="208">
                  <c:v>90.501548456605988</c:v>
                </c:pt>
                <c:pt idx="209">
                  <c:v>90.364542148131449</c:v>
                </c:pt>
                <c:pt idx="210">
                  <c:v>90.404176938594858</c:v>
                </c:pt>
                <c:pt idx="211">
                  <c:v>90.484021876279542</c:v>
                </c:pt>
                <c:pt idx="212">
                  <c:v>90.488753568150244</c:v>
                </c:pt>
                <c:pt idx="213">
                  <c:v>90.518563300537892</c:v>
                </c:pt>
                <c:pt idx="214">
                  <c:v>90.485974542422866</c:v>
                </c:pt>
                <c:pt idx="215">
                  <c:v>90.481573584030627</c:v>
                </c:pt>
                <c:pt idx="216">
                  <c:v>90.477196102757958</c:v>
                </c:pt>
                <c:pt idx="217">
                  <c:v>90.51134775109216</c:v>
                </c:pt>
                <c:pt idx="218">
                  <c:v>90.407839498114285</c:v>
                </c:pt>
                <c:pt idx="219">
                  <c:v>90.372485794972349</c:v>
                </c:pt>
                <c:pt idx="220">
                  <c:v>90.436550750326063</c:v>
                </c:pt>
                <c:pt idx="221">
                  <c:v>90.502814471691408</c:v>
                </c:pt>
                <c:pt idx="222">
                  <c:v>90.540666719846215</c:v>
                </c:pt>
                <c:pt idx="223">
                  <c:v>90.54432020350464</c:v>
                </c:pt>
                <c:pt idx="224">
                  <c:v>90.518839483384838</c:v>
                </c:pt>
                <c:pt idx="225">
                  <c:v>90.431400914615097</c:v>
                </c:pt>
                <c:pt idx="226">
                  <c:v>90.507139766675266</c:v>
                </c:pt>
                <c:pt idx="227">
                  <c:v>90.500448842173085</c:v>
                </c:pt>
                <c:pt idx="228">
                  <c:v>90.491187164661</c:v>
                </c:pt>
                <c:pt idx="229">
                  <c:v>90.545136057788568</c:v>
                </c:pt>
                <c:pt idx="230">
                  <c:v>90.553807303977479</c:v>
                </c:pt>
                <c:pt idx="231">
                  <c:v>90.641138264778661</c:v>
                </c:pt>
                <c:pt idx="232">
                  <c:v>90.601085559705808</c:v>
                </c:pt>
                <c:pt idx="233">
                  <c:v>90.555288223645718</c:v>
                </c:pt>
                <c:pt idx="234">
                  <c:v>90.524967394455743</c:v>
                </c:pt>
                <c:pt idx="235">
                  <c:v>90.491872206741519</c:v>
                </c:pt>
                <c:pt idx="236">
                  <c:v>90.528545681561582</c:v>
                </c:pt>
                <c:pt idx="237">
                  <c:v>90.576130725474258</c:v>
                </c:pt>
                <c:pt idx="238">
                  <c:v>93.236868988758147</c:v>
                </c:pt>
                <c:pt idx="239">
                  <c:v>97.990519583479127</c:v>
                </c:pt>
                <c:pt idx="240">
                  <c:v>100.19759325151274</c:v>
                </c:pt>
                <c:pt idx="241">
                  <c:v>100.49762056256864</c:v>
                </c:pt>
                <c:pt idx="242">
                  <c:v>100.67960205763627</c:v>
                </c:pt>
                <c:pt idx="243">
                  <c:v>100.68773930450755</c:v>
                </c:pt>
                <c:pt idx="244">
                  <c:v>100.67398946619898</c:v>
                </c:pt>
                <c:pt idx="245">
                  <c:v>100.68809345563598</c:v>
                </c:pt>
                <c:pt idx="246">
                  <c:v>100.70605768468471</c:v>
                </c:pt>
                <c:pt idx="247">
                  <c:v>100.73880505020247</c:v>
                </c:pt>
                <c:pt idx="248">
                  <c:v>100.65037778324505</c:v>
                </c:pt>
                <c:pt idx="249">
                  <c:v>100.68462347968575</c:v>
                </c:pt>
                <c:pt idx="250">
                  <c:v>100.6671080524585</c:v>
                </c:pt>
                <c:pt idx="251">
                  <c:v>100.66191437106424</c:v>
                </c:pt>
                <c:pt idx="252">
                  <c:v>100.64992772501986</c:v>
                </c:pt>
                <c:pt idx="253">
                  <c:v>100.67971445399805</c:v>
                </c:pt>
                <c:pt idx="254">
                  <c:v>100.60789328387699</c:v>
                </c:pt>
                <c:pt idx="255">
                  <c:v>100.59793207138543</c:v>
                </c:pt>
                <c:pt idx="256">
                  <c:v>100.57795514193317</c:v>
                </c:pt>
                <c:pt idx="257">
                  <c:v>100.57829089950103</c:v>
                </c:pt>
                <c:pt idx="258">
                  <c:v>100.60725338537175</c:v>
                </c:pt>
                <c:pt idx="259">
                  <c:v>100.52442453096965</c:v>
                </c:pt>
                <c:pt idx="260">
                  <c:v>100.59828403627657</c:v>
                </c:pt>
                <c:pt idx="261">
                  <c:v>100.51658544750519</c:v>
                </c:pt>
                <c:pt idx="262">
                  <c:v>100.55375388869712</c:v>
                </c:pt>
                <c:pt idx="263">
                  <c:v>100.50703190556267</c:v>
                </c:pt>
                <c:pt idx="264">
                  <c:v>100.50951434084072</c:v>
                </c:pt>
                <c:pt idx="265">
                  <c:v>100.49023013398858</c:v>
                </c:pt>
                <c:pt idx="266">
                  <c:v>100.57161108320349</c:v>
                </c:pt>
                <c:pt idx="267">
                  <c:v>100.37138520384345</c:v>
                </c:pt>
                <c:pt idx="268">
                  <c:v>100.50081759738021</c:v>
                </c:pt>
                <c:pt idx="269">
                  <c:v>100.4913764047256</c:v>
                </c:pt>
                <c:pt idx="270">
                  <c:v>100.47379047602854</c:v>
                </c:pt>
                <c:pt idx="271">
                  <c:v>100.53412208610582</c:v>
                </c:pt>
                <c:pt idx="272">
                  <c:v>100.57255086851075</c:v>
                </c:pt>
                <c:pt idx="273">
                  <c:v>100.54518091071242</c:v>
                </c:pt>
                <c:pt idx="274">
                  <c:v>100.59878758680601</c:v>
                </c:pt>
                <c:pt idx="275">
                  <c:v>100.49877827367742</c:v>
                </c:pt>
                <c:pt idx="276">
                  <c:v>100.56476973328036</c:v>
                </c:pt>
                <c:pt idx="277">
                  <c:v>100.51508065616235</c:v>
                </c:pt>
                <c:pt idx="278">
                  <c:v>100.48123213237675</c:v>
                </c:pt>
                <c:pt idx="279">
                  <c:v>100.39932222924459</c:v>
                </c:pt>
                <c:pt idx="280">
                  <c:v>100.42966624113365</c:v>
                </c:pt>
                <c:pt idx="281">
                  <c:v>100.44985565216822</c:v>
                </c:pt>
                <c:pt idx="282">
                  <c:v>100.48520726745041</c:v>
                </c:pt>
                <c:pt idx="283">
                  <c:v>100.47226022195171</c:v>
                </c:pt>
                <c:pt idx="284">
                  <c:v>100.46620327958969</c:v>
                </c:pt>
                <c:pt idx="285">
                  <c:v>100.49906696076376</c:v>
                </c:pt>
                <c:pt idx="286">
                  <c:v>100.51988275112311</c:v>
                </c:pt>
                <c:pt idx="287">
                  <c:v>100.48993605356287</c:v>
                </c:pt>
                <c:pt idx="288">
                  <c:v>100.55432276573686</c:v>
                </c:pt>
                <c:pt idx="289">
                  <c:v>100.48420248146952</c:v>
                </c:pt>
                <c:pt idx="290">
                  <c:v>100.44415746839006</c:v>
                </c:pt>
                <c:pt idx="291">
                  <c:v>100.38353065948505</c:v>
                </c:pt>
                <c:pt idx="292">
                  <c:v>100.45599172020898</c:v>
                </c:pt>
                <c:pt idx="293">
                  <c:v>100.81059198597353</c:v>
                </c:pt>
                <c:pt idx="294">
                  <c:v>100.64916064951947</c:v>
                </c:pt>
                <c:pt idx="295">
                  <c:v>100.76810010000871</c:v>
                </c:pt>
                <c:pt idx="296">
                  <c:v>100.96779956079072</c:v>
                </c:pt>
                <c:pt idx="297">
                  <c:v>100.94582511761328</c:v>
                </c:pt>
                <c:pt idx="298">
                  <c:v>100.95042774464062</c:v>
                </c:pt>
                <c:pt idx="299">
                  <c:v>100.77371362580456</c:v>
                </c:pt>
                <c:pt idx="300">
                  <c:v>100.74355138874942</c:v>
                </c:pt>
              </c:numCache>
            </c:numRef>
          </c:yVal>
          <c:smooth val="1"/>
        </c:ser>
        <c:axId val="162147328"/>
        <c:axId val="145196160"/>
      </c:scatterChart>
      <c:valAx>
        <c:axId val="162147328"/>
        <c:scaling>
          <c:orientation val="minMax"/>
          <c:max val="600"/>
          <c:min val="0"/>
        </c:scaling>
        <c:axPos val="b"/>
        <c:title>
          <c:tx>
            <c:rich>
              <a:bodyPr/>
              <a:lstStyle/>
              <a:p>
                <a:pPr>
                  <a:defRPr sz="1600" b="1"/>
                </a:pPr>
                <a:r>
                  <a:rPr lang="en-US" sz="1600" b="1"/>
                  <a:t>Time (sec)</a:t>
                </a:r>
              </a:p>
            </c:rich>
          </c:tx>
          <c:layout/>
        </c:title>
        <c:numFmt formatCode="General" sourceLinked="1"/>
        <c:tickLblPos val="nextTo"/>
        <c:txPr>
          <a:bodyPr rot="0" vert="horz"/>
          <a:lstStyle/>
          <a:p>
            <a:pPr>
              <a:defRPr sz="1600" b="0" i="0" u="none" strike="noStrike" baseline="0">
                <a:solidFill>
                  <a:srgbClr val="000000"/>
                </a:solidFill>
                <a:latin typeface="Calibri"/>
                <a:ea typeface="Calibri"/>
                <a:cs typeface="Calibri"/>
              </a:defRPr>
            </a:pPr>
            <a:endParaRPr lang="en-US"/>
          </a:p>
        </c:txPr>
        <c:crossAx val="145196160"/>
        <c:crosses val="autoZero"/>
        <c:crossBetween val="midCat"/>
        <c:majorUnit val="100"/>
      </c:valAx>
      <c:valAx>
        <c:axId val="145196160"/>
        <c:scaling>
          <c:orientation val="minMax"/>
        </c:scaling>
        <c:axPos val="l"/>
        <c:numFmt formatCode="General" sourceLinked="1"/>
        <c:tickLblPos val="nextTo"/>
        <c:txPr>
          <a:bodyPr rot="0" vert="horz"/>
          <a:lstStyle/>
          <a:p>
            <a:pPr>
              <a:defRPr sz="1600" b="0" i="0" u="none" strike="noStrike" baseline="0">
                <a:solidFill>
                  <a:srgbClr val="000000"/>
                </a:solidFill>
                <a:latin typeface="Calibri"/>
                <a:ea typeface="Calibri"/>
                <a:cs typeface="Calibri"/>
              </a:defRPr>
            </a:pPr>
            <a:endParaRPr lang="en-US"/>
          </a:p>
        </c:txPr>
        <c:crossAx val="162147328"/>
        <c:crosses val="autoZero"/>
        <c:crossBetween val="midCat"/>
      </c:valAx>
      <c:spPr>
        <a:ln w="25400">
          <a:solidFill>
            <a:schemeClr val="tx1"/>
          </a:solidFill>
        </a:ln>
      </c:spPr>
    </c:plotArea>
    <c:plotVisOnly val="1"/>
    <c:dispBlanksAs val="gap"/>
  </c:chart>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6448389531725659E-2"/>
          <c:y val="6.25E-2"/>
          <c:w val="0.85536951564537234"/>
          <c:h val="0.82448891875009589"/>
        </c:manualLayout>
      </c:layout>
      <c:scatterChart>
        <c:scatterStyle val="lineMarker"/>
        <c:ser>
          <c:idx val="0"/>
          <c:order val="0"/>
          <c:tx>
            <c:strRef>
              <c:f>'Updated T2 Tube HT Plots'!$T$1:$T$2</c:f>
              <c:strCache>
                <c:ptCount val="1"/>
                <c:pt idx="0">
                  <c:v>Measured Tube HT</c:v>
                </c:pt>
              </c:strCache>
            </c:strRef>
          </c:tx>
          <c:spPr>
            <a:ln>
              <a:noFill/>
            </a:ln>
          </c:spPr>
          <c:marker>
            <c:symbol val="circle"/>
            <c:size val="4"/>
            <c:spPr>
              <a:ln>
                <a:noFill/>
              </a:ln>
            </c:spPr>
          </c:marker>
          <c:xVal>
            <c:numRef>
              <c:f>'Updated T2 Tube HT Plots'!$J$3:$J$303</c:f>
              <c:numCache>
                <c:formatCode>General</c:formatCode>
                <c:ptCount val="301"/>
                <c:pt idx="0">
                  <c:v>0</c:v>
                </c:pt>
                <c:pt idx="1">
                  <c:v>2</c:v>
                </c:pt>
                <c:pt idx="2">
                  <c:v>4</c:v>
                </c:pt>
                <c:pt idx="3">
                  <c:v>6</c:v>
                </c:pt>
                <c:pt idx="4">
                  <c:v>8</c:v>
                </c:pt>
                <c:pt idx="5">
                  <c:v>10</c:v>
                </c:pt>
                <c:pt idx="6">
                  <c:v>12</c:v>
                </c:pt>
                <c:pt idx="7">
                  <c:v>14</c:v>
                </c:pt>
                <c:pt idx="8">
                  <c:v>16</c:v>
                </c:pt>
                <c:pt idx="9">
                  <c:v>18</c:v>
                </c:pt>
                <c:pt idx="10">
                  <c:v>20</c:v>
                </c:pt>
                <c:pt idx="11">
                  <c:v>22</c:v>
                </c:pt>
                <c:pt idx="12">
                  <c:v>24</c:v>
                </c:pt>
                <c:pt idx="13">
                  <c:v>26</c:v>
                </c:pt>
                <c:pt idx="14">
                  <c:v>28</c:v>
                </c:pt>
                <c:pt idx="15">
                  <c:v>30</c:v>
                </c:pt>
                <c:pt idx="16">
                  <c:v>32</c:v>
                </c:pt>
                <c:pt idx="17">
                  <c:v>34</c:v>
                </c:pt>
                <c:pt idx="18">
                  <c:v>36</c:v>
                </c:pt>
                <c:pt idx="19">
                  <c:v>38</c:v>
                </c:pt>
                <c:pt idx="20">
                  <c:v>40</c:v>
                </c:pt>
                <c:pt idx="21">
                  <c:v>42</c:v>
                </c:pt>
                <c:pt idx="22">
                  <c:v>44</c:v>
                </c:pt>
                <c:pt idx="23">
                  <c:v>46</c:v>
                </c:pt>
                <c:pt idx="24">
                  <c:v>48</c:v>
                </c:pt>
                <c:pt idx="25">
                  <c:v>50</c:v>
                </c:pt>
                <c:pt idx="26">
                  <c:v>52</c:v>
                </c:pt>
                <c:pt idx="27">
                  <c:v>54</c:v>
                </c:pt>
                <c:pt idx="28">
                  <c:v>56</c:v>
                </c:pt>
                <c:pt idx="29">
                  <c:v>58</c:v>
                </c:pt>
                <c:pt idx="30">
                  <c:v>60</c:v>
                </c:pt>
                <c:pt idx="31">
                  <c:v>62</c:v>
                </c:pt>
                <c:pt idx="32">
                  <c:v>64</c:v>
                </c:pt>
                <c:pt idx="33">
                  <c:v>66</c:v>
                </c:pt>
                <c:pt idx="34">
                  <c:v>68</c:v>
                </c:pt>
                <c:pt idx="35">
                  <c:v>70</c:v>
                </c:pt>
                <c:pt idx="36">
                  <c:v>72</c:v>
                </c:pt>
                <c:pt idx="37">
                  <c:v>74</c:v>
                </c:pt>
                <c:pt idx="38">
                  <c:v>76</c:v>
                </c:pt>
                <c:pt idx="39">
                  <c:v>78</c:v>
                </c:pt>
                <c:pt idx="40">
                  <c:v>80</c:v>
                </c:pt>
                <c:pt idx="41">
                  <c:v>82</c:v>
                </c:pt>
                <c:pt idx="42">
                  <c:v>84</c:v>
                </c:pt>
                <c:pt idx="43">
                  <c:v>86</c:v>
                </c:pt>
                <c:pt idx="44">
                  <c:v>88</c:v>
                </c:pt>
                <c:pt idx="45">
                  <c:v>90</c:v>
                </c:pt>
                <c:pt idx="46">
                  <c:v>92</c:v>
                </c:pt>
                <c:pt idx="47">
                  <c:v>94</c:v>
                </c:pt>
                <c:pt idx="48">
                  <c:v>96</c:v>
                </c:pt>
                <c:pt idx="49">
                  <c:v>98</c:v>
                </c:pt>
                <c:pt idx="50">
                  <c:v>100</c:v>
                </c:pt>
                <c:pt idx="51">
                  <c:v>102</c:v>
                </c:pt>
                <c:pt idx="52">
                  <c:v>104</c:v>
                </c:pt>
                <c:pt idx="53">
                  <c:v>106</c:v>
                </c:pt>
                <c:pt idx="54">
                  <c:v>108</c:v>
                </c:pt>
                <c:pt idx="55">
                  <c:v>110</c:v>
                </c:pt>
                <c:pt idx="56">
                  <c:v>112</c:v>
                </c:pt>
                <c:pt idx="57">
                  <c:v>114</c:v>
                </c:pt>
                <c:pt idx="58">
                  <c:v>116</c:v>
                </c:pt>
                <c:pt idx="59">
                  <c:v>118</c:v>
                </c:pt>
                <c:pt idx="60">
                  <c:v>120</c:v>
                </c:pt>
                <c:pt idx="61">
                  <c:v>122</c:v>
                </c:pt>
                <c:pt idx="62">
                  <c:v>124</c:v>
                </c:pt>
                <c:pt idx="63">
                  <c:v>126</c:v>
                </c:pt>
                <c:pt idx="64">
                  <c:v>128</c:v>
                </c:pt>
                <c:pt idx="65">
                  <c:v>130</c:v>
                </c:pt>
                <c:pt idx="66">
                  <c:v>132</c:v>
                </c:pt>
                <c:pt idx="67">
                  <c:v>134</c:v>
                </c:pt>
                <c:pt idx="68">
                  <c:v>136</c:v>
                </c:pt>
                <c:pt idx="69">
                  <c:v>138</c:v>
                </c:pt>
                <c:pt idx="70">
                  <c:v>140</c:v>
                </c:pt>
                <c:pt idx="71">
                  <c:v>142</c:v>
                </c:pt>
                <c:pt idx="72">
                  <c:v>144</c:v>
                </c:pt>
                <c:pt idx="73">
                  <c:v>146</c:v>
                </c:pt>
                <c:pt idx="74">
                  <c:v>148</c:v>
                </c:pt>
                <c:pt idx="75">
                  <c:v>150</c:v>
                </c:pt>
                <c:pt idx="76">
                  <c:v>152</c:v>
                </c:pt>
                <c:pt idx="77">
                  <c:v>154</c:v>
                </c:pt>
                <c:pt idx="78">
                  <c:v>156</c:v>
                </c:pt>
                <c:pt idx="79">
                  <c:v>158</c:v>
                </c:pt>
                <c:pt idx="80">
                  <c:v>160</c:v>
                </c:pt>
                <c:pt idx="81">
                  <c:v>162</c:v>
                </c:pt>
                <c:pt idx="82">
                  <c:v>164</c:v>
                </c:pt>
                <c:pt idx="83">
                  <c:v>166</c:v>
                </c:pt>
                <c:pt idx="84">
                  <c:v>168</c:v>
                </c:pt>
                <c:pt idx="85">
                  <c:v>170</c:v>
                </c:pt>
                <c:pt idx="86">
                  <c:v>172</c:v>
                </c:pt>
                <c:pt idx="87">
                  <c:v>174</c:v>
                </c:pt>
                <c:pt idx="88">
                  <c:v>176</c:v>
                </c:pt>
                <c:pt idx="89">
                  <c:v>178</c:v>
                </c:pt>
                <c:pt idx="90">
                  <c:v>180</c:v>
                </c:pt>
                <c:pt idx="91">
                  <c:v>182</c:v>
                </c:pt>
                <c:pt idx="92">
                  <c:v>184</c:v>
                </c:pt>
                <c:pt idx="93">
                  <c:v>186</c:v>
                </c:pt>
                <c:pt idx="94">
                  <c:v>188</c:v>
                </c:pt>
                <c:pt idx="95">
                  <c:v>190</c:v>
                </c:pt>
                <c:pt idx="96">
                  <c:v>192</c:v>
                </c:pt>
                <c:pt idx="97">
                  <c:v>194</c:v>
                </c:pt>
                <c:pt idx="98">
                  <c:v>196</c:v>
                </c:pt>
                <c:pt idx="99">
                  <c:v>198</c:v>
                </c:pt>
                <c:pt idx="100">
                  <c:v>200</c:v>
                </c:pt>
                <c:pt idx="101">
                  <c:v>202</c:v>
                </c:pt>
                <c:pt idx="102">
                  <c:v>204</c:v>
                </c:pt>
                <c:pt idx="103">
                  <c:v>206</c:v>
                </c:pt>
                <c:pt idx="104">
                  <c:v>208</c:v>
                </c:pt>
                <c:pt idx="105">
                  <c:v>210</c:v>
                </c:pt>
                <c:pt idx="106">
                  <c:v>212</c:v>
                </c:pt>
                <c:pt idx="107">
                  <c:v>214</c:v>
                </c:pt>
                <c:pt idx="108">
                  <c:v>216</c:v>
                </c:pt>
                <c:pt idx="109">
                  <c:v>218</c:v>
                </c:pt>
                <c:pt idx="110">
                  <c:v>220</c:v>
                </c:pt>
                <c:pt idx="111">
                  <c:v>222</c:v>
                </c:pt>
                <c:pt idx="112">
                  <c:v>224</c:v>
                </c:pt>
                <c:pt idx="113">
                  <c:v>226</c:v>
                </c:pt>
                <c:pt idx="114">
                  <c:v>228</c:v>
                </c:pt>
                <c:pt idx="115">
                  <c:v>230</c:v>
                </c:pt>
                <c:pt idx="116">
                  <c:v>232</c:v>
                </c:pt>
                <c:pt idx="117">
                  <c:v>234</c:v>
                </c:pt>
                <c:pt idx="118">
                  <c:v>236</c:v>
                </c:pt>
                <c:pt idx="119">
                  <c:v>238</c:v>
                </c:pt>
                <c:pt idx="120">
                  <c:v>240</c:v>
                </c:pt>
                <c:pt idx="121">
                  <c:v>242</c:v>
                </c:pt>
                <c:pt idx="122">
                  <c:v>244</c:v>
                </c:pt>
                <c:pt idx="123">
                  <c:v>246</c:v>
                </c:pt>
                <c:pt idx="124">
                  <c:v>248</c:v>
                </c:pt>
                <c:pt idx="125">
                  <c:v>250</c:v>
                </c:pt>
                <c:pt idx="126">
                  <c:v>252</c:v>
                </c:pt>
                <c:pt idx="127">
                  <c:v>254</c:v>
                </c:pt>
                <c:pt idx="128">
                  <c:v>256</c:v>
                </c:pt>
                <c:pt idx="129">
                  <c:v>258</c:v>
                </c:pt>
                <c:pt idx="130">
                  <c:v>260</c:v>
                </c:pt>
                <c:pt idx="131">
                  <c:v>262</c:v>
                </c:pt>
                <c:pt idx="132">
                  <c:v>264</c:v>
                </c:pt>
                <c:pt idx="133">
                  <c:v>266</c:v>
                </c:pt>
                <c:pt idx="134">
                  <c:v>268</c:v>
                </c:pt>
                <c:pt idx="135">
                  <c:v>270</c:v>
                </c:pt>
                <c:pt idx="136">
                  <c:v>272</c:v>
                </c:pt>
                <c:pt idx="137">
                  <c:v>274</c:v>
                </c:pt>
                <c:pt idx="138">
                  <c:v>276</c:v>
                </c:pt>
                <c:pt idx="139">
                  <c:v>278</c:v>
                </c:pt>
                <c:pt idx="140">
                  <c:v>280</c:v>
                </c:pt>
                <c:pt idx="141">
                  <c:v>282</c:v>
                </c:pt>
                <c:pt idx="142">
                  <c:v>284</c:v>
                </c:pt>
                <c:pt idx="143">
                  <c:v>286</c:v>
                </c:pt>
                <c:pt idx="144">
                  <c:v>288</c:v>
                </c:pt>
                <c:pt idx="145">
                  <c:v>290</c:v>
                </c:pt>
                <c:pt idx="146">
                  <c:v>292</c:v>
                </c:pt>
                <c:pt idx="147">
                  <c:v>294</c:v>
                </c:pt>
                <c:pt idx="148">
                  <c:v>296</c:v>
                </c:pt>
                <c:pt idx="149">
                  <c:v>298</c:v>
                </c:pt>
                <c:pt idx="150">
                  <c:v>300</c:v>
                </c:pt>
                <c:pt idx="151">
                  <c:v>302</c:v>
                </c:pt>
                <c:pt idx="152">
                  <c:v>304</c:v>
                </c:pt>
                <c:pt idx="153">
                  <c:v>306</c:v>
                </c:pt>
                <c:pt idx="154">
                  <c:v>308</c:v>
                </c:pt>
                <c:pt idx="155">
                  <c:v>310</c:v>
                </c:pt>
                <c:pt idx="156">
                  <c:v>312</c:v>
                </c:pt>
                <c:pt idx="157">
                  <c:v>314</c:v>
                </c:pt>
                <c:pt idx="158">
                  <c:v>316</c:v>
                </c:pt>
                <c:pt idx="159">
                  <c:v>318</c:v>
                </c:pt>
                <c:pt idx="160">
                  <c:v>320</c:v>
                </c:pt>
                <c:pt idx="161">
                  <c:v>322</c:v>
                </c:pt>
                <c:pt idx="162">
                  <c:v>324</c:v>
                </c:pt>
                <c:pt idx="163">
                  <c:v>326</c:v>
                </c:pt>
                <c:pt idx="164">
                  <c:v>328</c:v>
                </c:pt>
                <c:pt idx="165">
                  <c:v>330</c:v>
                </c:pt>
                <c:pt idx="166">
                  <c:v>332</c:v>
                </c:pt>
                <c:pt idx="167">
                  <c:v>334</c:v>
                </c:pt>
                <c:pt idx="168">
                  <c:v>336</c:v>
                </c:pt>
                <c:pt idx="169">
                  <c:v>338</c:v>
                </c:pt>
                <c:pt idx="170">
                  <c:v>340</c:v>
                </c:pt>
                <c:pt idx="171">
                  <c:v>342</c:v>
                </c:pt>
                <c:pt idx="172">
                  <c:v>344</c:v>
                </c:pt>
                <c:pt idx="173">
                  <c:v>346</c:v>
                </c:pt>
                <c:pt idx="174">
                  <c:v>348</c:v>
                </c:pt>
                <c:pt idx="175">
                  <c:v>350</c:v>
                </c:pt>
                <c:pt idx="176">
                  <c:v>352</c:v>
                </c:pt>
                <c:pt idx="177">
                  <c:v>354</c:v>
                </c:pt>
                <c:pt idx="178">
                  <c:v>356</c:v>
                </c:pt>
                <c:pt idx="179">
                  <c:v>358</c:v>
                </c:pt>
                <c:pt idx="180">
                  <c:v>360</c:v>
                </c:pt>
                <c:pt idx="181">
                  <c:v>362</c:v>
                </c:pt>
                <c:pt idx="182">
                  <c:v>364</c:v>
                </c:pt>
                <c:pt idx="183">
                  <c:v>366</c:v>
                </c:pt>
                <c:pt idx="184">
                  <c:v>368</c:v>
                </c:pt>
                <c:pt idx="185">
                  <c:v>370</c:v>
                </c:pt>
                <c:pt idx="186">
                  <c:v>372</c:v>
                </c:pt>
                <c:pt idx="187">
                  <c:v>374</c:v>
                </c:pt>
                <c:pt idx="188">
                  <c:v>376</c:v>
                </c:pt>
                <c:pt idx="189">
                  <c:v>378</c:v>
                </c:pt>
                <c:pt idx="190">
                  <c:v>380</c:v>
                </c:pt>
                <c:pt idx="191">
                  <c:v>382</c:v>
                </c:pt>
                <c:pt idx="192">
                  <c:v>384</c:v>
                </c:pt>
                <c:pt idx="193">
                  <c:v>386</c:v>
                </c:pt>
                <c:pt idx="194">
                  <c:v>388</c:v>
                </c:pt>
                <c:pt idx="195">
                  <c:v>390</c:v>
                </c:pt>
                <c:pt idx="196">
                  <c:v>392</c:v>
                </c:pt>
                <c:pt idx="197">
                  <c:v>394</c:v>
                </c:pt>
                <c:pt idx="198">
                  <c:v>396</c:v>
                </c:pt>
                <c:pt idx="199">
                  <c:v>398</c:v>
                </c:pt>
                <c:pt idx="200">
                  <c:v>400</c:v>
                </c:pt>
                <c:pt idx="201">
                  <c:v>402</c:v>
                </c:pt>
                <c:pt idx="202">
                  <c:v>404</c:v>
                </c:pt>
                <c:pt idx="203">
                  <c:v>406</c:v>
                </c:pt>
                <c:pt idx="204">
                  <c:v>408</c:v>
                </c:pt>
                <c:pt idx="205">
                  <c:v>410</c:v>
                </c:pt>
                <c:pt idx="206">
                  <c:v>412</c:v>
                </c:pt>
                <c:pt idx="207">
                  <c:v>414</c:v>
                </c:pt>
                <c:pt idx="208">
                  <c:v>416</c:v>
                </c:pt>
                <c:pt idx="209">
                  <c:v>418</c:v>
                </c:pt>
                <c:pt idx="210">
                  <c:v>420</c:v>
                </c:pt>
                <c:pt idx="211">
                  <c:v>422</c:v>
                </c:pt>
                <c:pt idx="212">
                  <c:v>424</c:v>
                </c:pt>
                <c:pt idx="213">
                  <c:v>426</c:v>
                </c:pt>
                <c:pt idx="214">
                  <c:v>428</c:v>
                </c:pt>
                <c:pt idx="215">
                  <c:v>430</c:v>
                </c:pt>
                <c:pt idx="216">
                  <c:v>432</c:v>
                </c:pt>
                <c:pt idx="217">
                  <c:v>434</c:v>
                </c:pt>
                <c:pt idx="218">
                  <c:v>436</c:v>
                </c:pt>
                <c:pt idx="219">
                  <c:v>438</c:v>
                </c:pt>
                <c:pt idx="220">
                  <c:v>440</c:v>
                </c:pt>
                <c:pt idx="221">
                  <c:v>442</c:v>
                </c:pt>
                <c:pt idx="222">
                  <c:v>444</c:v>
                </c:pt>
                <c:pt idx="223">
                  <c:v>446</c:v>
                </c:pt>
                <c:pt idx="224">
                  <c:v>448</c:v>
                </c:pt>
                <c:pt idx="225">
                  <c:v>450</c:v>
                </c:pt>
                <c:pt idx="226">
                  <c:v>452</c:v>
                </c:pt>
                <c:pt idx="227">
                  <c:v>454</c:v>
                </c:pt>
                <c:pt idx="228">
                  <c:v>456</c:v>
                </c:pt>
                <c:pt idx="229">
                  <c:v>458</c:v>
                </c:pt>
                <c:pt idx="230">
                  <c:v>460</c:v>
                </c:pt>
                <c:pt idx="231">
                  <c:v>462</c:v>
                </c:pt>
                <c:pt idx="232">
                  <c:v>464</c:v>
                </c:pt>
                <c:pt idx="233">
                  <c:v>466</c:v>
                </c:pt>
                <c:pt idx="234">
                  <c:v>468</c:v>
                </c:pt>
                <c:pt idx="235">
                  <c:v>470</c:v>
                </c:pt>
                <c:pt idx="236">
                  <c:v>472</c:v>
                </c:pt>
                <c:pt idx="237">
                  <c:v>474</c:v>
                </c:pt>
                <c:pt idx="238">
                  <c:v>476</c:v>
                </c:pt>
                <c:pt idx="239">
                  <c:v>478</c:v>
                </c:pt>
                <c:pt idx="240">
                  <c:v>480</c:v>
                </c:pt>
                <c:pt idx="241">
                  <c:v>482</c:v>
                </c:pt>
                <c:pt idx="242">
                  <c:v>484</c:v>
                </c:pt>
                <c:pt idx="243">
                  <c:v>486</c:v>
                </c:pt>
                <c:pt idx="244">
                  <c:v>488</c:v>
                </c:pt>
                <c:pt idx="245">
                  <c:v>490</c:v>
                </c:pt>
                <c:pt idx="246">
                  <c:v>492</c:v>
                </c:pt>
                <c:pt idx="247">
                  <c:v>494</c:v>
                </c:pt>
                <c:pt idx="248">
                  <c:v>496</c:v>
                </c:pt>
                <c:pt idx="249">
                  <c:v>498</c:v>
                </c:pt>
                <c:pt idx="250">
                  <c:v>500</c:v>
                </c:pt>
                <c:pt idx="251">
                  <c:v>502</c:v>
                </c:pt>
                <c:pt idx="252">
                  <c:v>504</c:v>
                </c:pt>
                <c:pt idx="253">
                  <c:v>506</c:v>
                </c:pt>
                <c:pt idx="254">
                  <c:v>508</c:v>
                </c:pt>
                <c:pt idx="255">
                  <c:v>510</c:v>
                </c:pt>
                <c:pt idx="256">
                  <c:v>512</c:v>
                </c:pt>
                <c:pt idx="257">
                  <c:v>514</c:v>
                </c:pt>
                <c:pt idx="258">
                  <c:v>516</c:v>
                </c:pt>
                <c:pt idx="259">
                  <c:v>518</c:v>
                </c:pt>
                <c:pt idx="260">
                  <c:v>520</c:v>
                </c:pt>
                <c:pt idx="261">
                  <c:v>522</c:v>
                </c:pt>
                <c:pt idx="262">
                  <c:v>524</c:v>
                </c:pt>
                <c:pt idx="263">
                  <c:v>526</c:v>
                </c:pt>
                <c:pt idx="264">
                  <c:v>528</c:v>
                </c:pt>
                <c:pt idx="265">
                  <c:v>530</c:v>
                </c:pt>
                <c:pt idx="266">
                  <c:v>532</c:v>
                </c:pt>
                <c:pt idx="267">
                  <c:v>534</c:v>
                </c:pt>
                <c:pt idx="268">
                  <c:v>536</c:v>
                </c:pt>
                <c:pt idx="269">
                  <c:v>538</c:v>
                </c:pt>
                <c:pt idx="270">
                  <c:v>540</c:v>
                </c:pt>
                <c:pt idx="271">
                  <c:v>542</c:v>
                </c:pt>
                <c:pt idx="272">
                  <c:v>544</c:v>
                </c:pt>
                <c:pt idx="273">
                  <c:v>546</c:v>
                </c:pt>
                <c:pt idx="274">
                  <c:v>548</c:v>
                </c:pt>
                <c:pt idx="275">
                  <c:v>550</c:v>
                </c:pt>
                <c:pt idx="276">
                  <c:v>552</c:v>
                </c:pt>
                <c:pt idx="277">
                  <c:v>554</c:v>
                </c:pt>
                <c:pt idx="278">
                  <c:v>556</c:v>
                </c:pt>
                <c:pt idx="279">
                  <c:v>558</c:v>
                </c:pt>
                <c:pt idx="280">
                  <c:v>560</c:v>
                </c:pt>
                <c:pt idx="281">
                  <c:v>562</c:v>
                </c:pt>
                <c:pt idx="282">
                  <c:v>564</c:v>
                </c:pt>
                <c:pt idx="283">
                  <c:v>566</c:v>
                </c:pt>
                <c:pt idx="284">
                  <c:v>568</c:v>
                </c:pt>
                <c:pt idx="285">
                  <c:v>570</c:v>
                </c:pt>
                <c:pt idx="286">
                  <c:v>572</c:v>
                </c:pt>
                <c:pt idx="287">
                  <c:v>574</c:v>
                </c:pt>
                <c:pt idx="288">
                  <c:v>576</c:v>
                </c:pt>
                <c:pt idx="289">
                  <c:v>578</c:v>
                </c:pt>
                <c:pt idx="290">
                  <c:v>580</c:v>
                </c:pt>
                <c:pt idx="291">
                  <c:v>582</c:v>
                </c:pt>
                <c:pt idx="292">
                  <c:v>584</c:v>
                </c:pt>
                <c:pt idx="293">
                  <c:v>586</c:v>
                </c:pt>
                <c:pt idx="294">
                  <c:v>588</c:v>
                </c:pt>
                <c:pt idx="295">
                  <c:v>590</c:v>
                </c:pt>
                <c:pt idx="296">
                  <c:v>592</c:v>
                </c:pt>
                <c:pt idx="297">
                  <c:v>594</c:v>
                </c:pt>
                <c:pt idx="298">
                  <c:v>596</c:v>
                </c:pt>
                <c:pt idx="299">
                  <c:v>598</c:v>
                </c:pt>
                <c:pt idx="300">
                  <c:v>600</c:v>
                </c:pt>
              </c:numCache>
            </c:numRef>
          </c:xVal>
          <c:yVal>
            <c:numRef>
              <c:f>'Updated T2 Tube HT Plots'!$T$3:$T$303</c:f>
              <c:numCache>
                <c:formatCode>General</c:formatCode>
                <c:ptCount val="301"/>
                <c:pt idx="0">
                  <c:v>4.2084360839341945</c:v>
                </c:pt>
                <c:pt idx="1">
                  <c:v>3.3448612397655353</c:v>
                </c:pt>
                <c:pt idx="2">
                  <c:v>4.4193204331007534</c:v>
                </c:pt>
                <c:pt idx="3">
                  <c:v>3.7713972064640444</c:v>
                </c:pt>
                <c:pt idx="4">
                  <c:v>3.5553164979571648</c:v>
                </c:pt>
                <c:pt idx="5">
                  <c:v>4.2126606794241734</c:v>
                </c:pt>
                <c:pt idx="6">
                  <c:v>2.8813143416155227</c:v>
                </c:pt>
                <c:pt idx="7">
                  <c:v>4.4322209571516424</c:v>
                </c:pt>
                <c:pt idx="8">
                  <c:v>3.5639313968425168</c:v>
                </c:pt>
                <c:pt idx="9">
                  <c:v>4.8646588626296055</c:v>
                </c:pt>
                <c:pt idx="10">
                  <c:v>4.8634950432767265</c:v>
                </c:pt>
                <c:pt idx="11">
                  <c:v>4.8696854682859314</c:v>
                </c:pt>
                <c:pt idx="12">
                  <c:v>3.7529650863002177</c:v>
                </c:pt>
                <c:pt idx="13">
                  <c:v>4.8591199191037759</c:v>
                </c:pt>
                <c:pt idx="14">
                  <c:v>3.3357835496341579</c:v>
                </c:pt>
                <c:pt idx="15">
                  <c:v>5.3073531693163956</c:v>
                </c:pt>
                <c:pt idx="16">
                  <c:v>4.4253165630021405</c:v>
                </c:pt>
                <c:pt idx="17">
                  <c:v>3.7783375325368516</c:v>
                </c:pt>
                <c:pt idx="18">
                  <c:v>4.2166125976601334</c:v>
                </c:pt>
                <c:pt idx="19">
                  <c:v>3.9929931117373632</c:v>
                </c:pt>
                <c:pt idx="20">
                  <c:v>5.093173904297899</c:v>
                </c:pt>
                <c:pt idx="21">
                  <c:v>5.0812097114741217</c:v>
                </c:pt>
                <c:pt idx="22">
                  <c:v>5.0910275841153094</c:v>
                </c:pt>
                <c:pt idx="23">
                  <c:v>5.0836970339034924</c:v>
                </c:pt>
                <c:pt idx="24">
                  <c:v>5.3055640523835015</c:v>
                </c:pt>
                <c:pt idx="25">
                  <c:v>5.3153050462892235</c:v>
                </c:pt>
                <c:pt idx="26">
                  <c:v>5.75016912523136</c:v>
                </c:pt>
                <c:pt idx="27">
                  <c:v>4.9135189147299201</c:v>
                </c:pt>
                <c:pt idx="28">
                  <c:v>4.8572832400183845</c:v>
                </c:pt>
                <c:pt idx="29">
                  <c:v>4.05184695969308</c:v>
                </c:pt>
                <c:pt idx="30">
                  <c:v>3.4098253232504767</c:v>
                </c:pt>
                <c:pt idx="31">
                  <c:v>3.9251018989547219</c:v>
                </c:pt>
                <c:pt idx="32">
                  <c:v>4.1167383163937075</c:v>
                </c:pt>
                <c:pt idx="33">
                  <c:v>3.9156723905601449</c:v>
                </c:pt>
                <c:pt idx="34">
                  <c:v>4.0997854317390221</c:v>
                </c:pt>
                <c:pt idx="35">
                  <c:v>3.6715919771949652</c:v>
                </c:pt>
                <c:pt idx="36">
                  <c:v>3.6486229066620695</c:v>
                </c:pt>
                <c:pt idx="37">
                  <c:v>4.2896578951817643</c:v>
                </c:pt>
                <c:pt idx="38">
                  <c:v>3.4423276186781351</c:v>
                </c:pt>
                <c:pt idx="39">
                  <c:v>4.7296671523134046</c:v>
                </c:pt>
                <c:pt idx="40">
                  <c:v>3.6530342211689231</c:v>
                </c:pt>
                <c:pt idx="41">
                  <c:v>3.8733578635388568</c:v>
                </c:pt>
                <c:pt idx="42">
                  <c:v>4.9854113729672065</c:v>
                </c:pt>
                <c:pt idx="43">
                  <c:v>4.9406423995539033</c:v>
                </c:pt>
                <c:pt idx="44">
                  <c:v>5.6191767688632055</c:v>
                </c:pt>
                <c:pt idx="45">
                  <c:v>6.0582399079246034</c:v>
                </c:pt>
                <c:pt idx="46">
                  <c:v>5.3703513278695283</c:v>
                </c:pt>
                <c:pt idx="47">
                  <c:v>5.1698990498430515</c:v>
                </c:pt>
                <c:pt idx="48">
                  <c:v>6.0607160877993485</c:v>
                </c:pt>
                <c:pt idx="49">
                  <c:v>6.9210829493925115</c:v>
                </c:pt>
                <c:pt idx="50">
                  <c:v>6.9492881662548598</c:v>
                </c:pt>
                <c:pt idx="51">
                  <c:v>4.7464614202031274</c:v>
                </c:pt>
                <c:pt idx="52">
                  <c:v>5.4013265862842834</c:v>
                </c:pt>
                <c:pt idx="53">
                  <c:v>4.7497309799722558</c:v>
                </c:pt>
                <c:pt idx="54">
                  <c:v>5.8313016548055314</c:v>
                </c:pt>
                <c:pt idx="55">
                  <c:v>5.411248294113796</c:v>
                </c:pt>
                <c:pt idx="56">
                  <c:v>5.8445342482374389</c:v>
                </c:pt>
                <c:pt idx="57">
                  <c:v>5.2048395001736054</c:v>
                </c:pt>
                <c:pt idx="58">
                  <c:v>6.2822529117773804</c:v>
                </c:pt>
                <c:pt idx="59">
                  <c:v>5.6124213638896236</c:v>
                </c:pt>
                <c:pt idx="60">
                  <c:v>6.0566415740972417</c:v>
                </c:pt>
                <c:pt idx="61">
                  <c:v>7.3735933754520184</c:v>
                </c:pt>
                <c:pt idx="62">
                  <c:v>7.8186308013269645</c:v>
                </c:pt>
                <c:pt idx="63">
                  <c:v>6.6970849313816965</c:v>
                </c:pt>
                <c:pt idx="64">
                  <c:v>7.5668048644095665</c:v>
                </c:pt>
                <c:pt idx="65">
                  <c:v>6.282333494736366</c:v>
                </c:pt>
                <c:pt idx="66">
                  <c:v>5.8164479102046824</c:v>
                </c:pt>
                <c:pt idx="67">
                  <c:v>6.0724422459328133</c:v>
                </c:pt>
                <c:pt idx="68">
                  <c:v>4.9614433381081584</c:v>
                </c:pt>
                <c:pt idx="69">
                  <c:v>5.8203640233747223</c:v>
                </c:pt>
                <c:pt idx="70">
                  <c:v>5.8457039099706334</c:v>
                </c:pt>
                <c:pt idx="71">
                  <c:v>5.6199661533535874</c:v>
                </c:pt>
                <c:pt idx="72">
                  <c:v>6.9215783591734663</c:v>
                </c:pt>
                <c:pt idx="73">
                  <c:v>6.92003268155469</c:v>
                </c:pt>
                <c:pt idx="74">
                  <c:v>8.0207667729030163</c:v>
                </c:pt>
                <c:pt idx="75">
                  <c:v>6.2567516433528194</c:v>
                </c:pt>
                <c:pt idx="76">
                  <c:v>6.9406422524553824</c:v>
                </c:pt>
                <c:pt idx="77">
                  <c:v>6.0549085252603705</c:v>
                </c:pt>
                <c:pt idx="78">
                  <c:v>6.5138606766928007</c:v>
                </c:pt>
                <c:pt idx="79">
                  <c:v>6.4771542133718896</c:v>
                </c:pt>
                <c:pt idx="80">
                  <c:v>6.4920035003239036</c:v>
                </c:pt>
                <c:pt idx="81">
                  <c:v>7.3594878907913284</c:v>
                </c:pt>
                <c:pt idx="82">
                  <c:v>7.3508568790600242</c:v>
                </c:pt>
                <c:pt idx="83">
                  <c:v>6.7169822371406696</c:v>
                </c:pt>
                <c:pt idx="84">
                  <c:v>7.5981043757570355</c:v>
                </c:pt>
                <c:pt idx="85">
                  <c:v>6.5015003006063381</c:v>
                </c:pt>
                <c:pt idx="86">
                  <c:v>7.1844473587313615</c:v>
                </c:pt>
                <c:pt idx="87">
                  <c:v>6.3164956962432885</c:v>
                </c:pt>
                <c:pt idx="88">
                  <c:v>5.7921039929056093</c:v>
                </c:pt>
                <c:pt idx="89">
                  <c:v>5.6712025666591472</c:v>
                </c:pt>
                <c:pt idx="90">
                  <c:v>4.783831829062521</c:v>
                </c:pt>
                <c:pt idx="91">
                  <c:v>5.2258639366198585</c:v>
                </c:pt>
                <c:pt idx="92">
                  <c:v>5.2545398357846977</c:v>
                </c:pt>
                <c:pt idx="93">
                  <c:v>5.6767162263302655</c:v>
                </c:pt>
                <c:pt idx="94">
                  <c:v>4.8038367660259684</c:v>
                </c:pt>
                <c:pt idx="95">
                  <c:v>5.4773388530231903</c:v>
                </c:pt>
                <c:pt idx="96">
                  <c:v>5.8882711044977434</c:v>
                </c:pt>
                <c:pt idx="97">
                  <c:v>5.8940985747760655</c:v>
                </c:pt>
                <c:pt idx="98">
                  <c:v>7.1920784722422866</c:v>
                </c:pt>
                <c:pt idx="99">
                  <c:v>8.0468057808712619</c:v>
                </c:pt>
                <c:pt idx="100">
                  <c:v>6.9845806844149925</c:v>
                </c:pt>
                <c:pt idx="101">
                  <c:v>6.5510734703219704</c:v>
                </c:pt>
                <c:pt idx="102">
                  <c:v>6.7971126115408085</c:v>
                </c:pt>
                <c:pt idx="103">
                  <c:v>6.8078096681677245</c:v>
                </c:pt>
                <c:pt idx="104">
                  <c:v>6.5567107685225068</c:v>
                </c:pt>
                <c:pt idx="105">
                  <c:v>6.1259514722992883</c:v>
                </c:pt>
                <c:pt idx="106">
                  <c:v>7.4259873105849845</c:v>
                </c:pt>
                <c:pt idx="107">
                  <c:v>6.5232419199587639</c:v>
                </c:pt>
                <c:pt idx="108">
                  <c:v>7.414338615479906</c:v>
                </c:pt>
                <c:pt idx="109">
                  <c:v>7.3915494103274568</c:v>
                </c:pt>
                <c:pt idx="110">
                  <c:v>8.0895948184675053</c:v>
                </c:pt>
                <c:pt idx="111">
                  <c:v>7.8597209127702712</c:v>
                </c:pt>
                <c:pt idx="112">
                  <c:v>8.7276567524329351</c:v>
                </c:pt>
                <c:pt idx="113">
                  <c:v>7.9061953252543997</c:v>
                </c:pt>
                <c:pt idx="114">
                  <c:v>6.3103973833157028</c:v>
                </c:pt>
                <c:pt idx="115">
                  <c:v>8.512992919225379</c:v>
                </c:pt>
                <c:pt idx="116">
                  <c:v>8.9398948255782624</c:v>
                </c:pt>
                <c:pt idx="117">
                  <c:v>8.3005167357017768</c:v>
                </c:pt>
                <c:pt idx="118">
                  <c:v>7.6330474889001794</c:v>
                </c:pt>
                <c:pt idx="119">
                  <c:v>9.3896733560200207</c:v>
                </c:pt>
                <c:pt idx="120">
                  <c:v>7.8601452464616655</c:v>
                </c:pt>
                <c:pt idx="121">
                  <c:v>9.7826765901165942</c:v>
                </c:pt>
                <c:pt idx="122">
                  <c:v>10.019556473241954</c:v>
                </c:pt>
                <c:pt idx="123">
                  <c:v>10.674723899606573</c:v>
                </c:pt>
                <c:pt idx="124">
                  <c:v>10.46013137348673</c:v>
                </c:pt>
                <c:pt idx="125">
                  <c:v>10.458487183247072</c:v>
                </c:pt>
                <c:pt idx="126">
                  <c:v>10.020324099937838</c:v>
                </c:pt>
                <c:pt idx="127">
                  <c:v>9.6150802756927227</c:v>
                </c:pt>
                <c:pt idx="128">
                  <c:v>9.5926639324427327</c:v>
                </c:pt>
                <c:pt idx="129">
                  <c:v>10.053680651611106</c:v>
                </c:pt>
                <c:pt idx="130">
                  <c:v>9.4308216058447982</c:v>
                </c:pt>
                <c:pt idx="131">
                  <c:v>8.2695980389780548</c:v>
                </c:pt>
                <c:pt idx="132">
                  <c:v>9.8193129976556293</c:v>
                </c:pt>
                <c:pt idx="133">
                  <c:v>9.8511719095701498</c:v>
                </c:pt>
                <c:pt idx="134">
                  <c:v>9.1758125993174566</c:v>
                </c:pt>
                <c:pt idx="135">
                  <c:v>9.3933048204050777</c:v>
                </c:pt>
                <c:pt idx="136">
                  <c:v>9.5808975956668547</c:v>
                </c:pt>
                <c:pt idx="137">
                  <c:v>10.235310965011109</c:v>
                </c:pt>
                <c:pt idx="138">
                  <c:v>10.047733494435168</c:v>
                </c:pt>
                <c:pt idx="139">
                  <c:v>8.3013495613753197</c:v>
                </c:pt>
                <c:pt idx="140">
                  <c:v>7.8109573945107087</c:v>
                </c:pt>
                <c:pt idx="141">
                  <c:v>10.57227742084531</c:v>
                </c:pt>
                <c:pt idx="142">
                  <c:v>10.401816740608851</c:v>
                </c:pt>
                <c:pt idx="143">
                  <c:v>12.582455035479056</c:v>
                </c:pt>
                <c:pt idx="144">
                  <c:v>14.26285392716143</c:v>
                </c:pt>
                <c:pt idx="145">
                  <c:v>14.430577497133481</c:v>
                </c:pt>
                <c:pt idx="146">
                  <c:v>12.654390646287084</c:v>
                </c:pt>
                <c:pt idx="147">
                  <c:v>10.644610070700891</c:v>
                </c:pt>
                <c:pt idx="148">
                  <c:v>10.806585391656526</c:v>
                </c:pt>
                <c:pt idx="149">
                  <c:v>10.430225191311299</c:v>
                </c:pt>
                <c:pt idx="150">
                  <c:v>10.438706066102199</c:v>
                </c:pt>
                <c:pt idx="151">
                  <c:v>9.1808471423114479</c:v>
                </c:pt>
                <c:pt idx="152">
                  <c:v>8.0522604097324688</c:v>
                </c:pt>
                <c:pt idx="153">
                  <c:v>7.4574729858077831</c:v>
                </c:pt>
                <c:pt idx="154">
                  <c:v>5.8339913439433424</c:v>
                </c:pt>
                <c:pt idx="155">
                  <c:v>6.9778368033984295</c:v>
                </c:pt>
                <c:pt idx="156">
                  <c:v>7.6654794292432475</c:v>
                </c:pt>
                <c:pt idx="157">
                  <c:v>7.2010484515958524</c:v>
                </c:pt>
                <c:pt idx="158">
                  <c:v>8.2868927070063023</c:v>
                </c:pt>
                <c:pt idx="159">
                  <c:v>6.5326615299320574</c:v>
                </c:pt>
                <c:pt idx="160">
                  <c:v>5.4133399271167946</c:v>
                </c:pt>
                <c:pt idx="161">
                  <c:v>5.6735528901473486</c:v>
                </c:pt>
                <c:pt idx="162">
                  <c:v>6.7550314491385075</c:v>
                </c:pt>
                <c:pt idx="163">
                  <c:v>5.6641440999143962</c:v>
                </c:pt>
                <c:pt idx="164">
                  <c:v>6.6154750693307243</c:v>
                </c:pt>
                <c:pt idx="165">
                  <c:v>5.0628526565421295</c:v>
                </c:pt>
                <c:pt idx="166">
                  <c:v>4.1223860695703785</c:v>
                </c:pt>
                <c:pt idx="167">
                  <c:v>6.3151368726702506</c:v>
                </c:pt>
                <c:pt idx="168">
                  <c:v>5.0386850578327653</c:v>
                </c:pt>
                <c:pt idx="169">
                  <c:v>3.9220927950901627</c:v>
                </c:pt>
                <c:pt idx="170">
                  <c:v>5.2426836609973861</c:v>
                </c:pt>
                <c:pt idx="171">
                  <c:v>5.2198368888793851</c:v>
                </c:pt>
                <c:pt idx="172">
                  <c:v>4.6129146949022308</c:v>
                </c:pt>
                <c:pt idx="173">
                  <c:v>4.8143733038929364</c:v>
                </c:pt>
                <c:pt idx="174">
                  <c:v>4.7495389188183168</c:v>
                </c:pt>
                <c:pt idx="175">
                  <c:v>4.6601402434443955</c:v>
                </c:pt>
                <c:pt idx="176">
                  <c:v>3.7153111032226342</c:v>
                </c:pt>
                <c:pt idx="177">
                  <c:v>2.824373042382565</c:v>
                </c:pt>
                <c:pt idx="178">
                  <c:v>3.8674213811746796</c:v>
                </c:pt>
                <c:pt idx="179">
                  <c:v>4.1332499112018928</c:v>
                </c:pt>
                <c:pt idx="180">
                  <c:v>4.380274345285514</c:v>
                </c:pt>
                <c:pt idx="181">
                  <c:v>3.0331900399914402</c:v>
                </c:pt>
                <c:pt idx="182">
                  <c:v>3.9298435980813196</c:v>
                </c:pt>
                <c:pt idx="183">
                  <c:v>2.6323444390218729</c:v>
                </c:pt>
                <c:pt idx="184">
                  <c:v>3.4373635642447198</c:v>
                </c:pt>
                <c:pt idx="185">
                  <c:v>3.4740855901055308</c:v>
                </c:pt>
                <c:pt idx="186">
                  <c:v>2.1830734044330877</c:v>
                </c:pt>
                <c:pt idx="187">
                  <c:v>2.1651035025537202</c:v>
                </c:pt>
                <c:pt idx="188">
                  <c:v>3.4427569665013635</c:v>
                </c:pt>
                <c:pt idx="189">
                  <c:v>4.1450498744016926</c:v>
                </c:pt>
                <c:pt idx="190">
                  <c:v>3.9804657766693352</c:v>
                </c:pt>
                <c:pt idx="191">
                  <c:v>3.7278080792340087</c:v>
                </c:pt>
                <c:pt idx="192">
                  <c:v>2.3875475708102698</c:v>
                </c:pt>
                <c:pt idx="193">
                  <c:v>3.6947007134301515</c:v>
                </c:pt>
                <c:pt idx="194">
                  <c:v>2.8255315547283693</c:v>
                </c:pt>
                <c:pt idx="195">
                  <c:v>2.5766530238475367</c:v>
                </c:pt>
                <c:pt idx="196">
                  <c:v>3.9589472740886578</c:v>
                </c:pt>
                <c:pt idx="197">
                  <c:v>3.5118267101998777</c:v>
                </c:pt>
                <c:pt idx="198">
                  <c:v>6.6831572108773951</c:v>
                </c:pt>
                <c:pt idx="199">
                  <c:v>9.182751717830568</c:v>
                </c:pt>
                <c:pt idx="200">
                  <c:v>8.776751078424823</c:v>
                </c:pt>
                <c:pt idx="201">
                  <c:v>9.6319173210220139</c:v>
                </c:pt>
                <c:pt idx="202">
                  <c:v>7.6490146179388745</c:v>
                </c:pt>
                <c:pt idx="203">
                  <c:v>7.4063437132144783</c:v>
                </c:pt>
                <c:pt idx="204">
                  <c:v>7.4382620718567924</c:v>
                </c:pt>
                <c:pt idx="205">
                  <c:v>6.7160260138095413</c:v>
                </c:pt>
                <c:pt idx="206">
                  <c:v>6.9442768910390527</c:v>
                </c:pt>
                <c:pt idx="207">
                  <c:v>6.4938206676492305</c:v>
                </c:pt>
                <c:pt idx="208">
                  <c:v>5.5613246834224714</c:v>
                </c:pt>
                <c:pt idx="209">
                  <c:v>6.2976811948799014</c:v>
                </c:pt>
                <c:pt idx="210">
                  <c:v>5.6019028650511444</c:v>
                </c:pt>
                <c:pt idx="211">
                  <c:v>4.9642070803520824</c:v>
                </c:pt>
                <c:pt idx="212">
                  <c:v>4.7795582275804795</c:v>
                </c:pt>
                <c:pt idx="213">
                  <c:v>4.7306506220912183</c:v>
                </c:pt>
                <c:pt idx="214">
                  <c:v>4.9852837490017974</c:v>
                </c:pt>
                <c:pt idx="215">
                  <c:v>4.5430290190071814</c:v>
                </c:pt>
                <c:pt idx="216">
                  <c:v>3.3908395779232428</c:v>
                </c:pt>
                <c:pt idx="217">
                  <c:v>3.4812239763335384</c:v>
                </c:pt>
                <c:pt idx="218">
                  <c:v>3.6326038899337161</c:v>
                </c:pt>
                <c:pt idx="219">
                  <c:v>4.5604861005663651</c:v>
                </c:pt>
                <c:pt idx="220">
                  <c:v>2.7419157033367156</c:v>
                </c:pt>
                <c:pt idx="221">
                  <c:v>4.3339964292745394</c:v>
                </c:pt>
                <c:pt idx="222">
                  <c:v>3.3833408039818664</c:v>
                </c:pt>
                <c:pt idx="223">
                  <c:v>2.4983671617195284</c:v>
                </c:pt>
                <c:pt idx="224">
                  <c:v>3.4128347425639052</c:v>
                </c:pt>
                <c:pt idx="225">
                  <c:v>3.5845492053237535</c:v>
                </c:pt>
                <c:pt idx="226">
                  <c:v>2.1492723570619892</c:v>
                </c:pt>
                <c:pt idx="227">
                  <c:v>2.9613305158598582</c:v>
                </c:pt>
                <c:pt idx="228">
                  <c:v>3.1760370489745773</c:v>
                </c:pt>
                <c:pt idx="229">
                  <c:v>2.9801430737432382</c:v>
                </c:pt>
                <c:pt idx="230">
                  <c:v>3.6697153289400601</c:v>
                </c:pt>
                <c:pt idx="231">
                  <c:v>2.9949178195859512</c:v>
                </c:pt>
                <c:pt idx="232">
                  <c:v>3.1964232009023452</c:v>
                </c:pt>
                <c:pt idx="233">
                  <c:v>2.7808036825437132</c:v>
                </c:pt>
                <c:pt idx="234">
                  <c:v>1.8623990464489069</c:v>
                </c:pt>
                <c:pt idx="235">
                  <c:v>2.9413146626769118</c:v>
                </c:pt>
                <c:pt idx="236">
                  <c:v>2.0881454245513922</c:v>
                </c:pt>
                <c:pt idx="237">
                  <c:v>2.9883534403012462</c:v>
                </c:pt>
                <c:pt idx="238">
                  <c:v>0.77831500100552375</c:v>
                </c:pt>
                <c:pt idx="239">
                  <c:v>1.8770070507555445</c:v>
                </c:pt>
                <c:pt idx="240">
                  <c:v>1.8897658554181334</c:v>
                </c:pt>
                <c:pt idx="241">
                  <c:v>2.0711509334163387</c:v>
                </c:pt>
                <c:pt idx="242">
                  <c:v>2.4985868748334572</c:v>
                </c:pt>
                <c:pt idx="243">
                  <c:v>1.6414195243308289</c:v>
                </c:pt>
                <c:pt idx="244">
                  <c:v>0.99498024744501379</c:v>
                </c:pt>
                <c:pt idx="245">
                  <c:v>1.4298655256729158</c:v>
                </c:pt>
                <c:pt idx="246">
                  <c:v>1.6103437350480903</c:v>
                </c:pt>
                <c:pt idx="247">
                  <c:v>1.4744554833233749</c:v>
                </c:pt>
                <c:pt idx="248">
                  <c:v>3.8883402326074692</c:v>
                </c:pt>
                <c:pt idx="249">
                  <c:v>0.53909848710011965</c:v>
                </c:pt>
                <c:pt idx="250">
                  <c:v>2.5183686243039967</c:v>
                </c:pt>
                <c:pt idx="251">
                  <c:v>1.4828751496853421</c:v>
                </c:pt>
                <c:pt idx="252">
                  <c:v>1.2029427090659937</c:v>
                </c:pt>
                <c:pt idx="253">
                  <c:v>2.1176837292291424</c:v>
                </c:pt>
                <c:pt idx="254">
                  <c:v>2.3210619146514304</c:v>
                </c:pt>
                <c:pt idx="255">
                  <c:v>5.5631194473711794E-2</c:v>
                </c:pt>
                <c:pt idx="256">
                  <c:v>1.6455193744413141</c:v>
                </c:pt>
                <c:pt idx="257">
                  <c:v>1.2224264414962107</c:v>
                </c:pt>
                <c:pt idx="258">
                  <c:v>8.5789540186440305E-2</c:v>
                </c:pt>
                <c:pt idx="259">
                  <c:v>1.6723362343557389</c:v>
                </c:pt>
                <c:pt idx="260">
                  <c:v>2.5739982013986022</c:v>
                </c:pt>
                <c:pt idx="261">
                  <c:v>0.95541283382405551</c:v>
                </c:pt>
                <c:pt idx="262">
                  <c:v>1.6447880616158861</c:v>
                </c:pt>
                <c:pt idx="263">
                  <c:v>2.5097572662720107</c:v>
                </c:pt>
                <c:pt idx="264">
                  <c:v>1.6037333127079576</c:v>
                </c:pt>
                <c:pt idx="265">
                  <c:v>1.6168108176528264</c:v>
                </c:pt>
                <c:pt idx="266">
                  <c:v>1.60967800622975</c:v>
                </c:pt>
                <c:pt idx="267">
                  <c:v>0.91089610309347402</c:v>
                </c:pt>
                <c:pt idx="268">
                  <c:v>1.9006404374073753</c:v>
                </c:pt>
                <c:pt idx="269">
                  <c:v>1.1958100485698182</c:v>
                </c:pt>
                <c:pt idx="270">
                  <c:v>0.5743192483476135</c:v>
                </c:pt>
                <c:pt idx="271">
                  <c:v>0.24417067424908254</c:v>
                </c:pt>
                <c:pt idx="272">
                  <c:v>0.51896190050489865</c:v>
                </c:pt>
                <c:pt idx="273">
                  <c:v>1.4174723907711466</c:v>
                </c:pt>
                <c:pt idx="274">
                  <c:v>0.48514957717365326</c:v>
                </c:pt>
                <c:pt idx="275">
                  <c:v>0.26499885367874781</c:v>
                </c:pt>
                <c:pt idx="276">
                  <c:v>2.2763551135569027</c:v>
                </c:pt>
                <c:pt idx="277">
                  <c:v>0.26216302805041625</c:v>
                </c:pt>
                <c:pt idx="278">
                  <c:v>2.0492001939527977</c:v>
                </c:pt>
                <c:pt idx="279">
                  <c:v>1.3676997811684906</c:v>
                </c:pt>
                <c:pt idx="280">
                  <c:v>1.9996353395663036</c:v>
                </c:pt>
                <c:pt idx="281">
                  <c:v>0.99641347261895419</c:v>
                </c:pt>
                <c:pt idx="282">
                  <c:v>1.8547918552681408</c:v>
                </c:pt>
                <c:pt idx="283">
                  <c:v>1.3859466462223078</c:v>
                </c:pt>
                <c:pt idx="284">
                  <c:v>2.289034348307168</c:v>
                </c:pt>
                <c:pt idx="285">
                  <c:v>1.6049108932894138</c:v>
                </c:pt>
                <c:pt idx="286">
                  <c:v>-8.7794773417350327E-2</c:v>
                </c:pt>
                <c:pt idx="287">
                  <c:v>1.4398416093801727</c:v>
                </c:pt>
                <c:pt idx="288">
                  <c:v>2.4782240390209793</c:v>
                </c:pt>
                <c:pt idx="289">
                  <c:v>0.91316453945607634</c:v>
                </c:pt>
                <c:pt idx="290">
                  <c:v>1.4285909429756458</c:v>
                </c:pt>
                <c:pt idx="291">
                  <c:v>1.1760202990865167</c:v>
                </c:pt>
                <c:pt idx="292">
                  <c:v>1.6215885508508101</c:v>
                </c:pt>
                <c:pt idx="293">
                  <c:v>1.0069413084784098</c:v>
                </c:pt>
                <c:pt idx="294">
                  <c:v>-0.13766137975497372</c:v>
                </c:pt>
                <c:pt idx="295">
                  <c:v>0.9731573421007127</c:v>
                </c:pt>
                <c:pt idx="296">
                  <c:v>-0.13952706040168295</c:v>
                </c:pt>
                <c:pt idx="297">
                  <c:v>0.68129339012700252</c:v>
                </c:pt>
                <c:pt idx="298">
                  <c:v>1.3703484243887574</c:v>
                </c:pt>
                <c:pt idx="299">
                  <c:v>1.8094018871124815</c:v>
                </c:pt>
                <c:pt idx="300">
                  <c:v>1.8332705084712431</c:v>
                </c:pt>
              </c:numCache>
            </c:numRef>
          </c:yVal>
        </c:ser>
        <c:ser>
          <c:idx val="2"/>
          <c:order val="1"/>
          <c:tx>
            <c:strRef>
              <c:f>'Updated T2 Tube HT Plots'!$AD$35:$AE$35</c:f>
              <c:strCache>
                <c:ptCount val="1"/>
                <c:pt idx="0">
                  <c:v>50</c:v>
                </c:pt>
              </c:strCache>
            </c:strRef>
          </c:tx>
          <c:marker>
            <c:symbol val="none"/>
          </c:marker>
          <c:dPt>
            <c:idx val="1"/>
            <c:spPr>
              <a:ln w="12700">
                <a:solidFill>
                  <a:schemeClr val="bg1">
                    <a:lumMod val="50000"/>
                  </a:schemeClr>
                </a:solidFill>
                <a:prstDash val="dash"/>
              </a:ln>
            </c:spPr>
          </c:dPt>
          <c:xVal>
            <c:numRef>
              <c:f>'Updated T2 Tube HT Plots'!$AD$36:$AD$37</c:f>
              <c:numCache>
                <c:formatCode>General</c:formatCode>
                <c:ptCount val="2"/>
                <c:pt idx="0">
                  <c:v>54</c:v>
                </c:pt>
                <c:pt idx="1">
                  <c:v>54</c:v>
                </c:pt>
              </c:numCache>
            </c:numRef>
          </c:xVal>
          <c:yVal>
            <c:numRef>
              <c:f>'Updated T2 Tube HT Plots'!$AE$36:$AE$37</c:f>
              <c:numCache>
                <c:formatCode>General</c:formatCode>
                <c:ptCount val="2"/>
                <c:pt idx="0">
                  <c:v>-5</c:v>
                </c:pt>
                <c:pt idx="1">
                  <c:v>15</c:v>
                </c:pt>
              </c:numCache>
            </c:numRef>
          </c:yVal>
        </c:ser>
        <c:ser>
          <c:idx val="3"/>
          <c:order val="2"/>
          <c:tx>
            <c:strRef>
              <c:f>'Updated T2 Tube HT Plots'!$AD$38:$AE$38</c:f>
              <c:strCache>
                <c:ptCount val="1"/>
                <c:pt idx="0">
                  <c:v>60</c:v>
                </c:pt>
              </c:strCache>
            </c:strRef>
          </c:tx>
          <c:spPr>
            <a:ln w="12700">
              <a:solidFill>
                <a:sysClr val="window" lastClr="FFFFFF">
                  <a:lumMod val="50000"/>
                </a:sysClr>
              </a:solidFill>
              <a:prstDash val="dash"/>
            </a:ln>
          </c:spPr>
          <c:marker>
            <c:symbol val="none"/>
          </c:marker>
          <c:xVal>
            <c:numRef>
              <c:f>'Updated T2 Tube HT Plots'!$AD$39:$AD$40</c:f>
              <c:numCache>
                <c:formatCode>General</c:formatCode>
                <c:ptCount val="2"/>
                <c:pt idx="0">
                  <c:v>172</c:v>
                </c:pt>
                <c:pt idx="1">
                  <c:v>172</c:v>
                </c:pt>
              </c:numCache>
            </c:numRef>
          </c:xVal>
          <c:yVal>
            <c:numRef>
              <c:f>'Updated T2 Tube HT Plots'!$AE$39:$AE$40</c:f>
              <c:numCache>
                <c:formatCode>General</c:formatCode>
                <c:ptCount val="2"/>
                <c:pt idx="0">
                  <c:v>-5</c:v>
                </c:pt>
                <c:pt idx="1">
                  <c:v>15</c:v>
                </c:pt>
              </c:numCache>
            </c:numRef>
          </c:yVal>
        </c:ser>
        <c:ser>
          <c:idx val="4"/>
          <c:order val="3"/>
          <c:tx>
            <c:strRef>
              <c:f>'Updated T2 Tube HT Plots'!$AD$41:$AE$41</c:f>
              <c:strCache>
                <c:ptCount val="1"/>
                <c:pt idx="0">
                  <c:v>80</c:v>
                </c:pt>
              </c:strCache>
            </c:strRef>
          </c:tx>
          <c:spPr>
            <a:ln w="12700">
              <a:solidFill>
                <a:sysClr val="window" lastClr="FFFFFF">
                  <a:lumMod val="50000"/>
                </a:sysClr>
              </a:solidFill>
              <a:prstDash val="dash"/>
            </a:ln>
          </c:spPr>
          <c:marker>
            <c:symbol val="none"/>
          </c:marker>
          <c:xVal>
            <c:numRef>
              <c:f>'Updated T2 Tube HT Plots'!$AD$42:$AD$43</c:f>
              <c:numCache>
                <c:formatCode>General</c:formatCode>
                <c:ptCount val="2"/>
                <c:pt idx="0">
                  <c:v>282</c:v>
                </c:pt>
                <c:pt idx="1">
                  <c:v>282</c:v>
                </c:pt>
              </c:numCache>
            </c:numRef>
          </c:xVal>
          <c:yVal>
            <c:numRef>
              <c:f>'Updated T2 Tube HT Plots'!$AE$42:$AE$43</c:f>
              <c:numCache>
                <c:formatCode>General</c:formatCode>
                <c:ptCount val="2"/>
                <c:pt idx="0">
                  <c:v>-5</c:v>
                </c:pt>
                <c:pt idx="1">
                  <c:v>15</c:v>
                </c:pt>
              </c:numCache>
            </c:numRef>
          </c:yVal>
        </c:ser>
        <c:ser>
          <c:idx val="5"/>
          <c:order val="4"/>
          <c:tx>
            <c:strRef>
              <c:f>'Updated T2 Tube HT Plots'!$AD$44:$AE$44</c:f>
              <c:strCache>
                <c:ptCount val="1"/>
                <c:pt idx="0">
                  <c:v>90</c:v>
                </c:pt>
              </c:strCache>
            </c:strRef>
          </c:tx>
          <c:spPr>
            <a:ln w="12700">
              <a:solidFill>
                <a:sysClr val="window" lastClr="FFFFFF">
                  <a:lumMod val="50000"/>
                </a:sysClr>
              </a:solidFill>
              <a:prstDash val="dash"/>
            </a:ln>
          </c:spPr>
          <c:marker>
            <c:symbol val="none"/>
          </c:marker>
          <c:xVal>
            <c:numRef>
              <c:f>'Updated T2 Tube HT Plots'!$AD$45:$AD$46</c:f>
              <c:numCache>
                <c:formatCode>General</c:formatCode>
                <c:ptCount val="2"/>
                <c:pt idx="0">
                  <c:v>394</c:v>
                </c:pt>
                <c:pt idx="1">
                  <c:v>394</c:v>
                </c:pt>
              </c:numCache>
            </c:numRef>
          </c:xVal>
          <c:yVal>
            <c:numRef>
              <c:f>'Updated T2 Tube HT Plots'!$AE$45:$AE$46</c:f>
              <c:numCache>
                <c:formatCode>General</c:formatCode>
                <c:ptCount val="2"/>
                <c:pt idx="0">
                  <c:v>-5</c:v>
                </c:pt>
                <c:pt idx="1">
                  <c:v>15</c:v>
                </c:pt>
              </c:numCache>
            </c:numRef>
          </c:yVal>
        </c:ser>
        <c:ser>
          <c:idx val="6"/>
          <c:order val="5"/>
          <c:tx>
            <c:strRef>
              <c:f>'Updated T2 Tube HT Plots'!$AD$47:$AE$47</c:f>
              <c:strCache>
                <c:ptCount val="1"/>
                <c:pt idx="0">
                  <c:v>100</c:v>
                </c:pt>
              </c:strCache>
            </c:strRef>
          </c:tx>
          <c:spPr>
            <a:ln w="12700">
              <a:solidFill>
                <a:sysClr val="window" lastClr="FFFFFF">
                  <a:lumMod val="50000"/>
                </a:sysClr>
              </a:solidFill>
              <a:prstDash val="dash"/>
            </a:ln>
          </c:spPr>
          <c:marker>
            <c:symbol val="none"/>
          </c:marker>
          <c:xVal>
            <c:numRef>
              <c:f>'Updated T2 Tube HT Plots'!$AD$48:$AD$49</c:f>
              <c:numCache>
                <c:formatCode>General</c:formatCode>
                <c:ptCount val="2"/>
                <c:pt idx="0">
                  <c:v>600</c:v>
                </c:pt>
                <c:pt idx="1">
                  <c:v>600</c:v>
                </c:pt>
              </c:numCache>
            </c:numRef>
          </c:xVal>
          <c:yVal>
            <c:numRef>
              <c:f>'Updated T2 Tube HT Plots'!$AE$48:$AE$49</c:f>
              <c:numCache>
                <c:formatCode>General</c:formatCode>
                <c:ptCount val="2"/>
                <c:pt idx="0">
                  <c:v>-5</c:v>
                </c:pt>
                <c:pt idx="1">
                  <c:v>15</c:v>
                </c:pt>
              </c:numCache>
            </c:numRef>
          </c:yVal>
        </c:ser>
        <c:axId val="145388288"/>
        <c:axId val="145390208"/>
      </c:scatterChart>
      <c:valAx>
        <c:axId val="145388288"/>
        <c:scaling>
          <c:orientation val="minMax"/>
          <c:max val="650"/>
          <c:min val="0"/>
        </c:scaling>
        <c:axPos val="b"/>
        <c:title>
          <c:tx>
            <c:rich>
              <a:bodyPr/>
              <a:lstStyle/>
              <a:p>
                <a:pPr>
                  <a:defRPr sz="1400" b="1" i="0" u="none" strike="noStrike" baseline="0">
                    <a:solidFill>
                      <a:srgbClr val="000000"/>
                    </a:solidFill>
                    <a:latin typeface="Calibri"/>
                    <a:ea typeface="Calibri"/>
                    <a:cs typeface="Calibri"/>
                  </a:defRPr>
                </a:pPr>
                <a:r>
                  <a:rPr lang="en-US"/>
                  <a:t>Time (sec)</a:t>
                </a:r>
              </a:p>
            </c:rich>
          </c:tx>
          <c:layout/>
        </c:title>
        <c:numFmt formatCode="General" sourceLinked="1"/>
        <c:tickLblPos val="nextTo"/>
        <c:txPr>
          <a:bodyPr rot="0" vert="horz"/>
          <a:lstStyle/>
          <a:p>
            <a:pPr>
              <a:defRPr sz="1400" b="0" i="0" u="none" strike="noStrike" baseline="0">
                <a:solidFill>
                  <a:srgbClr val="000000"/>
                </a:solidFill>
                <a:latin typeface="Calibri"/>
                <a:ea typeface="Calibri"/>
                <a:cs typeface="Calibri"/>
              </a:defRPr>
            </a:pPr>
            <a:endParaRPr lang="en-US"/>
          </a:p>
        </c:txPr>
        <c:crossAx val="145390208"/>
        <c:crossesAt val="-5"/>
        <c:crossBetween val="midCat"/>
        <c:majorUnit val="100"/>
      </c:valAx>
      <c:valAx>
        <c:axId val="145390208"/>
        <c:scaling>
          <c:orientation val="minMax"/>
          <c:max val="15"/>
          <c:min val="-5"/>
        </c:scaling>
        <c:axPos val="l"/>
        <c:title>
          <c:tx>
            <c:rich>
              <a:bodyPr/>
              <a:lstStyle/>
              <a:p>
                <a:pPr>
                  <a:defRPr sz="1400" b="1" i="0" u="none" strike="noStrike" baseline="0">
                    <a:solidFill>
                      <a:srgbClr val="000000"/>
                    </a:solidFill>
                    <a:latin typeface="Calibri"/>
                    <a:ea typeface="Calibri"/>
                    <a:cs typeface="Calibri"/>
                  </a:defRPr>
                </a:pPr>
                <a:r>
                  <a:rPr lang="el-GR" smtClean="0"/>
                  <a:t>Δ</a:t>
                </a:r>
                <a:r>
                  <a:rPr lang="en-US" smtClean="0"/>
                  <a:t>T </a:t>
                </a:r>
                <a:r>
                  <a:rPr lang="en-US"/>
                  <a:t>(F)</a:t>
                </a:r>
              </a:p>
            </c:rich>
          </c:tx>
          <c:layout/>
        </c:title>
        <c:numFmt formatCode="General" sourceLinked="1"/>
        <c:tickLblPos val="nextTo"/>
        <c:spPr>
          <a:ln>
            <a:solidFill>
              <a:schemeClr val="bg1">
                <a:lumMod val="65000"/>
              </a:schemeClr>
            </a:solidFill>
          </a:ln>
        </c:spPr>
        <c:txPr>
          <a:bodyPr rot="0" vert="horz"/>
          <a:lstStyle/>
          <a:p>
            <a:pPr>
              <a:defRPr sz="1400" b="0" i="0" u="none" strike="noStrike" baseline="0">
                <a:solidFill>
                  <a:srgbClr val="000000"/>
                </a:solidFill>
                <a:latin typeface="Calibri"/>
                <a:ea typeface="Calibri"/>
                <a:cs typeface="Calibri"/>
              </a:defRPr>
            </a:pPr>
            <a:endParaRPr lang="en-US"/>
          </a:p>
        </c:txPr>
        <c:crossAx val="145388288"/>
        <c:crosses val="autoZero"/>
        <c:crossBetween val="midCat"/>
        <c:majorUnit val="5"/>
      </c:valAx>
      <c:spPr>
        <a:ln w="25400">
          <a:solidFill>
            <a:schemeClr val="tx1"/>
          </a:solidFill>
        </a:ln>
      </c:spPr>
    </c:plotArea>
    <c:plotVisOnly val="1"/>
    <c:dispBlanksAs val="gap"/>
  </c:chart>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6448389531725659E-2"/>
          <c:y val="6.25E-2"/>
          <c:w val="0.85536951564537245"/>
          <c:h val="0.82448891875009589"/>
        </c:manualLayout>
      </c:layout>
      <c:scatterChart>
        <c:scatterStyle val="lineMarker"/>
        <c:ser>
          <c:idx val="1"/>
          <c:order val="0"/>
          <c:tx>
            <c:strRef>
              <c:f>'Updated T2 Tube HT Plots'!$V$1</c:f>
              <c:strCache>
                <c:ptCount val="1"/>
                <c:pt idx="0">
                  <c:v>Predicted (grid size x8)</c:v>
                </c:pt>
              </c:strCache>
            </c:strRef>
          </c:tx>
          <c:spPr>
            <a:ln w="44450">
              <a:solidFill>
                <a:srgbClr val="C0504D"/>
              </a:solidFill>
            </a:ln>
          </c:spPr>
          <c:marker>
            <c:symbol val="none"/>
          </c:marker>
          <c:xVal>
            <c:numRef>
              <c:f>'Updated T2 Tube HT Plots'!$U$3:$U$447</c:f>
              <c:numCache>
                <c:formatCode>General</c:formatCode>
                <c:ptCount val="44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290</c:v>
                </c:pt>
                <c:pt idx="290">
                  <c:v>292</c:v>
                </c:pt>
                <c:pt idx="291">
                  <c:v>294</c:v>
                </c:pt>
                <c:pt idx="292">
                  <c:v>296</c:v>
                </c:pt>
                <c:pt idx="293">
                  <c:v>298</c:v>
                </c:pt>
                <c:pt idx="294">
                  <c:v>300</c:v>
                </c:pt>
                <c:pt idx="295">
                  <c:v>302</c:v>
                </c:pt>
                <c:pt idx="296">
                  <c:v>304</c:v>
                </c:pt>
                <c:pt idx="297">
                  <c:v>306</c:v>
                </c:pt>
                <c:pt idx="298">
                  <c:v>308</c:v>
                </c:pt>
                <c:pt idx="299">
                  <c:v>310</c:v>
                </c:pt>
                <c:pt idx="300">
                  <c:v>312</c:v>
                </c:pt>
                <c:pt idx="301">
                  <c:v>314</c:v>
                </c:pt>
                <c:pt idx="302">
                  <c:v>316</c:v>
                </c:pt>
                <c:pt idx="303">
                  <c:v>318</c:v>
                </c:pt>
                <c:pt idx="304">
                  <c:v>320</c:v>
                </c:pt>
                <c:pt idx="305">
                  <c:v>322</c:v>
                </c:pt>
                <c:pt idx="306">
                  <c:v>324</c:v>
                </c:pt>
                <c:pt idx="307">
                  <c:v>326</c:v>
                </c:pt>
                <c:pt idx="308">
                  <c:v>328</c:v>
                </c:pt>
                <c:pt idx="309">
                  <c:v>330</c:v>
                </c:pt>
                <c:pt idx="310">
                  <c:v>332</c:v>
                </c:pt>
                <c:pt idx="311">
                  <c:v>334</c:v>
                </c:pt>
                <c:pt idx="312">
                  <c:v>336</c:v>
                </c:pt>
                <c:pt idx="313">
                  <c:v>338</c:v>
                </c:pt>
                <c:pt idx="314">
                  <c:v>340</c:v>
                </c:pt>
                <c:pt idx="315">
                  <c:v>342</c:v>
                </c:pt>
                <c:pt idx="316">
                  <c:v>344</c:v>
                </c:pt>
                <c:pt idx="317">
                  <c:v>346</c:v>
                </c:pt>
                <c:pt idx="318">
                  <c:v>348</c:v>
                </c:pt>
                <c:pt idx="319">
                  <c:v>350</c:v>
                </c:pt>
                <c:pt idx="320">
                  <c:v>352</c:v>
                </c:pt>
                <c:pt idx="321">
                  <c:v>354</c:v>
                </c:pt>
                <c:pt idx="322">
                  <c:v>356</c:v>
                </c:pt>
                <c:pt idx="323">
                  <c:v>358</c:v>
                </c:pt>
                <c:pt idx="324">
                  <c:v>360</c:v>
                </c:pt>
                <c:pt idx="325">
                  <c:v>362</c:v>
                </c:pt>
                <c:pt idx="326">
                  <c:v>364</c:v>
                </c:pt>
                <c:pt idx="327">
                  <c:v>366</c:v>
                </c:pt>
                <c:pt idx="328">
                  <c:v>368</c:v>
                </c:pt>
                <c:pt idx="329">
                  <c:v>370</c:v>
                </c:pt>
                <c:pt idx="330">
                  <c:v>372</c:v>
                </c:pt>
                <c:pt idx="331">
                  <c:v>374</c:v>
                </c:pt>
                <c:pt idx="332">
                  <c:v>376</c:v>
                </c:pt>
                <c:pt idx="333">
                  <c:v>378</c:v>
                </c:pt>
                <c:pt idx="334">
                  <c:v>380</c:v>
                </c:pt>
                <c:pt idx="335">
                  <c:v>382</c:v>
                </c:pt>
                <c:pt idx="336">
                  <c:v>384</c:v>
                </c:pt>
                <c:pt idx="337">
                  <c:v>386</c:v>
                </c:pt>
                <c:pt idx="338">
                  <c:v>388</c:v>
                </c:pt>
                <c:pt idx="339">
                  <c:v>390</c:v>
                </c:pt>
                <c:pt idx="340">
                  <c:v>392</c:v>
                </c:pt>
                <c:pt idx="341">
                  <c:v>394</c:v>
                </c:pt>
                <c:pt idx="342">
                  <c:v>396</c:v>
                </c:pt>
                <c:pt idx="343">
                  <c:v>398</c:v>
                </c:pt>
                <c:pt idx="344">
                  <c:v>400</c:v>
                </c:pt>
                <c:pt idx="345">
                  <c:v>402</c:v>
                </c:pt>
                <c:pt idx="346">
                  <c:v>404</c:v>
                </c:pt>
                <c:pt idx="347">
                  <c:v>406</c:v>
                </c:pt>
                <c:pt idx="348">
                  <c:v>408</c:v>
                </c:pt>
                <c:pt idx="349">
                  <c:v>410</c:v>
                </c:pt>
                <c:pt idx="350">
                  <c:v>412</c:v>
                </c:pt>
                <c:pt idx="351">
                  <c:v>414</c:v>
                </c:pt>
                <c:pt idx="352">
                  <c:v>416</c:v>
                </c:pt>
                <c:pt idx="353">
                  <c:v>418</c:v>
                </c:pt>
                <c:pt idx="354">
                  <c:v>420</c:v>
                </c:pt>
                <c:pt idx="355">
                  <c:v>422</c:v>
                </c:pt>
                <c:pt idx="356">
                  <c:v>424</c:v>
                </c:pt>
                <c:pt idx="357">
                  <c:v>426</c:v>
                </c:pt>
                <c:pt idx="358">
                  <c:v>428</c:v>
                </c:pt>
                <c:pt idx="359">
                  <c:v>430</c:v>
                </c:pt>
                <c:pt idx="360">
                  <c:v>432</c:v>
                </c:pt>
                <c:pt idx="361">
                  <c:v>434</c:v>
                </c:pt>
                <c:pt idx="362">
                  <c:v>436</c:v>
                </c:pt>
                <c:pt idx="363">
                  <c:v>438</c:v>
                </c:pt>
                <c:pt idx="364">
                  <c:v>440</c:v>
                </c:pt>
                <c:pt idx="365">
                  <c:v>442</c:v>
                </c:pt>
                <c:pt idx="366">
                  <c:v>444</c:v>
                </c:pt>
                <c:pt idx="367">
                  <c:v>446</c:v>
                </c:pt>
                <c:pt idx="368">
                  <c:v>448</c:v>
                </c:pt>
                <c:pt idx="369">
                  <c:v>450</c:v>
                </c:pt>
                <c:pt idx="370">
                  <c:v>452</c:v>
                </c:pt>
                <c:pt idx="371">
                  <c:v>454</c:v>
                </c:pt>
                <c:pt idx="372">
                  <c:v>456</c:v>
                </c:pt>
                <c:pt idx="373">
                  <c:v>458</c:v>
                </c:pt>
                <c:pt idx="374">
                  <c:v>460</c:v>
                </c:pt>
                <c:pt idx="375">
                  <c:v>462</c:v>
                </c:pt>
                <c:pt idx="376">
                  <c:v>464</c:v>
                </c:pt>
                <c:pt idx="377">
                  <c:v>466</c:v>
                </c:pt>
                <c:pt idx="378">
                  <c:v>468</c:v>
                </c:pt>
                <c:pt idx="379">
                  <c:v>470</c:v>
                </c:pt>
                <c:pt idx="380">
                  <c:v>472</c:v>
                </c:pt>
                <c:pt idx="381">
                  <c:v>474</c:v>
                </c:pt>
                <c:pt idx="382">
                  <c:v>476</c:v>
                </c:pt>
                <c:pt idx="383">
                  <c:v>478</c:v>
                </c:pt>
                <c:pt idx="384">
                  <c:v>480</c:v>
                </c:pt>
                <c:pt idx="385">
                  <c:v>482</c:v>
                </c:pt>
                <c:pt idx="386">
                  <c:v>484</c:v>
                </c:pt>
                <c:pt idx="387">
                  <c:v>486</c:v>
                </c:pt>
                <c:pt idx="388">
                  <c:v>488</c:v>
                </c:pt>
                <c:pt idx="389">
                  <c:v>490</c:v>
                </c:pt>
                <c:pt idx="390">
                  <c:v>492</c:v>
                </c:pt>
                <c:pt idx="391">
                  <c:v>494</c:v>
                </c:pt>
                <c:pt idx="392">
                  <c:v>496</c:v>
                </c:pt>
                <c:pt idx="393">
                  <c:v>498</c:v>
                </c:pt>
                <c:pt idx="394">
                  <c:v>500</c:v>
                </c:pt>
                <c:pt idx="395">
                  <c:v>502</c:v>
                </c:pt>
                <c:pt idx="396">
                  <c:v>504</c:v>
                </c:pt>
                <c:pt idx="397">
                  <c:v>506</c:v>
                </c:pt>
                <c:pt idx="398">
                  <c:v>508</c:v>
                </c:pt>
                <c:pt idx="399">
                  <c:v>510</c:v>
                </c:pt>
                <c:pt idx="400">
                  <c:v>512</c:v>
                </c:pt>
                <c:pt idx="401">
                  <c:v>514</c:v>
                </c:pt>
                <c:pt idx="402">
                  <c:v>516</c:v>
                </c:pt>
                <c:pt idx="403">
                  <c:v>518</c:v>
                </c:pt>
                <c:pt idx="404">
                  <c:v>520</c:v>
                </c:pt>
                <c:pt idx="405">
                  <c:v>522</c:v>
                </c:pt>
                <c:pt idx="406">
                  <c:v>524</c:v>
                </c:pt>
                <c:pt idx="407">
                  <c:v>526</c:v>
                </c:pt>
                <c:pt idx="408">
                  <c:v>528</c:v>
                </c:pt>
                <c:pt idx="409">
                  <c:v>530</c:v>
                </c:pt>
                <c:pt idx="410">
                  <c:v>532</c:v>
                </c:pt>
                <c:pt idx="411">
                  <c:v>534</c:v>
                </c:pt>
                <c:pt idx="412">
                  <c:v>536</c:v>
                </c:pt>
                <c:pt idx="413">
                  <c:v>538</c:v>
                </c:pt>
                <c:pt idx="414">
                  <c:v>540</c:v>
                </c:pt>
                <c:pt idx="415">
                  <c:v>542</c:v>
                </c:pt>
                <c:pt idx="416">
                  <c:v>544</c:v>
                </c:pt>
                <c:pt idx="417">
                  <c:v>546</c:v>
                </c:pt>
                <c:pt idx="418">
                  <c:v>548</c:v>
                </c:pt>
                <c:pt idx="419">
                  <c:v>550</c:v>
                </c:pt>
                <c:pt idx="420">
                  <c:v>552</c:v>
                </c:pt>
                <c:pt idx="421">
                  <c:v>554</c:v>
                </c:pt>
                <c:pt idx="422">
                  <c:v>556</c:v>
                </c:pt>
                <c:pt idx="423">
                  <c:v>558</c:v>
                </c:pt>
                <c:pt idx="424">
                  <c:v>560</c:v>
                </c:pt>
                <c:pt idx="425">
                  <c:v>562</c:v>
                </c:pt>
                <c:pt idx="426">
                  <c:v>564</c:v>
                </c:pt>
                <c:pt idx="427">
                  <c:v>566</c:v>
                </c:pt>
                <c:pt idx="428">
                  <c:v>568</c:v>
                </c:pt>
                <c:pt idx="429">
                  <c:v>570</c:v>
                </c:pt>
                <c:pt idx="430">
                  <c:v>572</c:v>
                </c:pt>
                <c:pt idx="431">
                  <c:v>574</c:v>
                </c:pt>
                <c:pt idx="432">
                  <c:v>576</c:v>
                </c:pt>
                <c:pt idx="433">
                  <c:v>578</c:v>
                </c:pt>
                <c:pt idx="434">
                  <c:v>580</c:v>
                </c:pt>
                <c:pt idx="435">
                  <c:v>582</c:v>
                </c:pt>
                <c:pt idx="436">
                  <c:v>584</c:v>
                </c:pt>
                <c:pt idx="437">
                  <c:v>586</c:v>
                </c:pt>
                <c:pt idx="438">
                  <c:v>588</c:v>
                </c:pt>
                <c:pt idx="439">
                  <c:v>590</c:v>
                </c:pt>
                <c:pt idx="440">
                  <c:v>592</c:v>
                </c:pt>
                <c:pt idx="441">
                  <c:v>594</c:v>
                </c:pt>
                <c:pt idx="442">
                  <c:v>596</c:v>
                </c:pt>
                <c:pt idx="443">
                  <c:v>598</c:v>
                </c:pt>
                <c:pt idx="444">
                  <c:v>600</c:v>
                </c:pt>
              </c:numCache>
            </c:numRef>
          </c:xVal>
          <c:yVal>
            <c:numRef>
              <c:f>'Updated T2 Tube HT Plots'!$V$3:$V$447</c:f>
              <c:numCache>
                <c:formatCode>General</c:formatCode>
                <c:ptCount val="445"/>
                <c:pt idx="0">
                  <c:v>3.1646296539505099</c:v>
                </c:pt>
                <c:pt idx="1">
                  <c:v>3.0828843932932264</c:v>
                </c:pt>
                <c:pt idx="2">
                  <c:v>3.1101852414684212</c:v>
                </c:pt>
                <c:pt idx="3">
                  <c:v>3.1926154238378186</c:v>
                </c:pt>
                <c:pt idx="4">
                  <c:v>3.2705672158850412</c:v>
                </c:pt>
                <c:pt idx="5">
                  <c:v>3.1884578689966663</c:v>
                </c:pt>
                <c:pt idx="6">
                  <c:v>3.1128129614549982</c:v>
                </c:pt>
                <c:pt idx="7">
                  <c:v>3.1942938578630402</c:v>
                </c:pt>
                <c:pt idx="8">
                  <c:v>3.1598707335784777</c:v>
                </c:pt>
                <c:pt idx="9">
                  <c:v>3.2931899363896502</c:v>
                </c:pt>
                <c:pt idx="10">
                  <c:v>3.2651092182206862</c:v>
                </c:pt>
                <c:pt idx="11">
                  <c:v>3.2451865089435747</c:v>
                </c:pt>
                <c:pt idx="12">
                  <c:v>3.2620804305861397</c:v>
                </c:pt>
                <c:pt idx="13">
                  <c:v>3.4925307155264802</c:v>
                </c:pt>
                <c:pt idx="14">
                  <c:v>3.5224029026177988</c:v>
                </c:pt>
                <c:pt idx="15">
                  <c:v>3.3323261325809868</c:v>
                </c:pt>
                <c:pt idx="16">
                  <c:v>3.3101769397200367</c:v>
                </c:pt>
                <c:pt idx="17">
                  <c:v>3.4342399236297432</c:v>
                </c:pt>
                <c:pt idx="18">
                  <c:v>3.5631614149544499</c:v>
                </c:pt>
                <c:pt idx="19">
                  <c:v>3.4308187938228167</c:v>
                </c:pt>
                <c:pt idx="20">
                  <c:v>3.5504324857599387</c:v>
                </c:pt>
                <c:pt idx="21">
                  <c:v>3.6779460796476098</c:v>
                </c:pt>
                <c:pt idx="22">
                  <c:v>3.7998057770541798</c:v>
                </c:pt>
                <c:pt idx="23">
                  <c:v>3.7159733133489277</c:v>
                </c:pt>
                <c:pt idx="24">
                  <c:v>3.6420953007714898</c:v>
                </c:pt>
                <c:pt idx="25">
                  <c:v>3.5499796751688577</c:v>
                </c:pt>
                <c:pt idx="26">
                  <c:v>3.6813310352035402</c:v>
                </c:pt>
                <c:pt idx="27">
                  <c:v>3.6437561532731997</c:v>
                </c:pt>
                <c:pt idx="28">
                  <c:v>3.5555622958843598</c:v>
                </c:pt>
                <c:pt idx="29">
                  <c:v>3.63304084410527</c:v>
                </c:pt>
                <c:pt idx="30">
                  <c:v>3.8631060282817402</c:v>
                </c:pt>
                <c:pt idx="31">
                  <c:v>3.8295990867599801</c:v>
                </c:pt>
                <c:pt idx="32">
                  <c:v>3.9010146934803798</c:v>
                </c:pt>
                <c:pt idx="33">
                  <c:v>3.9242367353429812</c:v>
                </c:pt>
                <c:pt idx="34">
                  <c:v>3.7736318456085263</c:v>
                </c:pt>
                <c:pt idx="35">
                  <c:v>3.8526928259098452</c:v>
                </c:pt>
                <c:pt idx="36">
                  <c:v>3.8628434662109177</c:v>
                </c:pt>
                <c:pt idx="37">
                  <c:v>3.9509412139853599</c:v>
                </c:pt>
                <c:pt idx="38">
                  <c:v>3.9060691474086977</c:v>
                </c:pt>
                <c:pt idx="39">
                  <c:v>4.0344265642383546</c:v>
                </c:pt>
                <c:pt idx="40">
                  <c:v>4.0045916564731145</c:v>
                </c:pt>
                <c:pt idx="41">
                  <c:v>3.8991137722067499</c:v>
                </c:pt>
                <c:pt idx="42">
                  <c:v>4.0812379349805123</c:v>
                </c:pt>
                <c:pt idx="43">
                  <c:v>4.0447634179872303</c:v>
                </c:pt>
                <c:pt idx="44">
                  <c:v>4.1642467108130301</c:v>
                </c:pt>
                <c:pt idx="45">
                  <c:v>4.1865453850786434</c:v>
                </c:pt>
                <c:pt idx="46">
                  <c:v>4.2518568004764745</c:v>
                </c:pt>
                <c:pt idx="47">
                  <c:v>4.2166074891878678</c:v>
                </c:pt>
                <c:pt idx="48">
                  <c:v>4.2316751465441973</c:v>
                </c:pt>
                <c:pt idx="49">
                  <c:v>4.1459697078399396</c:v>
                </c:pt>
                <c:pt idx="50">
                  <c:v>4.3244808033785471</c:v>
                </c:pt>
                <c:pt idx="51">
                  <c:v>4.1282678130875885</c:v>
                </c:pt>
                <c:pt idx="52">
                  <c:v>4.3010160174926702</c:v>
                </c:pt>
                <c:pt idx="53">
                  <c:v>4.1489729055785602</c:v>
                </c:pt>
                <c:pt idx="54">
                  <c:v>3.9145940331854798</c:v>
                </c:pt>
                <c:pt idx="55">
                  <c:v>3.8855604513813202</c:v>
                </c:pt>
                <c:pt idx="56">
                  <c:v>3.9597979215757997</c:v>
                </c:pt>
                <c:pt idx="57">
                  <c:v>3.92517812782103</c:v>
                </c:pt>
                <c:pt idx="58">
                  <c:v>3.9608460851733267</c:v>
                </c:pt>
                <c:pt idx="59">
                  <c:v>3.9395656190189432</c:v>
                </c:pt>
                <c:pt idx="60">
                  <c:v>3.8617616478030401</c:v>
                </c:pt>
                <c:pt idx="61">
                  <c:v>3.9914602240653787</c:v>
                </c:pt>
                <c:pt idx="62">
                  <c:v>3.9687659042740382</c:v>
                </c:pt>
                <c:pt idx="63">
                  <c:v>3.9073764888151699</c:v>
                </c:pt>
                <c:pt idx="64">
                  <c:v>3.9808833190827477</c:v>
                </c:pt>
                <c:pt idx="65">
                  <c:v>3.9151016323914698</c:v>
                </c:pt>
                <c:pt idx="66">
                  <c:v>3.9454272985679966</c:v>
                </c:pt>
                <c:pt idx="67">
                  <c:v>3.8284103919617101</c:v>
                </c:pt>
                <c:pt idx="68">
                  <c:v>3.9676506433147067</c:v>
                </c:pt>
                <c:pt idx="69">
                  <c:v>3.7062395382515212</c:v>
                </c:pt>
                <c:pt idx="70">
                  <c:v>3.8875198765560492</c:v>
                </c:pt>
                <c:pt idx="71">
                  <c:v>4.1262075579014255</c:v>
                </c:pt>
                <c:pt idx="72">
                  <c:v>3.9701915994183401</c:v>
                </c:pt>
                <c:pt idx="73">
                  <c:v>4.0022306580293066</c:v>
                </c:pt>
                <c:pt idx="74">
                  <c:v>4.0353037742797424</c:v>
                </c:pt>
                <c:pt idx="75">
                  <c:v>4.1167693970026322</c:v>
                </c:pt>
                <c:pt idx="76">
                  <c:v>3.9499126929365098</c:v>
                </c:pt>
                <c:pt idx="77">
                  <c:v>3.9701349483588801</c:v>
                </c:pt>
                <c:pt idx="78">
                  <c:v>4.209269492441158</c:v>
                </c:pt>
                <c:pt idx="79">
                  <c:v>4.0820158222729317</c:v>
                </c:pt>
                <c:pt idx="80">
                  <c:v>4.1133091197307197</c:v>
                </c:pt>
                <c:pt idx="81">
                  <c:v>4.0968284014574703</c:v>
                </c:pt>
                <c:pt idx="82">
                  <c:v>3.9693354536587577</c:v>
                </c:pt>
                <c:pt idx="83">
                  <c:v>4.1969614106879876</c:v>
                </c:pt>
                <c:pt idx="84">
                  <c:v>4.2742436429924124</c:v>
                </c:pt>
                <c:pt idx="85">
                  <c:v>4.1996447919670734</c:v>
                </c:pt>
                <c:pt idx="86">
                  <c:v>4.2318330041921488</c:v>
                </c:pt>
                <c:pt idx="87">
                  <c:v>4.404651414634797</c:v>
                </c:pt>
                <c:pt idx="88">
                  <c:v>4.4886715112787714</c:v>
                </c:pt>
                <c:pt idx="89">
                  <c:v>4.7135188956515002</c:v>
                </c:pt>
                <c:pt idx="90">
                  <c:v>4.6410551062355765</c:v>
                </c:pt>
                <c:pt idx="91">
                  <c:v>4.5646417052029324</c:v>
                </c:pt>
                <c:pt idx="92">
                  <c:v>4.6991255215527366</c:v>
                </c:pt>
                <c:pt idx="93">
                  <c:v>4.7217677225166534</c:v>
                </c:pt>
                <c:pt idx="94">
                  <c:v>4.5405983975202</c:v>
                </c:pt>
                <c:pt idx="95">
                  <c:v>4.5716964411323735</c:v>
                </c:pt>
                <c:pt idx="96">
                  <c:v>4.79639495222359</c:v>
                </c:pt>
                <c:pt idx="97">
                  <c:v>4.8697504500932798</c:v>
                </c:pt>
                <c:pt idx="98">
                  <c:v>5.0465652677740085</c:v>
                </c:pt>
                <c:pt idx="99">
                  <c:v>4.8185461060559645</c:v>
                </c:pt>
                <c:pt idx="100">
                  <c:v>4.9425674543348448</c:v>
                </c:pt>
                <c:pt idx="101">
                  <c:v>4.6696898506481697</c:v>
                </c:pt>
                <c:pt idx="102">
                  <c:v>4.5932948728038703</c:v>
                </c:pt>
                <c:pt idx="103">
                  <c:v>4.7230760762420045</c:v>
                </c:pt>
                <c:pt idx="104">
                  <c:v>4.6942415365898977</c:v>
                </c:pt>
                <c:pt idx="105">
                  <c:v>4.6650969957156398</c:v>
                </c:pt>
                <c:pt idx="106">
                  <c:v>4.6409046934353455</c:v>
                </c:pt>
                <c:pt idx="107">
                  <c:v>4.7163361275603304</c:v>
                </c:pt>
                <c:pt idx="108">
                  <c:v>4.7431852723018295</c:v>
                </c:pt>
                <c:pt idx="109">
                  <c:v>4.7661957256049003</c:v>
                </c:pt>
                <c:pt idx="110">
                  <c:v>4.7874226776809685</c:v>
                </c:pt>
                <c:pt idx="111">
                  <c:v>4.75601905578994</c:v>
                </c:pt>
                <c:pt idx="112">
                  <c:v>4.8828969058329896</c:v>
                </c:pt>
                <c:pt idx="113">
                  <c:v>4.6049749464039049</c:v>
                </c:pt>
                <c:pt idx="114">
                  <c:v>4.7837426870673534</c:v>
                </c:pt>
                <c:pt idx="115">
                  <c:v>4.7529216373416201</c:v>
                </c:pt>
                <c:pt idx="116">
                  <c:v>4.9237324554279498</c:v>
                </c:pt>
                <c:pt idx="117">
                  <c:v>4.8469598345763698</c:v>
                </c:pt>
                <c:pt idx="118">
                  <c:v>4.8647415471720645</c:v>
                </c:pt>
                <c:pt idx="119">
                  <c:v>4.9878967364717095</c:v>
                </c:pt>
                <c:pt idx="120">
                  <c:v>5.0631813353899755</c:v>
                </c:pt>
                <c:pt idx="121">
                  <c:v>5.1339131258240434</c:v>
                </c:pt>
                <c:pt idx="122">
                  <c:v>5.40043326744133</c:v>
                </c:pt>
                <c:pt idx="123">
                  <c:v>5.4635880750931598</c:v>
                </c:pt>
                <c:pt idx="124">
                  <c:v>5.4901826832807199</c:v>
                </c:pt>
                <c:pt idx="125">
                  <c:v>5.4530204836132672</c:v>
                </c:pt>
                <c:pt idx="126">
                  <c:v>5.27718954909417</c:v>
                </c:pt>
                <c:pt idx="127">
                  <c:v>5.347402541726888</c:v>
                </c:pt>
                <c:pt idx="128">
                  <c:v>5.5650866185041785</c:v>
                </c:pt>
                <c:pt idx="129">
                  <c:v>5.3861996252253999</c:v>
                </c:pt>
                <c:pt idx="130">
                  <c:v>5.3065849639913045</c:v>
                </c:pt>
                <c:pt idx="131">
                  <c:v>5.525405019155774</c:v>
                </c:pt>
                <c:pt idx="132">
                  <c:v>5.2915292970075898</c:v>
                </c:pt>
                <c:pt idx="133">
                  <c:v>5.3168786429046824</c:v>
                </c:pt>
                <c:pt idx="134">
                  <c:v>5.1791861212543324</c:v>
                </c:pt>
                <c:pt idx="135">
                  <c:v>5.197780927008262</c:v>
                </c:pt>
                <c:pt idx="136">
                  <c:v>5.118141248592929</c:v>
                </c:pt>
                <c:pt idx="137">
                  <c:v>5.2926031679132999</c:v>
                </c:pt>
                <c:pt idx="138">
                  <c:v>5.3594495850364714</c:v>
                </c:pt>
                <c:pt idx="139">
                  <c:v>5.4321581326328934</c:v>
                </c:pt>
                <c:pt idx="140">
                  <c:v>5.2948027738135197</c:v>
                </c:pt>
                <c:pt idx="141">
                  <c:v>5.2631493368048714</c:v>
                </c:pt>
                <c:pt idx="142">
                  <c:v>5.3297187355617099</c:v>
                </c:pt>
                <c:pt idx="143">
                  <c:v>5.6514142508397196</c:v>
                </c:pt>
                <c:pt idx="144">
                  <c:v>5.5128705552312445</c:v>
                </c:pt>
                <c:pt idx="145">
                  <c:v>5.6825445686016733</c:v>
                </c:pt>
                <c:pt idx="146">
                  <c:v>5.6470779025817395</c:v>
                </c:pt>
                <c:pt idx="147">
                  <c:v>5.5112055541353397</c:v>
                </c:pt>
                <c:pt idx="148">
                  <c:v>5.779049407231498</c:v>
                </c:pt>
                <c:pt idx="149">
                  <c:v>5.5467350559717801</c:v>
                </c:pt>
                <c:pt idx="150">
                  <c:v>5.5125042136288656</c:v>
                </c:pt>
                <c:pt idx="151">
                  <c:v>5.7322568170597155</c:v>
                </c:pt>
                <c:pt idx="152">
                  <c:v>5.6488088508033965</c:v>
                </c:pt>
                <c:pt idx="153">
                  <c:v>5.4618644017014102</c:v>
                </c:pt>
                <c:pt idx="154">
                  <c:v>5.3786217201738742</c:v>
                </c:pt>
                <c:pt idx="155">
                  <c:v>5.69196134341946</c:v>
                </c:pt>
                <c:pt idx="156">
                  <c:v>5.5641645639822581</c:v>
                </c:pt>
                <c:pt idx="157">
                  <c:v>5.6759638154532999</c:v>
                </c:pt>
                <c:pt idx="158">
                  <c:v>5.5902247228951403</c:v>
                </c:pt>
                <c:pt idx="159">
                  <c:v>5.7498780438795434</c:v>
                </c:pt>
                <c:pt idx="160">
                  <c:v>5.5722813858447253</c:v>
                </c:pt>
                <c:pt idx="161">
                  <c:v>5.7864316922605914</c:v>
                </c:pt>
                <c:pt idx="162">
                  <c:v>5.8487766240286714</c:v>
                </c:pt>
                <c:pt idx="163">
                  <c:v>5.6202754215658945</c:v>
                </c:pt>
                <c:pt idx="164">
                  <c:v>5.7788641762175397</c:v>
                </c:pt>
                <c:pt idx="165">
                  <c:v>5.7970106488467703</c:v>
                </c:pt>
                <c:pt idx="166">
                  <c:v>5.7607470351756724</c:v>
                </c:pt>
                <c:pt idx="167">
                  <c:v>5.7689879957654355</c:v>
                </c:pt>
                <c:pt idx="168">
                  <c:v>5.8918118615593356</c:v>
                </c:pt>
                <c:pt idx="169">
                  <c:v>5.7993510718988714</c:v>
                </c:pt>
                <c:pt idx="170">
                  <c:v>5.9076338157397714</c:v>
                </c:pt>
                <c:pt idx="171">
                  <c:v>5.9258614776984455</c:v>
                </c:pt>
                <c:pt idx="172">
                  <c:v>5.7981247237945199</c:v>
                </c:pt>
                <c:pt idx="173">
                  <c:v>5.6000962379283665</c:v>
                </c:pt>
                <c:pt idx="174">
                  <c:v>5.4046230488240434</c:v>
                </c:pt>
                <c:pt idx="175">
                  <c:v>5.3359780476570755</c:v>
                </c:pt>
                <c:pt idx="176">
                  <c:v>5.2153541886243824</c:v>
                </c:pt>
                <c:pt idx="177">
                  <c:v>5.0681138969603685</c:v>
                </c:pt>
                <c:pt idx="178">
                  <c:v>5.1603307755011203</c:v>
                </c:pt>
                <c:pt idx="179">
                  <c:v>5.1603717581666055</c:v>
                </c:pt>
                <c:pt idx="180">
                  <c:v>5.0739848655941096</c:v>
                </c:pt>
                <c:pt idx="181">
                  <c:v>4.9324242378863685</c:v>
                </c:pt>
                <c:pt idx="182">
                  <c:v>5.1810474056402036</c:v>
                </c:pt>
                <c:pt idx="183">
                  <c:v>4.9003107424531533</c:v>
                </c:pt>
                <c:pt idx="184">
                  <c:v>5.0028431239908278</c:v>
                </c:pt>
                <c:pt idx="185">
                  <c:v>5.1989376466404131</c:v>
                </c:pt>
                <c:pt idx="186">
                  <c:v>5.2539063132688399</c:v>
                </c:pt>
                <c:pt idx="187">
                  <c:v>5.1649197628093502</c:v>
                </c:pt>
                <c:pt idx="188">
                  <c:v>5.0777030864945534</c:v>
                </c:pt>
                <c:pt idx="189">
                  <c:v>5.1810213497514601</c:v>
                </c:pt>
                <c:pt idx="190">
                  <c:v>5.0505378358524045</c:v>
                </c:pt>
                <c:pt idx="191">
                  <c:v>5.2462218524739903</c:v>
                </c:pt>
                <c:pt idx="192">
                  <c:v>5.3510802820150545</c:v>
                </c:pt>
                <c:pt idx="193">
                  <c:v>5.4064884175951997</c:v>
                </c:pt>
                <c:pt idx="194">
                  <c:v>5.3176695735938901</c:v>
                </c:pt>
                <c:pt idx="195">
                  <c:v>5.4695300389912065</c:v>
                </c:pt>
                <c:pt idx="196">
                  <c:v>5.6669541682368196</c:v>
                </c:pt>
                <c:pt idx="197">
                  <c:v>5.7182545327362675</c:v>
                </c:pt>
                <c:pt idx="198">
                  <c:v>5.823784356417451</c:v>
                </c:pt>
                <c:pt idx="199">
                  <c:v>5.7808892606316302</c:v>
                </c:pt>
                <c:pt idx="200">
                  <c:v>5.7902330010661824</c:v>
                </c:pt>
                <c:pt idx="201">
                  <c:v>5.7976074831880924</c:v>
                </c:pt>
                <c:pt idx="202">
                  <c:v>5.7089241707384355</c:v>
                </c:pt>
                <c:pt idx="203">
                  <c:v>5.80966005794824</c:v>
                </c:pt>
                <c:pt idx="204">
                  <c:v>5.7228824324602146</c:v>
                </c:pt>
                <c:pt idx="205">
                  <c:v>5.8242514665249789</c:v>
                </c:pt>
                <c:pt idx="206">
                  <c:v>5.8768776032115424</c:v>
                </c:pt>
                <c:pt idx="207">
                  <c:v>5.9320268468834865</c:v>
                </c:pt>
                <c:pt idx="208">
                  <c:v>5.88731146574683</c:v>
                </c:pt>
                <c:pt idx="209">
                  <c:v>5.7991272669938603</c:v>
                </c:pt>
                <c:pt idx="210">
                  <c:v>5.8521239095363917</c:v>
                </c:pt>
                <c:pt idx="211">
                  <c:v>5.8566164607369045</c:v>
                </c:pt>
                <c:pt idx="212">
                  <c:v>6.0972062740838604</c:v>
                </c:pt>
                <c:pt idx="213">
                  <c:v>6.0110982008734304</c:v>
                </c:pt>
                <c:pt idx="214">
                  <c:v>6.1523580783409368</c:v>
                </c:pt>
                <c:pt idx="215">
                  <c:v>6.4405698496691501</c:v>
                </c:pt>
                <c:pt idx="216">
                  <c:v>6.3446385289971765</c:v>
                </c:pt>
                <c:pt idx="217">
                  <c:v>6.3935989017831103</c:v>
                </c:pt>
                <c:pt idx="218">
                  <c:v>6.3497811285850485</c:v>
                </c:pt>
                <c:pt idx="219">
                  <c:v>6.5411969092812496</c:v>
                </c:pt>
                <c:pt idx="220">
                  <c:v>6.5377025739494545</c:v>
                </c:pt>
                <c:pt idx="221">
                  <c:v>6.6362326969485101</c:v>
                </c:pt>
                <c:pt idx="222">
                  <c:v>6.4896975039598894</c:v>
                </c:pt>
                <c:pt idx="223">
                  <c:v>6.7226921664326333</c:v>
                </c:pt>
                <c:pt idx="224">
                  <c:v>6.6789534440152796</c:v>
                </c:pt>
                <c:pt idx="225">
                  <c:v>6.5815152665460932</c:v>
                </c:pt>
                <c:pt idx="226">
                  <c:v>6.5777589814109101</c:v>
                </c:pt>
                <c:pt idx="227">
                  <c:v>6.6247523328561755</c:v>
                </c:pt>
                <c:pt idx="228">
                  <c:v>6.385903794921898</c:v>
                </c:pt>
                <c:pt idx="229">
                  <c:v>6.47643900071599</c:v>
                </c:pt>
                <c:pt idx="230">
                  <c:v>6.8473328736023298</c:v>
                </c:pt>
                <c:pt idx="231">
                  <c:v>6.7986890781345997</c:v>
                </c:pt>
                <c:pt idx="232">
                  <c:v>7.0272937836001796</c:v>
                </c:pt>
                <c:pt idx="233">
                  <c:v>7.021752100602642</c:v>
                </c:pt>
                <c:pt idx="234">
                  <c:v>7.0162991515297914</c:v>
                </c:pt>
                <c:pt idx="235">
                  <c:v>6.8708153875674745</c:v>
                </c:pt>
                <c:pt idx="236">
                  <c:v>6.9597471533920992</c:v>
                </c:pt>
                <c:pt idx="237">
                  <c:v>7.2771512649774275</c:v>
                </c:pt>
                <c:pt idx="238">
                  <c:v>7.2264123302764727</c:v>
                </c:pt>
                <c:pt idx="239">
                  <c:v>7.1246842462139703</c:v>
                </c:pt>
                <c:pt idx="240">
                  <c:v>7.0695569552601496</c:v>
                </c:pt>
                <c:pt idx="241">
                  <c:v>7.0598600929707498</c:v>
                </c:pt>
                <c:pt idx="242">
                  <c:v>7.4764860551790804</c:v>
                </c:pt>
                <c:pt idx="243">
                  <c:v>7.32644430490289</c:v>
                </c:pt>
                <c:pt idx="244">
                  <c:v>7.4646637931297564</c:v>
                </c:pt>
                <c:pt idx="245">
                  <c:v>7.4497583284523934</c:v>
                </c:pt>
                <c:pt idx="246">
                  <c:v>7.6756694235972924</c:v>
                </c:pt>
                <c:pt idx="247">
                  <c:v>7.6219827307540795</c:v>
                </c:pt>
                <c:pt idx="248">
                  <c:v>7.70314882081506</c:v>
                </c:pt>
                <c:pt idx="249">
                  <c:v>7.8288256973763675</c:v>
                </c:pt>
                <c:pt idx="250">
                  <c:v>7.9146753812442503</c:v>
                </c:pt>
                <c:pt idx="251">
                  <c:v>7.901228494955209</c:v>
                </c:pt>
                <c:pt idx="252">
                  <c:v>7.6560899507514755</c:v>
                </c:pt>
                <c:pt idx="253">
                  <c:v>7.8244518927113855</c:v>
                </c:pt>
                <c:pt idx="254">
                  <c:v>7.6754367619623203</c:v>
                </c:pt>
                <c:pt idx="255">
                  <c:v>7.7057257131196524</c:v>
                </c:pt>
                <c:pt idx="256">
                  <c:v>7.7884267445350499</c:v>
                </c:pt>
                <c:pt idx="257">
                  <c:v>7.7768451986964404</c:v>
                </c:pt>
                <c:pt idx="258">
                  <c:v>7.9529822739151355</c:v>
                </c:pt>
                <c:pt idx="259">
                  <c:v>7.8867830869188404</c:v>
                </c:pt>
                <c:pt idx="260">
                  <c:v>7.8254008217499544</c:v>
                </c:pt>
                <c:pt idx="261">
                  <c:v>7.8140940468110252</c:v>
                </c:pt>
                <c:pt idx="262">
                  <c:v>7.7053799406824801</c:v>
                </c:pt>
                <c:pt idx="263">
                  <c:v>7.9238342054151065</c:v>
                </c:pt>
                <c:pt idx="264">
                  <c:v>8.1434739870184689</c:v>
                </c:pt>
                <c:pt idx="265">
                  <c:v>8.0805792539664747</c:v>
                </c:pt>
                <c:pt idx="266">
                  <c:v>8.1101679576460004</c:v>
                </c:pt>
                <c:pt idx="267">
                  <c:v>7.9026163966576899</c:v>
                </c:pt>
                <c:pt idx="268">
                  <c:v>8.1236743275504182</c:v>
                </c:pt>
                <c:pt idx="269">
                  <c:v>8.3367924912030098</c:v>
                </c:pt>
                <c:pt idx="270">
                  <c:v>8.0809473481863208</c:v>
                </c:pt>
                <c:pt idx="271">
                  <c:v>8.1594963872386845</c:v>
                </c:pt>
                <c:pt idx="272">
                  <c:v>8.2350626528612505</c:v>
                </c:pt>
                <c:pt idx="273">
                  <c:v>8.2651665660793725</c:v>
                </c:pt>
                <c:pt idx="274">
                  <c:v>8.2429306774221107</c:v>
                </c:pt>
                <c:pt idx="275">
                  <c:v>8.4190470973510294</c:v>
                </c:pt>
                <c:pt idx="276">
                  <c:v>8.253109369152849</c:v>
                </c:pt>
                <c:pt idx="277">
                  <c:v>8.1908132538428902</c:v>
                </c:pt>
                <c:pt idx="278">
                  <c:v>8.1244960819859546</c:v>
                </c:pt>
                <c:pt idx="279">
                  <c:v>7.8684667026487896</c:v>
                </c:pt>
                <c:pt idx="280">
                  <c:v>7.9390413450248802</c:v>
                </c:pt>
                <c:pt idx="281">
                  <c:v>8.206281099690818</c:v>
                </c:pt>
                <c:pt idx="282">
                  <c:v>8.280471384489319</c:v>
                </c:pt>
                <c:pt idx="283">
                  <c:v>8.3103334004646996</c:v>
                </c:pt>
                <c:pt idx="284">
                  <c:v>8.1729732762373608</c:v>
                </c:pt>
                <c:pt idx="285">
                  <c:v>8.1440766354015519</c:v>
                </c:pt>
                <c:pt idx="286">
                  <c:v>8.6085443404890203</c:v>
                </c:pt>
                <c:pt idx="287">
                  <c:v>9.0945199014663007</c:v>
                </c:pt>
                <c:pt idx="288">
                  <c:v>10.288424951445634</c:v>
                </c:pt>
                <c:pt idx="289">
                  <c:v>10.66416585226405</c:v>
                </c:pt>
                <c:pt idx="290">
                  <c:v>10.519069833208107</c:v>
                </c:pt>
                <c:pt idx="291">
                  <c:v>10.187644879461176</c:v>
                </c:pt>
                <c:pt idx="292">
                  <c:v>10.179606084144122</c:v>
                </c:pt>
                <c:pt idx="293">
                  <c:v>10.112010109944309</c:v>
                </c:pt>
                <c:pt idx="294">
                  <c:v>10.0422664173377</c:v>
                </c:pt>
                <c:pt idx="295">
                  <c:v>9.8546924653458063</c:v>
                </c:pt>
                <c:pt idx="296">
                  <c:v>9.7641021898532987</c:v>
                </c:pt>
                <c:pt idx="297">
                  <c:v>9.6431590608669353</c:v>
                </c:pt>
                <c:pt idx="298">
                  <c:v>9.4279968788383748</c:v>
                </c:pt>
                <c:pt idx="299">
                  <c:v>9.3442708339558589</c:v>
                </c:pt>
                <c:pt idx="300">
                  <c:v>9.4756020215087542</c:v>
                </c:pt>
                <c:pt idx="301">
                  <c:v>9.6597156216980551</c:v>
                </c:pt>
                <c:pt idx="302">
                  <c:v>9.7901480744612286</c:v>
                </c:pt>
                <c:pt idx="303">
                  <c:v>9.3903884577608689</c:v>
                </c:pt>
                <c:pt idx="304">
                  <c:v>9.3454661587298542</c:v>
                </c:pt>
                <c:pt idx="305">
                  <c:v>9.3942909366661667</c:v>
                </c:pt>
                <c:pt idx="306">
                  <c:v>9.3944870755711776</c:v>
                </c:pt>
                <c:pt idx="307">
                  <c:v>9.3481726452696279</c:v>
                </c:pt>
                <c:pt idx="308">
                  <c:v>9.4500111787640737</c:v>
                </c:pt>
                <c:pt idx="309">
                  <c:v>9.0617835231723234</c:v>
                </c:pt>
                <c:pt idx="310">
                  <c:v>8.8400985903249278</c:v>
                </c:pt>
                <c:pt idx="311">
                  <c:v>9.2248294103624389</c:v>
                </c:pt>
                <c:pt idx="312">
                  <c:v>8.9126688791298054</c:v>
                </c:pt>
                <c:pt idx="313">
                  <c:v>8.7226973362478368</c:v>
                </c:pt>
                <c:pt idx="314">
                  <c:v>8.9077182065556144</c:v>
                </c:pt>
                <c:pt idx="315">
                  <c:v>9.029191473872368</c:v>
                </c:pt>
                <c:pt idx="316">
                  <c:v>8.8035819435031648</c:v>
                </c:pt>
                <c:pt idx="317">
                  <c:v>8.9120478938814056</c:v>
                </c:pt>
                <c:pt idx="318">
                  <c:v>8.876286430302418</c:v>
                </c:pt>
                <c:pt idx="319">
                  <c:v>8.8342038579783235</c:v>
                </c:pt>
                <c:pt idx="320">
                  <c:v>8.571284660545583</c:v>
                </c:pt>
                <c:pt idx="321">
                  <c:v>8.5778519692013901</c:v>
                </c:pt>
                <c:pt idx="322">
                  <c:v>8.7140252487742629</c:v>
                </c:pt>
                <c:pt idx="323">
                  <c:v>8.5731835138523707</c:v>
                </c:pt>
                <c:pt idx="324">
                  <c:v>8.6571164329777304</c:v>
                </c:pt>
                <c:pt idx="325">
                  <c:v>8.4251326445443748</c:v>
                </c:pt>
                <c:pt idx="326">
                  <c:v>8.6755223565031567</c:v>
                </c:pt>
                <c:pt idx="327">
                  <c:v>8.3707820458268767</c:v>
                </c:pt>
                <c:pt idx="328">
                  <c:v>8.4862196800624989</c:v>
                </c:pt>
                <c:pt idx="329">
                  <c:v>8.4968777205805939</c:v>
                </c:pt>
                <c:pt idx="330">
                  <c:v>8.2214764264961939</c:v>
                </c:pt>
                <c:pt idx="331">
                  <c:v>8.1515230174600077</c:v>
                </c:pt>
                <c:pt idx="332">
                  <c:v>8.4154964997239059</c:v>
                </c:pt>
                <c:pt idx="333">
                  <c:v>8.4715584682659166</c:v>
                </c:pt>
                <c:pt idx="334">
                  <c:v>8.5390583841123959</c:v>
                </c:pt>
                <c:pt idx="335">
                  <c:v>8.4165096031714342</c:v>
                </c:pt>
                <c:pt idx="336">
                  <c:v>8.3924994960939863</c:v>
                </c:pt>
                <c:pt idx="337">
                  <c:v>8.3620199723898718</c:v>
                </c:pt>
                <c:pt idx="338">
                  <c:v>8.2577144923453307</c:v>
                </c:pt>
                <c:pt idx="339">
                  <c:v>8.1306799205710139</c:v>
                </c:pt>
                <c:pt idx="340">
                  <c:v>8.205225540670698</c:v>
                </c:pt>
                <c:pt idx="341">
                  <c:v>8.2810830651777483</c:v>
                </c:pt>
                <c:pt idx="342">
                  <c:v>8.6513911915110793</c:v>
                </c:pt>
                <c:pt idx="343">
                  <c:v>9.7593713952534689</c:v>
                </c:pt>
                <c:pt idx="344">
                  <c:v>10.009719992530123</c:v>
                </c:pt>
                <c:pt idx="345">
                  <c:v>10.116682585429068</c:v>
                </c:pt>
                <c:pt idx="346">
                  <c:v>9.9862232667748199</c:v>
                </c:pt>
                <c:pt idx="347">
                  <c:v>9.8074900176801592</c:v>
                </c:pt>
                <c:pt idx="348">
                  <c:v>9.9502241076381637</c:v>
                </c:pt>
                <c:pt idx="349">
                  <c:v>9.7744925085805221</c:v>
                </c:pt>
                <c:pt idx="350">
                  <c:v>9.6855842122467859</c:v>
                </c:pt>
                <c:pt idx="351">
                  <c:v>9.600168118826728</c:v>
                </c:pt>
                <c:pt idx="352">
                  <c:v>9.3770041541538944</c:v>
                </c:pt>
                <c:pt idx="353">
                  <c:v>9.5810043430414709</c:v>
                </c:pt>
                <c:pt idx="354">
                  <c:v>9.4042909339733995</c:v>
                </c:pt>
                <c:pt idx="355">
                  <c:v>9.2783069535852718</c:v>
                </c:pt>
                <c:pt idx="356">
                  <c:v>9.0662498215569567</c:v>
                </c:pt>
                <c:pt idx="357">
                  <c:v>8.9532271759906621</c:v>
                </c:pt>
                <c:pt idx="358">
                  <c:v>8.9798397236557577</c:v>
                </c:pt>
                <c:pt idx="359">
                  <c:v>9.0071721657409949</c:v>
                </c:pt>
                <c:pt idx="360">
                  <c:v>8.7063487515457982</c:v>
                </c:pt>
                <c:pt idx="361">
                  <c:v>8.6448625440945062</c:v>
                </c:pt>
                <c:pt idx="362">
                  <c:v>8.5897270956010967</c:v>
                </c:pt>
                <c:pt idx="363">
                  <c:v>8.6234442320354248</c:v>
                </c:pt>
                <c:pt idx="364">
                  <c:v>8.3381231114587973</c:v>
                </c:pt>
                <c:pt idx="365">
                  <c:v>8.3329696081982725</c:v>
                </c:pt>
                <c:pt idx="366">
                  <c:v>8.2806130078291176</c:v>
                </c:pt>
                <c:pt idx="367">
                  <c:v>8.0917523059389147</c:v>
                </c:pt>
                <c:pt idx="368">
                  <c:v>8.1388794093667389</c:v>
                </c:pt>
                <c:pt idx="369">
                  <c:v>8.0833654460480506</c:v>
                </c:pt>
                <c:pt idx="370">
                  <c:v>7.9041380541072455</c:v>
                </c:pt>
                <c:pt idx="371">
                  <c:v>7.9079454140400571</c:v>
                </c:pt>
                <c:pt idx="372">
                  <c:v>7.8685359926591945</c:v>
                </c:pt>
                <c:pt idx="373">
                  <c:v>7.7312288421142963</c:v>
                </c:pt>
                <c:pt idx="374">
                  <c:v>7.7856331001202514</c:v>
                </c:pt>
                <c:pt idx="375">
                  <c:v>7.7021633238177154</c:v>
                </c:pt>
                <c:pt idx="376">
                  <c:v>7.7146382246037177</c:v>
                </c:pt>
                <c:pt idx="377">
                  <c:v>7.584715585234683</c:v>
                </c:pt>
                <c:pt idx="378">
                  <c:v>7.5037832417801908</c:v>
                </c:pt>
                <c:pt idx="379">
                  <c:v>7.5631005253688155</c:v>
                </c:pt>
                <c:pt idx="380">
                  <c:v>7.3442753845047424</c:v>
                </c:pt>
                <c:pt idx="381">
                  <c:v>7.4567888445669785</c:v>
                </c:pt>
                <c:pt idx="382">
                  <c:v>7.0088908279882745</c:v>
                </c:pt>
                <c:pt idx="383">
                  <c:v>7.1272492980949735</c:v>
                </c:pt>
                <c:pt idx="384">
                  <c:v>7.1542183091216165</c:v>
                </c:pt>
                <c:pt idx="385">
                  <c:v>6.9927854313022015</c:v>
                </c:pt>
                <c:pt idx="386">
                  <c:v>7.1101107770777618</c:v>
                </c:pt>
                <c:pt idx="387">
                  <c:v>6.9988120824056423</c:v>
                </c:pt>
                <c:pt idx="388">
                  <c:v>6.8482153430181683</c:v>
                </c:pt>
                <c:pt idx="389">
                  <c:v>6.877259477077736</c:v>
                </c:pt>
                <c:pt idx="390">
                  <c:v>6.7201388004328777</c:v>
                </c:pt>
                <c:pt idx="391">
                  <c:v>6.6110674711653772</c:v>
                </c:pt>
                <c:pt idx="392">
                  <c:v>6.8795739541710894</c:v>
                </c:pt>
                <c:pt idx="393">
                  <c:v>6.3550694541486834</c:v>
                </c:pt>
                <c:pt idx="394">
                  <c:v>6.6252028689427656</c:v>
                </c:pt>
                <c:pt idx="395">
                  <c:v>6.4257652863103516</c:v>
                </c:pt>
                <c:pt idx="396">
                  <c:v>6.4110611090258534</c:v>
                </c:pt>
                <c:pt idx="397">
                  <c:v>6.3099217917783834</c:v>
                </c:pt>
                <c:pt idx="398">
                  <c:v>6.5308120094391811</c:v>
                </c:pt>
                <c:pt idx="399">
                  <c:v>6.2970148779996684</c:v>
                </c:pt>
                <c:pt idx="400">
                  <c:v>6.2466396603892136</c:v>
                </c:pt>
                <c:pt idx="401">
                  <c:v>6.1533240857647113</c:v>
                </c:pt>
                <c:pt idx="402">
                  <c:v>6.1025756664878337</c:v>
                </c:pt>
                <c:pt idx="403">
                  <c:v>6.1478908946126083</c:v>
                </c:pt>
                <c:pt idx="404">
                  <c:v>6.2413508643748425</c:v>
                </c:pt>
                <c:pt idx="405">
                  <c:v>6.2368112521643013</c:v>
                </c:pt>
                <c:pt idx="406">
                  <c:v>6.0482825185677465</c:v>
                </c:pt>
                <c:pt idx="407">
                  <c:v>6.0478313635905945</c:v>
                </c:pt>
                <c:pt idx="408">
                  <c:v>5.9127291373528434</c:v>
                </c:pt>
                <c:pt idx="409">
                  <c:v>5.9148656041338024</c:v>
                </c:pt>
                <c:pt idx="410">
                  <c:v>5.9640280586479655</c:v>
                </c:pt>
                <c:pt idx="411">
                  <c:v>5.8760256084178693</c:v>
                </c:pt>
                <c:pt idx="412">
                  <c:v>6.0216323522122792</c:v>
                </c:pt>
                <c:pt idx="413">
                  <c:v>5.8396722288104224</c:v>
                </c:pt>
                <c:pt idx="414">
                  <c:v>5.8030093961505393</c:v>
                </c:pt>
                <c:pt idx="415">
                  <c:v>5.7593786053792462</c:v>
                </c:pt>
                <c:pt idx="416">
                  <c:v>5.6739298094582775</c:v>
                </c:pt>
                <c:pt idx="417">
                  <c:v>5.8620610654857757</c:v>
                </c:pt>
                <c:pt idx="418">
                  <c:v>5.7320511644748597</c:v>
                </c:pt>
                <c:pt idx="419">
                  <c:v>5.6491840725348865</c:v>
                </c:pt>
                <c:pt idx="420">
                  <c:v>5.7033351547403734</c:v>
                </c:pt>
                <c:pt idx="421">
                  <c:v>5.5258267018614546</c:v>
                </c:pt>
                <c:pt idx="422">
                  <c:v>5.7269531415010491</c:v>
                </c:pt>
                <c:pt idx="423">
                  <c:v>5.6450313558472756</c:v>
                </c:pt>
                <c:pt idx="424">
                  <c:v>5.6109168290952347</c:v>
                </c:pt>
                <c:pt idx="425">
                  <c:v>5.5731070404685426</c:v>
                </c:pt>
                <c:pt idx="426">
                  <c:v>5.490262377027463</c:v>
                </c:pt>
                <c:pt idx="427">
                  <c:v>5.5016395912322924</c:v>
                </c:pt>
                <c:pt idx="428">
                  <c:v>5.5560484982570424</c:v>
                </c:pt>
                <c:pt idx="429">
                  <c:v>5.4257570405772668</c:v>
                </c:pt>
                <c:pt idx="430">
                  <c:v>5.2973373626084745</c:v>
                </c:pt>
                <c:pt idx="431">
                  <c:v>5.216918699740603</c:v>
                </c:pt>
                <c:pt idx="432">
                  <c:v>5.3726429618734031</c:v>
                </c:pt>
                <c:pt idx="433">
                  <c:v>5.2481083354440914</c:v>
                </c:pt>
                <c:pt idx="434">
                  <c:v>5.2633852011379645</c:v>
                </c:pt>
                <c:pt idx="435">
                  <c:v>5.3252164000004845</c:v>
                </c:pt>
                <c:pt idx="436">
                  <c:v>5.3398846864474745</c:v>
                </c:pt>
                <c:pt idx="437">
                  <c:v>5.3529180947175448</c:v>
                </c:pt>
                <c:pt idx="438">
                  <c:v>4.9980721753336201</c:v>
                </c:pt>
                <c:pt idx="439">
                  <c:v>5.1550200920542704</c:v>
                </c:pt>
                <c:pt idx="440">
                  <c:v>5.1221282932535317</c:v>
                </c:pt>
                <c:pt idx="441">
                  <c:v>5.0871139242255445</c:v>
                </c:pt>
                <c:pt idx="442">
                  <c:v>5.2936695905891531</c:v>
                </c:pt>
                <c:pt idx="443">
                  <c:v>5.1274320081451821</c:v>
                </c:pt>
                <c:pt idx="444">
                  <c:v>5.0063806851820534</c:v>
                </c:pt>
              </c:numCache>
            </c:numRef>
          </c:yVal>
        </c:ser>
        <c:ser>
          <c:idx val="0"/>
          <c:order val="1"/>
          <c:tx>
            <c:strRef>
              <c:f>'Updated T2 Tube HT Plots'!$T$1:$T$2</c:f>
              <c:strCache>
                <c:ptCount val="1"/>
                <c:pt idx="0">
                  <c:v>Measured Tube HT</c:v>
                </c:pt>
              </c:strCache>
            </c:strRef>
          </c:tx>
          <c:spPr>
            <a:ln>
              <a:noFill/>
            </a:ln>
          </c:spPr>
          <c:marker>
            <c:symbol val="circle"/>
            <c:size val="4"/>
            <c:spPr>
              <a:ln>
                <a:noFill/>
              </a:ln>
            </c:spPr>
          </c:marker>
          <c:xVal>
            <c:numRef>
              <c:f>'Updated T2 Tube HT Plots'!$J$3:$J$303</c:f>
              <c:numCache>
                <c:formatCode>General</c:formatCode>
                <c:ptCount val="301"/>
                <c:pt idx="0">
                  <c:v>0</c:v>
                </c:pt>
                <c:pt idx="1">
                  <c:v>2</c:v>
                </c:pt>
                <c:pt idx="2">
                  <c:v>4</c:v>
                </c:pt>
                <c:pt idx="3">
                  <c:v>6</c:v>
                </c:pt>
                <c:pt idx="4">
                  <c:v>8</c:v>
                </c:pt>
                <c:pt idx="5">
                  <c:v>10</c:v>
                </c:pt>
                <c:pt idx="6">
                  <c:v>12</c:v>
                </c:pt>
                <c:pt idx="7">
                  <c:v>14</c:v>
                </c:pt>
                <c:pt idx="8">
                  <c:v>16</c:v>
                </c:pt>
                <c:pt idx="9">
                  <c:v>18</c:v>
                </c:pt>
                <c:pt idx="10">
                  <c:v>20</c:v>
                </c:pt>
                <c:pt idx="11">
                  <c:v>22</c:v>
                </c:pt>
                <c:pt idx="12">
                  <c:v>24</c:v>
                </c:pt>
                <c:pt idx="13">
                  <c:v>26</c:v>
                </c:pt>
                <c:pt idx="14">
                  <c:v>28</c:v>
                </c:pt>
                <c:pt idx="15">
                  <c:v>30</c:v>
                </c:pt>
                <c:pt idx="16">
                  <c:v>32</c:v>
                </c:pt>
                <c:pt idx="17">
                  <c:v>34</c:v>
                </c:pt>
                <c:pt idx="18">
                  <c:v>36</c:v>
                </c:pt>
                <c:pt idx="19">
                  <c:v>38</c:v>
                </c:pt>
                <c:pt idx="20">
                  <c:v>40</c:v>
                </c:pt>
                <c:pt idx="21">
                  <c:v>42</c:v>
                </c:pt>
                <c:pt idx="22">
                  <c:v>44</c:v>
                </c:pt>
                <c:pt idx="23">
                  <c:v>46</c:v>
                </c:pt>
                <c:pt idx="24">
                  <c:v>48</c:v>
                </c:pt>
                <c:pt idx="25">
                  <c:v>50</c:v>
                </c:pt>
                <c:pt idx="26">
                  <c:v>52</c:v>
                </c:pt>
                <c:pt idx="27">
                  <c:v>54</c:v>
                </c:pt>
                <c:pt idx="28">
                  <c:v>56</c:v>
                </c:pt>
                <c:pt idx="29">
                  <c:v>58</c:v>
                </c:pt>
                <c:pt idx="30">
                  <c:v>60</c:v>
                </c:pt>
                <c:pt idx="31">
                  <c:v>62</c:v>
                </c:pt>
                <c:pt idx="32">
                  <c:v>64</c:v>
                </c:pt>
                <c:pt idx="33">
                  <c:v>66</c:v>
                </c:pt>
                <c:pt idx="34">
                  <c:v>68</c:v>
                </c:pt>
                <c:pt idx="35">
                  <c:v>70</c:v>
                </c:pt>
                <c:pt idx="36">
                  <c:v>72</c:v>
                </c:pt>
                <c:pt idx="37">
                  <c:v>74</c:v>
                </c:pt>
                <c:pt idx="38">
                  <c:v>76</c:v>
                </c:pt>
                <c:pt idx="39">
                  <c:v>78</c:v>
                </c:pt>
                <c:pt idx="40">
                  <c:v>80</c:v>
                </c:pt>
                <c:pt idx="41">
                  <c:v>82</c:v>
                </c:pt>
                <c:pt idx="42">
                  <c:v>84</c:v>
                </c:pt>
                <c:pt idx="43">
                  <c:v>86</c:v>
                </c:pt>
                <c:pt idx="44">
                  <c:v>88</c:v>
                </c:pt>
                <c:pt idx="45">
                  <c:v>90</c:v>
                </c:pt>
                <c:pt idx="46">
                  <c:v>92</c:v>
                </c:pt>
                <c:pt idx="47">
                  <c:v>94</c:v>
                </c:pt>
                <c:pt idx="48">
                  <c:v>96</c:v>
                </c:pt>
                <c:pt idx="49">
                  <c:v>98</c:v>
                </c:pt>
                <c:pt idx="50">
                  <c:v>100</c:v>
                </c:pt>
                <c:pt idx="51">
                  <c:v>102</c:v>
                </c:pt>
                <c:pt idx="52">
                  <c:v>104</c:v>
                </c:pt>
                <c:pt idx="53">
                  <c:v>106</c:v>
                </c:pt>
                <c:pt idx="54">
                  <c:v>108</c:v>
                </c:pt>
                <c:pt idx="55">
                  <c:v>110</c:v>
                </c:pt>
                <c:pt idx="56">
                  <c:v>112</c:v>
                </c:pt>
                <c:pt idx="57">
                  <c:v>114</c:v>
                </c:pt>
                <c:pt idx="58">
                  <c:v>116</c:v>
                </c:pt>
                <c:pt idx="59">
                  <c:v>118</c:v>
                </c:pt>
                <c:pt idx="60">
                  <c:v>120</c:v>
                </c:pt>
                <c:pt idx="61">
                  <c:v>122</c:v>
                </c:pt>
                <c:pt idx="62">
                  <c:v>124</c:v>
                </c:pt>
                <c:pt idx="63">
                  <c:v>126</c:v>
                </c:pt>
                <c:pt idx="64">
                  <c:v>128</c:v>
                </c:pt>
                <c:pt idx="65">
                  <c:v>130</c:v>
                </c:pt>
                <c:pt idx="66">
                  <c:v>132</c:v>
                </c:pt>
                <c:pt idx="67">
                  <c:v>134</c:v>
                </c:pt>
                <c:pt idx="68">
                  <c:v>136</c:v>
                </c:pt>
                <c:pt idx="69">
                  <c:v>138</c:v>
                </c:pt>
                <c:pt idx="70">
                  <c:v>140</c:v>
                </c:pt>
                <c:pt idx="71">
                  <c:v>142</c:v>
                </c:pt>
                <c:pt idx="72">
                  <c:v>144</c:v>
                </c:pt>
                <c:pt idx="73">
                  <c:v>146</c:v>
                </c:pt>
                <c:pt idx="74">
                  <c:v>148</c:v>
                </c:pt>
                <c:pt idx="75">
                  <c:v>150</c:v>
                </c:pt>
                <c:pt idx="76">
                  <c:v>152</c:v>
                </c:pt>
                <c:pt idx="77">
                  <c:v>154</c:v>
                </c:pt>
                <c:pt idx="78">
                  <c:v>156</c:v>
                </c:pt>
                <c:pt idx="79">
                  <c:v>158</c:v>
                </c:pt>
                <c:pt idx="80">
                  <c:v>160</c:v>
                </c:pt>
                <c:pt idx="81">
                  <c:v>162</c:v>
                </c:pt>
                <c:pt idx="82">
                  <c:v>164</c:v>
                </c:pt>
                <c:pt idx="83">
                  <c:v>166</c:v>
                </c:pt>
                <c:pt idx="84">
                  <c:v>168</c:v>
                </c:pt>
                <c:pt idx="85">
                  <c:v>170</c:v>
                </c:pt>
                <c:pt idx="86">
                  <c:v>172</c:v>
                </c:pt>
                <c:pt idx="87">
                  <c:v>174</c:v>
                </c:pt>
                <c:pt idx="88">
                  <c:v>176</c:v>
                </c:pt>
                <c:pt idx="89">
                  <c:v>178</c:v>
                </c:pt>
                <c:pt idx="90">
                  <c:v>180</c:v>
                </c:pt>
                <c:pt idx="91">
                  <c:v>182</c:v>
                </c:pt>
                <c:pt idx="92">
                  <c:v>184</c:v>
                </c:pt>
                <c:pt idx="93">
                  <c:v>186</c:v>
                </c:pt>
                <c:pt idx="94">
                  <c:v>188</c:v>
                </c:pt>
                <c:pt idx="95">
                  <c:v>190</c:v>
                </c:pt>
                <c:pt idx="96">
                  <c:v>192</c:v>
                </c:pt>
                <c:pt idx="97">
                  <c:v>194</c:v>
                </c:pt>
                <c:pt idx="98">
                  <c:v>196</c:v>
                </c:pt>
                <c:pt idx="99">
                  <c:v>198</c:v>
                </c:pt>
                <c:pt idx="100">
                  <c:v>200</c:v>
                </c:pt>
                <c:pt idx="101">
                  <c:v>202</c:v>
                </c:pt>
                <c:pt idx="102">
                  <c:v>204</c:v>
                </c:pt>
                <c:pt idx="103">
                  <c:v>206</c:v>
                </c:pt>
                <c:pt idx="104">
                  <c:v>208</c:v>
                </c:pt>
                <c:pt idx="105">
                  <c:v>210</c:v>
                </c:pt>
                <c:pt idx="106">
                  <c:v>212</c:v>
                </c:pt>
                <c:pt idx="107">
                  <c:v>214</c:v>
                </c:pt>
                <c:pt idx="108">
                  <c:v>216</c:v>
                </c:pt>
                <c:pt idx="109">
                  <c:v>218</c:v>
                </c:pt>
                <c:pt idx="110">
                  <c:v>220</c:v>
                </c:pt>
                <c:pt idx="111">
                  <c:v>222</c:v>
                </c:pt>
                <c:pt idx="112">
                  <c:v>224</c:v>
                </c:pt>
                <c:pt idx="113">
                  <c:v>226</c:v>
                </c:pt>
                <c:pt idx="114">
                  <c:v>228</c:v>
                </c:pt>
                <c:pt idx="115">
                  <c:v>230</c:v>
                </c:pt>
                <c:pt idx="116">
                  <c:v>232</c:v>
                </c:pt>
                <c:pt idx="117">
                  <c:v>234</c:v>
                </c:pt>
                <c:pt idx="118">
                  <c:v>236</c:v>
                </c:pt>
                <c:pt idx="119">
                  <c:v>238</c:v>
                </c:pt>
                <c:pt idx="120">
                  <c:v>240</c:v>
                </c:pt>
                <c:pt idx="121">
                  <c:v>242</c:v>
                </c:pt>
                <c:pt idx="122">
                  <c:v>244</c:v>
                </c:pt>
                <c:pt idx="123">
                  <c:v>246</c:v>
                </c:pt>
                <c:pt idx="124">
                  <c:v>248</c:v>
                </c:pt>
                <c:pt idx="125">
                  <c:v>250</c:v>
                </c:pt>
                <c:pt idx="126">
                  <c:v>252</c:v>
                </c:pt>
                <c:pt idx="127">
                  <c:v>254</c:v>
                </c:pt>
                <c:pt idx="128">
                  <c:v>256</c:v>
                </c:pt>
                <c:pt idx="129">
                  <c:v>258</c:v>
                </c:pt>
                <c:pt idx="130">
                  <c:v>260</c:v>
                </c:pt>
                <c:pt idx="131">
                  <c:v>262</c:v>
                </c:pt>
                <c:pt idx="132">
                  <c:v>264</c:v>
                </c:pt>
                <c:pt idx="133">
                  <c:v>266</c:v>
                </c:pt>
                <c:pt idx="134">
                  <c:v>268</c:v>
                </c:pt>
                <c:pt idx="135">
                  <c:v>270</c:v>
                </c:pt>
                <c:pt idx="136">
                  <c:v>272</c:v>
                </c:pt>
                <c:pt idx="137">
                  <c:v>274</c:v>
                </c:pt>
                <c:pt idx="138">
                  <c:v>276</c:v>
                </c:pt>
                <c:pt idx="139">
                  <c:v>278</c:v>
                </c:pt>
                <c:pt idx="140">
                  <c:v>280</c:v>
                </c:pt>
                <c:pt idx="141">
                  <c:v>282</c:v>
                </c:pt>
                <c:pt idx="142">
                  <c:v>284</c:v>
                </c:pt>
                <c:pt idx="143">
                  <c:v>286</c:v>
                </c:pt>
                <c:pt idx="144">
                  <c:v>288</c:v>
                </c:pt>
                <c:pt idx="145">
                  <c:v>290</c:v>
                </c:pt>
                <c:pt idx="146">
                  <c:v>292</c:v>
                </c:pt>
                <c:pt idx="147">
                  <c:v>294</c:v>
                </c:pt>
                <c:pt idx="148">
                  <c:v>296</c:v>
                </c:pt>
                <c:pt idx="149">
                  <c:v>298</c:v>
                </c:pt>
                <c:pt idx="150">
                  <c:v>300</c:v>
                </c:pt>
                <c:pt idx="151">
                  <c:v>302</c:v>
                </c:pt>
                <c:pt idx="152">
                  <c:v>304</c:v>
                </c:pt>
                <c:pt idx="153">
                  <c:v>306</c:v>
                </c:pt>
                <c:pt idx="154">
                  <c:v>308</c:v>
                </c:pt>
                <c:pt idx="155">
                  <c:v>310</c:v>
                </c:pt>
                <c:pt idx="156">
                  <c:v>312</c:v>
                </c:pt>
                <c:pt idx="157">
                  <c:v>314</c:v>
                </c:pt>
                <c:pt idx="158">
                  <c:v>316</c:v>
                </c:pt>
                <c:pt idx="159">
                  <c:v>318</c:v>
                </c:pt>
                <c:pt idx="160">
                  <c:v>320</c:v>
                </c:pt>
                <c:pt idx="161">
                  <c:v>322</c:v>
                </c:pt>
                <c:pt idx="162">
                  <c:v>324</c:v>
                </c:pt>
                <c:pt idx="163">
                  <c:v>326</c:v>
                </c:pt>
                <c:pt idx="164">
                  <c:v>328</c:v>
                </c:pt>
                <c:pt idx="165">
                  <c:v>330</c:v>
                </c:pt>
                <c:pt idx="166">
                  <c:v>332</c:v>
                </c:pt>
                <c:pt idx="167">
                  <c:v>334</c:v>
                </c:pt>
                <c:pt idx="168">
                  <c:v>336</c:v>
                </c:pt>
                <c:pt idx="169">
                  <c:v>338</c:v>
                </c:pt>
                <c:pt idx="170">
                  <c:v>340</c:v>
                </c:pt>
                <c:pt idx="171">
                  <c:v>342</c:v>
                </c:pt>
                <c:pt idx="172">
                  <c:v>344</c:v>
                </c:pt>
                <c:pt idx="173">
                  <c:v>346</c:v>
                </c:pt>
                <c:pt idx="174">
                  <c:v>348</c:v>
                </c:pt>
                <c:pt idx="175">
                  <c:v>350</c:v>
                </c:pt>
                <c:pt idx="176">
                  <c:v>352</c:v>
                </c:pt>
                <c:pt idx="177">
                  <c:v>354</c:v>
                </c:pt>
                <c:pt idx="178">
                  <c:v>356</c:v>
                </c:pt>
                <c:pt idx="179">
                  <c:v>358</c:v>
                </c:pt>
                <c:pt idx="180">
                  <c:v>360</c:v>
                </c:pt>
                <c:pt idx="181">
                  <c:v>362</c:v>
                </c:pt>
                <c:pt idx="182">
                  <c:v>364</c:v>
                </c:pt>
                <c:pt idx="183">
                  <c:v>366</c:v>
                </c:pt>
                <c:pt idx="184">
                  <c:v>368</c:v>
                </c:pt>
                <c:pt idx="185">
                  <c:v>370</c:v>
                </c:pt>
                <c:pt idx="186">
                  <c:v>372</c:v>
                </c:pt>
                <c:pt idx="187">
                  <c:v>374</c:v>
                </c:pt>
                <c:pt idx="188">
                  <c:v>376</c:v>
                </c:pt>
                <c:pt idx="189">
                  <c:v>378</c:v>
                </c:pt>
                <c:pt idx="190">
                  <c:v>380</c:v>
                </c:pt>
                <c:pt idx="191">
                  <c:v>382</c:v>
                </c:pt>
                <c:pt idx="192">
                  <c:v>384</c:v>
                </c:pt>
                <c:pt idx="193">
                  <c:v>386</c:v>
                </c:pt>
                <c:pt idx="194">
                  <c:v>388</c:v>
                </c:pt>
                <c:pt idx="195">
                  <c:v>390</c:v>
                </c:pt>
                <c:pt idx="196">
                  <c:v>392</c:v>
                </c:pt>
                <c:pt idx="197">
                  <c:v>394</c:v>
                </c:pt>
                <c:pt idx="198">
                  <c:v>396</c:v>
                </c:pt>
                <c:pt idx="199">
                  <c:v>398</c:v>
                </c:pt>
                <c:pt idx="200">
                  <c:v>400</c:v>
                </c:pt>
                <c:pt idx="201">
                  <c:v>402</c:v>
                </c:pt>
                <c:pt idx="202">
                  <c:v>404</c:v>
                </c:pt>
                <c:pt idx="203">
                  <c:v>406</c:v>
                </c:pt>
                <c:pt idx="204">
                  <c:v>408</c:v>
                </c:pt>
                <c:pt idx="205">
                  <c:v>410</c:v>
                </c:pt>
                <c:pt idx="206">
                  <c:v>412</c:v>
                </c:pt>
                <c:pt idx="207">
                  <c:v>414</c:v>
                </c:pt>
                <c:pt idx="208">
                  <c:v>416</c:v>
                </c:pt>
                <c:pt idx="209">
                  <c:v>418</c:v>
                </c:pt>
                <c:pt idx="210">
                  <c:v>420</c:v>
                </c:pt>
                <c:pt idx="211">
                  <c:v>422</c:v>
                </c:pt>
                <c:pt idx="212">
                  <c:v>424</c:v>
                </c:pt>
                <c:pt idx="213">
                  <c:v>426</c:v>
                </c:pt>
                <c:pt idx="214">
                  <c:v>428</c:v>
                </c:pt>
                <c:pt idx="215">
                  <c:v>430</c:v>
                </c:pt>
                <c:pt idx="216">
                  <c:v>432</c:v>
                </c:pt>
                <c:pt idx="217">
                  <c:v>434</c:v>
                </c:pt>
                <c:pt idx="218">
                  <c:v>436</c:v>
                </c:pt>
                <c:pt idx="219">
                  <c:v>438</c:v>
                </c:pt>
                <c:pt idx="220">
                  <c:v>440</c:v>
                </c:pt>
                <c:pt idx="221">
                  <c:v>442</c:v>
                </c:pt>
                <c:pt idx="222">
                  <c:v>444</c:v>
                </c:pt>
                <c:pt idx="223">
                  <c:v>446</c:v>
                </c:pt>
                <c:pt idx="224">
                  <c:v>448</c:v>
                </c:pt>
                <c:pt idx="225">
                  <c:v>450</c:v>
                </c:pt>
                <c:pt idx="226">
                  <c:v>452</c:v>
                </c:pt>
                <c:pt idx="227">
                  <c:v>454</c:v>
                </c:pt>
                <c:pt idx="228">
                  <c:v>456</c:v>
                </c:pt>
                <c:pt idx="229">
                  <c:v>458</c:v>
                </c:pt>
                <c:pt idx="230">
                  <c:v>460</c:v>
                </c:pt>
                <c:pt idx="231">
                  <c:v>462</c:v>
                </c:pt>
                <c:pt idx="232">
                  <c:v>464</c:v>
                </c:pt>
                <c:pt idx="233">
                  <c:v>466</c:v>
                </c:pt>
                <c:pt idx="234">
                  <c:v>468</c:v>
                </c:pt>
                <c:pt idx="235">
                  <c:v>470</c:v>
                </c:pt>
                <c:pt idx="236">
                  <c:v>472</c:v>
                </c:pt>
                <c:pt idx="237">
                  <c:v>474</c:v>
                </c:pt>
                <c:pt idx="238">
                  <c:v>476</c:v>
                </c:pt>
                <c:pt idx="239">
                  <c:v>478</c:v>
                </c:pt>
                <c:pt idx="240">
                  <c:v>480</c:v>
                </c:pt>
                <c:pt idx="241">
                  <c:v>482</c:v>
                </c:pt>
                <c:pt idx="242">
                  <c:v>484</c:v>
                </c:pt>
                <c:pt idx="243">
                  <c:v>486</c:v>
                </c:pt>
                <c:pt idx="244">
                  <c:v>488</c:v>
                </c:pt>
                <c:pt idx="245">
                  <c:v>490</c:v>
                </c:pt>
                <c:pt idx="246">
                  <c:v>492</c:v>
                </c:pt>
                <c:pt idx="247">
                  <c:v>494</c:v>
                </c:pt>
                <c:pt idx="248">
                  <c:v>496</c:v>
                </c:pt>
                <c:pt idx="249">
                  <c:v>498</c:v>
                </c:pt>
                <c:pt idx="250">
                  <c:v>500</c:v>
                </c:pt>
                <c:pt idx="251">
                  <c:v>502</c:v>
                </c:pt>
                <c:pt idx="252">
                  <c:v>504</c:v>
                </c:pt>
                <c:pt idx="253">
                  <c:v>506</c:v>
                </c:pt>
                <c:pt idx="254">
                  <c:v>508</c:v>
                </c:pt>
                <c:pt idx="255">
                  <c:v>510</c:v>
                </c:pt>
                <c:pt idx="256">
                  <c:v>512</c:v>
                </c:pt>
                <c:pt idx="257">
                  <c:v>514</c:v>
                </c:pt>
                <c:pt idx="258">
                  <c:v>516</c:v>
                </c:pt>
                <c:pt idx="259">
                  <c:v>518</c:v>
                </c:pt>
                <c:pt idx="260">
                  <c:v>520</c:v>
                </c:pt>
                <c:pt idx="261">
                  <c:v>522</c:v>
                </c:pt>
                <c:pt idx="262">
                  <c:v>524</c:v>
                </c:pt>
                <c:pt idx="263">
                  <c:v>526</c:v>
                </c:pt>
                <c:pt idx="264">
                  <c:v>528</c:v>
                </c:pt>
                <c:pt idx="265">
                  <c:v>530</c:v>
                </c:pt>
                <c:pt idx="266">
                  <c:v>532</c:v>
                </c:pt>
                <c:pt idx="267">
                  <c:v>534</c:v>
                </c:pt>
                <c:pt idx="268">
                  <c:v>536</c:v>
                </c:pt>
                <c:pt idx="269">
                  <c:v>538</c:v>
                </c:pt>
                <c:pt idx="270">
                  <c:v>540</c:v>
                </c:pt>
                <c:pt idx="271">
                  <c:v>542</c:v>
                </c:pt>
                <c:pt idx="272">
                  <c:v>544</c:v>
                </c:pt>
                <c:pt idx="273">
                  <c:v>546</c:v>
                </c:pt>
                <c:pt idx="274">
                  <c:v>548</c:v>
                </c:pt>
                <c:pt idx="275">
                  <c:v>550</c:v>
                </c:pt>
                <c:pt idx="276">
                  <c:v>552</c:v>
                </c:pt>
                <c:pt idx="277">
                  <c:v>554</c:v>
                </c:pt>
                <c:pt idx="278">
                  <c:v>556</c:v>
                </c:pt>
                <c:pt idx="279">
                  <c:v>558</c:v>
                </c:pt>
                <c:pt idx="280">
                  <c:v>560</c:v>
                </c:pt>
                <c:pt idx="281">
                  <c:v>562</c:v>
                </c:pt>
                <c:pt idx="282">
                  <c:v>564</c:v>
                </c:pt>
                <c:pt idx="283">
                  <c:v>566</c:v>
                </c:pt>
                <c:pt idx="284">
                  <c:v>568</c:v>
                </c:pt>
                <c:pt idx="285">
                  <c:v>570</c:v>
                </c:pt>
                <c:pt idx="286">
                  <c:v>572</c:v>
                </c:pt>
                <c:pt idx="287">
                  <c:v>574</c:v>
                </c:pt>
                <c:pt idx="288">
                  <c:v>576</c:v>
                </c:pt>
                <c:pt idx="289">
                  <c:v>578</c:v>
                </c:pt>
                <c:pt idx="290">
                  <c:v>580</c:v>
                </c:pt>
                <c:pt idx="291">
                  <c:v>582</c:v>
                </c:pt>
                <c:pt idx="292">
                  <c:v>584</c:v>
                </c:pt>
                <c:pt idx="293">
                  <c:v>586</c:v>
                </c:pt>
                <c:pt idx="294">
                  <c:v>588</c:v>
                </c:pt>
                <c:pt idx="295">
                  <c:v>590</c:v>
                </c:pt>
                <c:pt idx="296">
                  <c:v>592</c:v>
                </c:pt>
                <c:pt idx="297">
                  <c:v>594</c:v>
                </c:pt>
                <c:pt idx="298">
                  <c:v>596</c:v>
                </c:pt>
                <c:pt idx="299">
                  <c:v>598</c:v>
                </c:pt>
                <c:pt idx="300">
                  <c:v>600</c:v>
                </c:pt>
              </c:numCache>
            </c:numRef>
          </c:xVal>
          <c:yVal>
            <c:numRef>
              <c:f>'Updated T2 Tube HT Plots'!$T$3:$T$303</c:f>
              <c:numCache>
                <c:formatCode>General</c:formatCode>
                <c:ptCount val="301"/>
                <c:pt idx="0">
                  <c:v>4.2084360839341963</c:v>
                </c:pt>
                <c:pt idx="1">
                  <c:v>3.3448612397655353</c:v>
                </c:pt>
                <c:pt idx="2">
                  <c:v>4.4193204331007534</c:v>
                </c:pt>
                <c:pt idx="3">
                  <c:v>3.7713972064640449</c:v>
                </c:pt>
                <c:pt idx="4">
                  <c:v>3.5553164979571648</c:v>
                </c:pt>
                <c:pt idx="5">
                  <c:v>4.2126606794241734</c:v>
                </c:pt>
                <c:pt idx="6">
                  <c:v>2.8813143416155236</c:v>
                </c:pt>
                <c:pt idx="7">
                  <c:v>4.4322209571516424</c:v>
                </c:pt>
                <c:pt idx="8">
                  <c:v>3.5639313968425181</c:v>
                </c:pt>
                <c:pt idx="9">
                  <c:v>4.8646588626296055</c:v>
                </c:pt>
                <c:pt idx="10">
                  <c:v>4.8634950432767265</c:v>
                </c:pt>
                <c:pt idx="11">
                  <c:v>4.8696854682859296</c:v>
                </c:pt>
                <c:pt idx="12">
                  <c:v>3.7529650863002177</c:v>
                </c:pt>
                <c:pt idx="13">
                  <c:v>4.8591199191037759</c:v>
                </c:pt>
                <c:pt idx="14">
                  <c:v>3.3357835496341579</c:v>
                </c:pt>
                <c:pt idx="15">
                  <c:v>5.3073531693163956</c:v>
                </c:pt>
                <c:pt idx="16">
                  <c:v>4.4253165630021405</c:v>
                </c:pt>
                <c:pt idx="17">
                  <c:v>3.778337532536852</c:v>
                </c:pt>
                <c:pt idx="18">
                  <c:v>4.2166125976601334</c:v>
                </c:pt>
                <c:pt idx="19">
                  <c:v>3.9929931117373632</c:v>
                </c:pt>
                <c:pt idx="20">
                  <c:v>5.093173904297899</c:v>
                </c:pt>
                <c:pt idx="21">
                  <c:v>5.0812097114741244</c:v>
                </c:pt>
                <c:pt idx="22">
                  <c:v>5.0910275841153094</c:v>
                </c:pt>
                <c:pt idx="23">
                  <c:v>5.0836970339034924</c:v>
                </c:pt>
                <c:pt idx="24">
                  <c:v>5.3055640523835015</c:v>
                </c:pt>
                <c:pt idx="25">
                  <c:v>5.3153050462892226</c:v>
                </c:pt>
                <c:pt idx="26">
                  <c:v>5.7501691252313618</c:v>
                </c:pt>
                <c:pt idx="27">
                  <c:v>4.9135189147299201</c:v>
                </c:pt>
                <c:pt idx="28">
                  <c:v>4.8572832400183845</c:v>
                </c:pt>
                <c:pt idx="29">
                  <c:v>4.05184695969308</c:v>
                </c:pt>
                <c:pt idx="30">
                  <c:v>3.4098253232504767</c:v>
                </c:pt>
                <c:pt idx="31">
                  <c:v>3.9251018989547219</c:v>
                </c:pt>
                <c:pt idx="32">
                  <c:v>4.1167383163937075</c:v>
                </c:pt>
                <c:pt idx="33">
                  <c:v>3.915672390560144</c:v>
                </c:pt>
                <c:pt idx="34">
                  <c:v>4.0997854317390221</c:v>
                </c:pt>
                <c:pt idx="35">
                  <c:v>3.6715919771949652</c:v>
                </c:pt>
                <c:pt idx="36">
                  <c:v>3.6486229066620695</c:v>
                </c:pt>
                <c:pt idx="37">
                  <c:v>4.2896578951817661</c:v>
                </c:pt>
                <c:pt idx="38">
                  <c:v>3.4423276186781351</c:v>
                </c:pt>
                <c:pt idx="39">
                  <c:v>4.7296671523134064</c:v>
                </c:pt>
                <c:pt idx="40">
                  <c:v>3.6530342211689235</c:v>
                </c:pt>
                <c:pt idx="41">
                  <c:v>3.8733578635388568</c:v>
                </c:pt>
                <c:pt idx="42">
                  <c:v>4.9854113729672065</c:v>
                </c:pt>
                <c:pt idx="43">
                  <c:v>4.9406423995539042</c:v>
                </c:pt>
                <c:pt idx="44">
                  <c:v>5.6191767688632055</c:v>
                </c:pt>
                <c:pt idx="45">
                  <c:v>6.0582399079246034</c:v>
                </c:pt>
                <c:pt idx="46">
                  <c:v>5.3703513278695283</c:v>
                </c:pt>
                <c:pt idx="47">
                  <c:v>5.1698990498430515</c:v>
                </c:pt>
                <c:pt idx="48">
                  <c:v>6.0607160877993485</c:v>
                </c:pt>
                <c:pt idx="49">
                  <c:v>6.9210829493925115</c:v>
                </c:pt>
                <c:pt idx="50">
                  <c:v>6.9492881662548607</c:v>
                </c:pt>
                <c:pt idx="51">
                  <c:v>4.7464614202031292</c:v>
                </c:pt>
                <c:pt idx="52">
                  <c:v>5.4013265862842834</c:v>
                </c:pt>
                <c:pt idx="53">
                  <c:v>4.7497309799722558</c:v>
                </c:pt>
                <c:pt idx="54">
                  <c:v>5.8313016548055314</c:v>
                </c:pt>
                <c:pt idx="55">
                  <c:v>5.4112482941137978</c:v>
                </c:pt>
                <c:pt idx="56">
                  <c:v>5.8445342482374363</c:v>
                </c:pt>
                <c:pt idx="57">
                  <c:v>5.2048395001736054</c:v>
                </c:pt>
                <c:pt idx="58">
                  <c:v>6.2822529117773804</c:v>
                </c:pt>
                <c:pt idx="59">
                  <c:v>5.6124213638896236</c:v>
                </c:pt>
                <c:pt idx="60">
                  <c:v>6.0566415740972417</c:v>
                </c:pt>
                <c:pt idx="61">
                  <c:v>7.3735933754520184</c:v>
                </c:pt>
                <c:pt idx="62">
                  <c:v>7.8186308013269645</c:v>
                </c:pt>
                <c:pt idx="63">
                  <c:v>6.6970849313816956</c:v>
                </c:pt>
                <c:pt idx="64">
                  <c:v>7.5668048644095665</c:v>
                </c:pt>
                <c:pt idx="65">
                  <c:v>6.2823334947363678</c:v>
                </c:pt>
                <c:pt idx="66">
                  <c:v>5.8164479102046824</c:v>
                </c:pt>
                <c:pt idx="67">
                  <c:v>6.0724422459328133</c:v>
                </c:pt>
                <c:pt idx="68">
                  <c:v>4.9614433381081584</c:v>
                </c:pt>
                <c:pt idx="69">
                  <c:v>5.8203640233747223</c:v>
                </c:pt>
                <c:pt idx="70">
                  <c:v>5.8457039099706334</c:v>
                </c:pt>
                <c:pt idx="71">
                  <c:v>5.6199661533535874</c:v>
                </c:pt>
                <c:pt idx="72">
                  <c:v>6.9215783591734663</c:v>
                </c:pt>
                <c:pt idx="73">
                  <c:v>6.9200326815546909</c:v>
                </c:pt>
                <c:pt idx="74">
                  <c:v>8.0207667729030163</c:v>
                </c:pt>
                <c:pt idx="75">
                  <c:v>6.2567516433528194</c:v>
                </c:pt>
                <c:pt idx="76">
                  <c:v>6.9406422524553824</c:v>
                </c:pt>
                <c:pt idx="77">
                  <c:v>6.0549085252603705</c:v>
                </c:pt>
                <c:pt idx="78">
                  <c:v>6.5138606766928007</c:v>
                </c:pt>
                <c:pt idx="79">
                  <c:v>6.4771542133718896</c:v>
                </c:pt>
                <c:pt idx="80">
                  <c:v>6.4920035003239036</c:v>
                </c:pt>
                <c:pt idx="81">
                  <c:v>7.3594878907913284</c:v>
                </c:pt>
                <c:pt idx="82">
                  <c:v>7.3508568790600233</c:v>
                </c:pt>
                <c:pt idx="83">
                  <c:v>6.7169822371406696</c:v>
                </c:pt>
                <c:pt idx="84">
                  <c:v>7.5981043757570355</c:v>
                </c:pt>
                <c:pt idx="85">
                  <c:v>6.5015003006063381</c:v>
                </c:pt>
                <c:pt idx="86">
                  <c:v>7.1844473587313615</c:v>
                </c:pt>
                <c:pt idx="87">
                  <c:v>6.3164956962432885</c:v>
                </c:pt>
                <c:pt idx="88">
                  <c:v>5.7921039929056093</c:v>
                </c:pt>
                <c:pt idx="89">
                  <c:v>5.6712025666591472</c:v>
                </c:pt>
                <c:pt idx="90">
                  <c:v>4.783831829062521</c:v>
                </c:pt>
                <c:pt idx="91">
                  <c:v>5.2258639366198585</c:v>
                </c:pt>
                <c:pt idx="92">
                  <c:v>5.2545398357846977</c:v>
                </c:pt>
                <c:pt idx="93">
                  <c:v>5.6767162263302655</c:v>
                </c:pt>
                <c:pt idx="94">
                  <c:v>4.8038367660259667</c:v>
                </c:pt>
                <c:pt idx="95">
                  <c:v>5.4773388530231903</c:v>
                </c:pt>
                <c:pt idx="96">
                  <c:v>5.8882711044977434</c:v>
                </c:pt>
                <c:pt idx="97">
                  <c:v>5.8940985747760655</c:v>
                </c:pt>
                <c:pt idx="98">
                  <c:v>7.1920784722422866</c:v>
                </c:pt>
                <c:pt idx="99">
                  <c:v>8.0468057808712619</c:v>
                </c:pt>
                <c:pt idx="100">
                  <c:v>6.9845806844149925</c:v>
                </c:pt>
                <c:pt idx="101">
                  <c:v>6.5510734703219704</c:v>
                </c:pt>
                <c:pt idx="102">
                  <c:v>6.7971126115408085</c:v>
                </c:pt>
                <c:pt idx="103">
                  <c:v>6.8078096681677245</c:v>
                </c:pt>
                <c:pt idx="104">
                  <c:v>6.5567107685225068</c:v>
                </c:pt>
                <c:pt idx="105">
                  <c:v>6.1259514722992865</c:v>
                </c:pt>
                <c:pt idx="106">
                  <c:v>7.4259873105849845</c:v>
                </c:pt>
                <c:pt idx="107">
                  <c:v>6.5232419199587639</c:v>
                </c:pt>
                <c:pt idx="108">
                  <c:v>7.414338615479906</c:v>
                </c:pt>
                <c:pt idx="109">
                  <c:v>7.3915494103274568</c:v>
                </c:pt>
                <c:pt idx="110">
                  <c:v>8.0895948184675088</c:v>
                </c:pt>
                <c:pt idx="111">
                  <c:v>7.8597209127702712</c:v>
                </c:pt>
                <c:pt idx="112">
                  <c:v>8.7276567524329351</c:v>
                </c:pt>
                <c:pt idx="113">
                  <c:v>7.9061953252544006</c:v>
                </c:pt>
                <c:pt idx="114">
                  <c:v>6.3103973833157028</c:v>
                </c:pt>
                <c:pt idx="115">
                  <c:v>8.5129929192253808</c:v>
                </c:pt>
                <c:pt idx="116">
                  <c:v>8.9398948255782642</c:v>
                </c:pt>
                <c:pt idx="117">
                  <c:v>8.3005167357017768</c:v>
                </c:pt>
                <c:pt idx="118">
                  <c:v>7.6330474889001803</c:v>
                </c:pt>
                <c:pt idx="119">
                  <c:v>9.3896733560200207</c:v>
                </c:pt>
                <c:pt idx="120">
                  <c:v>7.8601452464616655</c:v>
                </c:pt>
                <c:pt idx="121">
                  <c:v>9.7826765901165942</c:v>
                </c:pt>
                <c:pt idx="122">
                  <c:v>10.019556473241956</c:v>
                </c:pt>
                <c:pt idx="123">
                  <c:v>10.674723899606573</c:v>
                </c:pt>
                <c:pt idx="124">
                  <c:v>10.460131373486732</c:v>
                </c:pt>
                <c:pt idx="125">
                  <c:v>10.458487183247072</c:v>
                </c:pt>
                <c:pt idx="126">
                  <c:v>10.020324099937838</c:v>
                </c:pt>
                <c:pt idx="127">
                  <c:v>9.6150802756927227</c:v>
                </c:pt>
                <c:pt idx="128">
                  <c:v>9.5926639324427327</c:v>
                </c:pt>
                <c:pt idx="129">
                  <c:v>10.053680651611106</c:v>
                </c:pt>
                <c:pt idx="130">
                  <c:v>9.4308216058447982</c:v>
                </c:pt>
                <c:pt idx="131">
                  <c:v>8.2695980389780548</c:v>
                </c:pt>
                <c:pt idx="132">
                  <c:v>9.8193129976556293</c:v>
                </c:pt>
                <c:pt idx="133">
                  <c:v>9.851171909570148</c:v>
                </c:pt>
                <c:pt idx="134">
                  <c:v>9.1758125993174566</c:v>
                </c:pt>
                <c:pt idx="135">
                  <c:v>9.3933048204050777</c:v>
                </c:pt>
                <c:pt idx="136">
                  <c:v>9.5808975956668547</c:v>
                </c:pt>
                <c:pt idx="137">
                  <c:v>10.235310965011106</c:v>
                </c:pt>
                <c:pt idx="138">
                  <c:v>10.047733494435168</c:v>
                </c:pt>
                <c:pt idx="139">
                  <c:v>8.3013495613753197</c:v>
                </c:pt>
                <c:pt idx="140">
                  <c:v>7.8109573945107087</c:v>
                </c:pt>
                <c:pt idx="141">
                  <c:v>10.57227742084531</c:v>
                </c:pt>
                <c:pt idx="142">
                  <c:v>10.401816740608851</c:v>
                </c:pt>
                <c:pt idx="143">
                  <c:v>12.582455035479057</c:v>
                </c:pt>
                <c:pt idx="144">
                  <c:v>14.26285392716143</c:v>
                </c:pt>
                <c:pt idx="145">
                  <c:v>14.430577497133481</c:v>
                </c:pt>
                <c:pt idx="146">
                  <c:v>12.654390646287084</c:v>
                </c:pt>
                <c:pt idx="147">
                  <c:v>10.644610070700891</c:v>
                </c:pt>
                <c:pt idx="148">
                  <c:v>10.806585391656526</c:v>
                </c:pt>
                <c:pt idx="149">
                  <c:v>10.430225191311298</c:v>
                </c:pt>
                <c:pt idx="150">
                  <c:v>10.438706066102199</c:v>
                </c:pt>
                <c:pt idx="151">
                  <c:v>9.1808471423114479</c:v>
                </c:pt>
                <c:pt idx="152">
                  <c:v>8.0522604097324688</c:v>
                </c:pt>
                <c:pt idx="153">
                  <c:v>7.4574729858077831</c:v>
                </c:pt>
                <c:pt idx="154">
                  <c:v>5.8339913439433424</c:v>
                </c:pt>
                <c:pt idx="155">
                  <c:v>6.9778368033984295</c:v>
                </c:pt>
                <c:pt idx="156">
                  <c:v>7.6654794292432475</c:v>
                </c:pt>
                <c:pt idx="157">
                  <c:v>7.2010484515958524</c:v>
                </c:pt>
                <c:pt idx="158">
                  <c:v>8.2868927070063023</c:v>
                </c:pt>
                <c:pt idx="159">
                  <c:v>6.5326615299320574</c:v>
                </c:pt>
                <c:pt idx="160">
                  <c:v>5.4133399271167946</c:v>
                </c:pt>
                <c:pt idx="161">
                  <c:v>5.6735528901473486</c:v>
                </c:pt>
                <c:pt idx="162">
                  <c:v>6.7550314491385075</c:v>
                </c:pt>
                <c:pt idx="163">
                  <c:v>5.6641440999143953</c:v>
                </c:pt>
                <c:pt idx="164">
                  <c:v>6.6154750693307234</c:v>
                </c:pt>
                <c:pt idx="165">
                  <c:v>5.0628526565421295</c:v>
                </c:pt>
                <c:pt idx="166">
                  <c:v>4.1223860695703776</c:v>
                </c:pt>
                <c:pt idx="167">
                  <c:v>6.3151368726702488</c:v>
                </c:pt>
                <c:pt idx="168">
                  <c:v>5.0386850578327653</c:v>
                </c:pt>
                <c:pt idx="169">
                  <c:v>3.9220927950901627</c:v>
                </c:pt>
                <c:pt idx="170">
                  <c:v>5.2426836609973861</c:v>
                </c:pt>
                <c:pt idx="171">
                  <c:v>5.2198368888793851</c:v>
                </c:pt>
                <c:pt idx="172">
                  <c:v>4.6129146949022299</c:v>
                </c:pt>
                <c:pt idx="173">
                  <c:v>4.8143733038929364</c:v>
                </c:pt>
                <c:pt idx="174">
                  <c:v>4.7495389188183168</c:v>
                </c:pt>
                <c:pt idx="175">
                  <c:v>4.6601402434443955</c:v>
                </c:pt>
                <c:pt idx="176">
                  <c:v>3.7153111032226342</c:v>
                </c:pt>
                <c:pt idx="177">
                  <c:v>2.8243730423825655</c:v>
                </c:pt>
                <c:pt idx="178">
                  <c:v>3.8674213811746796</c:v>
                </c:pt>
                <c:pt idx="179">
                  <c:v>4.1332499112018937</c:v>
                </c:pt>
                <c:pt idx="180">
                  <c:v>4.380274345285514</c:v>
                </c:pt>
                <c:pt idx="181">
                  <c:v>3.0331900399914402</c:v>
                </c:pt>
                <c:pt idx="182">
                  <c:v>3.9298435980813196</c:v>
                </c:pt>
                <c:pt idx="183">
                  <c:v>2.6323444390218724</c:v>
                </c:pt>
                <c:pt idx="184">
                  <c:v>3.4373635642447198</c:v>
                </c:pt>
                <c:pt idx="185">
                  <c:v>3.4740855901055308</c:v>
                </c:pt>
                <c:pt idx="186">
                  <c:v>2.1830734044330877</c:v>
                </c:pt>
                <c:pt idx="187">
                  <c:v>2.1651035025537202</c:v>
                </c:pt>
                <c:pt idx="188">
                  <c:v>3.4427569665013635</c:v>
                </c:pt>
                <c:pt idx="189">
                  <c:v>4.1450498744016926</c:v>
                </c:pt>
                <c:pt idx="190">
                  <c:v>3.9804657766693352</c:v>
                </c:pt>
                <c:pt idx="191">
                  <c:v>3.7278080792340087</c:v>
                </c:pt>
                <c:pt idx="192">
                  <c:v>2.3875475708102698</c:v>
                </c:pt>
                <c:pt idx="193">
                  <c:v>3.6947007134301515</c:v>
                </c:pt>
                <c:pt idx="194">
                  <c:v>2.8255315547283697</c:v>
                </c:pt>
                <c:pt idx="195">
                  <c:v>2.5766530238475367</c:v>
                </c:pt>
                <c:pt idx="196">
                  <c:v>3.9589472740886578</c:v>
                </c:pt>
                <c:pt idx="197">
                  <c:v>3.5118267101998777</c:v>
                </c:pt>
                <c:pt idx="198">
                  <c:v>6.6831572108773942</c:v>
                </c:pt>
                <c:pt idx="199">
                  <c:v>9.182751717830568</c:v>
                </c:pt>
                <c:pt idx="200">
                  <c:v>8.776751078424823</c:v>
                </c:pt>
                <c:pt idx="201">
                  <c:v>9.6319173210220139</c:v>
                </c:pt>
                <c:pt idx="202">
                  <c:v>7.6490146179388745</c:v>
                </c:pt>
                <c:pt idx="203">
                  <c:v>7.40634371321448</c:v>
                </c:pt>
                <c:pt idx="204">
                  <c:v>7.4382620718567924</c:v>
                </c:pt>
                <c:pt idx="205">
                  <c:v>6.7160260138095413</c:v>
                </c:pt>
                <c:pt idx="206">
                  <c:v>6.9442768910390527</c:v>
                </c:pt>
                <c:pt idx="207">
                  <c:v>6.4938206676492305</c:v>
                </c:pt>
                <c:pt idx="208">
                  <c:v>5.5613246834224714</c:v>
                </c:pt>
                <c:pt idx="209">
                  <c:v>6.2976811948799014</c:v>
                </c:pt>
                <c:pt idx="210">
                  <c:v>5.6019028650511444</c:v>
                </c:pt>
                <c:pt idx="211">
                  <c:v>4.9642070803520824</c:v>
                </c:pt>
                <c:pt idx="212">
                  <c:v>4.7795582275804795</c:v>
                </c:pt>
                <c:pt idx="213">
                  <c:v>4.7306506220912183</c:v>
                </c:pt>
                <c:pt idx="214">
                  <c:v>4.9852837490017974</c:v>
                </c:pt>
                <c:pt idx="215">
                  <c:v>4.5430290190071814</c:v>
                </c:pt>
                <c:pt idx="216">
                  <c:v>3.3908395779232428</c:v>
                </c:pt>
                <c:pt idx="217">
                  <c:v>3.4812239763335384</c:v>
                </c:pt>
                <c:pt idx="218">
                  <c:v>3.6326038899337156</c:v>
                </c:pt>
                <c:pt idx="219">
                  <c:v>4.5604861005663651</c:v>
                </c:pt>
                <c:pt idx="220">
                  <c:v>2.7419157033367156</c:v>
                </c:pt>
                <c:pt idx="221">
                  <c:v>4.3339964292745394</c:v>
                </c:pt>
                <c:pt idx="222">
                  <c:v>3.3833408039818664</c:v>
                </c:pt>
                <c:pt idx="223">
                  <c:v>2.4983671617195284</c:v>
                </c:pt>
                <c:pt idx="224">
                  <c:v>3.4128347425639052</c:v>
                </c:pt>
                <c:pt idx="225">
                  <c:v>3.5845492053237535</c:v>
                </c:pt>
                <c:pt idx="226">
                  <c:v>2.1492723570619892</c:v>
                </c:pt>
                <c:pt idx="227">
                  <c:v>2.9613305158598582</c:v>
                </c:pt>
                <c:pt idx="228">
                  <c:v>3.1760370489745782</c:v>
                </c:pt>
                <c:pt idx="229">
                  <c:v>2.9801430737432377</c:v>
                </c:pt>
                <c:pt idx="230">
                  <c:v>3.6697153289400601</c:v>
                </c:pt>
                <c:pt idx="231">
                  <c:v>2.9949178195859512</c:v>
                </c:pt>
                <c:pt idx="232">
                  <c:v>3.1964232009023452</c:v>
                </c:pt>
                <c:pt idx="233">
                  <c:v>2.7808036825437132</c:v>
                </c:pt>
                <c:pt idx="234">
                  <c:v>1.8623990464489069</c:v>
                </c:pt>
                <c:pt idx="235">
                  <c:v>2.9413146626769127</c:v>
                </c:pt>
                <c:pt idx="236">
                  <c:v>2.0881454245513922</c:v>
                </c:pt>
                <c:pt idx="237">
                  <c:v>2.9883534403012462</c:v>
                </c:pt>
                <c:pt idx="238">
                  <c:v>0.77831500100552375</c:v>
                </c:pt>
                <c:pt idx="239">
                  <c:v>1.8770070507555445</c:v>
                </c:pt>
                <c:pt idx="240">
                  <c:v>1.8897658554181334</c:v>
                </c:pt>
                <c:pt idx="241">
                  <c:v>2.0711509334163387</c:v>
                </c:pt>
                <c:pt idx="242">
                  <c:v>2.4985868748334572</c:v>
                </c:pt>
                <c:pt idx="243">
                  <c:v>1.6414195243308292</c:v>
                </c:pt>
                <c:pt idx="244">
                  <c:v>0.99498024744501379</c:v>
                </c:pt>
                <c:pt idx="245">
                  <c:v>1.4298655256729158</c:v>
                </c:pt>
                <c:pt idx="246">
                  <c:v>1.6103437350480903</c:v>
                </c:pt>
                <c:pt idx="247">
                  <c:v>1.4744554833233749</c:v>
                </c:pt>
                <c:pt idx="248">
                  <c:v>3.8883402326074692</c:v>
                </c:pt>
                <c:pt idx="249">
                  <c:v>0.53909848710011965</c:v>
                </c:pt>
                <c:pt idx="250">
                  <c:v>2.5183686243039967</c:v>
                </c:pt>
                <c:pt idx="251">
                  <c:v>1.4828751496853421</c:v>
                </c:pt>
                <c:pt idx="252">
                  <c:v>1.2029427090659937</c:v>
                </c:pt>
                <c:pt idx="253">
                  <c:v>2.1176837292291424</c:v>
                </c:pt>
                <c:pt idx="254">
                  <c:v>2.3210619146514304</c:v>
                </c:pt>
                <c:pt idx="255">
                  <c:v>5.5631194473711794E-2</c:v>
                </c:pt>
                <c:pt idx="256">
                  <c:v>1.6455193744413141</c:v>
                </c:pt>
                <c:pt idx="257">
                  <c:v>1.2224264414962107</c:v>
                </c:pt>
                <c:pt idx="258">
                  <c:v>8.5789540186440319E-2</c:v>
                </c:pt>
                <c:pt idx="259">
                  <c:v>1.6723362343557391</c:v>
                </c:pt>
                <c:pt idx="260">
                  <c:v>2.5739982013986022</c:v>
                </c:pt>
                <c:pt idx="261">
                  <c:v>0.95541283382405551</c:v>
                </c:pt>
                <c:pt idx="262">
                  <c:v>1.6447880616158863</c:v>
                </c:pt>
                <c:pt idx="263">
                  <c:v>2.5097572662720116</c:v>
                </c:pt>
                <c:pt idx="264">
                  <c:v>1.6037333127079574</c:v>
                </c:pt>
                <c:pt idx="265">
                  <c:v>1.6168108176528264</c:v>
                </c:pt>
                <c:pt idx="266">
                  <c:v>1.60967800622975</c:v>
                </c:pt>
                <c:pt idx="267">
                  <c:v>0.91089610309347413</c:v>
                </c:pt>
                <c:pt idx="268">
                  <c:v>1.9006404374073753</c:v>
                </c:pt>
                <c:pt idx="269">
                  <c:v>1.1958100485698182</c:v>
                </c:pt>
                <c:pt idx="270">
                  <c:v>0.5743192483476135</c:v>
                </c:pt>
                <c:pt idx="271">
                  <c:v>0.24417067424908248</c:v>
                </c:pt>
                <c:pt idx="272">
                  <c:v>0.51896190050489865</c:v>
                </c:pt>
                <c:pt idx="273">
                  <c:v>1.4174723907711464</c:v>
                </c:pt>
                <c:pt idx="274">
                  <c:v>0.48514957717365337</c:v>
                </c:pt>
                <c:pt idx="275">
                  <c:v>0.26499885367874781</c:v>
                </c:pt>
                <c:pt idx="276">
                  <c:v>2.2763551135569027</c:v>
                </c:pt>
                <c:pt idx="277">
                  <c:v>0.26216302805041625</c:v>
                </c:pt>
                <c:pt idx="278">
                  <c:v>2.0492001939527977</c:v>
                </c:pt>
                <c:pt idx="279">
                  <c:v>1.3676997811684903</c:v>
                </c:pt>
                <c:pt idx="280">
                  <c:v>1.999635339566304</c:v>
                </c:pt>
                <c:pt idx="281">
                  <c:v>0.99641347261895419</c:v>
                </c:pt>
                <c:pt idx="282">
                  <c:v>1.8547918552681406</c:v>
                </c:pt>
                <c:pt idx="283">
                  <c:v>1.3859466462223078</c:v>
                </c:pt>
                <c:pt idx="284">
                  <c:v>2.2890343483071689</c:v>
                </c:pt>
                <c:pt idx="285">
                  <c:v>1.6049108932894138</c:v>
                </c:pt>
                <c:pt idx="286">
                  <c:v>-8.7794773417350327E-2</c:v>
                </c:pt>
                <c:pt idx="287">
                  <c:v>1.4398416093801722</c:v>
                </c:pt>
                <c:pt idx="288">
                  <c:v>2.4782240390209793</c:v>
                </c:pt>
                <c:pt idx="289">
                  <c:v>0.91316453945607634</c:v>
                </c:pt>
                <c:pt idx="290">
                  <c:v>1.4285909429756458</c:v>
                </c:pt>
                <c:pt idx="291">
                  <c:v>1.1760202990865167</c:v>
                </c:pt>
                <c:pt idx="292">
                  <c:v>1.6215885508508101</c:v>
                </c:pt>
                <c:pt idx="293">
                  <c:v>1.0069413084784098</c:v>
                </c:pt>
                <c:pt idx="294">
                  <c:v>-0.13766137975497372</c:v>
                </c:pt>
                <c:pt idx="295">
                  <c:v>0.9731573421007127</c:v>
                </c:pt>
                <c:pt idx="296">
                  <c:v>-0.13952706040168295</c:v>
                </c:pt>
                <c:pt idx="297">
                  <c:v>0.68129339012700252</c:v>
                </c:pt>
                <c:pt idx="298">
                  <c:v>1.370348424388758</c:v>
                </c:pt>
                <c:pt idx="299">
                  <c:v>1.8094018871124811</c:v>
                </c:pt>
                <c:pt idx="300">
                  <c:v>1.8332705084712433</c:v>
                </c:pt>
              </c:numCache>
            </c:numRef>
          </c:yVal>
        </c:ser>
        <c:ser>
          <c:idx val="2"/>
          <c:order val="2"/>
          <c:tx>
            <c:strRef>
              <c:f>'Updated T2 Tube HT Plots'!$AD$35:$AE$35</c:f>
              <c:strCache>
                <c:ptCount val="1"/>
                <c:pt idx="0">
                  <c:v>50</c:v>
                </c:pt>
              </c:strCache>
            </c:strRef>
          </c:tx>
          <c:marker>
            <c:symbol val="none"/>
          </c:marker>
          <c:dPt>
            <c:idx val="1"/>
            <c:spPr>
              <a:ln w="12700">
                <a:solidFill>
                  <a:schemeClr val="bg1">
                    <a:lumMod val="50000"/>
                  </a:schemeClr>
                </a:solidFill>
                <a:prstDash val="dash"/>
              </a:ln>
            </c:spPr>
          </c:dPt>
          <c:xVal>
            <c:numRef>
              <c:f>'Updated T2 Tube HT Plots'!$AD$36:$AD$37</c:f>
              <c:numCache>
                <c:formatCode>General</c:formatCode>
                <c:ptCount val="2"/>
                <c:pt idx="0">
                  <c:v>54</c:v>
                </c:pt>
                <c:pt idx="1">
                  <c:v>54</c:v>
                </c:pt>
              </c:numCache>
            </c:numRef>
          </c:xVal>
          <c:yVal>
            <c:numRef>
              <c:f>'Updated T2 Tube HT Plots'!$AE$36:$AE$37</c:f>
              <c:numCache>
                <c:formatCode>General</c:formatCode>
                <c:ptCount val="2"/>
                <c:pt idx="0">
                  <c:v>-5</c:v>
                </c:pt>
                <c:pt idx="1">
                  <c:v>15</c:v>
                </c:pt>
              </c:numCache>
            </c:numRef>
          </c:yVal>
        </c:ser>
        <c:ser>
          <c:idx val="3"/>
          <c:order val="3"/>
          <c:tx>
            <c:strRef>
              <c:f>'Updated T2 Tube HT Plots'!$AD$38:$AE$38</c:f>
              <c:strCache>
                <c:ptCount val="1"/>
                <c:pt idx="0">
                  <c:v>60</c:v>
                </c:pt>
              </c:strCache>
            </c:strRef>
          </c:tx>
          <c:spPr>
            <a:ln w="12700">
              <a:solidFill>
                <a:sysClr val="window" lastClr="FFFFFF">
                  <a:lumMod val="50000"/>
                </a:sysClr>
              </a:solidFill>
              <a:prstDash val="dash"/>
            </a:ln>
          </c:spPr>
          <c:marker>
            <c:symbol val="none"/>
          </c:marker>
          <c:xVal>
            <c:numRef>
              <c:f>'Updated T2 Tube HT Plots'!$AD$39:$AD$40</c:f>
              <c:numCache>
                <c:formatCode>General</c:formatCode>
                <c:ptCount val="2"/>
                <c:pt idx="0">
                  <c:v>172</c:v>
                </c:pt>
                <c:pt idx="1">
                  <c:v>172</c:v>
                </c:pt>
              </c:numCache>
            </c:numRef>
          </c:xVal>
          <c:yVal>
            <c:numRef>
              <c:f>'Updated T2 Tube HT Plots'!$AE$39:$AE$40</c:f>
              <c:numCache>
                <c:formatCode>General</c:formatCode>
                <c:ptCount val="2"/>
                <c:pt idx="0">
                  <c:v>-5</c:v>
                </c:pt>
                <c:pt idx="1">
                  <c:v>15</c:v>
                </c:pt>
              </c:numCache>
            </c:numRef>
          </c:yVal>
        </c:ser>
        <c:ser>
          <c:idx val="4"/>
          <c:order val="4"/>
          <c:tx>
            <c:strRef>
              <c:f>'Updated T2 Tube HT Plots'!$AD$41:$AE$41</c:f>
              <c:strCache>
                <c:ptCount val="1"/>
                <c:pt idx="0">
                  <c:v>80</c:v>
                </c:pt>
              </c:strCache>
            </c:strRef>
          </c:tx>
          <c:spPr>
            <a:ln w="12700">
              <a:solidFill>
                <a:sysClr val="window" lastClr="FFFFFF">
                  <a:lumMod val="50000"/>
                </a:sysClr>
              </a:solidFill>
              <a:prstDash val="dash"/>
            </a:ln>
          </c:spPr>
          <c:marker>
            <c:symbol val="none"/>
          </c:marker>
          <c:xVal>
            <c:numRef>
              <c:f>'Updated T2 Tube HT Plots'!$AD$42:$AD$43</c:f>
              <c:numCache>
                <c:formatCode>General</c:formatCode>
                <c:ptCount val="2"/>
                <c:pt idx="0">
                  <c:v>282</c:v>
                </c:pt>
                <c:pt idx="1">
                  <c:v>282</c:v>
                </c:pt>
              </c:numCache>
            </c:numRef>
          </c:xVal>
          <c:yVal>
            <c:numRef>
              <c:f>'Updated T2 Tube HT Plots'!$AE$42:$AE$43</c:f>
              <c:numCache>
                <c:formatCode>General</c:formatCode>
                <c:ptCount val="2"/>
                <c:pt idx="0">
                  <c:v>-5</c:v>
                </c:pt>
                <c:pt idx="1">
                  <c:v>15</c:v>
                </c:pt>
              </c:numCache>
            </c:numRef>
          </c:yVal>
        </c:ser>
        <c:ser>
          <c:idx val="5"/>
          <c:order val="5"/>
          <c:tx>
            <c:strRef>
              <c:f>'Updated T2 Tube HT Plots'!$AD$44:$AE$44</c:f>
              <c:strCache>
                <c:ptCount val="1"/>
                <c:pt idx="0">
                  <c:v>90</c:v>
                </c:pt>
              </c:strCache>
            </c:strRef>
          </c:tx>
          <c:spPr>
            <a:ln w="12700">
              <a:solidFill>
                <a:sysClr val="window" lastClr="FFFFFF">
                  <a:lumMod val="50000"/>
                </a:sysClr>
              </a:solidFill>
              <a:prstDash val="dash"/>
            </a:ln>
          </c:spPr>
          <c:marker>
            <c:symbol val="none"/>
          </c:marker>
          <c:xVal>
            <c:numRef>
              <c:f>'Updated T2 Tube HT Plots'!$AD$45:$AD$46</c:f>
              <c:numCache>
                <c:formatCode>General</c:formatCode>
                <c:ptCount val="2"/>
                <c:pt idx="0">
                  <c:v>394</c:v>
                </c:pt>
                <c:pt idx="1">
                  <c:v>394</c:v>
                </c:pt>
              </c:numCache>
            </c:numRef>
          </c:xVal>
          <c:yVal>
            <c:numRef>
              <c:f>'Updated T2 Tube HT Plots'!$AE$45:$AE$46</c:f>
              <c:numCache>
                <c:formatCode>General</c:formatCode>
                <c:ptCount val="2"/>
                <c:pt idx="0">
                  <c:v>-5</c:v>
                </c:pt>
                <c:pt idx="1">
                  <c:v>15</c:v>
                </c:pt>
              </c:numCache>
            </c:numRef>
          </c:yVal>
        </c:ser>
        <c:ser>
          <c:idx val="6"/>
          <c:order val="6"/>
          <c:tx>
            <c:strRef>
              <c:f>'Updated T2 Tube HT Plots'!$AD$47:$AE$47</c:f>
              <c:strCache>
                <c:ptCount val="1"/>
                <c:pt idx="0">
                  <c:v>100</c:v>
                </c:pt>
              </c:strCache>
            </c:strRef>
          </c:tx>
          <c:spPr>
            <a:ln w="12700">
              <a:solidFill>
                <a:sysClr val="window" lastClr="FFFFFF">
                  <a:lumMod val="50000"/>
                </a:sysClr>
              </a:solidFill>
              <a:prstDash val="dash"/>
            </a:ln>
          </c:spPr>
          <c:marker>
            <c:symbol val="none"/>
          </c:marker>
          <c:xVal>
            <c:numRef>
              <c:f>'Updated T2 Tube HT Plots'!$AD$48:$AD$49</c:f>
              <c:numCache>
                <c:formatCode>General</c:formatCode>
                <c:ptCount val="2"/>
                <c:pt idx="0">
                  <c:v>600</c:v>
                </c:pt>
                <c:pt idx="1">
                  <c:v>600</c:v>
                </c:pt>
              </c:numCache>
            </c:numRef>
          </c:xVal>
          <c:yVal>
            <c:numRef>
              <c:f>'Updated T2 Tube HT Plots'!$AE$48:$AE$49</c:f>
              <c:numCache>
                <c:formatCode>General</c:formatCode>
                <c:ptCount val="2"/>
                <c:pt idx="0">
                  <c:v>-5</c:v>
                </c:pt>
                <c:pt idx="1">
                  <c:v>15</c:v>
                </c:pt>
              </c:numCache>
            </c:numRef>
          </c:yVal>
        </c:ser>
        <c:ser>
          <c:idx val="7"/>
          <c:order val="7"/>
          <c:spPr>
            <a:ln>
              <a:solidFill>
                <a:schemeClr val="accent6"/>
              </a:solidFill>
            </a:ln>
          </c:spPr>
          <c:marker>
            <c:symbol val="none"/>
          </c:marker>
          <c:xVal>
            <c:numRef>
              <c:f>'Updated T2 Tube HT Plots'!$Y$3:$Y$604</c:f>
              <c:numCache>
                <c:formatCode>General</c:formatCode>
                <c:ptCount val="602"/>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pt idx="501">
                  <c:v>501</c:v>
                </c:pt>
                <c:pt idx="502">
                  <c:v>502</c:v>
                </c:pt>
                <c:pt idx="503">
                  <c:v>503</c:v>
                </c:pt>
                <c:pt idx="504">
                  <c:v>504</c:v>
                </c:pt>
                <c:pt idx="505">
                  <c:v>505</c:v>
                </c:pt>
                <c:pt idx="506">
                  <c:v>506</c:v>
                </c:pt>
                <c:pt idx="507">
                  <c:v>507</c:v>
                </c:pt>
                <c:pt idx="508">
                  <c:v>508</c:v>
                </c:pt>
                <c:pt idx="509">
                  <c:v>509</c:v>
                </c:pt>
                <c:pt idx="510">
                  <c:v>510</c:v>
                </c:pt>
                <c:pt idx="511">
                  <c:v>511</c:v>
                </c:pt>
                <c:pt idx="512">
                  <c:v>512</c:v>
                </c:pt>
                <c:pt idx="513">
                  <c:v>513</c:v>
                </c:pt>
                <c:pt idx="514">
                  <c:v>514</c:v>
                </c:pt>
                <c:pt idx="515">
                  <c:v>515</c:v>
                </c:pt>
                <c:pt idx="516">
                  <c:v>516</c:v>
                </c:pt>
                <c:pt idx="517">
                  <c:v>517</c:v>
                </c:pt>
                <c:pt idx="518">
                  <c:v>518</c:v>
                </c:pt>
                <c:pt idx="519">
                  <c:v>519</c:v>
                </c:pt>
                <c:pt idx="520">
                  <c:v>520</c:v>
                </c:pt>
                <c:pt idx="521">
                  <c:v>521</c:v>
                </c:pt>
                <c:pt idx="522">
                  <c:v>522</c:v>
                </c:pt>
                <c:pt idx="523">
                  <c:v>523</c:v>
                </c:pt>
                <c:pt idx="524">
                  <c:v>524</c:v>
                </c:pt>
                <c:pt idx="525">
                  <c:v>525</c:v>
                </c:pt>
                <c:pt idx="526">
                  <c:v>526</c:v>
                </c:pt>
                <c:pt idx="527">
                  <c:v>527</c:v>
                </c:pt>
                <c:pt idx="528">
                  <c:v>528</c:v>
                </c:pt>
                <c:pt idx="529">
                  <c:v>529</c:v>
                </c:pt>
                <c:pt idx="530">
                  <c:v>530</c:v>
                </c:pt>
                <c:pt idx="531">
                  <c:v>531</c:v>
                </c:pt>
                <c:pt idx="532">
                  <c:v>532</c:v>
                </c:pt>
                <c:pt idx="533">
                  <c:v>533</c:v>
                </c:pt>
                <c:pt idx="534">
                  <c:v>534</c:v>
                </c:pt>
                <c:pt idx="535">
                  <c:v>535</c:v>
                </c:pt>
                <c:pt idx="536">
                  <c:v>536</c:v>
                </c:pt>
                <c:pt idx="537">
                  <c:v>537</c:v>
                </c:pt>
                <c:pt idx="538">
                  <c:v>538</c:v>
                </c:pt>
                <c:pt idx="539">
                  <c:v>539</c:v>
                </c:pt>
                <c:pt idx="540">
                  <c:v>540</c:v>
                </c:pt>
                <c:pt idx="541">
                  <c:v>541</c:v>
                </c:pt>
                <c:pt idx="542">
                  <c:v>542</c:v>
                </c:pt>
                <c:pt idx="543">
                  <c:v>543</c:v>
                </c:pt>
                <c:pt idx="544">
                  <c:v>544</c:v>
                </c:pt>
                <c:pt idx="545">
                  <c:v>545</c:v>
                </c:pt>
                <c:pt idx="546">
                  <c:v>546</c:v>
                </c:pt>
                <c:pt idx="547">
                  <c:v>547</c:v>
                </c:pt>
                <c:pt idx="548">
                  <c:v>548</c:v>
                </c:pt>
                <c:pt idx="549">
                  <c:v>549</c:v>
                </c:pt>
                <c:pt idx="550">
                  <c:v>550</c:v>
                </c:pt>
                <c:pt idx="551">
                  <c:v>551</c:v>
                </c:pt>
                <c:pt idx="552">
                  <c:v>552</c:v>
                </c:pt>
                <c:pt idx="553">
                  <c:v>553</c:v>
                </c:pt>
                <c:pt idx="554">
                  <c:v>554</c:v>
                </c:pt>
                <c:pt idx="555">
                  <c:v>555</c:v>
                </c:pt>
                <c:pt idx="556">
                  <c:v>556</c:v>
                </c:pt>
                <c:pt idx="557">
                  <c:v>557</c:v>
                </c:pt>
                <c:pt idx="558">
                  <c:v>558</c:v>
                </c:pt>
                <c:pt idx="559">
                  <c:v>559</c:v>
                </c:pt>
                <c:pt idx="560">
                  <c:v>560</c:v>
                </c:pt>
                <c:pt idx="561">
                  <c:v>561</c:v>
                </c:pt>
                <c:pt idx="562">
                  <c:v>562</c:v>
                </c:pt>
                <c:pt idx="563">
                  <c:v>563</c:v>
                </c:pt>
                <c:pt idx="564">
                  <c:v>564</c:v>
                </c:pt>
                <c:pt idx="565">
                  <c:v>565</c:v>
                </c:pt>
                <c:pt idx="566">
                  <c:v>566</c:v>
                </c:pt>
                <c:pt idx="567">
                  <c:v>567</c:v>
                </c:pt>
                <c:pt idx="568">
                  <c:v>568</c:v>
                </c:pt>
                <c:pt idx="569">
                  <c:v>569</c:v>
                </c:pt>
                <c:pt idx="570">
                  <c:v>570</c:v>
                </c:pt>
                <c:pt idx="571">
                  <c:v>571</c:v>
                </c:pt>
                <c:pt idx="572">
                  <c:v>572</c:v>
                </c:pt>
                <c:pt idx="573">
                  <c:v>573</c:v>
                </c:pt>
                <c:pt idx="574">
                  <c:v>574</c:v>
                </c:pt>
                <c:pt idx="575">
                  <c:v>575</c:v>
                </c:pt>
                <c:pt idx="576">
                  <c:v>576</c:v>
                </c:pt>
                <c:pt idx="577">
                  <c:v>577</c:v>
                </c:pt>
                <c:pt idx="578">
                  <c:v>578</c:v>
                </c:pt>
                <c:pt idx="579">
                  <c:v>579</c:v>
                </c:pt>
                <c:pt idx="580">
                  <c:v>580</c:v>
                </c:pt>
                <c:pt idx="581">
                  <c:v>581</c:v>
                </c:pt>
                <c:pt idx="582">
                  <c:v>582</c:v>
                </c:pt>
                <c:pt idx="583">
                  <c:v>583</c:v>
                </c:pt>
                <c:pt idx="584">
                  <c:v>584</c:v>
                </c:pt>
                <c:pt idx="585">
                  <c:v>585</c:v>
                </c:pt>
                <c:pt idx="586">
                  <c:v>586</c:v>
                </c:pt>
                <c:pt idx="587">
                  <c:v>587</c:v>
                </c:pt>
                <c:pt idx="588">
                  <c:v>588</c:v>
                </c:pt>
                <c:pt idx="589">
                  <c:v>589</c:v>
                </c:pt>
                <c:pt idx="590">
                  <c:v>590</c:v>
                </c:pt>
                <c:pt idx="591">
                  <c:v>591</c:v>
                </c:pt>
                <c:pt idx="592">
                  <c:v>592</c:v>
                </c:pt>
                <c:pt idx="593">
                  <c:v>593</c:v>
                </c:pt>
                <c:pt idx="594">
                  <c:v>594</c:v>
                </c:pt>
                <c:pt idx="595">
                  <c:v>595</c:v>
                </c:pt>
                <c:pt idx="596">
                  <c:v>596</c:v>
                </c:pt>
                <c:pt idx="597">
                  <c:v>597</c:v>
                </c:pt>
                <c:pt idx="598">
                  <c:v>598</c:v>
                </c:pt>
                <c:pt idx="599">
                  <c:v>599</c:v>
                </c:pt>
                <c:pt idx="600">
                  <c:v>600</c:v>
                </c:pt>
                <c:pt idx="601">
                  <c:v>601</c:v>
                </c:pt>
              </c:numCache>
            </c:numRef>
          </c:xVal>
          <c:yVal>
            <c:numRef>
              <c:f>'Updated T2 Tube HT Plots'!$X$3:$X$604</c:f>
              <c:numCache>
                <c:formatCode>General</c:formatCode>
                <c:ptCount val="602"/>
                <c:pt idx="0">
                  <c:v>3.1646296539505099</c:v>
                </c:pt>
                <c:pt idx="1">
                  <c:v>3.0828843932932264</c:v>
                </c:pt>
                <c:pt idx="2">
                  <c:v>3.1101852414684212</c:v>
                </c:pt>
                <c:pt idx="3">
                  <c:v>3.1926154238378186</c:v>
                </c:pt>
                <c:pt idx="4">
                  <c:v>3.2705672158850412</c:v>
                </c:pt>
                <c:pt idx="5">
                  <c:v>3.1884578689966663</c:v>
                </c:pt>
                <c:pt idx="6">
                  <c:v>3.1128129614549982</c:v>
                </c:pt>
                <c:pt idx="7">
                  <c:v>3.1942938578630402</c:v>
                </c:pt>
                <c:pt idx="8">
                  <c:v>3.1598707335784777</c:v>
                </c:pt>
                <c:pt idx="9">
                  <c:v>3.2931899363896502</c:v>
                </c:pt>
                <c:pt idx="10">
                  <c:v>3.2651092182206862</c:v>
                </c:pt>
                <c:pt idx="11">
                  <c:v>3.2451865089435747</c:v>
                </c:pt>
                <c:pt idx="12">
                  <c:v>3.2620804305861397</c:v>
                </c:pt>
                <c:pt idx="13">
                  <c:v>3.4925307155264802</c:v>
                </c:pt>
                <c:pt idx="14">
                  <c:v>3.5224029026177988</c:v>
                </c:pt>
                <c:pt idx="15">
                  <c:v>3.3323261325809868</c:v>
                </c:pt>
                <c:pt idx="16">
                  <c:v>3.3101769397200367</c:v>
                </c:pt>
                <c:pt idx="17">
                  <c:v>3.4342399236297432</c:v>
                </c:pt>
                <c:pt idx="18">
                  <c:v>3.5631614149544499</c:v>
                </c:pt>
                <c:pt idx="19">
                  <c:v>3.4308187938228167</c:v>
                </c:pt>
                <c:pt idx="20">
                  <c:v>3.5504324857599387</c:v>
                </c:pt>
                <c:pt idx="21">
                  <c:v>3.6779460796476098</c:v>
                </c:pt>
                <c:pt idx="22">
                  <c:v>3.7998057770541798</c:v>
                </c:pt>
                <c:pt idx="23">
                  <c:v>3.7159733133489277</c:v>
                </c:pt>
                <c:pt idx="24">
                  <c:v>3.6420953007714898</c:v>
                </c:pt>
                <c:pt idx="25">
                  <c:v>3.5499796751688577</c:v>
                </c:pt>
                <c:pt idx="26">
                  <c:v>3.6813310352035402</c:v>
                </c:pt>
                <c:pt idx="27">
                  <c:v>3.6437561532731997</c:v>
                </c:pt>
                <c:pt idx="28">
                  <c:v>3.5555622958843598</c:v>
                </c:pt>
                <c:pt idx="29">
                  <c:v>3.63304084410527</c:v>
                </c:pt>
                <c:pt idx="30">
                  <c:v>3.8631060282817402</c:v>
                </c:pt>
                <c:pt idx="31">
                  <c:v>3.8295990867599801</c:v>
                </c:pt>
                <c:pt idx="32">
                  <c:v>3.9010146934803798</c:v>
                </c:pt>
                <c:pt idx="33">
                  <c:v>3.9242367353429812</c:v>
                </c:pt>
                <c:pt idx="34">
                  <c:v>3.7736318456085263</c:v>
                </c:pt>
                <c:pt idx="35">
                  <c:v>3.8526928259098452</c:v>
                </c:pt>
                <c:pt idx="36">
                  <c:v>3.8628434662109177</c:v>
                </c:pt>
                <c:pt idx="37">
                  <c:v>3.9509412139853599</c:v>
                </c:pt>
                <c:pt idx="38">
                  <c:v>3.9060691474086977</c:v>
                </c:pt>
                <c:pt idx="39">
                  <c:v>4.0344265642383546</c:v>
                </c:pt>
                <c:pt idx="40">
                  <c:v>4.0045916564731145</c:v>
                </c:pt>
                <c:pt idx="41">
                  <c:v>3.8991137722067499</c:v>
                </c:pt>
                <c:pt idx="42">
                  <c:v>4.0812379349805123</c:v>
                </c:pt>
                <c:pt idx="43">
                  <c:v>4.0447634179872303</c:v>
                </c:pt>
                <c:pt idx="44">
                  <c:v>4.1642467108130301</c:v>
                </c:pt>
                <c:pt idx="45">
                  <c:v>4.1865453850786434</c:v>
                </c:pt>
                <c:pt idx="46">
                  <c:v>4.2518568004764745</c:v>
                </c:pt>
                <c:pt idx="47">
                  <c:v>4.2166074891878678</c:v>
                </c:pt>
                <c:pt idx="48">
                  <c:v>4.2316751465441973</c:v>
                </c:pt>
                <c:pt idx="49">
                  <c:v>4.1459697078399396</c:v>
                </c:pt>
                <c:pt idx="50">
                  <c:v>4.3244808033785471</c:v>
                </c:pt>
                <c:pt idx="51">
                  <c:v>4.1282678130875885</c:v>
                </c:pt>
                <c:pt idx="52">
                  <c:v>4.3010160174926702</c:v>
                </c:pt>
                <c:pt idx="53">
                  <c:v>4.1489729055785602</c:v>
                </c:pt>
                <c:pt idx="54">
                  <c:v>3.9145940331854798</c:v>
                </c:pt>
                <c:pt idx="55">
                  <c:v>3.8855604513813202</c:v>
                </c:pt>
                <c:pt idx="56">
                  <c:v>3.9597979215757997</c:v>
                </c:pt>
                <c:pt idx="57">
                  <c:v>3.92517812782103</c:v>
                </c:pt>
                <c:pt idx="58">
                  <c:v>3.9608460851733267</c:v>
                </c:pt>
                <c:pt idx="59">
                  <c:v>3.9395656190189432</c:v>
                </c:pt>
                <c:pt idx="60">
                  <c:v>3.8617616478030401</c:v>
                </c:pt>
                <c:pt idx="61">
                  <c:v>3.9914602240653787</c:v>
                </c:pt>
                <c:pt idx="62">
                  <c:v>3.9687659042740382</c:v>
                </c:pt>
                <c:pt idx="63">
                  <c:v>3.9073764888151699</c:v>
                </c:pt>
                <c:pt idx="64">
                  <c:v>3.9808833190827477</c:v>
                </c:pt>
                <c:pt idx="65">
                  <c:v>3.9151016323914698</c:v>
                </c:pt>
                <c:pt idx="66">
                  <c:v>3.9454272985679966</c:v>
                </c:pt>
                <c:pt idx="67">
                  <c:v>3.8284103919617101</c:v>
                </c:pt>
                <c:pt idx="68">
                  <c:v>3.9676506433147067</c:v>
                </c:pt>
                <c:pt idx="69">
                  <c:v>3.7062395382515212</c:v>
                </c:pt>
                <c:pt idx="70">
                  <c:v>3.8875198765560492</c:v>
                </c:pt>
                <c:pt idx="71">
                  <c:v>4.1262075579014255</c:v>
                </c:pt>
                <c:pt idx="72">
                  <c:v>3.9701915994183401</c:v>
                </c:pt>
                <c:pt idx="73">
                  <c:v>4.0022306580293066</c:v>
                </c:pt>
                <c:pt idx="74">
                  <c:v>4.0353037742797424</c:v>
                </c:pt>
                <c:pt idx="75">
                  <c:v>4.1167693970026322</c:v>
                </c:pt>
                <c:pt idx="76">
                  <c:v>3.9499126929365098</c:v>
                </c:pt>
                <c:pt idx="77">
                  <c:v>3.9701349483588801</c:v>
                </c:pt>
                <c:pt idx="78">
                  <c:v>4.209269492441158</c:v>
                </c:pt>
                <c:pt idx="79">
                  <c:v>4.0820158222729317</c:v>
                </c:pt>
                <c:pt idx="80">
                  <c:v>4.1133091197307197</c:v>
                </c:pt>
                <c:pt idx="81">
                  <c:v>4.0968284014574703</c:v>
                </c:pt>
                <c:pt idx="82">
                  <c:v>3.9693354536587577</c:v>
                </c:pt>
                <c:pt idx="83">
                  <c:v>4.1969614106879876</c:v>
                </c:pt>
                <c:pt idx="84">
                  <c:v>4.2742436429924124</c:v>
                </c:pt>
                <c:pt idx="85">
                  <c:v>4.1996447919670734</c:v>
                </c:pt>
                <c:pt idx="86">
                  <c:v>4.2318330041921488</c:v>
                </c:pt>
                <c:pt idx="87">
                  <c:v>4.404651414634797</c:v>
                </c:pt>
                <c:pt idx="88">
                  <c:v>4.4886715112787714</c:v>
                </c:pt>
                <c:pt idx="89">
                  <c:v>4.7135188956515002</c:v>
                </c:pt>
                <c:pt idx="90">
                  <c:v>4.6410551062355765</c:v>
                </c:pt>
                <c:pt idx="91">
                  <c:v>4.5646417052029324</c:v>
                </c:pt>
                <c:pt idx="92">
                  <c:v>4.6991255215527366</c:v>
                </c:pt>
                <c:pt idx="93">
                  <c:v>4.7217677225166534</c:v>
                </c:pt>
                <c:pt idx="94">
                  <c:v>4.5405983975202</c:v>
                </c:pt>
                <c:pt idx="95">
                  <c:v>4.5716964411323735</c:v>
                </c:pt>
                <c:pt idx="96">
                  <c:v>4.79639495222359</c:v>
                </c:pt>
                <c:pt idx="97">
                  <c:v>4.8697504500932798</c:v>
                </c:pt>
                <c:pt idx="98">
                  <c:v>5.0465652677740085</c:v>
                </c:pt>
                <c:pt idx="99">
                  <c:v>4.8185461060559645</c:v>
                </c:pt>
                <c:pt idx="100">
                  <c:v>4.9425674543348448</c:v>
                </c:pt>
                <c:pt idx="101">
                  <c:v>4.6696898506481697</c:v>
                </c:pt>
                <c:pt idx="102">
                  <c:v>4.5932948728038703</c:v>
                </c:pt>
                <c:pt idx="103">
                  <c:v>4.7230760762420045</c:v>
                </c:pt>
                <c:pt idx="104">
                  <c:v>4.6942415365898977</c:v>
                </c:pt>
                <c:pt idx="105">
                  <c:v>4.6650969957156398</c:v>
                </c:pt>
                <c:pt idx="106">
                  <c:v>4.6409046934353455</c:v>
                </c:pt>
                <c:pt idx="107">
                  <c:v>4.7163361275603304</c:v>
                </c:pt>
                <c:pt idx="108">
                  <c:v>4.7431852723018295</c:v>
                </c:pt>
                <c:pt idx="109">
                  <c:v>4.7661957256049003</c:v>
                </c:pt>
                <c:pt idx="110">
                  <c:v>4.7874226776809685</c:v>
                </c:pt>
                <c:pt idx="111">
                  <c:v>4.75601905578994</c:v>
                </c:pt>
                <c:pt idx="112">
                  <c:v>4.8828969058329896</c:v>
                </c:pt>
                <c:pt idx="113">
                  <c:v>4.6049749464039049</c:v>
                </c:pt>
                <c:pt idx="114">
                  <c:v>4.7837426870673534</c:v>
                </c:pt>
                <c:pt idx="115">
                  <c:v>4.7529216373416201</c:v>
                </c:pt>
                <c:pt idx="116">
                  <c:v>4.9237324554279498</c:v>
                </c:pt>
                <c:pt idx="117">
                  <c:v>4.8469598345763698</c:v>
                </c:pt>
                <c:pt idx="118">
                  <c:v>4.8647415471720645</c:v>
                </c:pt>
                <c:pt idx="119">
                  <c:v>4.9878967364717095</c:v>
                </c:pt>
                <c:pt idx="120">
                  <c:v>5.0631813353899755</c:v>
                </c:pt>
                <c:pt idx="121">
                  <c:v>5.1339131258240434</c:v>
                </c:pt>
                <c:pt idx="122">
                  <c:v>5.40043326744133</c:v>
                </c:pt>
                <c:pt idx="123">
                  <c:v>5.4635880750931598</c:v>
                </c:pt>
                <c:pt idx="124">
                  <c:v>5.4901826832807199</c:v>
                </c:pt>
                <c:pt idx="125">
                  <c:v>5.4530204836132672</c:v>
                </c:pt>
                <c:pt idx="126">
                  <c:v>5.27718954909417</c:v>
                </c:pt>
                <c:pt idx="127">
                  <c:v>5.347402541726888</c:v>
                </c:pt>
                <c:pt idx="128">
                  <c:v>5.5650866185041785</c:v>
                </c:pt>
                <c:pt idx="129">
                  <c:v>5.3861996252253999</c:v>
                </c:pt>
                <c:pt idx="130">
                  <c:v>5.3065849639913045</c:v>
                </c:pt>
                <c:pt idx="131">
                  <c:v>5.525405019155774</c:v>
                </c:pt>
                <c:pt idx="132">
                  <c:v>5.2915292970075898</c:v>
                </c:pt>
                <c:pt idx="133">
                  <c:v>5.3168786429046824</c:v>
                </c:pt>
                <c:pt idx="134">
                  <c:v>5.1791861212543324</c:v>
                </c:pt>
                <c:pt idx="135">
                  <c:v>5.197780927008262</c:v>
                </c:pt>
                <c:pt idx="136">
                  <c:v>5.118141248592929</c:v>
                </c:pt>
                <c:pt idx="137">
                  <c:v>5.2926031679132999</c:v>
                </c:pt>
                <c:pt idx="138">
                  <c:v>5.3594495850364714</c:v>
                </c:pt>
                <c:pt idx="139">
                  <c:v>5.4321581326328934</c:v>
                </c:pt>
                <c:pt idx="140">
                  <c:v>5.2948027738135197</c:v>
                </c:pt>
                <c:pt idx="141">
                  <c:v>5.2631493368048714</c:v>
                </c:pt>
                <c:pt idx="142">
                  <c:v>5.3297187355617099</c:v>
                </c:pt>
                <c:pt idx="143">
                  <c:v>5.6514142508397196</c:v>
                </c:pt>
                <c:pt idx="144">
                  <c:v>5.5128705552312445</c:v>
                </c:pt>
                <c:pt idx="145">
                  <c:v>5.6825445686016733</c:v>
                </c:pt>
                <c:pt idx="146">
                  <c:v>5.6470779025817395</c:v>
                </c:pt>
                <c:pt idx="147">
                  <c:v>5.5112055541353397</c:v>
                </c:pt>
                <c:pt idx="148">
                  <c:v>5.779049407231498</c:v>
                </c:pt>
                <c:pt idx="149">
                  <c:v>5.5467350559717801</c:v>
                </c:pt>
                <c:pt idx="150">
                  <c:v>5.5125042136288656</c:v>
                </c:pt>
                <c:pt idx="151">
                  <c:v>5.7322568170597155</c:v>
                </c:pt>
                <c:pt idx="152">
                  <c:v>5.6488088508033965</c:v>
                </c:pt>
                <c:pt idx="153">
                  <c:v>5.4618644017014102</c:v>
                </c:pt>
                <c:pt idx="154">
                  <c:v>5.3786217201738742</c:v>
                </c:pt>
                <c:pt idx="155">
                  <c:v>5.69196134341946</c:v>
                </c:pt>
                <c:pt idx="156">
                  <c:v>5.5641645639822581</c:v>
                </c:pt>
                <c:pt idx="157">
                  <c:v>5.6759638154532999</c:v>
                </c:pt>
                <c:pt idx="158">
                  <c:v>5.5902247228951403</c:v>
                </c:pt>
                <c:pt idx="159">
                  <c:v>5.7498780438795434</c:v>
                </c:pt>
                <c:pt idx="160">
                  <c:v>5.5722813858447253</c:v>
                </c:pt>
                <c:pt idx="161">
                  <c:v>5.7864316922605914</c:v>
                </c:pt>
                <c:pt idx="162">
                  <c:v>5.8487766240286714</c:v>
                </c:pt>
                <c:pt idx="163">
                  <c:v>5.6202754215658945</c:v>
                </c:pt>
                <c:pt idx="164">
                  <c:v>5.7788641762175397</c:v>
                </c:pt>
                <c:pt idx="165">
                  <c:v>5.7970106488467703</c:v>
                </c:pt>
                <c:pt idx="166">
                  <c:v>5.7607470351756724</c:v>
                </c:pt>
                <c:pt idx="167">
                  <c:v>5.7689879957654355</c:v>
                </c:pt>
                <c:pt idx="168">
                  <c:v>5.8918118615593356</c:v>
                </c:pt>
                <c:pt idx="169">
                  <c:v>5.7993510718988714</c:v>
                </c:pt>
                <c:pt idx="170">
                  <c:v>5.9076338157397714</c:v>
                </c:pt>
                <c:pt idx="171">
                  <c:v>5.9258614776984455</c:v>
                </c:pt>
                <c:pt idx="172">
                  <c:v>5.7981247237945199</c:v>
                </c:pt>
                <c:pt idx="173">
                  <c:v>5.6000962379283665</c:v>
                </c:pt>
                <c:pt idx="174">
                  <c:v>5.4046230488240434</c:v>
                </c:pt>
                <c:pt idx="175">
                  <c:v>5.3359780476570755</c:v>
                </c:pt>
                <c:pt idx="176">
                  <c:v>5.2153541886243824</c:v>
                </c:pt>
                <c:pt idx="177">
                  <c:v>5.0681138969603685</c:v>
                </c:pt>
                <c:pt idx="178">
                  <c:v>5.1603307755011203</c:v>
                </c:pt>
                <c:pt idx="179">
                  <c:v>5.1603717581666055</c:v>
                </c:pt>
                <c:pt idx="180">
                  <c:v>5.0739848655941096</c:v>
                </c:pt>
                <c:pt idx="181">
                  <c:v>4.9324242378863685</c:v>
                </c:pt>
                <c:pt idx="182">
                  <c:v>5.1810474056402036</c:v>
                </c:pt>
                <c:pt idx="183">
                  <c:v>4.9003107424531533</c:v>
                </c:pt>
                <c:pt idx="184">
                  <c:v>5.0028431239908278</c:v>
                </c:pt>
                <c:pt idx="185">
                  <c:v>5.1989376466404131</c:v>
                </c:pt>
                <c:pt idx="186">
                  <c:v>5.2539063132688399</c:v>
                </c:pt>
                <c:pt idx="187">
                  <c:v>5.1649197628093502</c:v>
                </c:pt>
                <c:pt idx="188">
                  <c:v>5.0777030864945534</c:v>
                </c:pt>
                <c:pt idx="189">
                  <c:v>5.1810213497514601</c:v>
                </c:pt>
                <c:pt idx="190">
                  <c:v>5.0505378358524045</c:v>
                </c:pt>
                <c:pt idx="191">
                  <c:v>5.2462218524739903</c:v>
                </c:pt>
                <c:pt idx="192">
                  <c:v>5.3510802820150545</c:v>
                </c:pt>
                <c:pt idx="193">
                  <c:v>5.4064884175951997</c:v>
                </c:pt>
                <c:pt idx="194">
                  <c:v>5.3176695735938901</c:v>
                </c:pt>
                <c:pt idx="195">
                  <c:v>5.4695300389912065</c:v>
                </c:pt>
                <c:pt idx="196">
                  <c:v>5.6669541682368196</c:v>
                </c:pt>
                <c:pt idx="197">
                  <c:v>5.7182545327362675</c:v>
                </c:pt>
                <c:pt idx="198">
                  <c:v>5.823784356417451</c:v>
                </c:pt>
                <c:pt idx="199">
                  <c:v>5.7808892606316302</c:v>
                </c:pt>
                <c:pt idx="200">
                  <c:v>5.7902330010661824</c:v>
                </c:pt>
                <c:pt idx="201">
                  <c:v>5.7976074831880924</c:v>
                </c:pt>
                <c:pt idx="202">
                  <c:v>5.7089241707384355</c:v>
                </c:pt>
                <c:pt idx="203">
                  <c:v>5.80966005794824</c:v>
                </c:pt>
                <c:pt idx="204">
                  <c:v>5.7228824324602146</c:v>
                </c:pt>
                <c:pt idx="205">
                  <c:v>5.8242514665249789</c:v>
                </c:pt>
                <c:pt idx="206">
                  <c:v>5.8768776032115424</c:v>
                </c:pt>
                <c:pt idx="207">
                  <c:v>5.9320268468834865</c:v>
                </c:pt>
                <c:pt idx="208">
                  <c:v>5.88731146574683</c:v>
                </c:pt>
                <c:pt idx="209">
                  <c:v>5.7991272669938603</c:v>
                </c:pt>
                <c:pt idx="210">
                  <c:v>5.8521239095363917</c:v>
                </c:pt>
                <c:pt idx="211">
                  <c:v>5.8566164607369045</c:v>
                </c:pt>
                <c:pt idx="212">
                  <c:v>6.0972062740838604</c:v>
                </c:pt>
                <c:pt idx="213">
                  <c:v>6.0110982008734304</c:v>
                </c:pt>
                <c:pt idx="214">
                  <c:v>6.1523580783409368</c:v>
                </c:pt>
                <c:pt idx="215">
                  <c:v>6.4405698496691501</c:v>
                </c:pt>
                <c:pt idx="216">
                  <c:v>6.3446385289971765</c:v>
                </c:pt>
                <c:pt idx="217">
                  <c:v>6.3935989017831103</c:v>
                </c:pt>
                <c:pt idx="218">
                  <c:v>6.3497811285850485</c:v>
                </c:pt>
                <c:pt idx="219">
                  <c:v>6.5411969092812496</c:v>
                </c:pt>
                <c:pt idx="220">
                  <c:v>6.5377025739494545</c:v>
                </c:pt>
                <c:pt idx="221">
                  <c:v>6.6362326969485101</c:v>
                </c:pt>
                <c:pt idx="222">
                  <c:v>6.4896975039598894</c:v>
                </c:pt>
                <c:pt idx="223">
                  <c:v>6.7226921664326333</c:v>
                </c:pt>
                <c:pt idx="224">
                  <c:v>6.6789534440152796</c:v>
                </c:pt>
                <c:pt idx="225">
                  <c:v>6.5815152665460932</c:v>
                </c:pt>
                <c:pt idx="226">
                  <c:v>6.5777589814109101</c:v>
                </c:pt>
                <c:pt idx="227">
                  <c:v>6.6247523328561755</c:v>
                </c:pt>
                <c:pt idx="228">
                  <c:v>6.385903794921898</c:v>
                </c:pt>
                <c:pt idx="229">
                  <c:v>6.47643900071599</c:v>
                </c:pt>
                <c:pt idx="230">
                  <c:v>6.8473328736023298</c:v>
                </c:pt>
                <c:pt idx="231">
                  <c:v>6.7986890781345997</c:v>
                </c:pt>
                <c:pt idx="232">
                  <c:v>7.0272937836001796</c:v>
                </c:pt>
                <c:pt idx="233">
                  <c:v>7.021752100602642</c:v>
                </c:pt>
                <c:pt idx="234">
                  <c:v>7.0162991515297914</c:v>
                </c:pt>
                <c:pt idx="235">
                  <c:v>6.8708153875674745</c:v>
                </c:pt>
                <c:pt idx="236">
                  <c:v>6.9597471533920992</c:v>
                </c:pt>
                <c:pt idx="237">
                  <c:v>7.2771512649774275</c:v>
                </c:pt>
                <c:pt idx="238">
                  <c:v>7.2264123302764727</c:v>
                </c:pt>
                <c:pt idx="239">
                  <c:v>7.1246842462139703</c:v>
                </c:pt>
                <c:pt idx="240">
                  <c:v>7.0695569552601496</c:v>
                </c:pt>
                <c:pt idx="241">
                  <c:v>7.0598600929707498</c:v>
                </c:pt>
                <c:pt idx="242">
                  <c:v>7.4764860551790804</c:v>
                </c:pt>
                <c:pt idx="243">
                  <c:v>7.32644430490289</c:v>
                </c:pt>
                <c:pt idx="244">
                  <c:v>7.4646637931297564</c:v>
                </c:pt>
                <c:pt idx="245">
                  <c:v>7.4497583284523934</c:v>
                </c:pt>
                <c:pt idx="246">
                  <c:v>7.6756694235972924</c:v>
                </c:pt>
                <c:pt idx="247">
                  <c:v>7.6219827307540795</c:v>
                </c:pt>
                <c:pt idx="248">
                  <c:v>7.70314882081506</c:v>
                </c:pt>
                <c:pt idx="249">
                  <c:v>7.8288256973763675</c:v>
                </c:pt>
                <c:pt idx="250">
                  <c:v>7.9146753812442503</c:v>
                </c:pt>
                <c:pt idx="251">
                  <c:v>7.901228494955209</c:v>
                </c:pt>
                <c:pt idx="252">
                  <c:v>7.6560899507514755</c:v>
                </c:pt>
                <c:pt idx="253">
                  <c:v>7.8244518927113855</c:v>
                </c:pt>
                <c:pt idx="254">
                  <c:v>7.6754367619623203</c:v>
                </c:pt>
                <c:pt idx="255">
                  <c:v>7.7057257131196524</c:v>
                </c:pt>
                <c:pt idx="256">
                  <c:v>7.7884267445350499</c:v>
                </c:pt>
                <c:pt idx="257">
                  <c:v>7.7768451986964404</c:v>
                </c:pt>
                <c:pt idx="258">
                  <c:v>7.9529822739151355</c:v>
                </c:pt>
                <c:pt idx="259">
                  <c:v>7.8867830869188404</c:v>
                </c:pt>
                <c:pt idx="260">
                  <c:v>7.8254008217499544</c:v>
                </c:pt>
                <c:pt idx="261">
                  <c:v>7.8140940468110252</c:v>
                </c:pt>
                <c:pt idx="262">
                  <c:v>7.7053799406824801</c:v>
                </c:pt>
                <c:pt idx="263">
                  <c:v>7.9238342054151065</c:v>
                </c:pt>
                <c:pt idx="264">
                  <c:v>8.1434739870184689</c:v>
                </c:pt>
                <c:pt idx="265">
                  <c:v>8.0805792539664747</c:v>
                </c:pt>
                <c:pt idx="266">
                  <c:v>8.1101679576460004</c:v>
                </c:pt>
                <c:pt idx="267">
                  <c:v>7.9026163966576899</c:v>
                </c:pt>
                <c:pt idx="268">
                  <c:v>8.1236743275504182</c:v>
                </c:pt>
                <c:pt idx="269">
                  <c:v>8.3367924912030098</c:v>
                </c:pt>
                <c:pt idx="270">
                  <c:v>8.0809473481863208</c:v>
                </c:pt>
                <c:pt idx="271">
                  <c:v>8.1594963872386845</c:v>
                </c:pt>
                <c:pt idx="272">
                  <c:v>8.2350626528612505</c:v>
                </c:pt>
                <c:pt idx="273">
                  <c:v>8.2651665660793725</c:v>
                </c:pt>
                <c:pt idx="274">
                  <c:v>8.2429306774221107</c:v>
                </c:pt>
                <c:pt idx="275">
                  <c:v>8.4190470973510294</c:v>
                </c:pt>
                <c:pt idx="276">
                  <c:v>8.253109369152849</c:v>
                </c:pt>
                <c:pt idx="277">
                  <c:v>8.1908132538428902</c:v>
                </c:pt>
                <c:pt idx="278">
                  <c:v>8.1244960819859546</c:v>
                </c:pt>
                <c:pt idx="279">
                  <c:v>7.8684667026487896</c:v>
                </c:pt>
                <c:pt idx="280">
                  <c:v>7.9390413450248802</c:v>
                </c:pt>
                <c:pt idx="281">
                  <c:v>8.206281099690818</c:v>
                </c:pt>
                <c:pt idx="282">
                  <c:v>8.280471384489319</c:v>
                </c:pt>
                <c:pt idx="283">
                  <c:v>8.3103334004646996</c:v>
                </c:pt>
                <c:pt idx="284">
                  <c:v>8.1729732762373608</c:v>
                </c:pt>
                <c:pt idx="285">
                  <c:v>8.1440766354015519</c:v>
                </c:pt>
                <c:pt idx="286">
                  <c:v>8.6085443404890203</c:v>
                </c:pt>
                <c:pt idx="287">
                  <c:v>9.0945199014663007</c:v>
                </c:pt>
                <c:pt idx="288">
                  <c:v>9.3550754406355239</c:v>
                </c:pt>
                <c:pt idx="289">
                  <c:v>9.3387754188989494</c:v>
                </c:pt>
                <c:pt idx="290">
                  <c:v>9.4783859561254804</c:v>
                </c:pt>
                <c:pt idx="291">
                  <c:v>9.2038774006548092</c:v>
                </c:pt>
                <c:pt idx="292">
                  <c:v>9.1202457229417089</c:v>
                </c:pt>
                <c:pt idx="293">
                  <c:v>8.8346028399855747</c:v>
                </c:pt>
                <c:pt idx="294">
                  <c:v>8.5889837039017181</c:v>
                </c:pt>
                <c:pt idx="295">
                  <c:v>8.5122022044883447</c:v>
                </c:pt>
                <c:pt idx="296">
                  <c:v>8.3710609209580191</c:v>
                </c:pt>
                <c:pt idx="297">
                  <c:v>8.0549298369038027</c:v>
                </c:pt>
                <c:pt idx="298">
                  <c:v>8.1069125958458592</c:v>
                </c:pt>
                <c:pt idx="299">
                  <c:v>8.0222763396762566</c:v>
                </c:pt>
                <c:pt idx="300">
                  <c:v>7.8521952291903885</c:v>
                </c:pt>
                <c:pt idx="301">
                  <c:v>7.7515477209467303</c:v>
                </c:pt>
                <c:pt idx="302">
                  <c:v>7.487443730494447</c:v>
                </c:pt>
                <c:pt idx="303">
                  <c:v>7.3251696785208917</c:v>
                </c:pt>
                <c:pt idx="304">
                  <c:v>7.2228109698560337</c:v>
                </c:pt>
                <c:pt idx="305">
                  <c:v>7.1927332582142265</c:v>
                </c:pt>
                <c:pt idx="306">
                  <c:v>6.9446450554931722</c:v>
                </c:pt>
                <c:pt idx="307">
                  <c:v>6.7962143433482485</c:v>
                </c:pt>
                <c:pt idx="308">
                  <c:v>6.5850985285438703</c:v>
                </c:pt>
                <c:pt idx="309">
                  <c:v>6.4941028446433897</c:v>
                </c:pt>
                <c:pt idx="310">
                  <c:v>6.3485255382265438</c:v>
                </c:pt>
                <c:pt idx="311">
                  <c:v>6.1071055305682407</c:v>
                </c:pt>
                <c:pt idx="312">
                  <c:v>6.3305749370090645</c:v>
                </c:pt>
                <c:pt idx="313">
                  <c:v>6.2738832235048134</c:v>
                </c:pt>
                <c:pt idx="314">
                  <c:v>6.3711181877066414</c:v>
                </c:pt>
                <c:pt idx="315">
                  <c:v>6.4593277441655914</c:v>
                </c:pt>
                <c:pt idx="316">
                  <c:v>6.3665956782807855</c:v>
                </c:pt>
                <c:pt idx="317">
                  <c:v>6.1365756606792745</c:v>
                </c:pt>
                <c:pt idx="318">
                  <c:v>5.86159218651005</c:v>
                </c:pt>
                <c:pt idx="319">
                  <c:v>5.8255123072807846</c:v>
                </c:pt>
                <c:pt idx="320">
                  <c:v>5.6954665695928846</c:v>
                </c:pt>
                <c:pt idx="321">
                  <c:v>5.7462820058950514</c:v>
                </c:pt>
                <c:pt idx="322">
                  <c:v>5.6255984563834787</c:v>
                </c:pt>
                <c:pt idx="323">
                  <c:v>5.7295260554482486</c:v>
                </c:pt>
                <c:pt idx="324">
                  <c:v>5.5153004282945899</c:v>
                </c:pt>
                <c:pt idx="325">
                  <c:v>5.4895714505930524</c:v>
                </c:pt>
                <c:pt idx="326">
                  <c:v>5.3652913245388003</c:v>
                </c:pt>
                <c:pt idx="327">
                  <c:v>5.1593851135293098</c:v>
                </c:pt>
                <c:pt idx="328">
                  <c:v>5.3608240698548855</c:v>
                </c:pt>
                <c:pt idx="329">
                  <c:v>5.150616746570968</c:v>
                </c:pt>
                <c:pt idx="330">
                  <c:v>4.8963432077541134</c:v>
                </c:pt>
                <c:pt idx="331">
                  <c:v>4.8334210218998424</c:v>
                </c:pt>
                <c:pt idx="332">
                  <c:v>4.5865598872745599</c:v>
                </c:pt>
                <c:pt idx="333">
                  <c:v>4.7483693042327522</c:v>
                </c:pt>
                <c:pt idx="334">
                  <c:v>4.8682549529543895</c:v>
                </c:pt>
                <c:pt idx="335">
                  <c:v>4.5719437102988829</c:v>
                </c:pt>
                <c:pt idx="336">
                  <c:v>4.4781414820839531</c:v>
                </c:pt>
                <c:pt idx="337">
                  <c:v>4.3218442119970755</c:v>
                </c:pt>
                <c:pt idx="338">
                  <c:v>4.217885530681496</c:v>
                </c:pt>
                <c:pt idx="339">
                  <c:v>4.2990513034478104</c:v>
                </c:pt>
                <c:pt idx="340">
                  <c:v>4.3255698654316985</c:v>
                </c:pt>
                <c:pt idx="341">
                  <c:v>4.5544754513795445</c:v>
                </c:pt>
                <c:pt idx="342">
                  <c:v>4.3599406273867345</c:v>
                </c:pt>
                <c:pt idx="343">
                  <c:v>4.3097264387362095</c:v>
                </c:pt>
                <c:pt idx="344">
                  <c:v>4.0715173684346304</c:v>
                </c:pt>
                <c:pt idx="345">
                  <c:v>4.0214955091683455</c:v>
                </c:pt>
                <c:pt idx="346">
                  <c:v>4.1083247805768401</c:v>
                </c:pt>
                <c:pt idx="347">
                  <c:v>3.9656267816353612</c:v>
                </c:pt>
                <c:pt idx="348">
                  <c:v>4.0101995437203302</c:v>
                </c:pt>
                <c:pt idx="349">
                  <c:v>3.8694317498533439</c:v>
                </c:pt>
                <c:pt idx="350">
                  <c:v>3.9122553780489353</c:v>
                </c:pt>
                <c:pt idx="351">
                  <c:v>3.7326002154292577</c:v>
                </c:pt>
                <c:pt idx="352">
                  <c:v>3.5964326701235168</c:v>
                </c:pt>
                <c:pt idx="353">
                  <c:v>3.5940537605739</c:v>
                </c:pt>
                <c:pt idx="354">
                  <c:v>3.5528186293562753</c:v>
                </c:pt>
                <c:pt idx="355">
                  <c:v>3.6058495193667577</c:v>
                </c:pt>
                <c:pt idx="356">
                  <c:v>3.6154759534734353</c:v>
                </c:pt>
                <c:pt idx="357">
                  <c:v>3.4328344708321197</c:v>
                </c:pt>
                <c:pt idx="358">
                  <c:v>3.4375304224674412</c:v>
                </c:pt>
                <c:pt idx="359">
                  <c:v>3.54034932993433</c:v>
                </c:pt>
                <c:pt idx="360">
                  <c:v>3.4587956194604477</c:v>
                </c:pt>
                <c:pt idx="361">
                  <c:v>3.2796584808247986</c:v>
                </c:pt>
                <c:pt idx="362">
                  <c:v>3.1954427532803598</c:v>
                </c:pt>
                <c:pt idx="363">
                  <c:v>3.4340194254161567</c:v>
                </c:pt>
                <c:pt idx="364">
                  <c:v>3.3954331158251767</c:v>
                </c:pt>
                <c:pt idx="365">
                  <c:v>3.1743369167448399</c:v>
                </c:pt>
                <c:pt idx="366">
                  <c:v>3.0547366168185</c:v>
                </c:pt>
                <c:pt idx="367">
                  <c:v>3.1590468832537</c:v>
                </c:pt>
                <c:pt idx="368">
                  <c:v>3.1253727078336602</c:v>
                </c:pt>
                <c:pt idx="369">
                  <c:v>3.0923628186377501</c:v>
                </c:pt>
                <c:pt idx="370">
                  <c:v>3.1039037357922612</c:v>
                </c:pt>
                <c:pt idx="371">
                  <c:v>3.0248750682359402</c:v>
                </c:pt>
                <c:pt idx="372">
                  <c:v>2.8087754478702598</c:v>
                </c:pt>
                <c:pt idx="373">
                  <c:v>2.7340625942576797</c:v>
                </c:pt>
                <c:pt idx="374">
                  <c:v>2.70480114368966</c:v>
                </c:pt>
                <c:pt idx="375">
                  <c:v>2.9570703433847267</c:v>
                </c:pt>
                <c:pt idx="376">
                  <c:v>2.9230215796585099</c:v>
                </c:pt>
                <c:pt idx="377">
                  <c:v>2.8451942004122812</c:v>
                </c:pt>
                <c:pt idx="378">
                  <c:v>2.95434421542403</c:v>
                </c:pt>
                <c:pt idx="379">
                  <c:v>3.06358371101663</c:v>
                </c:pt>
                <c:pt idx="380">
                  <c:v>2.99041710861023</c:v>
                </c:pt>
                <c:pt idx="381">
                  <c:v>2.8722243649949477</c:v>
                </c:pt>
                <c:pt idx="382">
                  <c:v>2.84476947776214</c:v>
                </c:pt>
                <c:pt idx="383">
                  <c:v>2.9156383542257167</c:v>
                </c:pt>
                <c:pt idx="384">
                  <c:v>2.7939820578232002</c:v>
                </c:pt>
                <c:pt idx="385">
                  <c:v>2.7261016105750402</c:v>
                </c:pt>
                <c:pt idx="386">
                  <c:v>2.7431900635283486</c:v>
                </c:pt>
                <c:pt idx="387">
                  <c:v>2.8148795607637367</c:v>
                </c:pt>
                <c:pt idx="388">
                  <c:v>2.6082669432951877</c:v>
                </c:pt>
                <c:pt idx="389">
                  <c:v>2.53721152979438</c:v>
                </c:pt>
                <c:pt idx="390">
                  <c:v>2.4680515674432999</c:v>
                </c:pt>
                <c:pt idx="391">
                  <c:v>2.62861831474275</c:v>
                </c:pt>
                <c:pt idx="392">
                  <c:v>2.51587182890496</c:v>
                </c:pt>
                <c:pt idx="393">
                  <c:v>2.2649507903401802</c:v>
                </c:pt>
                <c:pt idx="394">
                  <c:v>2.5661786111415799</c:v>
                </c:pt>
                <c:pt idx="395">
                  <c:v>2.3940647902342067</c:v>
                </c:pt>
                <c:pt idx="396">
                  <c:v>3.0178663601923299</c:v>
                </c:pt>
                <c:pt idx="397">
                  <c:v>3.6501548823194612</c:v>
                </c:pt>
                <c:pt idx="398">
                  <c:v>4.1472890418301596</c:v>
                </c:pt>
                <c:pt idx="399">
                  <c:v>4.2014524171913434</c:v>
                </c:pt>
                <c:pt idx="400">
                  <c:v>4.43271922278542</c:v>
                </c:pt>
                <c:pt idx="401">
                  <c:v>4.5322354782575065</c:v>
                </c:pt>
                <c:pt idx="402">
                  <c:v>4.5834260199884795</c:v>
                </c:pt>
                <c:pt idx="403">
                  <c:v>4.5008904586201801</c:v>
                </c:pt>
                <c:pt idx="404">
                  <c:v>4.5081432571221596</c:v>
                </c:pt>
                <c:pt idx="405">
                  <c:v>4.5151590444561398</c:v>
                </c:pt>
                <c:pt idx="406">
                  <c:v>4.3875886270915645</c:v>
                </c:pt>
                <c:pt idx="407">
                  <c:v>4.6625544601945652</c:v>
                </c:pt>
                <c:pt idx="408">
                  <c:v>4.5788059230825304</c:v>
                </c:pt>
                <c:pt idx="409">
                  <c:v>4.4544005448382755</c:v>
                </c:pt>
                <c:pt idx="410">
                  <c:v>4.4616121978369314</c:v>
                </c:pt>
                <c:pt idx="411">
                  <c:v>4.3802441497567299</c:v>
                </c:pt>
                <c:pt idx="412">
                  <c:v>4.4325136797492455</c:v>
                </c:pt>
                <c:pt idx="413">
                  <c:v>4.4420608999293503</c:v>
                </c:pt>
                <c:pt idx="414">
                  <c:v>4.4043818385689759</c:v>
                </c:pt>
                <c:pt idx="415">
                  <c:v>4.3234510807378497</c:v>
                </c:pt>
                <c:pt idx="416">
                  <c:v>4.24383811979573</c:v>
                </c:pt>
                <c:pt idx="417">
                  <c:v>4.3880318196145796</c:v>
                </c:pt>
                <c:pt idx="418">
                  <c:v>4.4893150558723134</c:v>
                </c:pt>
                <c:pt idx="419">
                  <c:v>4.4060060060568702</c:v>
                </c:pt>
                <c:pt idx="420">
                  <c:v>4.3735308823558396</c:v>
                </c:pt>
                <c:pt idx="421">
                  <c:v>4.2944499084363885</c:v>
                </c:pt>
                <c:pt idx="422">
                  <c:v>4.3048447662529359</c:v>
                </c:pt>
                <c:pt idx="423">
                  <c:v>4.0930951281399555</c:v>
                </c:pt>
                <c:pt idx="424">
                  <c:v>4.1506368679886645</c:v>
                </c:pt>
                <c:pt idx="425">
                  <c:v>4.164382608042712</c:v>
                </c:pt>
                <c:pt idx="426">
                  <c:v>4.0876357403530497</c:v>
                </c:pt>
                <c:pt idx="427">
                  <c:v>4.2339537584620901</c:v>
                </c:pt>
                <c:pt idx="428">
                  <c:v>4.1595037678413975</c:v>
                </c:pt>
                <c:pt idx="429">
                  <c:v>4.2166500015915904</c:v>
                </c:pt>
                <c:pt idx="430">
                  <c:v>4.231368673565358</c:v>
                </c:pt>
                <c:pt idx="431">
                  <c:v>4.0222670547339501</c:v>
                </c:pt>
                <c:pt idx="432">
                  <c:v>3.9912326464461101</c:v>
                </c:pt>
                <c:pt idx="433">
                  <c:v>4.0066727852706849</c:v>
                </c:pt>
                <c:pt idx="434">
                  <c:v>3.9771704212693799</c:v>
                </c:pt>
                <c:pt idx="435">
                  <c:v>3.9953738477630298</c:v>
                </c:pt>
                <c:pt idx="436">
                  <c:v>3.9662763606918077</c:v>
                </c:pt>
                <c:pt idx="437">
                  <c:v>4.0261184942701824</c:v>
                </c:pt>
                <c:pt idx="438">
                  <c:v>4.0429342240836785</c:v>
                </c:pt>
                <c:pt idx="439">
                  <c:v>3.8354245703988568</c:v>
                </c:pt>
                <c:pt idx="440">
                  <c:v>3.8090913624449412</c:v>
                </c:pt>
                <c:pt idx="441">
                  <c:v>3.9156615364042167</c:v>
                </c:pt>
                <c:pt idx="442">
                  <c:v>3.8445457069001501</c:v>
                </c:pt>
                <c:pt idx="443">
                  <c:v>3.9077474932943677</c:v>
                </c:pt>
                <c:pt idx="444">
                  <c:v>3.8354706189186767</c:v>
                </c:pt>
                <c:pt idx="445">
                  <c:v>3.89789626364399</c:v>
                </c:pt>
                <c:pt idx="446">
                  <c:v>3.6938783214154398</c:v>
                </c:pt>
                <c:pt idx="447">
                  <c:v>3.6681607959516063</c:v>
                </c:pt>
                <c:pt idx="448">
                  <c:v>3.7781619443550611</c:v>
                </c:pt>
                <c:pt idx="449">
                  <c:v>3.7961780602184398</c:v>
                </c:pt>
                <c:pt idx="450">
                  <c:v>3.7692362203213863</c:v>
                </c:pt>
                <c:pt idx="451">
                  <c:v>3.7457140183998412</c:v>
                </c:pt>
                <c:pt idx="452">
                  <c:v>3.6321179012257399</c:v>
                </c:pt>
                <c:pt idx="453">
                  <c:v>3.6974602041783</c:v>
                </c:pt>
                <c:pt idx="454">
                  <c:v>3.6731502245044698</c:v>
                </c:pt>
                <c:pt idx="455">
                  <c:v>3.6059995020753566</c:v>
                </c:pt>
                <c:pt idx="456">
                  <c:v>3.6710977079380012</c:v>
                </c:pt>
                <c:pt idx="457">
                  <c:v>3.6013445445895012</c:v>
                </c:pt>
                <c:pt idx="458">
                  <c:v>3.5779072789038699</c:v>
                </c:pt>
                <c:pt idx="459">
                  <c:v>3.6904449952234377</c:v>
                </c:pt>
                <c:pt idx="460">
                  <c:v>3.6661373417686662</c:v>
                </c:pt>
                <c:pt idx="461">
                  <c:v>3.6432137377190039</c:v>
                </c:pt>
                <c:pt idx="462">
                  <c:v>3.6207225918544119</c:v>
                </c:pt>
                <c:pt idx="463">
                  <c:v>3.7329323357155677</c:v>
                </c:pt>
                <c:pt idx="464">
                  <c:v>3.6660574408230002</c:v>
                </c:pt>
                <c:pt idx="465">
                  <c:v>3.5530261333615667</c:v>
                </c:pt>
                <c:pt idx="466">
                  <c:v>3.5761270932758782</c:v>
                </c:pt>
                <c:pt idx="467">
                  <c:v>3.7329741388165401</c:v>
                </c:pt>
                <c:pt idx="468">
                  <c:v>3.5325715247154301</c:v>
                </c:pt>
                <c:pt idx="469">
                  <c:v>3.6886966099345999</c:v>
                </c:pt>
                <c:pt idx="470">
                  <c:v>3.6234778497751412</c:v>
                </c:pt>
                <c:pt idx="471">
                  <c:v>3.6014901089964066</c:v>
                </c:pt>
                <c:pt idx="472">
                  <c:v>3.4469841961073402</c:v>
                </c:pt>
                <c:pt idx="473">
                  <c:v>3.6048117075738499</c:v>
                </c:pt>
                <c:pt idx="474">
                  <c:v>3.5852401431112582</c:v>
                </c:pt>
                <c:pt idx="475">
                  <c:v>3.4297461842294177</c:v>
                </c:pt>
                <c:pt idx="476">
                  <c:v>3.1864109998569501</c:v>
                </c:pt>
                <c:pt idx="477">
                  <c:v>3.3916925093546664</c:v>
                </c:pt>
                <c:pt idx="478">
                  <c:v>3.3275876816215058</c:v>
                </c:pt>
                <c:pt idx="479">
                  <c:v>3.3986501949077832</c:v>
                </c:pt>
                <c:pt idx="480">
                  <c:v>3.3799324238421367</c:v>
                </c:pt>
                <c:pt idx="481">
                  <c:v>3.2264905946009699</c:v>
                </c:pt>
                <c:pt idx="482">
                  <c:v>3.2535279415072029</c:v>
                </c:pt>
                <c:pt idx="483">
                  <c:v>3.4137132712534202</c:v>
                </c:pt>
                <c:pt idx="484">
                  <c:v>3.39493412183504</c:v>
                </c:pt>
                <c:pt idx="485">
                  <c:v>3.2424998803369212</c:v>
                </c:pt>
                <c:pt idx="486">
                  <c:v>3.3142130661539477</c:v>
                </c:pt>
                <c:pt idx="487">
                  <c:v>3.2534293895637787</c:v>
                </c:pt>
                <c:pt idx="488">
                  <c:v>3.19202416758479</c:v>
                </c:pt>
                <c:pt idx="489">
                  <c:v>3.1278028738603401</c:v>
                </c:pt>
                <c:pt idx="490">
                  <c:v>3.2466338505361612</c:v>
                </c:pt>
                <c:pt idx="491">
                  <c:v>3.0494863856833199</c:v>
                </c:pt>
                <c:pt idx="492">
                  <c:v>3.1230802822690347</c:v>
                </c:pt>
                <c:pt idx="493">
                  <c:v>3.1070332730420263</c:v>
                </c:pt>
                <c:pt idx="494">
                  <c:v>3.0448200289295202</c:v>
                </c:pt>
                <c:pt idx="495">
                  <c:v>2.98478193734074</c:v>
                </c:pt>
                <c:pt idx="496">
                  <c:v>3.3265972951499201</c:v>
                </c:pt>
                <c:pt idx="497">
                  <c:v>3.1306218345636467</c:v>
                </c:pt>
                <c:pt idx="498">
                  <c:v>2.8461364620740399</c:v>
                </c:pt>
                <c:pt idx="499">
                  <c:v>3.0495287030975602</c:v>
                </c:pt>
                <c:pt idx="500">
                  <c:v>3.1285560371119412</c:v>
                </c:pt>
                <c:pt idx="501">
                  <c:v>3.0265518991523499</c:v>
                </c:pt>
                <c:pt idx="502">
                  <c:v>2.9611563607182787</c:v>
                </c:pt>
                <c:pt idx="503">
                  <c:v>2.9864208262437577</c:v>
                </c:pt>
                <c:pt idx="504">
                  <c:v>2.9724559319116852</c:v>
                </c:pt>
                <c:pt idx="505">
                  <c:v>2.8219317945700402</c:v>
                </c:pt>
                <c:pt idx="506">
                  <c:v>2.897511846072474</c:v>
                </c:pt>
                <c:pt idx="507">
                  <c:v>3.0609994580767612</c:v>
                </c:pt>
                <c:pt idx="508">
                  <c:v>3.1336651248487852</c:v>
                </c:pt>
                <c:pt idx="509">
                  <c:v>3.0758780680535982</c:v>
                </c:pt>
                <c:pt idx="510">
                  <c:v>2.9273876782480612</c:v>
                </c:pt>
                <c:pt idx="511">
                  <c:v>3.09245436211781</c:v>
                </c:pt>
                <c:pt idx="512">
                  <c:v>2.8996270167073499</c:v>
                </c:pt>
                <c:pt idx="513">
                  <c:v>2.7966467182795798</c:v>
                </c:pt>
                <c:pt idx="514">
                  <c:v>2.8286833233759587</c:v>
                </c:pt>
                <c:pt idx="515">
                  <c:v>2.7701679931347867</c:v>
                </c:pt>
                <c:pt idx="516">
                  <c:v>2.80060034419061</c:v>
                </c:pt>
                <c:pt idx="517">
                  <c:v>2.9666964722981577</c:v>
                </c:pt>
                <c:pt idx="518">
                  <c:v>2.8636038314204</c:v>
                </c:pt>
                <c:pt idx="519">
                  <c:v>2.8952671656137832</c:v>
                </c:pt>
                <c:pt idx="520">
                  <c:v>2.9723149399881121</c:v>
                </c:pt>
                <c:pt idx="521">
                  <c:v>2.8684538487401001</c:v>
                </c:pt>
                <c:pt idx="522">
                  <c:v>2.9887265532095002</c:v>
                </c:pt>
                <c:pt idx="523">
                  <c:v>2.8851936201730197</c:v>
                </c:pt>
                <c:pt idx="524">
                  <c:v>2.8273094826895901</c:v>
                </c:pt>
                <c:pt idx="525">
                  <c:v>2.7714041602736277</c:v>
                </c:pt>
                <c:pt idx="526">
                  <c:v>2.8466117085958902</c:v>
                </c:pt>
                <c:pt idx="527">
                  <c:v>2.9680848491948701</c:v>
                </c:pt>
                <c:pt idx="528">
                  <c:v>2.7324527916616788</c:v>
                </c:pt>
                <c:pt idx="529">
                  <c:v>2.89731503721563</c:v>
                </c:pt>
                <c:pt idx="530">
                  <c:v>2.751562705927372</c:v>
                </c:pt>
                <c:pt idx="531">
                  <c:v>2.8285588394667367</c:v>
                </c:pt>
                <c:pt idx="532">
                  <c:v>2.8162312003976502</c:v>
                </c:pt>
                <c:pt idx="533">
                  <c:v>2.7595012822066662</c:v>
                </c:pt>
                <c:pt idx="534">
                  <c:v>2.7480473923898101</c:v>
                </c:pt>
                <c:pt idx="535">
                  <c:v>2.7359067871538998</c:v>
                </c:pt>
                <c:pt idx="536">
                  <c:v>2.9031983112085298</c:v>
                </c:pt>
                <c:pt idx="537">
                  <c:v>2.6227708481486802</c:v>
                </c:pt>
                <c:pt idx="538">
                  <c:v>2.7452270004026063</c:v>
                </c:pt>
                <c:pt idx="539">
                  <c:v>2.7777793406396412</c:v>
                </c:pt>
                <c:pt idx="540">
                  <c:v>2.7228890104704702</c:v>
                </c:pt>
                <c:pt idx="541">
                  <c:v>2.9345626045418967</c:v>
                </c:pt>
                <c:pt idx="542">
                  <c:v>2.6985595117454499</c:v>
                </c:pt>
                <c:pt idx="543">
                  <c:v>2.7324694220137213</c:v>
                </c:pt>
                <c:pt idx="544">
                  <c:v>2.6320581175606126</c:v>
                </c:pt>
                <c:pt idx="545">
                  <c:v>2.7081888986254947</c:v>
                </c:pt>
                <c:pt idx="546">
                  <c:v>2.8309690827658867</c:v>
                </c:pt>
                <c:pt idx="547">
                  <c:v>2.77583867509047</c:v>
                </c:pt>
                <c:pt idx="548">
                  <c:v>2.7194043738701668</c:v>
                </c:pt>
                <c:pt idx="549">
                  <c:v>2.7987794606288587</c:v>
                </c:pt>
                <c:pt idx="550">
                  <c:v>2.6537357485918829</c:v>
                </c:pt>
                <c:pt idx="551">
                  <c:v>2.7325007483952439</c:v>
                </c:pt>
                <c:pt idx="552">
                  <c:v>2.7224182143993798</c:v>
                </c:pt>
                <c:pt idx="553">
                  <c:v>2.75581403247027</c:v>
                </c:pt>
                <c:pt idx="554">
                  <c:v>2.5669439926883997</c:v>
                </c:pt>
                <c:pt idx="555">
                  <c:v>2.6913999447461201</c:v>
                </c:pt>
                <c:pt idx="556">
                  <c:v>2.7716445982609401</c:v>
                </c:pt>
                <c:pt idx="557">
                  <c:v>2.9389462259710997</c:v>
                </c:pt>
                <c:pt idx="558">
                  <c:v>2.7060204276844599</c:v>
                </c:pt>
                <c:pt idx="559">
                  <c:v>2.6065841416960263</c:v>
                </c:pt>
                <c:pt idx="560">
                  <c:v>2.6860327916737798</c:v>
                </c:pt>
                <c:pt idx="561">
                  <c:v>2.8530718600608198</c:v>
                </c:pt>
                <c:pt idx="562">
                  <c:v>2.6642319184433947</c:v>
                </c:pt>
                <c:pt idx="563">
                  <c:v>2.6537616477750947</c:v>
                </c:pt>
                <c:pt idx="564">
                  <c:v>2.5987186600304302</c:v>
                </c:pt>
                <c:pt idx="565">
                  <c:v>2.5422496539072577</c:v>
                </c:pt>
                <c:pt idx="566">
                  <c:v>2.6231539234208388</c:v>
                </c:pt>
                <c:pt idx="567">
                  <c:v>2.6139533541850901</c:v>
                </c:pt>
                <c:pt idx="568">
                  <c:v>2.6926091546648321</c:v>
                </c:pt>
                <c:pt idx="569">
                  <c:v>2.5925005206724601</c:v>
                </c:pt>
                <c:pt idx="570">
                  <c:v>2.5825207114846402</c:v>
                </c:pt>
                <c:pt idx="571">
                  <c:v>2.5725271336245377</c:v>
                </c:pt>
                <c:pt idx="572">
                  <c:v>2.4731155455180298</c:v>
                </c:pt>
                <c:pt idx="573">
                  <c:v>2.3300349289414699</c:v>
                </c:pt>
                <c:pt idx="574">
                  <c:v>2.4107456177619877</c:v>
                </c:pt>
                <c:pt idx="575">
                  <c:v>2.3577131398514197</c:v>
                </c:pt>
                <c:pt idx="576">
                  <c:v>2.5719909155668077</c:v>
                </c:pt>
                <c:pt idx="577">
                  <c:v>2.3831282517886412</c:v>
                </c:pt>
                <c:pt idx="578">
                  <c:v>2.4643010341581397</c:v>
                </c:pt>
                <c:pt idx="579">
                  <c:v>2.67952967567361</c:v>
                </c:pt>
                <c:pt idx="580">
                  <c:v>2.4900812466896411</c:v>
                </c:pt>
                <c:pt idx="581">
                  <c:v>2.4819360573177147</c:v>
                </c:pt>
                <c:pt idx="582">
                  <c:v>2.5613874960221099</c:v>
                </c:pt>
                <c:pt idx="583">
                  <c:v>2.5078464884097187</c:v>
                </c:pt>
                <c:pt idx="584">
                  <c:v>2.5884839443795302</c:v>
                </c:pt>
                <c:pt idx="585">
                  <c:v>2.4902755039481064</c:v>
                </c:pt>
                <c:pt idx="586">
                  <c:v>2.6146504371339367</c:v>
                </c:pt>
                <c:pt idx="587">
                  <c:v>2.4724045788148667</c:v>
                </c:pt>
                <c:pt idx="588">
                  <c:v>2.2841987511924455</c:v>
                </c:pt>
                <c:pt idx="589">
                  <c:v>2.3664352519681797</c:v>
                </c:pt>
                <c:pt idx="590">
                  <c:v>2.44698714553983</c:v>
                </c:pt>
                <c:pt idx="591">
                  <c:v>2.5276568070267098</c:v>
                </c:pt>
                <c:pt idx="592">
                  <c:v>2.4292610680812001</c:v>
                </c:pt>
                <c:pt idx="593">
                  <c:v>2.4651680037066868</c:v>
                </c:pt>
                <c:pt idx="594">
                  <c:v>2.4108804717132464</c:v>
                </c:pt>
                <c:pt idx="595">
                  <c:v>2.4037584843820867</c:v>
                </c:pt>
                <c:pt idx="596">
                  <c:v>2.6182776395169798</c:v>
                </c:pt>
                <c:pt idx="597">
                  <c:v>2.3870189226753999</c:v>
                </c:pt>
                <c:pt idx="598">
                  <c:v>2.46850003420266</c:v>
                </c:pt>
                <c:pt idx="599">
                  <c:v>2.1912065459520012</c:v>
                </c:pt>
                <c:pt idx="600">
                  <c:v>2.3635190942703201</c:v>
                </c:pt>
                <c:pt idx="601">
                  <c:v>2.2658397739580098</c:v>
                </c:pt>
              </c:numCache>
            </c:numRef>
          </c:yVal>
        </c:ser>
        <c:axId val="162435456"/>
        <c:axId val="162437376"/>
      </c:scatterChart>
      <c:valAx>
        <c:axId val="162435456"/>
        <c:scaling>
          <c:orientation val="minMax"/>
          <c:max val="650"/>
          <c:min val="0"/>
        </c:scaling>
        <c:axPos val="b"/>
        <c:title>
          <c:tx>
            <c:rich>
              <a:bodyPr/>
              <a:lstStyle/>
              <a:p>
                <a:pPr>
                  <a:defRPr sz="1400" b="1" i="0" u="none" strike="noStrike" baseline="0">
                    <a:solidFill>
                      <a:srgbClr val="000000"/>
                    </a:solidFill>
                    <a:latin typeface="Calibri"/>
                    <a:ea typeface="Calibri"/>
                    <a:cs typeface="Calibri"/>
                  </a:defRPr>
                </a:pPr>
                <a:r>
                  <a:rPr lang="en-US"/>
                  <a:t>Time (sec)</a:t>
                </a:r>
              </a:p>
            </c:rich>
          </c:tx>
          <c:layout/>
        </c:title>
        <c:numFmt formatCode="General" sourceLinked="1"/>
        <c:tickLblPos val="nextTo"/>
        <c:txPr>
          <a:bodyPr rot="0" vert="horz"/>
          <a:lstStyle/>
          <a:p>
            <a:pPr>
              <a:defRPr sz="1400" b="0" i="0" u="none" strike="noStrike" baseline="0">
                <a:solidFill>
                  <a:srgbClr val="000000"/>
                </a:solidFill>
                <a:latin typeface="Calibri"/>
                <a:ea typeface="Calibri"/>
                <a:cs typeface="Calibri"/>
              </a:defRPr>
            </a:pPr>
            <a:endParaRPr lang="en-US"/>
          </a:p>
        </c:txPr>
        <c:crossAx val="162437376"/>
        <c:crossesAt val="-5"/>
        <c:crossBetween val="midCat"/>
        <c:majorUnit val="100"/>
      </c:valAx>
      <c:valAx>
        <c:axId val="162437376"/>
        <c:scaling>
          <c:orientation val="minMax"/>
          <c:max val="15"/>
          <c:min val="-5"/>
        </c:scaling>
        <c:axPos val="l"/>
        <c:title>
          <c:tx>
            <c:rich>
              <a:bodyPr/>
              <a:lstStyle/>
              <a:p>
                <a:pPr>
                  <a:defRPr sz="1400" b="1" i="0" u="none" strike="noStrike" baseline="0">
                    <a:solidFill>
                      <a:srgbClr val="000000"/>
                    </a:solidFill>
                    <a:latin typeface="Calibri"/>
                    <a:ea typeface="Calibri"/>
                    <a:cs typeface="Calibri"/>
                  </a:defRPr>
                </a:pPr>
                <a:r>
                  <a:rPr lang="el-GR" smtClean="0"/>
                  <a:t>Δ</a:t>
                </a:r>
                <a:r>
                  <a:rPr lang="en-US" smtClean="0"/>
                  <a:t>T </a:t>
                </a:r>
                <a:r>
                  <a:rPr lang="en-US"/>
                  <a:t>(F)</a:t>
                </a:r>
              </a:p>
            </c:rich>
          </c:tx>
          <c:layout/>
        </c:title>
        <c:numFmt formatCode="General" sourceLinked="1"/>
        <c:tickLblPos val="nextTo"/>
        <c:spPr>
          <a:ln>
            <a:solidFill>
              <a:schemeClr val="bg1">
                <a:lumMod val="65000"/>
              </a:schemeClr>
            </a:solidFill>
          </a:ln>
        </c:spPr>
        <c:txPr>
          <a:bodyPr rot="0" vert="horz"/>
          <a:lstStyle/>
          <a:p>
            <a:pPr>
              <a:defRPr sz="1400" b="0" i="0" u="none" strike="noStrike" baseline="0">
                <a:solidFill>
                  <a:srgbClr val="000000"/>
                </a:solidFill>
                <a:latin typeface="Calibri"/>
                <a:ea typeface="Calibri"/>
                <a:cs typeface="Calibri"/>
              </a:defRPr>
            </a:pPr>
            <a:endParaRPr lang="en-US"/>
          </a:p>
        </c:txPr>
        <c:crossAx val="162435456"/>
        <c:crosses val="autoZero"/>
        <c:crossBetween val="midCat"/>
        <c:majorUnit val="5"/>
      </c:valAx>
      <c:spPr>
        <a:ln w="25400">
          <a:solidFill>
            <a:schemeClr val="tx1"/>
          </a:solidFill>
        </a:ln>
      </c:spPr>
    </c:plotArea>
    <c:plotVisOnly val="1"/>
    <c:dispBlanksAs val="gap"/>
  </c:chart>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plotArea>
      <c:layout/>
      <c:scatterChart>
        <c:scatterStyle val="smoothMarker"/>
        <c:ser>
          <c:idx val="0"/>
          <c:order val="0"/>
          <c:tx>
            <c:strRef>
              <c:f>'Ground Run'!$N$1</c:f>
              <c:strCache>
                <c:ptCount val="1"/>
                <c:pt idx="0">
                  <c:v>Model Minimum</c:v>
                </c:pt>
              </c:strCache>
            </c:strRef>
          </c:tx>
          <c:spPr>
            <a:ln>
              <a:noFill/>
            </a:ln>
          </c:spPr>
          <c:marker>
            <c:symbol val="circle"/>
            <c:size val="2"/>
            <c:spPr>
              <a:solidFill>
                <a:schemeClr val="tx1"/>
              </a:solidFill>
              <a:ln>
                <a:solidFill>
                  <a:sysClr val="windowText" lastClr="000000"/>
                </a:solidFill>
              </a:ln>
            </c:spPr>
          </c:marker>
          <c:trendline>
            <c:spPr>
              <a:ln>
                <a:solidFill>
                  <a:schemeClr val="tx1"/>
                </a:solidFill>
              </a:ln>
            </c:spPr>
            <c:trendlineType val="poly"/>
            <c:order val="3"/>
          </c:trendline>
          <c:xVal>
            <c:numRef>
              <c:f>'Ground Run'!$N$3:$N$3564</c:f>
              <c:numCache>
                <c:formatCode>General</c:formatCode>
                <c:ptCount val="3562"/>
                <c:pt idx="0">
                  <c:v>48.392500000000013</c:v>
                </c:pt>
                <c:pt idx="1">
                  <c:v>48.392500000000013</c:v>
                </c:pt>
                <c:pt idx="2">
                  <c:v>48.392500000000013</c:v>
                </c:pt>
                <c:pt idx="3">
                  <c:v>48.392500000000013</c:v>
                </c:pt>
                <c:pt idx="4">
                  <c:v>48.392500000000013</c:v>
                </c:pt>
                <c:pt idx="5">
                  <c:v>48.392500000000013</c:v>
                </c:pt>
                <c:pt idx="6">
                  <c:v>48.392500000000013</c:v>
                </c:pt>
                <c:pt idx="7">
                  <c:v>48.392500000000013</c:v>
                </c:pt>
                <c:pt idx="8">
                  <c:v>48.392500000000013</c:v>
                </c:pt>
                <c:pt idx="9">
                  <c:v>48.392500000000013</c:v>
                </c:pt>
                <c:pt idx="10">
                  <c:v>48.392500000000013</c:v>
                </c:pt>
                <c:pt idx="11">
                  <c:v>48.392500000000013</c:v>
                </c:pt>
                <c:pt idx="12">
                  <c:v>48.392500000000013</c:v>
                </c:pt>
                <c:pt idx="13">
                  <c:v>48.392500000000013</c:v>
                </c:pt>
                <c:pt idx="14">
                  <c:v>48.392500000000013</c:v>
                </c:pt>
                <c:pt idx="15">
                  <c:v>48.392500000000013</c:v>
                </c:pt>
                <c:pt idx="16">
                  <c:v>48.392500000000013</c:v>
                </c:pt>
                <c:pt idx="17">
                  <c:v>48.392500000000013</c:v>
                </c:pt>
                <c:pt idx="18">
                  <c:v>48.392500000000013</c:v>
                </c:pt>
                <c:pt idx="19">
                  <c:v>48.392500000000013</c:v>
                </c:pt>
                <c:pt idx="20">
                  <c:v>48.392500000000013</c:v>
                </c:pt>
                <c:pt idx="21">
                  <c:v>48.392500000000013</c:v>
                </c:pt>
                <c:pt idx="22">
                  <c:v>48.392500000000013</c:v>
                </c:pt>
                <c:pt idx="23">
                  <c:v>48.392500000000013</c:v>
                </c:pt>
                <c:pt idx="24">
                  <c:v>48.392500000000013</c:v>
                </c:pt>
                <c:pt idx="25">
                  <c:v>48.392500000000013</c:v>
                </c:pt>
                <c:pt idx="26">
                  <c:v>48.392500000000013</c:v>
                </c:pt>
                <c:pt idx="27">
                  <c:v>48.392500000000013</c:v>
                </c:pt>
                <c:pt idx="28">
                  <c:v>48.392500000000013</c:v>
                </c:pt>
                <c:pt idx="29">
                  <c:v>48.392500000000013</c:v>
                </c:pt>
                <c:pt idx="30">
                  <c:v>48.392500000000013</c:v>
                </c:pt>
                <c:pt idx="31">
                  <c:v>48.392500000000013</c:v>
                </c:pt>
                <c:pt idx="32">
                  <c:v>48.392500000000013</c:v>
                </c:pt>
                <c:pt idx="33">
                  <c:v>48.392500000000013</c:v>
                </c:pt>
                <c:pt idx="34">
                  <c:v>48.392500000000013</c:v>
                </c:pt>
                <c:pt idx="35">
                  <c:v>48.392500000000013</c:v>
                </c:pt>
                <c:pt idx="36">
                  <c:v>48.392500000000013</c:v>
                </c:pt>
                <c:pt idx="37">
                  <c:v>48.392500000000013</c:v>
                </c:pt>
                <c:pt idx="38">
                  <c:v>48.392500000000013</c:v>
                </c:pt>
                <c:pt idx="39">
                  <c:v>48.392500000000013</c:v>
                </c:pt>
                <c:pt idx="40">
                  <c:v>48.392500000000013</c:v>
                </c:pt>
                <c:pt idx="41">
                  <c:v>48.392500000000013</c:v>
                </c:pt>
                <c:pt idx="42">
                  <c:v>48.392500000000013</c:v>
                </c:pt>
                <c:pt idx="43">
                  <c:v>48.392500000000013</c:v>
                </c:pt>
                <c:pt idx="44">
                  <c:v>48.392500000000013</c:v>
                </c:pt>
                <c:pt idx="45">
                  <c:v>48.392500000000013</c:v>
                </c:pt>
                <c:pt idx="46">
                  <c:v>48.392500000000013</c:v>
                </c:pt>
                <c:pt idx="47">
                  <c:v>48.392500000000013</c:v>
                </c:pt>
                <c:pt idx="48">
                  <c:v>48.392500000000013</c:v>
                </c:pt>
                <c:pt idx="49">
                  <c:v>48.392500000000013</c:v>
                </c:pt>
                <c:pt idx="50">
                  <c:v>48.392500000000013</c:v>
                </c:pt>
                <c:pt idx="51">
                  <c:v>48.392500000000013</c:v>
                </c:pt>
                <c:pt idx="52">
                  <c:v>48.392500000000013</c:v>
                </c:pt>
                <c:pt idx="53">
                  <c:v>48.392500000000013</c:v>
                </c:pt>
                <c:pt idx="54">
                  <c:v>48.392500000000013</c:v>
                </c:pt>
                <c:pt idx="55">
                  <c:v>48.392500000000013</c:v>
                </c:pt>
                <c:pt idx="56">
                  <c:v>48.392500000000013</c:v>
                </c:pt>
                <c:pt idx="57">
                  <c:v>48.392500000000013</c:v>
                </c:pt>
                <c:pt idx="58">
                  <c:v>48.392500000000013</c:v>
                </c:pt>
                <c:pt idx="59">
                  <c:v>48.392500000000013</c:v>
                </c:pt>
                <c:pt idx="60">
                  <c:v>48.392500000000013</c:v>
                </c:pt>
                <c:pt idx="61">
                  <c:v>48.392500000000013</c:v>
                </c:pt>
                <c:pt idx="62">
                  <c:v>48.392600000000002</c:v>
                </c:pt>
                <c:pt idx="63">
                  <c:v>48.392600000000002</c:v>
                </c:pt>
                <c:pt idx="64">
                  <c:v>48.392600000000002</c:v>
                </c:pt>
                <c:pt idx="65">
                  <c:v>48.392600000000002</c:v>
                </c:pt>
                <c:pt idx="66">
                  <c:v>48.392600000000002</c:v>
                </c:pt>
                <c:pt idx="67">
                  <c:v>48.392600000000002</c:v>
                </c:pt>
                <c:pt idx="68">
                  <c:v>48.392600000000002</c:v>
                </c:pt>
                <c:pt idx="69">
                  <c:v>48.392600000000002</c:v>
                </c:pt>
                <c:pt idx="70">
                  <c:v>48.392600000000002</c:v>
                </c:pt>
                <c:pt idx="71">
                  <c:v>48.392600000000002</c:v>
                </c:pt>
                <c:pt idx="72">
                  <c:v>48.392600000000002</c:v>
                </c:pt>
                <c:pt idx="73">
                  <c:v>48.392600000000002</c:v>
                </c:pt>
                <c:pt idx="74">
                  <c:v>48.392600000000002</c:v>
                </c:pt>
                <c:pt idx="75">
                  <c:v>48.392600000000002</c:v>
                </c:pt>
                <c:pt idx="76">
                  <c:v>48.392600000000002</c:v>
                </c:pt>
                <c:pt idx="77">
                  <c:v>48.392600000000002</c:v>
                </c:pt>
                <c:pt idx="78">
                  <c:v>48.392600000000002</c:v>
                </c:pt>
                <c:pt idx="79">
                  <c:v>48.392600000000002</c:v>
                </c:pt>
                <c:pt idx="80">
                  <c:v>48.392600000000002</c:v>
                </c:pt>
                <c:pt idx="81">
                  <c:v>48.392600000000002</c:v>
                </c:pt>
                <c:pt idx="82">
                  <c:v>48.392600000000002</c:v>
                </c:pt>
                <c:pt idx="83">
                  <c:v>48.392700000000012</c:v>
                </c:pt>
                <c:pt idx="84">
                  <c:v>48.392700000000012</c:v>
                </c:pt>
                <c:pt idx="85">
                  <c:v>48.392700000000012</c:v>
                </c:pt>
                <c:pt idx="86">
                  <c:v>48.392700000000012</c:v>
                </c:pt>
                <c:pt idx="87">
                  <c:v>48.392700000000012</c:v>
                </c:pt>
                <c:pt idx="88">
                  <c:v>48.392700000000012</c:v>
                </c:pt>
                <c:pt idx="89">
                  <c:v>48.392700000000012</c:v>
                </c:pt>
                <c:pt idx="90">
                  <c:v>48.392700000000012</c:v>
                </c:pt>
                <c:pt idx="91">
                  <c:v>48.392700000000012</c:v>
                </c:pt>
                <c:pt idx="92">
                  <c:v>48.392700000000012</c:v>
                </c:pt>
                <c:pt idx="93">
                  <c:v>48.392700000000012</c:v>
                </c:pt>
                <c:pt idx="94">
                  <c:v>48.392700000000012</c:v>
                </c:pt>
                <c:pt idx="95">
                  <c:v>48.392700000000012</c:v>
                </c:pt>
                <c:pt idx="96">
                  <c:v>48.392700000000012</c:v>
                </c:pt>
                <c:pt idx="97">
                  <c:v>48.392800000000001</c:v>
                </c:pt>
                <c:pt idx="98">
                  <c:v>48.392800000000001</c:v>
                </c:pt>
                <c:pt idx="99">
                  <c:v>48.392800000000001</c:v>
                </c:pt>
                <c:pt idx="100">
                  <c:v>48.392800000000001</c:v>
                </c:pt>
                <c:pt idx="101">
                  <c:v>48.392800000000001</c:v>
                </c:pt>
                <c:pt idx="102">
                  <c:v>48.392800000000001</c:v>
                </c:pt>
                <c:pt idx="103">
                  <c:v>48.392800000000001</c:v>
                </c:pt>
                <c:pt idx="104">
                  <c:v>48.392800000000001</c:v>
                </c:pt>
                <c:pt idx="105">
                  <c:v>48.392800000000001</c:v>
                </c:pt>
                <c:pt idx="106">
                  <c:v>48.392800000000001</c:v>
                </c:pt>
                <c:pt idx="107">
                  <c:v>48.392800000000001</c:v>
                </c:pt>
                <c:pt idx="108">
                  <c:v>48.392800000000001</c:v>
                </c:pt>
                <c:pt idx="109">
                  <c:v>48.392800000000001</c:v>
                </c:pt>
                <c:pt idx="110">
                  <c:v>48.392800000000001</c:v>
                </c:pt>
                <c:pt idx="111">
                  <c:v>48.392800000000001</c:v>
                </c:pt>
                <c:pt idx="112">
                  <c:v>48.392800000000001</c:v>
                </c:pt>
                <c:pt idx="113">
                  <c:v>48.392800000000001</c:v>
                </c:pt>
                <c:pt idx="114">
                  <c:v>48.392800000000001</c:v>
                </c:pt>
                <c:pt idx="115">
                  <c:v>48.392800000000001</c:v>
                </c:pt>
                <c:pt idx="116">
                  <c:v>48.392800000000001</c:v>
                </c:pt>
                <c:pt idx="117">
                  <c:v>48.392800000000001</c:v>
                </c:pt>
                <c:pt idx="118">
                  <c:v>48.392800000000001</c:v>
                </c:pt>
                <c:pt idx="119">
                  <c:v>48.392800000000001</c:v>
                </c:pt>
                <c:pt idx="120">
                  <c:v>48.392800000000001</c:v>
                </c:pt>
                <c:pt idx="121">
                  <c:v>48.392800000000001</c:v>
                </c:pt>
                <c:pt idx="122">
                  <c:v>48.392800000000001</c:v>
                </c:pt>
                <c:pt idx="123">
                  <c:v>48.392800000000001</c:v>
                </c:pt>
                <c:pt idx="124">
                  <c:v>48.392800000000001</c:v>
                </c:pt>
                <c:pt idx="125">
                  <c:v>48.392800000000001</c:v>
                </c:pt>
                <c:pt idx="126">
                  <c:v>48.392800000000001</c:v>
                </c:pt>
                <c:pt idx="127">
                  <c:v>48.392800000000001</c:v>
                </c:pt>
                <c:pt idx="128">
                  <c:v>48.392800000000001</c:v>
                </c:pt>
                <c:pt idx="129">
                  <c:v>48.392800000000001</c:v>
                </c:pt>
                <c:pt idx="130">
                  <c:v>48.392800000000001</c:v>
                </c:pt>
                <c:pt idx="131">
                  <c:v>48.392800000000001</c:v>
                </c:pt>
                <c:pt idx="132">
                  <c:v>48.392800000000001</c:v>
                </c:pt>
                <c:pt idx="133">
                  <c:v>48.392800000000001</c:v>
                </c:pt>
                <c:pt idx="134">
                  <c:v>48.392800000000001</c:v>
                </c:pt>
                <c:pt idx="135">
                  <c:v>48.392800000000001</c:v>
                </c:pt>
                <c:pt idx="136">
                  <c:v>48.392800000000001</c:v>
                </c:pt>
                <c:pt idx="137">
                  <c:v>48.392800000000001</c:v>
                </c:pt>
                <c:pt idx="138">
                  <c:v>48.392800000000001</c:v>
                </c:pt>
                <c:pt idx="139">
                  <c:v>48.392800000000001</c:v>
                </c:pt>
                <c:pt idx="140">
                  <c:v>48.392800000000001</c:v>
                </c:pt>
                <c:pt idx="141">
                  <c:v>48.392800000000001</c:v>
                </c:pt>
                <c:pt idx="142">
                  <c:v>48.392800000000001</c:v>
                </c:pt>
                <c:pt idx="143">
                  <c:v>48.392800000000001</c:v>
                </c:pt>
                <c:pt idx="144">
                  <c:v>48.392800000000001</c:v>
                </c:pt>
                <c:pt idx="145">
                  <c:v>48.392800000000001</c:v>
                </c:pt>
                <c:pt idx="146">
                  <c:v>48.392800000000001</c:v>
                </c:pt>
                <c:pt idx="147">
                  <c:v>48.392800000000001</c:v>
                </c:pt>
                <c:pt idx="148">
                  <c:v>48.392800000000001</c:v>
                </c:pt>
                <c:pt idx="149">
                  <c:v>48.392800000000001</c:v>
                </c:pt>
                <c:pt idx="150">
                  <c:v>48.392800000000001</c:v>
                </c:pt>
                <c:pt idx="151">
                  <c:v>48.392800000000001</c:v>
                </c:pt>
                <c:pt idx="152">
                  <c:v>48.392800000000001</c:v>
                </c:pt>
                <c:pt idx="153">
                  <c:v>48.392800000000001</c:v>
                </c:pt>
                <c:pt idx="154">
                  <c:v>48.392800000000001</c:v>
                </c:pt>
                <c:pt idx="155">
                  <c:v>48.392800000000001</c:v>
                </c:pt>
                <c:pt idx="156">
                  <c:v>48.392800000000001</c:v>
                </c:pt>
                <c:pt idx="157">
                  <c:v>48.392800000000001</c:v>
                </c:pt>
                <c:pt idx="158">
                  <c:v>48.392800000000001</c:v>
                </c:pt>
                <c:pt idx="159">
                  <c:v>48.392800000000001</c:v>
                </c:pt>
                <c:pt idx="160">
                  <c:v>48.392800000000001</c:v>
                </c:pt>
                <c:pt idx="161">
                  <c:v>48.392800000000001</c:v>
                </c:pt>
                <c:pt idx="162">
                  <c:v>48.392800000000001</c:v>
                </c:pt>
                <c:pt idx="163">
                  <c:v>48.392800000000001</c:v>
                </c:pt>
                <c:pt idx="164">
                  <c:v>48.392800000000001</c:v>
                </c:pt>
                <c:pt idx="165">
                  <c:v>48.392800000000001</c:v>
                </c:pt>
                <c:pt idx="166">
                  <c:v>48.392800000000001</c:v>
                </c:pt>
                <c:pt idx="167">
                  <c:v>48.392800000000001</c:v>
                </c:pt>
                <c:pt idx="168">
                  <c:v>48.392800000000001</c:v>
                </c:pt>
                <c:pt idx="169">
                  <c:v>48.392800000000001</c:v>
                </c:pt>
                <c:pt idx="170">
                  <c:v>48.392800000000001</c:v>
                </c:pt>
                <c:pt idx="171">
                  <c:v>48.392800000000001</c:v>
                </c:pt>
                <c:pt idx="172">
                  <c:v>48.392800000000001</c:v>
                </c:pt>
                <c:pt idx="173">
                  <c:v>48.392800000000001</c:v>
                </c:pt>
                <c:pt idx="174">
                  <c:v>48.392800000000001</c:v>
                </c:pt>
                <c:pt idx="175">
                  <c:v>48.392800000000001</c:v>
                </c:pt>
                <c:pt idx="176">
                  <c:v>48.392800000000001</c:v>
                </c:pt>
                <c:pt idx="177">
                  <c:v>48.392800000000001</c:v>
                </c:pt>
                <c:pt idx="178">
                  <c:v>48.392800000000001</c:v>
                </c:pt>
                <c:pt idx="179">
                  <c:v>48.392800000000001</c:v>
                </c:pt>
                <c:pt idx="180">
                  <c:v>48.392800000000001</c:v>
                </c:pt>
                <c:pt idx="181">
                  <c:v>48.392800000000001</c:v>
                </c:pt>
                <c:pt idx="182">
                  <c:v>48.392800000000001</c:v>
                </c:pt>
                <c:pt idx="183">
                  <c:v>48.392800000000001</c:v>
                </c:pt>
                <c:pt idx="184">
                  <c:v>48.392800000000001</c:v>
                </c:pt>
                <c:pt idx="185">
                  <c:v>48.392800000000001</c:v>
                </c:pt>
                <c:pt idx="186">
                  <c:v>48.392800000000001</c:v>
                </c:pt>
                <c:pt idx="187">
                  <c:v>48.392800000000001</c:v>
                </c:pt>
                <c:pt idx="188">
                  <c:v>48.392800000000001</c:v>
                </c:pt>
                <c:pt idx="189">
                  <c:v>48.392800000000001</c:v>
                </c:pt>
                <c:pt idx="190">
                  <c:v>48.392800000000001</c:v>
                </c:pt>
                <c:pt idx="191">
                  <c:v>48.392800000000001</c:v>
                </c:pt>
                <c:pt idx="192">
                  <c:v>48.392800000000001</c:v>
                </c:pt>
                <c:pt idx="193">
                  <c:v>48.392800000000001</c:v>
                </c:pt>
                <c:pt idx="194">
                  <c:v>48.392800000000001</c:v>
                </c:pt>
                <c:pt idx="195">
                  <c:v>48.392800000000001</c:v>
                </c:pt>
                <c:pt idx="196">
                  <c:v>48.392800000000001</c:v>
                </c:pt>
                <c:pt idx="197">
                  <c:v>48.392800000000001</c:v>
                </c:pt>
                <c:pt idx="198">
                  <c:v>48.392800000000001</c:v>
                </c:pt>
                <c:pt idx="199">
                  <c:v>48.392800000000001</c:v>
                </c:pt>
                <c:pt idx="200">
                  <c:v>48.392800000000001</c:v>
                </c:pt>
                <c:pt idx="201">
                  <c:v>48.392800000000001</c:v>
                </c:pt>
                <c:pt idx="202">
                  <c:v>48.392800000000001</c:v>
                </c:pt>
                <c:pt idx="203">
                  <c:v>48.392800000000001</c:v>
                </c:pt>
                <c:pt idx="204">
                  <c:v>48.392800000000001</c:v>
                </c:pt>
                <c:pt idx="205">
                  <c:v>48.392800000000001</c:v>
                </c:pt>
                <c:pt idx="206">
                  <c:v>48.392800000000001</c:v>
                </c:pt>
                <c:pt idx="207">
                  <c:v>48.392800000000001</c:v>
                </c:pt>
                <c:pt idx="208">
                  <c:v>48.392800000000001</c:v>
                </c:pt>
                <c:pt idx="209">
                  <c:v>48.392800000000001</c:v>
                </c:pt>
                <c:pt idx="210">
                  <c:v>48.392800000000001</c:v>
                </c:pt>
                <c:pt idx="211">
                  <c:v>48.392800000000001</c:v>
                </c:pt>
                <c:pt idx="212">
                  <c:v>48.392800000000001</c:v>
                </c:pt>
                <c:pt idx="213">
                  <c:v>48.392800000000001</c:v>
                </c:pt>
                <c:pt idx="214">
                  <c:v>48.392800000000001</c:v>
                </c:pt>
                <c:pt idx="215">
                  <c:v>48.392800000000001</c:v>
                </c:pt>
                <c:pt idx="216">
                  <c:v>48.392800000000001</c:v>
                </c:pt>
                <c:pt idx="217">
                  <c:v>48.392800000000001</c:v>
                </c:pt>
                <c:pt idx="218">
                  <c:v>48.392800000000001</c:v>
                </c:pt>
                <c:pt idx="219">
                  <c:v>48.392800000000001</c:v>
                </c:pt>
                <c:pt idx="220">
                  <c:v>48.392800000000001</c:v>
                </c:pt>
                <c:pt idx="221">
                  <c:v>48.392800000000001</c:v>
                </c:pt>
                <c:pt idx="222">
                  <c:v>48.392800000000001</c:v>
                </c:pt>
                <c:pt idx="223">
                  <c:v>48.392800000000001</c:v>
                </c:pt>
                <c:pt idx="224">
                  <c:v>48.392800000000001</c:v>
                </c:pt>
                <c:pt idx="225">
                  <c:v>48.392800000000001</c:v>
                </c:pt>
                <c:pt idx="226">
                  <c:v>48.392800000000001</c:v>
                </c:pt>
                <c:pt idx="227">
                  <c:v>48.392800000000001</c:v>
                </c:pt>
                <c:pt idx="228">
                  <c:v>48.392800000000001</c:v>
                </c:pt>
                <c:pt idx="229">
                  <c:v>48.392800000000001</c:v>
                </c:pt>
                <c:pt idx="230">
                  <c:v>48.392800000000001</c:v>
                </c:pt>
                <c:pt idx="231">
                  <c:v>48.392800000000001</c:v>
                </c:pt>
                <c:pt idx="232">
                  <c:v>48.392800000000001</c:v>
                </c:pt>
                <c:pt idx="233">
                  <c:v>48.392800000000001</c:v>
                </c:pt>
                <c:pt idx="234">
                  <c:v>48.392800000000001</c:v>
                </c:pt>
                <c:pt idx="235">
                  <c:v>48.392800000000001</c:v>
                </c:pt>
                <c:pt idx="236">
                  <c:v>48.392800000000001</c:v>
                </c:pt>
                <c:pt idx="237">
                  <c:v>48.392800000000001</c:v>
                </c:pt>
                <c:pt idx="238">
                  <c:v>48.392800000000001</c:v>
                </c:pt>
                <c:pt idx="239">
                  <c:v>48.392800000000001</c:v>
                </c:pt>
                <c:pt idx="240">
                  <c:v>48.392800000000001</c:v>
                </c:pt>
                <c:pt idx="241">
                  <c:v>48.392800000000001</c:v>
                </c:pt>
                <c:pt idx="242">
                  <c:v>48.392800000000001</c:v>
                </c:pt>
                <c:pt idx="243">
                  <c:v>48.392800000000001</c:v>
                </c:pt>
                <c:pt idx="244">
                  <c:v>48.392800000000001</c:v>
                </c:pt>
                <c:pt idx="245">
                  <c:v>48.392800000000001</c:v>
                </c:pt>
                <c:pt idx="246">
                  <c:v>48.392800000000001</c:v>
                </c:pt>
                <c:pt idx="247">
                  <c:v>48.392800000000001</c:v>
                </c:pt>
                <c:pt idx="248">
                  <c:v>48.392800000000001</c:v>
                </c:pt>
                <c:pt idx="249">
                  <c:v>48.392800000000001</c:v>
                </c:pt>
                <c:pt idx="250">
                  <c:v>48.392800000000001</c:v>
                </c:pt>
                <c:pt idx="251">
                  <c:v>48.392800000000001</c:v>
                </c:pt>
                <c:pt idx="252">
                  <c:v>48.392800000000001</c:v>
                </c:pt>
                <c:pt idx="253">
                  <c:v>48.392800000000001</c:v>
                </c:pt>
                <c:pt idx="254">
                  <c:v>48.392800000000001</c:v>
                </c:pt>
                <c:pt idx="255">
                  <c:v>48.392800000000001</c:v>
                </c:pt>
                <c:pt idx="256">
                  <c:v>48.392800000000001</c:v>
                </c:pt>
                <c:pt idx="257">
                  <c:v>48.392800000000001</c:v>
                </c:pt>
                <c:pt idx="258">
                  <c:v>48.392800000000001</c:v>
                </c:pt>
                <c:pt idx="259">
                  <c:v>48.392800000000001</c:v>
                </c:pt>
                <c:pt idx="260">
                  <c:v>48.392800000000001</c:v>
                </c:pt>
                <c:pt idx="261">
                  <c:v>48.392800000000001</c:v>
                </c:pt>
                <c:pt idx="262">
                  <c:v>48.392800000000001</c:v>
                </c:pt>
                <c:pt idx="263">
                  <c:v>48.392800000000001</c:v>
                </c:pt>
                <c:pt idx="264">
                  <c:v>48.392800000000001</c:v>
                </c:pt>
                <c:pt idx="265">
                  <c:v>48.392800000000001</c:v>
                </c:pt>
                <c:pt idx="266">
                  <c:v>48.392800000000001</c:v>
                </c:pt>
                <c:pt idx="267">
                  <c:v>48.392800000000001</c:v>
                </c:pt>
                <c:pt idx="268">
                  <c:v>48.392800000000001</c:v>
                </c:pt>
                <c:pt idx="269">
                  <c:v>48.392900000000012</c:v>
                </c:pt>
                <c:pt idx="270">
                  <c:v>48.392900000000012</c:v>
                </c:pt>
                <c:pt idx="271">
                  <c:v>48.392900000000012</c:v>
                </c:pt>
                <c:pt idx="272">
                  <c:v>48.392900000000012</c:v>
                </c:pt>
                <c:pt idx="273">
                  <c:v>48.392900000000012</c:v>
                </c:pt>
                <c:pt idx="274">
                  <c:v>48.392900000000012</c:v>
                </c:pt>
                <c:pt idx="275">
                  <c:v>48.392900000000012</c:v>
                </c:pt>
                <c:pt idx="276">
                  <c:v>48.393000000000001</c:v>
                </c:pt>
                <c:pt idx="277">
                  <c:v>48.393000000000001</c:v>
                </c:pt>
                <c:pt idx="278">
                  <c:v>48.393000000000001</c:v>
                </c:pt>
                <c:pt idx="279">
                  <c:v>48.393000000000001</c:v>
                </c:pt>
                <c:pt idx="280">
                  <c:v>48.393000000000001</c:v>
                </c:pt>
                <c:pt idx="281">
                  <c:v>48.393000000000001</c:v>
                </c:pt>
                <c:pt idx="282">
                  <c:v>48.393000000000001</c:v>
                </c:pt>
                <c:pt idx="283">
                  <c:v>48.393000000000001</c:v>
                </c:pt>
                <c:pt idx="284">
                  <c:v>48.393000000000001</c:v>
                </c:pt>
                <c:pt idx="285">
                  <c:v>48.393000000000001</c:v>
                </c:pt>
                <c:pt idx="286">
                  <c:v>48.393000000000001</c:v>
                </c:pt>
                <c:pt idx="287">
                  <c:v>48.393000000000001</c:v>
                </c:pt>
                <c:pt idx="288">
                  <c:v>48.393000000000001</c:v>
                </c:pt>
                <c:pt idx="289">
                  <c:v>48.393000000000001</c:v>
                </c:pt>
                <c:pt idx="290">
                  <c:v>48.393000000000001</c:v>
                </c:pt>
                <c:pt idx="291">
                  <c:v>48.393000000000001</c:v>
                </c:pt>
                <c:pt idx="292">
                  <c:v>48.393000000000001</c:v>
                </c:pt>
                <c:pt idx="293">
                  <c:v>48.393000000000001</c:v>
                </c:pt>
                <c:pt idx="294">
                  <c:v>48.393000000000001</c:v>
                </c:pt>
                <c:pt idx="295">
                  <c:v>48.393000000000001</c:v>
                </c:pt>
                <c:pt idx="296">
                  <c:v>48.393000000000001</c:v>
                </c:pt>
                <c:pt idx="297">
                  <c:v>48.393000000000001</c:v>
                </c:pt>
                <c:pt idx="298">
                  <c:v>48.393000000000001</c:v>
                </c:pt>
                <c:pt idx="299">
                  <c:v>48.393000000000001</c:v>
                </c:pt>
                <c:pt idx="300">
                  <c:v>48.393000000000001</c:v>
                </c:pt>
                <c:pt idx="301">
                  <c:v>48.393000000000001</c:v>
                </c:pt>
                <c:pt idx="302">
                  <c:v>48.393000000000001</c:v>
                </c:pt>
                <c:pt idx="303">
                  <c:v>48.393000000000001</c:v>
                </c:pt>
                <c:pt idx="304">
                  <c:v>48.393000000000001</c:v>
                </c:pt>
                <c:pt idx="305">
                  <c:v>48.393000000000001</c:v>
                </c:pt>
                <c:pt idx="306">
                  <c:v>48.393000000000001</c:v>
                </c:pt>
                <c:pt idx="307">
                  <c:v>48.393000000000001</c:v>
                </c:pt>
                <c:pt idx="308">
                  <c:v>48.393000000000001</c:v>
                </c:pt>
                <c:pt idx="309">
                  <c:v>48.393000000000001</c:v>
                </c:pt>
                <c:pt idx="310">
                  <c:v>48.393000000000001</c:v>
                </c:pt>
                <c:pt idx="311">
                  <c:v>48.393000000000001</c:v>
                </c:pt>
                <c:pt idx="312">
                  <c:v>48.393000000000001</c:v>
                </c:pt>
                <c:pt idx="313">
                  <c:v>48.393000000000001</c:v>
                </c:pt>
                <c:pt idx="314">
                  <c:v>48.393000000000001</c:v>
                </c:pt>
                <c:pt idx="315">
                  <c:v>48.393000000000001</c:v>
                </c:pt>
                <c:pt idx="316">
                  <c:v>48.393000000000001</c:v>
                </c:pt>
                <c:pt idx="317">
                  <c:v>48.393000000000001</c:v>
                </c:pt>
                <c:pt idx="318">
                  <c:v>48.393000000000001</c:v>
                </c:pt>
                <c:pt idx="319">
                  <c:v>48.393000000000001</c:v>
                </c:pt>
                <c:pt idx="320">
                  <c:v>48.393000000000001</c:v>
                </c:pt>
                <c:pt idx="321">
                  <c:v>48.393000000000001</c:v>
                </c:pt>
                <c:pt idx="322">
                  <c:v>48.393000000000001</c:v>
                </c:pt>
                <c:pt idx="323">
                  <c:v>48.393000000000001</c:v>
                </c:pt>
                <c:pt idx="324">
                  <c:v>48.393000000000001</c:v>
                </c:pt>
                <c:pt idx="325">
                  <c:v>48.393000000000001</c:v>
                </c:pt>
                <c:pt idx="326">
                  <c:v>48.393000000000001</c:v>
                </c:pt>
                <c:pt idx="327">
                  <c:v>48.393000000000001</c:v>
                </c:pt>
                <c:pt idx="328">
                  <c:v>48.393000000000001</c:v>
                </c:pt>
                <c:pt idx="329">
                  <c:v>48.393000000000001</c:v>
                </c:pt>
                <c:pt idx="330">
                  <c:v>48.393000000000001</c:v>
                </c:pt>
                <c:pt idx="331">
                  <c:v>48.393000000000001</c:v>
                </c:pt>
                <c:pt idx="332">
                  <c:v>48.393000000000001</c:v>
                </c:pt>
                <c:pt idx="333">
                  <c:v>48.393000000000001</c:v>
                </c:pt>
                <c:pt idx="334">
                  <c:v>48.393000000000001</c:v>
                </c:pt>
                <c:pt idx="335">
                  <c:v>48.393000000000001</c:v>
                </c:pt>
                <c:pt idx="336">
                  <c:v>48.393000000000001</c:v>
                </c:pt>
                <c:pt idx="337">
                  <c:v>48.393000000000001</c:v>
                </c:pt>
                <c:pt idx="338">
                  <c:v>48.393000000000001</c:v>
                </c:pt>
                <c:pt idx="339">
                  <c:v>48.393000000000001</c:v>
                </c:pt>
                <c:pt idx="340">
                  <c:v>48.393000000000001</c:v>
                </c:pt>
                <c:pt idx="341">
                  <c:v>48.393000000000001</c:v>
                </c:pt>
                <c:pt idx="342">
                  <c:v>48.393000000000001</c:v>
                </c:pt>
                <c:pt idx="343">
                  <c:v>48.393000000000001</c:v>
                </c:pt>
                <c:pt idx="344">
                  <c:v>48.393000000000001</c:v>
                </c:pt>
                <c:pt idx="345">
                  <c:v>48.393000000000001</c:v>
                </c:pt>
                <c:pt idx="346">
                  <c:v>48.393000000000001</c:v>
                </c:pt>
                <c:pt idx="347">
                  <c:v>48.393000000000001</c:v>
                </c:pt>
                <c:pt idx="348">
                  <c:v>48.393100000000011</c:v>
                </c:pt>
                <c:pt idx="349">
                  <c:v>48.393100000000011</c:v>
                </c:pt>
                <c:pt idx="350">
                  <c:v>48.393100000000011</c:v>
                </c:pt>
                <c:pt idx="351">
                  <c:v>48.393100000000011</c:v>
                </c:pt>
                <c:pt idx="352">
                  <c:v>48.393100000000011</c:v>
                </c:pt>
                <c:pt idx="353">
                  <c:v>48.393100000000011</c:v>
                </c:pt>
                <c:pt idx="354">
                  <c:v>48.393100000000011</c:v>
                </c:pt>
                <c:pt idx="355">
                  <c:v>48.393100000000011</c:v>
                </c:pt>
                <c:pt idx="356">
                  <c:v>48.393100000000011</c:v>
                </c:pt>
                <c:pt idx="357">
                  <c:v>48.393100000000011</c:v>
                </c:pt>
                <c:pt idx="358">
                  <c:v>48.393100000000011</c:v>
                </c:pt>
                <c:pt idx="359">
                  <c:v>48.393100000000011</c:v>
                </c:pt>
                <c:pt idx="360">
                  <c:v>48.393100000000011</c:v>
                </c:pt>
                <c:pt idx="361">
                  <c:v>48.393100000000011</c:v>
                </c:pt>
                <c:pt idx="362">
                  <c:v>48.393100000000011</c:v>
                </c:pt>
                <c:pt idx="363">
                  <c:v>48.393100000000011</c:v>
                </c:pt>
                <c:pt idx="364">
                  <c:v>48.393100000000011</c:v>
                </c:pt>
                <c:pt idx="365">
                  <c:v>48.393100000000011</c:v>
                </c:pt>
                <c:pt idx="366">
                  <c:v>48.393100000000011</c:v>
                </c:pt>
                <c:pt idx="367">
                  <c:v>48.393100000000011</c:v>
                </c:pt>
                <c:pt idx="368">
                  <c:v>48.393100000000011</c:v>
                </c:pt>
                <c:pt idx="369">
                  <c:v>48.393100000000011</c:v>
                </c:pt>
                <c:pt idx="370">
                  <c:v>48.393100000000011</c:v>
                </c:pt>
                <c:pt idx="371">
                  <c:v>48.393100000000011</c:v>
                </c:pt>
                <c:pt idx="372">
                  <c:v>48.393100000000011</c:v>
                </c:pt>
                <c:pt idx="373">
                  <c:v>48.393100000000011</c:v>
                </c:pt>
                <c:pt idx="374">
                  <c:v>48.393100000000011</c:v>
                </c:pt>
                <c:pt idx="375">
                  <c:v>48.393100000000011</c:v>
                </c:pt>
                <c:pt idx="376">
                  <c:v>48.393100000000011</c:v>
                </c:pt>
                <c:pt idx="377">
                  <c:v>48.393100000000011</c:v>
                </c:pt>
                <c:pt idx="378">
                  <c:v>48.393100000000011</c:v>
                </c:pt>
                <c:pt idx="379">
                  <c:v>48.393100000000011</c:v>
                </c:pt>
                <c:pt idx="380">
                  <c:v>48.393100000000011</c:v>
                </c:pt>
                <c:pt idx="381">
                  <c:v>48.393100000000011</c:v>
                </c:pt>
                <c:pt idx="382">
                  <c:v>48.393100000000011</c:v>
                </c:pt>
                <c:pt idx="383">
                  <c:v>48.393100000000011</c:v>
                </c:pt>
                <c:pt idx="384">
                  <c:v>48.393100000000011</c:v>
                </c:pt>
                <c:pt idx="385">
                  <c:v>48.393100000000011</c:v>
                </c:pt>
                <c:pt idx="386">
                  <c:v>48.393100000000011</c:v>
                </c:pt>
                <c:pt idx="387">
                  <c:v>48.393100000000011</c:v>
                </c:pt>
                <c:pt idx="388">
                  <c:v>48.393100000000011</c:v>
                </c:pt>
                <c:pt idx="389">
                  <c:v>48.393100000000011</c:v>
                </c:pt>
                <c:pt idx="390">
                  <c:v>48.393100000000011</c:v>
                </c:pt>
                <c:pt idx="391">
                  <c:v>48.393100000000011</c:v>
                </c:pt>
                <c:pt idx="392">
                  <c:v>48.393100000000011</c:v>
                </c:pt>
                <c:pt idx="393">
                  <c:v>48.393100000000011</c:v>
                </c:pt>
                <c:pt idx="394">
                  <c:v>48.393100000000011</c:v>
                </c:pt>
                <c:pt idx="395">
                  <c:v>48.393100000000011</c:v>
                </c:pt>
                <c:pt idx="396">
                  <c:v>48.393100000000011</c:v>
                </c:pt>
                <c:pt idx="397">
                  <c:v>48.393100000000011</c:v>
                </c:pt>
                <c:pt idx="398">
                  <c:v>48.393100000000011</c:v>
                </c:pt>
                <c:pt idx="399">
                  <c:v>48.393100000000011</c:v>
                </c:pt>
                <c:pt idx="400">
                  <c:v>48.393100000000011</c:v>
                </c:pt>
                <c:pt idx="401">
                  <c:v>48.393100000000011</c:v>
                </c:pt>
                <c:pt idx="402">
                  <c:v>48.393100000000011</c:v>
                </c:pt>
                <c:pt idx="403">
                  <c:v>48.393100000000011</c:v>
                </c:pt>
                <c:pt idx="404">
                  <c:v>48.393100000000011</c:v>
                </c:pt>
                <c:pt idx="405">
                  <c:v>48.393100000000011</c:v>
                </c:pt>
                <c:pt idx="406">
                  <c:v>48.393100000000011</c:v>
                </c:pt>
                <c:pt idx="407">
                  <c:v>48.393100000000011</c:v>
                </c:pt>
                <c:pt idx="408">
                  <c:v>48.393100000000011</c:v>
                </c:pt>
                <c:pt idx="409">
                  <c:v>48.393100000000011</c:v>
                </c:pt>
                <c:pt idx="410">
                  <c:v>48.393100000000011</c:v>
                </c:pt>
                <c:pt idx="411">
                  <c:v>48.393100000000011</c:v>
                </c:pt>
                <c:pt idx="412">
                  <c:v>48.393100000000011</c:v>
                </c:pt>
                <c:pt idx="413">
                  <c:v>48.393100000000011</c:v>
                </c:pt>
                <c:pt idx="414">
                  <c:v>48.393100000000011</c:v>
                </c:pt>
                <c:pt idx="415">
                  <c:v>48.393100000000011</c:v>
                </c:pt>
                <c:pt idx="416">
                  <c:v>48.393100000000011</c:v>
                </c:pt>
                <c:pt idx="417">
                  <c:v>48.393100000000011</c:v>
                </c:pt>
                <c:pt idx="418">
                  <c:v>48.393100000000011</c:v>
                </c:pt>
                <c:pt idx="419">
                  <c:v>48.393100000000011</c:v>
                </c:pt>
                <c:pt idx="420">
                  <c:v>48.393100000000011</c:v>
                </c:pt>
                <c:pt idx="421">
                  <c:v>48.393100000000011</c:v>
                </c:pt>
                <c:pt idx="422">
                  <c:v>48.393100000000011</c:v>
                </c:pt>
                <c:pt idx="423">
                  <c:v>48.393100000000011</c:v>
                </c:pt>
                <c:pt idx="424">
                  <c:v>48.393100000000011</c:v>
                </c:pt>
                <c:pt idx="425">
                  <c:v>48.393100000000011</c:v>
                </c:pt>
                <c:pt idx="426">
                  <c:v>48.393100000000011</c:v>
                </c:pt>
                <c:pt idx="427">
                  <c:v>48.393100000000011</c:v>
                </c:pt>
                <c:pt idx="428">
                  <c:v>48.393100000000011</c:v>
                </c:pt>
                <c:pt idx="429">
                  <c:v>48.393100000000011</c:v>
                </c:pt>
                <c:pt idx="430">
                  <c:v>48.393100000000011</c:v>
                </c:pt>
                <c:pt idx="431">
                  <c:v>48.393100000000011</c:v>
                </c:pt>
                <c:pt idx="432">
                  <c:v>48.393100000000011</c:v>
                </c:pt>
                <c:pt idx="433">
                  <c:v>48.393100000000011</c:v>
                </c:pt>
                <c:pt idx="434">
                  <c:v>48.393100000000011</c:v>
                </c:pt>
                <c:pt idx="435">
                  <c:v>48.393100000000011</c:v>
                </c:pt>
                <c:pt idx="436">
                  <c:v>48.393100000000011</c:v>
                </c:pt>
                <c:pt idx="437">
                  <c:v>48.393100000000011</c:v>
                </c:pt>
                <c:pt idx="438">
                  <c:v>48.393100000000011</c:v>
                </c:pt>
                <c:pt idx="439">
                  <c:v>48.393100000000011</c:v>
                </c:pt>
                <c:pt idx="440">
                  <c:v>48.393100000000011</c:v>
                </c:pt>
                <c:pt idx="441">
                  <c:v>48.393100000000011</c:v>
                </c:pt>
                <c:pt idx="442">
                  <c:v>48.393100000000011</c:v>
                </c:pt>
                <c:pt idx="443">
                  <c:v>48.393100000000011</c:v>
                </c:pt>
                <c:pt idx="444">
                  <c:v>48.393100000000011</c:v>
                </c:pt>
                <c:pt idx="445">
                  <c:v>48.393100000000011</c:v>
                </c:pt>
                <c:pt idx="446">
                  <c:v>48.393100000000011</c:v>
                </c:pt>
                <c:pt idx="447">
                  <c:v>48.393100000000011</c:v>
                </c:pt>
                <c:pt idx="448">
                  <c:v>48.393100000000011</c:v>
                </c:pt>
                <c:pt idx="449">
                  <c:v>48.393100000000011</c:v>
                </c:pt>
                <c:pt idx="450">
                  <c:v>48.393100000000011</c:v>
                </c:pt>
                <c:pt idx="451">
                  <c:v>48.393100000000011</c:v>
                </c:pt>
                <c:pt idx="452">
                  <c:v>48.393100000000011</c:v>
                </c:pt>
                <c:pt idx="453">
                  <c:v>48.393100000000011</c:v>
                </c:pt>
                <c:pt idx="454">
                  <c:v>48.393100000000011</c:v>
                </c:pt>
                <c:pt idx="455">
                  <c:v>48.393100000000011</c:v>
                </c:pt>
                <c:pt idx="456">
                  <c:v>48.393100000000011</c:v>
                </c:pt>
                <c:pt idx="457">
                  <c:v>48.393100000000011</c:v>
                </c:pt>
                <c:pt idx="458">
                  <c:v>48.393100000000011</c:v>
                </c:pt>
                <c:pt idx="459">
                  <c:v>48.393100000000011</c:v>
                </c:pt>
                <c:pt idx="460">
                  <c:v>48.393100000000011</c:v>
                </c:pt>
                <c:pt idx="461">
                  <c:v>48.393100000000011</c:v>
                </c:pt>
                <c:pt idx="462">
                  <c:v>48.393100000000011</c:v>
                </c:pt>
                <c:pt idx="463">
                  <c:v>48.393100000000011</c:v>
                </c:pt>
                <c:pt idx="464">
                  <c:v>48.393100000000011</c:v>
                </c:pt>
                <c:pt idx="465">
                  <c:v>48.393100000000011</c:v>
                </c:pt>
                <c:pt idx="466">
                  <c:v>48.393100000000011</c:v>
                </c:pt>
                <c:pt idx="467">
                  <c:v>48.393100000000011</c:v>
                </c:pt>
                <c:pt idx="468">
                  <c:v>48.393100000000011</c:v>
                </c:pt>
                <c:pt idx="469">
                  <c:v>48.393100000000011</c:v>
                </c:pt>
                <c:pt idx="470">
                  <c:v>48.393100000000011</c:v>
                </c:pt>
                <c:pt idx="471">
                  <c:v>48.393100000000011</c:v>
                </c:pt>
                <c:pt idx="472">
                  <c:v>48.393100000000011</c:v>
                </c:pt>
                <c:pt idx="473">
                  <c:v>48.393100000000011</c:v>
                </c:pt>
                <c:pt idx="474">
                  <c:v>48.393100000000011</c:v>
                </c:pt>
                <c:pt idx="475">
                  <c:v>48.393100000000011</c:v>
                </c:pt>
                <c:pt idx="476">
                  <c:v>48.393100000000011</c:v>
                </c:pt>
                <c:pt idx="477">
                  <c:v>48.393100000000011</c:v>
                </c:pt>
                <c:pt idx="478">
                  <c:v>48.393100000000011</c:v>
                </c:pt>
                <c:pt idx="479">
                  <c:v>48.393100000000011</c:v>
                </c:pt>
                <c:pt idx="480">
                  <c:v>48.393100000000011</c:v>
                </c:pt>
                <c:pt idx="481">
                  <c:v>48.393100000000011</c:v>
                </c:pt>
                <c:pt idx="482">
                  <c:v>48.393100000000011</c:v>
                </c:pt>
                <c:pt idx="483">
                  <c:v>48.393100000000011</c:v>
                </c:pt>
                <c:pt idx="484">
                  <c:v>48.393100000000011</c:v>
                </c:pt>
                <c:pt idx="485">
                  <c:v>48.393100000000011</c:v>
                </c:pt>
                <c:pt idx="486">
                  <c:v>48.393100000000011</c:v>
                </c:pt>
                <c:pt idx="487">
                  <c:v>48.393100000000011</c:v>
                </c:pt>
                <c:pt idx="488">
                  <c:v>48.393100000000011</c:v>
                </c:pt>
                <c:pt idx="489">
                  <c:v>48.393100000000011</c:v>
                </c:pt>
                <c:pt idx="490">
                  <c:v>48.393100000000011</c:v>
                </c:pt>
                <c:pt idx="491">
                  <c:v>48.393100000000011</c:v>
                </c:pt>
                <c:pt idx="492">
                  <c:v>48.393100000000011</c:v>
                </c:pt>
                <c:pt idx="493">
                  <c:v>48.393100000000011</c:v>
                </c:pt>
                <c:pt idx="494">
                  <c:v>48.393100000000011</c:v>
                </c:pt>
                <c:pt idx="495">
                  <c:v>48.393100000000011</c:v>
                </c:pt>
                <c:pt idx="496">
                  <c:v>48.393100000000011</c:v>
                </c:pt>
                <c:pt idx="497">
                  <c:v>48.393100000000011</c:v>
                </c:pt>
                <c:pt idx="498">
                  <c:v>48.393100000000011</c:v>
                </c:pt>
                <c:pt idx="499">
                  <c:v>48.393100000000011</c:v>
                </c:pt>
                <c:pt idx="500">
                  <c:v>48.393100000000011</c:v>
                </c:pt>
                <c:pt idx="501">
                  <c:v>48.393100000000011</c:v>
                </c:pt>
                <c:pt idx="502">
                  <c:v>48.393100000000011</c:v>
                </c:pt>
                <c:pt idx="503">
                  <c:v>48.393100000000011</c:v>
                </c:pt>
                <c:pt idx="504">
                  <c:v>48.393100000000011</c:v>
                </c:pt>
                <c:pt idx="505">
                  <c:v>48.393100000000011</c:v>
                </c:pt>
                <c:pt idx="506">
                  <c:v>48.393100000000011</c:v>
                </c:pt>
                <c:pt idx="507">
                  <c:v>48.393100000000011</c:v>
                </c:pt>
                <c:pt idx="508">
                  <c:v>48.393100000000011</c:v>
                </c:pt>
                <c:pt idx="509">
                  <c:v>48.393100000000011</c:v>
                </c:pt>
                <c:pt idx="510">
                  <c:v>48.393100000000011</c:v>
                </c:pt>
                <c:pt idx="511">
                  <c:v>48.393100000000011</c:v>
                </c:pt>
                <c:pt idx="512">
                  <c:v>48.393100000000011</c:v>
                </c:pt>
                <c:pt idx="513">
                  <c:v>48.393100000000011</c:v>
                </c:pt>
                <c:pt idx="514">
                  <c:v>48.393100000000011</c:v>
                </c:pt>
                <c:pt idx="515">
                  <c:v>48.393100000000011</c:v>
                </c:pt>
                <c:pt idx="516">
                  <c:v>48.393100000000011</c:v>
                </c:pt>
                <c:pt idx="517">
                  <c:v>48.393100000000011</c:v>
                </c:pt>
                <c:pt idx="518">
                  <c:v>48.393100000000011</c:v>
                </c:pt>
                <c:pt idx="519">
                  <c:v>48.393100000000011</c:v>
                </c:pt>
                <c:pt idx="520">
                  <c:v>48.393100000000011</c:v>
                </c:pt>
                <c:pt idx="521">
                  <c:v>48.393100000000011</c:v>
                </c:pt>
                <c:pt idx="522">
                  <c:v>48.393100000000011</c:v>
                </c:pt>
                <c:pt idx="523">
                  <c:v>48.393100000000011</c:v>
                </c:pt>
                <c:pt idx="524">
                  <c:v>48.393100000000011</c:v>
                </c:pt>
                <c:pt idx="525">
                  <c:v>48.393100000000011</c:v>
                </c:pt>
                <c:pt idx="526">
                  <c:v>48.393100000000011</c:v>
                </c:pt>
                <c:pt idx="527">
                  <c:v>48.393100000000011</c:v>
                </c:pt>
                <c:pt idx="528">
                  <c:v>48.393100000000011</c:v>
                </c:pt>
                <c:pt idx="529">
                  <c:v>48.393100000000011</c:v>
                </c:pt>
                <c:pt idx="530">
                  <c:v>48.393100000000011</c:v>
                </c:pt>
                <c:pt idx="531">
                  <c:v>48.393100000000011</c:v>
                </c:pt>
                <c:pt idx="532">
                  <c:v>48.393100000000011</c:v>
                </c:pt>
                <c:pt idx="533">
                  <c:v>48.393100000000011</c:v>
                </c:pt>
                <c:pt idx="534">
                  <c:v>48.393100000000011</c:v>
                </c:pt>
                <c:pt idx="535">
                  <c:v>48.393100000000011</c:v>
                </c:pt>
                <c:pt idx="536">
                  <c:v>48.393100000000011</c:v>
                </c:pt>
                <c:pt idx="537">
                  <c:v>48.393100000000011</c:v>
                </c:pt>
                <c:pt idx="538">
                  <c:v>48.393100000000011</c:v>
                </c:pt>
                <c:pt idx="539">
                  <c:v>48.393100000000011</c:v>
                </c:pt>
                <c:pt idx="540">
                  <c:v>48.393100000000011</c:v>
                </c:pt>
                <c:pt idx="541">
                  <c:v>48.393100000000011</c:v>
                </c:pt>
                <c:pt idx="542">
                  <c:v>48.393100000000011</c:v>
                </c:pt>
                <c:pt idx="543">
                  <c:v>48.393100000000011</c:v>
                </c:pt>
                <c:pt idx="544">
                  <c:v>48.393100000000011</c:v>
                </c:pt>
                <c:pt idx="545">
                  <c:v>48.393100000000011</c:v>
                </c:pt>
                <c:pt idx="546">
                  <c:v>48.393100000000011</c:v>
                </c:pt>
                <c:pt idx="547">
                  <c:v>48.393100000000011</c:v>
                </c:pt>
                <c:pt idx="548">
                  <c:v>48.393100000000011</c:v>
                </c:pt>
                <c:pt idx="549">
                  <c:v>48.393100000000011</c:v>
                </c:pt>
                <c:pt idx="550">
                  <c:v>48.393100000000011</c:v>
                </c:pt>
                <c:pt idx="551">
                  <c:v>48.3932</c:v>
                </c:pt>
                <c:pt idx="552">
                  <c:v>48.3932</c:v>
                </c:pt>
                <c:pt idx="553">
                  <c:v>48.3932</c:v>
                </c:pt>
                <c:pt idx="554">
                  <c:v>48.393300000000011</c:v>
                </c:pt>
                <c:pt idx="555">
                  <c:v>48.393300000000011</c:v>
                </c:pt>
                <c:pt idx="556">
                  <c:v>48.393300000000011</c:v>
                </c:pt>
                <c:pt idx="557">
                  <c:v>48.393300000000011</c:v>
                </c:pt>
                <c:pt idx="558">
                  <c:v>48.393300000000011</c:v>
                </c:pt>
                <c:pt idx="559">
                  <c:v>48.393300000000011</c:v>
                </c:pt>
                <c:pt idx="560">
                  <c:v>48.393300000000011</c:v>
                </c:pt>
                <c:pt idx="561">
                  <c:v>48.393300000000011</c:v>
                </c:pt>
                <c:pt idx="562">
                  <c:v>48.393300000000011</c:v>
                </c:pt>
                <c:pt idx="563">
                  <c:v>48.393300000000011</c:v>
                </c:pt>
                <c:pt idx="564">
                  <c:v>48.393300000000011</c:v>
                </c:pt>
                <c:pt idx="565">
                  <c:v>48.393300000000011</c:v>
                </c:pt>
                <c:pt idx="566">
                  <c:v>48.393300000000011</c:v>
                </c:pt>
                <c:pt idx="567">
                  <c:v>48.393300000000011</c:v>
                </c:pt>
                <c:pt idx="568">
                  <c:v>48.393300000000011</c:v>
                </c:pt>
                <c:pt idx="569">
                  <c:v>48.393300000000011</c:v>
                </c:pt>
                <c:pt idx="570">
                  <c:v>48.393300000000011</c:v>
                </c:pt>
                <c:pt idx="571">
                  <c:v>48.393300000000011</c:v>
                </c:pt>
                <c:pt idx="572">
                  <c:v>48.393300000000011</c:v>
                </c:pt>
                <c:pt idx="573">
                  <c:v>48.393300000000011</c:v>
                </c:pt>
                <c:pt idx="574">
                  <c:v>48.393300000000011</c:v>
                </c:pt>
                <c:pt idx="575">
                  <c:v>48.393300000000011</c:v>
                </c:pt>
                <c:pt idx="576">
                  <c:v>48.393300000000011</c:v>
                </c:pt>
                <c:pt idx="577">
                  <c:v>48.393300000000011</c:v>
                </c:pt>
                <c:pt idx="578">
                  <c:v>48.3934</c:v>
                </c:pt>
                <c:pt idx="579">
                  <c:v>48.3934</c:v>
                </c:pt>
                <c:pt idx="580">
                  <c:v>48.3934</c:v>
                </c:pt>
                <c:pt idx="581">
                  <c:v>48.3934</c:v>
                </c:pt>
                <c:pt idx="582">
                  <c:v>48.3934</c:v>
                </c:pt>
                <c:pt idx="583">
                  <c:v>48.3934</c:v>
                </c:pt>
                <c:pt idx="584">
                  <c:v>48.3934</c:v>
                </c:pt>
                <c:pt idx="585">
                  <c:v>48.3934</c:v>
                </c:pt>
                <c:pt idx="586">
                  <c:v>48.3934</c:v>
                </c:pt>
                <c:pt idx="587">
                  <c:v>48.3934</c:v>
                </c:pt>
                <c:pt idx="588">
                  <c:v>48.3934</c:v>
                </c:pt>
                <c:pt idx="589">
                  <c:v>48.3934</c:v>
                </c:pt>
                <c:pt idx="590">
                  <c:v>48.3934</c:v>
                </c:pt>
                <c:pt idx="591">
                  <c:v>48.3934</c:v>
                </c:pt>
                <c:pt idx="592">
                  <c:v>48.3934</c:v>
                </c:pt>
                <c:pt idx="593">
                  <c:v>48.393500000000003</c:v>
                </c:pt>
                <c:pt idx="594">
                  <c:v>48.393500000000003</c:v>
                </c:pt>
                <c:pt idx="595">
                  <c:v>48.393600000000006</c:v>
                </c:pt>
                <c:pt idx="596">
                  <c:v>48.393600000000006</c:v>
                </c:pt>
                <c:pt idx="597">
                  <c:v>48.393600000000006</c:v>
                </c:pt>
                <c:pt idx="598">
                  <c:v>48.393600000000006</c:v>
                </c:pt>
                <c:pt idx="599">
                  <c:v>48.393600000000006</c:v>
                </c:pt>
                <c:pt idx="600">
                  <c:v>48.393700000000003</c:v>
                </c:pt>
                <c:pt idx="601">
                  <c:v>48.393700000000003</c:v>
                </c:pt>
                <c:pt idx="602">
                  <c:v>48.393800000000006</c:v>
                </c:pt>
                <c:pt idx="603">
                  <c:v>48.393900000000002</c:v>
                </c:pt>
                <c:pt idx="604">
                  <c:v>48.393900000000002</c:v>
                </c:pt>
                <c:pt idx="605">
                  <c:v>48.393900000000002</c:v>
                </c:pt>
                <c:pt idx="606">
                  <c:v>48.393900000000002</c:v>
                </c:pt>
                <c:pt idx="607">
                  <c:v>48.393900000000002</c:v>
                </c:pt>
                <c:pt idx="608">
                  <c:v>48.393900000000002</c:v>
                </c:pt>
                <c:pt idx="609">
                  <c:v>48.393900000000002</c:v>
                </c:pt>
                <c:pt idx="610">
                  <c:v>48.393900000000002</c:v>
                </c:pt>
                <c:pt idx="611">
                  <c:v>48.393900000000002</c:v>
                </c:pt>
                <c:pt idx="612">
                  <c:v>48.393900000000002</c:v>
                </c:pt>
                <c:pt idx="613">
                  <c:v>48.393900000000002</c:v>
                </c:pt>
                <c:pt idx="614">
                  <c:v>48.393900000000002</c:v>
                </c:pt>
                <c:pt idx="615">
                  <c:v>48.393900000000002</c:v>
                </c:pt>
                <c:pt idx="616">
                  <c:v>48.393900000000002</c:v>
                </c:pt>
                <c:pt idx="617">
                  <c:v>48.393900000000002</c:v>
                </c:pt>
                <c:pt idx="618">
                  <c:v>48.393900000000002</c:v>
                </c:pt>
                <c:pt idx="619">
                  <c:v>48.393900000000002</c:v>
                </c:pt>
                <c:pt idx="620">
                  <c:v>48.393900000000002</c:v>
                </c:pt>
                <c:pt idx="621">
                  <c:v>48.393900000000002</c:v>
                </c:pt>
                <c:pt idx="622">
                  <c:v>48.393900000000002</c:v>
                </c:pt>
                <c:pt idx="623">
                  <c:v>48.393900000000002</c:v>
                </c:pt>
                <c:pt idx="624">
                  <c:v>48.393900000000002</c:v>
                </c:pt>
                <c:pt idx="625">
                  <c:v>48.393900000000002</c:v>
                </c:pt>
                <c:pt idx="626">
                  <c:v>48.393900000000002</c:v>
                </c:pt>
                <c:pt idx="627">
                  <c:v>48.393900000000002</c:v>
                </c:pt>
                <c:pt idx="628">
                  <c:v>48.393900000000002</c:v>
                </c:pt>
                <c:pt idx="629">
                  <c:v>48.393900000000002</c:v>
                </c:pt>
                <c:pt idx="630">
                  <c:v>48.393900000000002</c:v>
                </c:pt>
                <c:pt idx="631">
                  <c:v>48.393900000000002</c:v>
                </c:pt>
                <c:pt idx="632">
                  <c:v>48.393900000000002</c:v>
                </c:pt>
                <c:pt idx="633">
                  <c:v>48.393900000000002</c:v>
                </c:pt>
                <c:pt idx="634">
                  <c:v>48.393900000000002</c:v>
                </c:pt>
                <c:pt idx="635">
                  <c:v>48.393900000000002</c:v>
                </c:pt>
                <c:pt idx="636">
                  <c:v>48.393900000000002</c:v>
                </c:pt>
                <c:pt idx="637">
                  <c:v>48.393900000000002</c:v>
                </c:pt>
                <c:pt idx="638">
                  <c:v>48.393900000000002</c:v>
                </c:pt>
                <c:pt idx="639">
                  <c:v>48.393900000000002</c:v>
                </c:pt>
                <c:pt idx="640">
                  <c:v>48.393900000000002</c:v>
                </c:pt>
                <c:pt idx="641">
                  <c:v>48.393900000000002</c:v>
                </c:pt>
                <c:pt idx="642">
                  <c:v>48.393900000000002</c:v>
                </c:pt>
                <c:pt idx="643">
                  <c:v>48.393900000000002</c:v>
                </c:pt>
                <c:pt idx="644">
                  <c:v>48.393900000000002</c:v>
                </c:pt>
                <c:pt idx="645">
                  <c:v>48.393900000000002</c:v>
                </c:pt>
                <c:pt idx="646">
                  <c:v>48.393900000000002</c:v>
                </c:pt>
                <c:pt idx="647">
                  <c:v>48.393900000000002</c:v>
                </c:pt>
                <c:pt idx="648">
                  <c:v>48.393900000000002</c:v>
                </c:pt>
                <c:pt idx="649">
                  <c:v>48.393900000000002</c:v>
                </c:pt>
                <c:pt idx="650">
                  <c:v>48.393900000000002</c:v>
                </c:pt>
                <c:pt idx="651">
                  <c:v>48.393900000000002</c:v>
                </c:pt>
                <c:pt idx="652">
                  <c:v>48.393900000000002</c:v>
                </c:pt>
                <c:pt idx="653">
                  <c:v>48.393900000000002</c:v>
                </c:pt>
                <c:pt idx="654">
                  <c:v>48.393900000000002</c:v>
                </c:pt>
                <c:pt idx="655">
                  <c:v>48.393900000000002</c:v>
                </c:pt>
                <c:pt idx="656">
                  <c:v>48.394000000000005</c:v>
                </c:pt>
                <c:pt idx="657">
                  <c:v>48.394000000000005</c:v>
                </c:pt>
                <c:pt idx="658">
                  <c:v>48.394000000000005</c:v>
                </c:pt>
                <c:pt idx="659">
                  <c:v>48.394000000000005</c:v>
                </c:pt>
                <c:pt idx="660">
                  <c:v>48.394000000000005</c:v>
                </c:pt>
                <c:pt idx="661">
                  <c:v>48.394000000000005</c:v>
                </c:pt>
                <c:pt idx="662">
                  <c:v>48.394000000000005</c:v>
                </c:pt>
                <c:pt idx="663">
                  <c:v>48.394000000000005</c:v>
                </c:pt>
                <c:pt idx="664">
                  <c:v>48.394000000000005</c:v>
                </c:pt>
                <c:pt idx="665">
                  <c:v>48.394000000000005</c:v>
                </c:pt>
                <c:pt idx="666">
                  <c:v>48.394000000000005</c:v>
                </c:pt>
                <c:pt idx="667">
                  <c:v>48.394000000000005</c:v>
                </c:pt>
                <c:pt idx="668">
                  <c:v>48.394000000000005</c:v>
                </c:pt>
                <c:pt idx="669">
                  <c:v>48.394100000000002</c:v>
                </c:pt>
                <c:pt idx="670">
                  <c:v>48.394100000000002</c:v>
                </c:pt>
                <c:pt idx="671">
                  <c:v>48.394100000000002</c:v>
                </c:pt>
                <c:pt idx="672">
                  <c:v>48.394100000000002</c:v>
                </c:pt>
                <c:pt idx="673">
                  <c:v>48.394100000000002</c:v>
                </c:pt>
                <c:pt idx="674">
                  <c:v>48.394100000000002</c:v>
                </c:pt>
                <c:pt idx="675">
                  <c:v>48.394100000000002</c:v>
                </c:pt>
                <c:pt idx="676">
                  <c:v>48.394100000000002</c:v>
                </c:pt>
                <c:pt idx="677">
                  <c:v>48.394100000000002</c:v>
                </c:pt>
                <c:pt idx="678">
                  <c:v>48.394100000000002</c:v>
                </c:pt>
                <c:pt idx="679">
                  <c:v>48.394100000000002</c:v>
                </c:pt>
                <c:pt idx="680">
                  <c:v>48.394100000000002</c:v>
                </c:pt>
                <c:pt idx="681">
                  <c:v>48.394100000000002</c:v>
                </c:pt>
                <c:pt idx="682">
                  <c:v>48.394100000000002</c:v>
                </c:pt>
                <c:pt idx="683">
                  <c:v>48.394100000000002</c:v>
                </c:pt>
                <c:pt idx="684">
                  <c:v>48.394100000000002</c:v>
                </c:pt>
                <c:pt idx="685">
                  <c:v>48.394100000000002</c:v>
                </c:pt>
                <c:pt idx="686">
                  <c:v>48.394100000000002</c:v>
                </c:pt>
                <c:pt idx="687">
                  <c:v>48.394100000000002</c:v>
                </c:pt>
                <c:pt idx="688">
                  <c:v>48.394100000000002</c:v>
                </c:pt>
                <c:pt idx="689">
                  <c:v>48.394200000000005</c:v>
                </c:pt>
                <c:pt idx="690">
                  <c:v>48.394200000000005</c:v>
                </c:pt>
                <c:pt idx="691">
                  <c:v>48.394200000000005</c:v>
                </c:pt>
                <c:pt idx="692">
                  <c:v>48.394200000000005</c:v>
                </c:pt>
                <c:pt idx="693">
                  <c:v>48.394200000000005</c:v>
                </c:pt>
                <c:pt idx="694">
                  <c:v>48.394200000000005</c:v>
                </c:pt>
                <c:pt idx="695">
                  <c:v>48.394200000000005</c:v>
                </c:pt>
                <c:pt idx="696">
                  <c:v>48.394200000000005</c:v>
                </c:pt>
                <c:pt idx="697">
                  <c:v>48.394200000000005</c:v>
                </c:pt>
                <c:pt idx="698">
                  <c:v>48.394200000000005</c:v>
                </c:pt>
                <c:pt idx="699">
                  <c:v>48.394200000000005</c:v>
                </c:pt>
                <c:pt idx="700">
                  <c:v>48.394200000000005</c:v>
                </c:pt>
                <c:pt idx="701">
                  <c:v>48.394200000000005</c:v>
                </c:pt>
                <c:pt idx="702">
                  <c:v>48.394200000000005</c:v>
                </c:pt>
                <c:pt idx="703">
                  <c:v>48.394200000000005</c:v>
                </c:pt>
                <c:pt idx="704">
                  <c:v>48.394200000000005</c:v>
                </c:pt>
                <c:pt idx="705">
                  <c:v>48.394200000000005</c:v>
                </c:pt>
                <c:pt idx="706">
                  <c:v>48.394200000000005</c:v>
                </c:pt>
                <c:pt idx="707">
                  <c:v>48.394200000000005</c:v>
                </c:pt>
                <c:pt idx="708">
                  <c:v>48.394200000000005</c:v>
                </c:pt>
                <c:pt idx="709">
                  <c:v>48.394200000000005</c:v>
                </c:pt>
                <c:pt idx="710">
                  <c:v>48.394200000000005</c:v>
                </c:pt>
                <c:pt idx="711">
                  <c:v>48.394200000000005</c:v>
                </c:pt>
                <c:pt idx="712">
                  <c:v>48.394200000000005</c:v>
                </c:pt>
                <c:pt idx="713">
                  <c:v>48.394200000000005</c:v>
                </c:pt>
                <c:pt idx="714">
                  <c:v>48.394200000000005</c:v>
                </c:pt>
                <c:pt idx="715">
                  <c:v>48.394200000000005</c:v>
                </c:pt>
                <c:pt idx="716">
                  <c:v>48.394200000000005</c:v>
                </c:pt>
                <c:pt idx="717">
                  <c:v>48.394200000000005</c:v>
                </c:pt>
                <c:pt idx="718">
                  <c:v>48.394200000000005</c:v>
                </c:pt>
                <c:pt idx="719">
                  <c:v>48.394200000000005</c:v>
                </c:pt>
                <c:pt idx="720">
                  <c:v>48.394200000000005</c:v>
                </c:pt>
                <c:pt idx="721">
                  <c:v>48.394200000000005</c:v>
                </c:pt>
                <c:pt idx="722">
                  <c:v>48.394200000000005</c:v>
                </c:pt>
                <c:pt idx="723">
                  <c:v>48.394200000000005</c:v>
                </c:pt>
                <c:pt idx="724">
                  <c:v>48.394200000000005</c:v>
                </c:pt>
                <c:pt idx="725">
                  <c:v>48.394200000000005</c:v>
                </c:pt>
                <c:pt idx="726">
                  <c:v>48.394200000000005</c:v>
                </c:pt>
                <c:pt idx="727">
                  <c:v>48.394200000000005</c:v>
                </c:pt>
                <c:pt idx="728">
                  <c:v>48.394200000000005</c:v>
                </c:pt>
                <c:pt idx="729">
                  <c:v>48.394200000000005</c:v>
                </c:pt>
                <c:pt idx="730">
                  <c:v>48.394200000000005</c:v>
                </c:pt>
                <c:pt idx="731">
                  <c:v>48.394200000000005</c:v>
                </c:pt>
                <c:pt idx="732">
                  <c:v>48.394200000000005</c:v>
                </c:pt>
                <c:pt idx="733">
                  <c:v>48.394200000000005</c:v>
                </c:pt>
                <c:pt idx="734">
                  <c:v>48.394200000000005</c:v>
                </c:pt>
                <c:pt idx="735">
                  <c:v>48.394200000000005</c:v>
                </c:pt>
                <c:pt idx="736">
                  <c:v>48.394200000000005</c:v>
                </c:pt>
                <c:pt idx="737">
                  <c:v>48.394200000000005</c:v>
                </c:pt>
                <c:pt idx="738">
                  <c:v>48.394200000000005</c:v>
                </c:pt>
                <c:pt idx="739">
                  <c:v>48.394200000000005</c:v>
                </c:pt>
                <c:pt idx="740">
                  <c:v>48.394200000000005</c:v>
                </c:pt>
                <c:pt idx="741">
                  <c:v>48.394200000000005</c:v>
                </c:pt>
                <c:pt idx="742">
                  <c:v>48.394200000000005</c:v>
                </c:pt>
                <c:pt idx="743">
                  <c:v>48.394200000000005</c:v>
                </c:pt>
                <c:pt idx="744">
                  <c:v>48.394200000000005</c:v>
                </c:pt>
                <c:pt idx="745">
                  <c:v>48.394200000000005</c:v>
                </c:pt>
                <c:pt idx="746">
                  <c:v>48.394200000000005</c:v>
                </c:pt>
                <c:pt idx="747">
                  <c:v>48.394200000000005</c:v>
                </c:pt>
                <c:pt idx="748">
                  <c:v>48.394200000000005</c:v>
                </c:pt>
                <c:pt idx="749">
                  <c:v>48.394200000000005</c:v>
                </c:pt>
                <c:pt idx="750">
                  <c:v>48.394200000000005</c:v>
                </c:pt>
                <c:pt idx="751">
                  <c:v>48.394200000000005</c:v>
                </c:pt>
                <c:pt idx="752">
                  <c:v>48.394200000000005</c:v>
                </c:pt>
                <c:pt idx="753">
                  <c:v>48.394200000000005</c:v>
                </c:pt>
                <c:pt idx="754">
                  <c:v>48.394200000000005</c:v>
                </c:pt>
                <c:pt idx="755">
                  <c:v>48.394200000000005</c:v>
                </c:pt>
                <c:pt idx="756">
                  <c:v>48.394200000000005</c:v>
                </c:pt>
                <c:pt idx="757">
                  <c:v>48.394200000000005</c:v>
                </c:pt>
                <c:pt idx="758">
                  <c:v>48.394200000000005</c:v>
                </c:pt>
                <c:pt idx="759">
                  <c:v>48.394200000000005</c:v>
                </c:pt>
                <c:pt idx="760">
                  <c:v>48.394200000000005</c:v>
                </c:pt>
                <c:pt idx="761">
                  <c:v>48.394200000000005</c:v>
                </c:pt>
                <c:pt idx="762">
                  <c:v>48.394200000000005</c:v>
                </c:pt>
                <c:pt idx="763">
                  <c:v>48.394200000000005</c:v>
                </c:pt>
                <c:pt idx="764">
                  <c:v>48.394200000000005</c:v>
                </c:pt>
                <c:pt idx="765">
                  <c:v>48.394200000000005</c:v>
                </c:pt>
                <c:pt idx="766">
                  <c:v>48.394200000000005</c:v>
                </c:pt>
                <c:pt idx="767">
                  <c:v>48.394200000000005</c:v>
                </c:pt>
                <c:pt idx="768">
                  <c:v>48.394200000000005</c:v>
                </c:pt>
                <c:pt idx="769">
                  <c:v>48.394200000000005</c:v>
                </c:pt>
                <c:pt idx="770">
                  <c:v>48.394200000000005</c:v>
                </c:pt>
                <c:pt idx="771">
                  <c:v>48.394200000000005</c:v>
                </c:pt>
                <c:pt idx="772">
                  <c:v>48.394200000000005</c:v>
                </c:pt>
                <c:pt idx="773">
                  <c:v>48.394200000000005</c:v>
                </c:pt>
                <c:pt idx="774">
                  <c:v>48.394200000000005</c:v>
                </c:pt>
                <c:pt idx="775">
                  <c:v>48.394200000000005</c:v>
                </c:pt>
                <c:pt idx="776">
                  <c:v>48.394200000000005</c:v>
                </c:pt>
                <c:pt idx="777">
                  <c:v>48.394200000000005</c:v>
                </c:pt>
                <c:pt idx="778">
                  <c:v>48.394200000000005</c:v>
                </c:pt>
                <c:pt idx="779">
                  <c:v>48.394200000000005</c:v>
                </c:pt>
                <c:pt idx="780">
                  <c:v>48.394200000000005</c:v>
                </c:pt>
                <c:pt idx="781">
                  <c:v>48.394200000000005</c:v>
                </c:pt>
                <c:pt idx="782">
                  <c:v>48.394200000000005</c:v>
                </c:pt>
                <c:pt idx="783">
                  <c:v>48.394200000000005</c:v>
                </c:pt>
                <c:pt idx="784">
                  <c:v>48.394200000000005</c:v>
                </c:pt>
                <c:pt idx="785">
                  <c:v>48.394200000000005</c:v>
                </c:pt>
                <c:pt idx="786">
                  <c:v>48.394200000000005</c:v>
                </c:pt>
                <c:pt idx="787">
                  <c:v>48.394200000000005</c:v>
                </c:pt>
                <c:pt idx="788">
                  <c:v>48.394200000000005</c:v>
                </c:pt>
                <c:pt idx="789">
                  <c:v>48.394200000000005</c:v>
                </c:pt>
                <c:pt idx="790">
                  <c:v>48.394200000000005</c:v>
                </c:pt>
                <c:pt idx="791">
                  <c:v>48.394200000000005</c:v>
                </c:pt>
                <c:pt idx="792">
                  <c:v>48.394200000000005</c:v>
                </c:pt>
                <c:pt idx="793">
                  <c:v>48.394200000000005</c:v>
                </c:pt>
                <c:pt idx="794">
                  <c:v>48.394200000000005</c:v>
                </c:pt>
                <c:pt idx="795">
                  <c:v>48.394200000000005</c:v>
                </c:pt>
                <c:pt idx="796">
                  <c:v>48.394400000000005</c:v>
                </c:pt>
                <c:pt idx="797">
                  <c:v>48.394400000000005</c:v>
                </c:pt>
                <c:pt idx="798">
                  <c:v>48.394400000000005</c:v>
                </c:pt>
                <c:pt idx="799">
                  <c:v>48.394400000000005</c:v>
                </c:pt>
                <c:pt idx="800">
                  <c:v>48.394400000000005</c:v>
                </c:pt>
                <c:pt idx="801">
                  <c:v>48.394400000000005</c:v>
                </c:pt>
                <c:pt idx="802">
                  <c:v>48.394400000000005</c:v>
                </c:pt>
                <c:pt idx="803">
                  <c:v>48.394500000000001</c:v>
                </c:pt>
                <c:pt idx="804">
                  <c:v>48.394500000000001</c:v>
                </c:pt>
                <c:pt idx="805">
                  <c:v>48.394500000000001</c:v>
                </c:pt>
                <c:pt idx="806">
                  <c:v>48.394500000000001</c:v>
                </c:pt>
                <c:pt idx="807">
                  <c:v>48.394500000000001</c:v>
                </c:pt>
                <c:pt idx="808">
                  <c:v>48.394500000000001</c:v>
                </c:pt>
                <c:pt idx="809">
                  <c:v>48.3947</c:v>
                </c:pt>
                <c:pt idx="810">
                  <c:v>48.3947</c:v>
                </c:pt>
                <c:pt idx="811">
                  <c:v>48.3947</c:v>
                </c:pt>
                <c:pt idx="812">
                  <c:v>48.3947</c:v>
                </c:pt>
                <c:pt idx="813">
                  <c:v>48.3947</c:v>
                </c:pt>
                <c:pt idx="814">
                  <c:v>48.3947</c:v>
                </c:pt>
                <c:pt idx="815">
                  <c:v>48.3947</c:v>
                </c:pt>
                <c:pt idx="816">
                  <c:v>48.3947</c:v>
                </c:pt>
                <c:pt idx="817">
                  <c:v>48.3947</c:v>
                </c:pt>
                <c:pt idx="818">
                  <c:v>48.3947</c:v>
                </c:pt>
                <c:pt idx="819">
                  <c:v>48.3947</c:v>
                </c:pt>
                <c:pt idx="820">
                  <c:v>48.3947</c:v>
                </c:pt>
                <c:pt idx="821">
                  <c:v>48.3947</c:v>
                </c:pt>
                <c:pt idx="822">
                  <c:v>48.3947</c:v>
                </c:pt>
                <c:pt idx="823">
                  <c:v>48.3947</c:v>
                </c:pt>
                <c:pt idx="824">
                  <c:v>48.3947</c:v>
                </c:pt>
                <c:pt idx="825">
                  <c:v>48.3947</c:v>
                </c:pt>
                <c:pt idx="826">
                  <c:v>48.3947</c:v>
                </c:pt>
                <c:pt idx="827">
                  <c:v>48.3947</c:v>
                </c:pt>
                <c:pt idx="828">
                  <c:v>48.3947</c:v>
                </c:pt>
                <c:pt idx="829">
                  <c:v>48.3947</c:v>
                </c:pt>
                <c:pt idx="830">
                  <c:v>48.3947</c:v>
                </c:pt>
                <c:pt idx="831">
                  <c:v>48.3947</c:v>
                </c:pt>
                <c:pt idx="832">
                  <c:v>48.3947</c:v>
                </c:pt>
                <c:pt idx="833">
                  <c:v>48.3947</c:v>
                </c:pt>
                <c:pt idx="834">
                  <c:v>48.3947</c:v>
                </c:pt>
                <c:pt idx="835">
                  <c:v>48.3947</c:v>
                </c:pt>
                <c:pt idx="836">
                  <c:v>48.3947</c:v>
                </c:pt>
                <c:pt idx="837">
                  <c:v>48.3947</c:v>
                </c:pt>
                <c:pt idx="838">
                  <c:v>48.3947</c:v>
                </c:pt>
                <c:pt idx="839">
                  <c:v>48.3947</c:v>
                </c:pt>
                <c:pt idx="840">
                  <c:v>48.3947</c:v>
                </c:pt>
                <c:pt idx="841">
                  <c:v>48.3947</c:v>
                </c:pt>
                <c:pt idx="842">
                  <c:v>48.3947</c:v>
                </c:pt>
                <c:pt idx="843">
                  <c:v>48.3947</c:v>
                </c:pt>
                <c:pt idx="844">
                  <c:v>48.3947</c:v>
                </c:pt>
                <c:pt idx="845">
                  <c:v>48.3947</c:v>
                </c:pt>
                <c:pt idx="846">
                  <c:v>48.3947</c:v>
                </c:pt>
                <c:pt idx="847">
                  <c:v>48.3947</c:v>
                </c:pt>
                <c:pt idx="848">
                  <c:v>48.3947</c:v>
                </c:pt>
                <c:pt idx="849">
                  <c:v>48.3947</c:v>
                </c:pt>
                <c:pt idx="850">
                  <c:v>48.3947</c:v>
                </c:pt>
                <c:pt idx="851">
                  <c:v>48.3947</c:v>
                </c:pt>
                <c:pt idx="852">
                  <c:v>48.3947</c:v>
                </c:pt>
                <c:pt idx="853">
                  <c:v>48.3947</c:v>
                </c:pt>
                <c:pt idx="854">
                  <c:v>48.3947</c:v>
                </c:pt>
                <c:pt idx="855">
                  <c:v>48.3947</c:v>
                </c:pt>
                <c:pt idx="856">
                  <c:v>48.3947</c:v>
                </c:pt>
                <c:pt idx="857">
                  <c:v>48.3947</c:v>
                </c:pt>
                <c:pt idx="858">
                  <c:v>48.3947</c:v>
                </c:pt>
                <c:pt idx="859">
                  <c:v>48.3947</c:v>
                </c:pt>
                <c:pt idx="860">
                  <c:v>48.3947</c:v>
                </c:pt>
                <c:pt idx="861">
                  <c:v>48.3947</c:v>
                </c:pt>
                <c:pt idx="862">
                  <c:v>48.3947</c:v>
                </c:pt>
                <c:pt idx="863">
                  <c:v>48.3947</c:v>
                </c:pt>
                <c:pt idx="864">
                  <c:v>48.3947</c:v>
                </c:pt>
                <c:pt idx="865">
                  <c:v>48.3947</c:v>
                </c:pt>
                <c:pt idx="866">
                  <c:v>48.3947</c:v>
                </c:pt>
                <c:pt idx="867">
                  <c:v>48.3947</c:v>
                </c:pt>
                <c:pt idx="868">
                  <c:v>48.3947</c:v>
                </c:pt>
                <c:pt idx="869">
                  <c:v>48.3947</c:v>
                </c:pt>
                <c:pt idx="870">
                  <c:v>48.3947</c:v>
                </c:pt>
                <c:pt idx="871">
                  <c:v>48.3947</c:v>
                </c:pt>
                <c:pt idx="872">
                  <c:v>48.3947</c:v>
                </c:pt>
                <c:pt idx="873">
                  <c:v>48.3947</c:v>
                </c:pt>
                <c:pt idx="874">
                  <c:v>48.3947</c:v>
                </c:pt>
                <c:pt idx="875">
                  <c:v>48.3947</c:v>
                </c:pt>
                <c:pt idx="876">
                  <c:v>48.3947</c:v>
                </c:pt>
                <c:pt idx="877">
                  <c:v>48.3947</c:v>
                </c:pt>
                <c:pt idx="878">
                  <c:v>48.3947</c:v>
                </c:pt>
                <c:pt idx="879">
                  <c:v>48.3947</c:v>
                </c:pt>
                <c:pt idx="880">
                  <c:v>48.3947</c:v>
                </c:pt>
                <c:pt idx="881">
                  <c:v>48.3947</c:v>
                </c:pt>
                <c:pt idx="882">
                  <c:v>48.3947</c:v>
                </c:pt>
                <c:pt idx="883">
                  <c:v>48.3947</c:v>
                </c:pt>
                <c:pt idx="884">
                  <c:v>48.3947</c:v>
                </c:pt>
                <c:pt idx="885">
                  <c:v>48.3947</c:v>
                </c:pt>
                <c:pt idx="886">
                  <c:v>48.3947</c:v>
                </c:pt>
                <c:pt idx="887">
                  <c:v>48.3947</c:v>
                </c:pt>
                <c:pt idx="888">
                  <c:v>48.3947</c:v>
                </c:pt>
                <c:pt idx="889">
                  <c:v>48.3947</c:v>
                </c:pt>
                <c:pt idx="890">
                  <c:v>48.3947</c:v>
                </c:pt>
                <c:pt idx="891">
                  <c:v>48.3947</c:v>
                </c:pt>
                <c:pt idx="892">
                  <c:v>48.3947</c:v>
                </c:pt>
                <c:pt idx="893">
                  <c:v>48.3947</c:v>
                </c:pt>
                <c:pt idx="894">
                  <c:v>48.3947</c:v>
                </c:pt>
                <c:pt idx="895">
                  <c:v>48.3947</c:v>
                </c:pt>
                <c:pt idx="896">
                  <c:v>48.3947</c:v>
                </c:pt>
                <c:pt idx="897">
                  <c:v>48.3947</c:v>
                </c:pt>
                <c:pt idx="898">
                  <c:v>48.3947</c:v>
                </c:pt>
                <c:pt idx="899">
                  <c:v>48.3947</c:v>
                </c:pt>
                <c:pt idx="900">
                  <c:v>48.3947</c:v>
                </c:pt>
                <c:pt idx="901">
                  <c:v>48.3947</c:v>
                </c:pt>
                <c:pt idx="902">
                  <c:v>48.3947</c:v>
                </c:pt>
                <c:pt idx="903">
                  <c:v>48.3947</c:v>
                </c:pt>
                <c:pt idx="904">
                  <c:v>48.3947</c:v>
                </c:pt>
                <c:pt idx="905">
                  <c:v>48.3947</c:v>
                </c:pt>
                <c:pt idx="906">
                  <c:v>48.3947</c:v>
                </c:pt>
                <c:pt idx="907">
                  <c:v>48.3947</c:v>
                </c:pt>
                <c:pt idx="908">
                  <c:v>48.3947</c:v>
                </c:pt>
                <c:pt idx="909">
                  <c:v>48.3947</c:v>
                </c:pt>
                <c:pt idx="910">
                  <c:v>48.3947</c:v>
                </c:pt>
                <c:pt idx="911">
                  <c:v>48.3947</c:v>
                </c:pt>
                <c:pt idx="912">
                  <c:v>48.3947</c:v>
                </c:pt>
                <c:pt idx="913">
                  <c:v>48.3947</c:v>
                </c:pt>
                <c:pt idx="914">
                  <c:v>48.394800000000004</c:v>
                </c:pt>
                <c:pt idx="915">
                  <c:v>48.394800000000004</c:v>
                </c:pt>
                <c:pt idx="916">
                  <c:v>48.394800000000004</c:v>
                </c:pt>
                <c:pt idx="917">
                  <c:v>48.394800000000004</c:v>
                </c:pt>
                <c:pt idx="918">
                  <c:v>48.394800000000004</c:v>
                </c:pt>
                <c:pt idx="919">
                  <c:v>48.394800000000004</c:v>
                </c:pt>
                <c:pt idx="920">
                  <c:v>48.394800000000004</c:v>
                </c:pt>
                <c:pt idx="921">
                  <c:v>48.394800000000004</c:v>
                </c:pt>
                <c:pt idx="922">
                  <c:v>48.394800000000004</c:v>
                </c:pt>
                <c:pt idx="923">
                  <c:v>48.394800000000004</c:v>
                </c:pt>
                <c:pt idx="924">
                  <c:v>48.394800000000004</c:v>
                </c:pt>
                <c:pt idx="925">
                  <c:v>48.394800000000004</c:v>
                </c:pt>
                <c:pt idx="926">
                  <c:v>48.394800000000004</c:v>
                </c:pt>
                <c:pt idx="927">
                  <c:v>48.394800000000004</c:v>
                </c:pt>
                <c:pt idx="928">
                  <c:v>48.394800000000004</c:v>
                </c:pt>
                <c:pt idx="929">
                  <c:v>48.394800000000004</c:v>
                </c:pt>
                <c:pt idx="930">
                  <c:v>48.394800000000004</c:v>
                </c:pt>
                <c:pt idx="931">
                  <c:v>48.394800000000004</c:v>
                </c:pt>
                <c:pt idx="932">
                  <c:v>48.394800000000004</c:v>
                </c:pt>
                <c:pt idx="933">
                  <c:v>48.394800000000004</c:v>
                </c:pt>
                <c:pt idx="934">
                  <c:v>48.394800000000004</c:v>
                </c:pt>
                <c:pt idx="935">
                  <c:v>48.394800000000004</c:v>
                </c:pt>
                <c:pt idx="936">
                  <c:v>48.394800000000004</c:v>
                </c:pt>
                <c:pt idx="937">
                  <c:v>48.394800000000004</c:v>
                </c:pt>
                <c:pt idx="938">
                  <c:v>48.394800000000004</c:v>
                </c:pt>
                <c:pt idx="939">
                  <c:v>48.394800000000004</c:v>
                </c:pt>
                <c:pt idx="940">
                  <c:v>48.394800000000004</c:v>
                </c:pt>
                <c:pt idx="941">
                  <c:v>48.394800000000004</c:v>
                </c:pt>
                <c:pt idx="942">
                  <c:v>48.394800000000004</c:v>
                </c:pt>
                <c:pt idx="943">
                  <c:v>48.394800000000004</c:v>
                </c:pt>
                <c:pt idx="944">
                  <c:v>48.394800000000004</c:v>
                </c:pt>
                <c:pt idx="945">
                  <c:v>48.394800000000004</c:v>
                </c:pt>
                <c:pt idx="946">
                  <c:v>48.394800000000004</c:v>
                </c:pt>
                <c:pt idx="947">
                  <c:v>48.394800000000004</c:v>
                </c:pt>
                <c:pt idx="948">
                  <c:v>48.394800000000004</c:v>
                </c:pt>
                <c:pt idx="949">
                  <c:v>48.394800000000004</c:v>
                </c:pt>
                <c:pt idx="950">
                  <c:v>48.395000000000003</c:v>
                </c:pt>
                <c:pt idx="951">
                  <c:v>48.395000000000003</c:v>
                </c:pt>
                <c:pt idx="952">
                  <c:v>48.395000000000003</c:v>
                </c:pt>
                <c:pt idx="953">
                  <c:v>48.395000000000003</c:v>
                </c:pt>
                <c:pt idx="954">
                  <c:v>48.395300000000013</c:v>
                </c:pt>
                <c:pt idx="955">
                  <c:v>48.5533</c:v>
                </c:pt>
                <c:pt idx="956">
                  <c:v>49.928900000000013</c:v>
                </c:pt>
                <c:pt idx="957">
                  <c:v>50.650400000000005</c:v>
                </c:pt>
                <c:pt idx="958">
                  <c:v>52.095900000000213</c:v>
                </c:pt>
                <c:pt idx="959">
                  <c:v>52.821400000000004</c:v>
                </c:pt>
                <c:pt idx="960">
                  <c:v>56.931200000000004</c:v>
                </c:pt>
                <c:pt idx="961">
                  <c:v>57.138400000000011</c:v>
                </c:pt>
                <c:pt idx="962">
                  <c:v>57.762800000000013</c:v>
                </c:pt>
                <c:pt idx="963">
                  <c:v>59.529000000000003</c:v>
                </c:pt>
                <c:pt idx="964">
                  <c:v>60.982700000000001</c:v>
                </c:pt>
                <c:pt idx="965">
                  <c:v>61.503700000000002</c:v>
                </c:pt>
                <c:pt idx="966">
                  <c:v>61.503800000000005</c:v>
                </c:pt>
                <c:pt idx="967">
                  <c:v>61.607700000000001</c:v>
                </c:pt>
                <c:pt idx="968">
                  <c:v>61.815800000000003</c:v>
                </c:pt>
                <c:pt idx="969">
                  <c:v>61.815800000000003</c:v>
                </c:pt>
                <c:pt idx="970">
                  <c:v>62.023500000000013</c:v>
                </c:pt>
                <c:pt idx="971">
                  <c:v>62.127500000000012</c:v>
                </c:pt>
                <c:pt idx="972">
                  <c:v>62.127500000000012</c:v>
                </c:pt>
                <c:pt idx="973">
                  <c:v>64.206800000000001</c:v>
                </c:pt>
                <c:pt idx="974">
                  <c:v>64.622799999999458</c:v>
                </c:pt>
                <c:pt idx="975">
                  <c:v>64.622799999999458</c:v>
                </c:pt>
                <c:pt idx="976">
                  <c:v>65.961500000000427</c:v>
                </c:pt>
                <c:pt idx="977">
                  <c:v>65.961799999999997</c:v>
                </c:pt>
                <c:pt idx="978">
                  <c:v>66.052599999999998</c:v>
                </c:pt>
                <c:pt idx="979">
                  <c:v>66.052799999999948</c:v>
                </c:pt>
                <c:pt idx="980">
                  <c:v>66.054199999999994</c:v>
                </c:pt>
                <c:pt idx="981">
                  <c:v>66.054300000000012</c:v>
                </c:pt>
                <c:pt idx="982">
                  <c:v>66.145099999999999</c:v>
                </c:pt>
                <c:pt idx="983">
                  <c:v>66.607299999999995</c:v>
                </c:pt>
                <c:pt idx="984">
                  <c:v>66.607299999999995</c:v>
                </c:pt>
                <c:pt idx="985">
                  <c:v>66.608699999999999</c:v>
                </c:pt>
                <c:pt idx="986">
                  <c:v>66.699600000000004</c:v>
                </c:pt>
                <c:pt idx="987">
                  <c:v>66.699600000000004</c:v>
                </c:pt>
                <c:pt idx="988">
                  <c:v>66.699699999999993</c:v>
                </c:pt>
                <c:pt idx="989">
                  <c:v>66.699699999999993</c:v>
                </c:pt>
                <c:pt idx="990">
                  <c:v>66.699699999999993</c:v>
                </c:pt>
                <c:pt idx="991">
                  <c:v>66.699699999999993</c:v>
                </c:pt>
                <c:pt idx="992">
                  <c:v>66.699699999999993</c:v>
                </c:pt>
                <c:pt idx="993">
                  <c:v>66.699699999999993</c:v>
                </c:pt>
                <c:pt idx="994">
                  <c:v>66.699699999999993</c:v>
                </c:pt>
                <c:pt idx="995">
                  <c:v>66.699699999999993</c:v>
                </c:pt>
                <c:pt idx="996">
                  <c:v>66.699699999999993</c:v>
                </c:pt>
                <c:pt idx="997">
                  <c:v>66.699699999999993</c:v>
                </c:pt>
                <c:pt idx="998">
                  <c:v>66.699699999999993</c:v>
                </c:pt>
                <c:pt idx="999">
                  <c:v>66.699699999999993</c:v>
                </c:pt>
                <c:pt idx="1000">
                  <c:v>66.699699999999993</c:v>
                </c:pt>
                <c:pt idx="1001">
                  <c:v>66.699699999999993</c:v>
                </c:pt>
                <c:pt idx="1002">
                  <c:v>66.699699999999993</c:v>
                </c:pt>
                <c:pt idx="1003">
                  <c:v>66.699699999999993</c:v>
                </c:pt>
                <c:pt idx="1004">
                  <c:v>66.699699999999993</c:v>
                </c:pt>
                <c:pt idx="1005">
                  <c:v>66.699699999999993</c:v>
                </c:pt>
                <c:pt idx="1006">
                  <c:v>66.699699999999993</c:v>
                </c:pt>
                <c:pt idx="1007">
                  <c:v>66.699699999999993</c:v>
                </c:pt>
                <c:pt idx="1008">
                  <c:v>66.699699999999993</c:v>
                </c:pt>
                <c:pt idx="1009">
                  <c:v>66.699699999999993</c:v>
                </c:pt>
                <c:pt idx="1010">
                  <c:v>66.699699999999993</c:v>
                </c:pt>
                <c:pt idx="1011">
                  <c:v>66.699699999999993</c:v>
                </c:pt>
                <c:pt idx="1012">
                  <c:v>66.699699999999993</c:v>
                </c:pt>
                <c:pt idx="1013">
                  <c:v>66.699699999999993</c:v>
                </c:pt>
                <c:pt idx="1014">
                  <c:v>66.699699999999993</c:v>
                </c:pt>
                <c:pt idx="1015">
                  <c:v>66.699699999999993</c:v>
                </c:pt>
                <c:pt idx="1016">
                  <c:v>66.699699999999993</c:v>
                </c:pt>
                <c:pt idx="1017">
                  <c:v>66.699699999999993</c:v>
                </c:pt>
                <c:pt idx="1018">
                  <c:v>66.699799999999982</c:v>
                </c:pt>
                <c:pt idx="1019">
                  <c:v>66.699799999999982</c:v>
                </c:pt>
                <c:pt idx="1020">
                  <c:v>66.699799999999982</c:v>
                </c:pt>
                <c:pt idx="1021">
                  <c:v>66.699799999999982</c:v>
                </c:pt>
                <c:pt idx="1022">
                  <c:v>66.699799999999982</c:v>
                </c:pt>
                <c:pt idx="1023">
                  <c:v>66.699799999999982</c:v>
                </c:pt>
                <c:pt idx="1024">
                  <c:v>66.699799999999982</c:v>
                </c:pt>
                <c:pt idx="1025">
                  <c:v>66.699799999999982</c:v>
                </c:pt>
                <c:pt idx="1026">
                  <c:v>66.7</c:v>
                </c:pt>
                <c:pt idx="1027">
                  <c:v>66.7</c:v>
                </c:pt>
                <c:pt idx="1028">
                  <c:v>66.7</c:v>
                </c:pt>
                <c:pt idx="1029">
                  <c:v>66.700100000000006</c:v>
                </c:pt>
                <c:pt idx="1030">
                  <c:v>66.700100000000006</c:v>
                </c:pt>
                <c:pt idx="1031">
                  <c:v>66.700199999999995</c:v>
                </c:pt>
                <c:pt idx="1032">
                  <c:v>66.791900000000027</c:v>
                </c:pt>
                <c:pt idx="1033">
                  <c:v>66.791900000000027</c:v>
                </c:pt>
                <c:pt idx="1034">
                  <c:v>66.791900000000027</c:v>
                </c:pt>
                <c:pt idx="1035">
                  <c:v>66.791900000000027</c:v>
                </c:pt>
                <c:pt idx="1036">
                  <c:v>66.791900000000027</c:v>
                </c:pt>
                <c:pt idx="1037">
                  <c:v>66.791900000000027</c:v>
                </c:pt>
                <c:pt idx="1038">
                  <c:v>66.791900000000027</c:v>
                </c:pt>
                <c:pt idx="1039">
                  <c:v>66.791900000000027</c:v>
                </c:pt>
                <c:pt idx="1040">
                  <c:v>66.791900000000027</c:v>
                </c:pt>
                <c:pt idx="1041">
                  <c:v>66.792000000000002</c:v>
                </c:pt>
                <c:pt idx="1042">
                  <c:v>66.792000000000002</c:v>
                </c:pt>
                <c:pt idx="1043">
                  <c:v>66.792000000000002</c:v>
                </c:pt>
                <c:pt idx="1044">
                  <c:v>66.792000000000002</c:v>
                </c:pt>
                <c:pt idx="1045">
                  <c:v>66.792000000000002</c:v>
                </c:pt>
                <c:pt idx="1046">
                  <c:v>66.792000000000002</c:v>
                </c:pt>
                <c:pt idx="1047">
                  <c:v>66.792000000000002</c:v>
                </c:pt>
                <c:pt idx="1048">
                  <c:v>66.792000000000002</c:v>
                </c:pt>
                <c:pt idx="1049">
                  <c:v>66.792000000000002</c:v>
                </c:pt>
                <c:pt idx="1050">
                  <c:v>66.792000000000002</c:v>
                </c:pt>
                <c:pt idx="1051">
                  <c:v>66.792000000000002</c:v>
                </c:pt>
                <c:pt idx="1052">
                  <c:v>66.792000000000002</c:v>
                </c:pt>
                <c:pt idx="1053">
                  <c:v>66.792000000000002</c:v>
                </c:pt>
                <c:pt idx="1054">
                  <c:v>66.792000000000002</c:v>
                </c:pt>
                <c:pt idx="1055">
                  <c:v>66.792000000000002</c:v>
                </c:pt>
                <c:pt idx="1056">
                  <c:v>66.792000000000002</c:v>
                </c:pt>
                <c:pt idx="1057">
                  <c:v>66.792000000000002</c:v>
                </c:pt>
                <c:pt idx="1058">
                  <c:v>66.792000000000002</c:v>
                </c:pt>
                <c:pt idx="1059">
                  <c:v>66.792000000000002</c:v>
                </c:pt>
                <c:pt idx="1060">
                  <c:v>66.792000000000002</c:v>
                </c:pt>
                <c:pt idx="1061">
                  <c:v>66.792000000000002</c:v>
                </c:pt>
                <c:pt idx="1062">
                  <c:v>66.792000000000002</c:v>
                </c:pt>
                <c:pt idx="1063">
                  <c:v>66.792000000000002</c:v>
                </c:pt>
                <c:pt idx="1064">
                  <c:v>66.792000000000002</c:v>
                </c:pt>
                <c:pt idx="1065">
                  <c:v>66.792000000000002</c:v>
                </c:pt>
                <c:pt idx="1066">
                  <c:v>66.792000000000002</c:v>
                </c:pt>
                <c:pt idx="1067">
                  <c:v>66.792000000000002</c:v>
                </c:pt>
                <c:pt idx="1068">
                  <c:v>66.792000000000002</c:v>
                </c:pt>
                <c:pt idx="1069">
                  <c:v>66.792000000000002</c:v>
                </c:pt>
                <c:pt idx="1070">
                  <c:v>66.792000000000002</c:v>
                </c:pt>
                <c:pt idx="1071">
                  <c:v>66.792100000000005</c:v>
                </c:pt>
                <c:pt idx="1072">
                  <c:v>66.792299999999997</c:v>
                </c:pt>
                <c:pt idx="1073">
                  <c:v>66.792299999999997</c:v>
                </c:pt>
                <c:pt idx="1074">
                  <c:v>66.792299999999997</c:v>
                </c:pt>
                <c:pt idx="1075">
                  <c:v>66.792299999999997</c:v>
                </c:pt>
                <c:pt idx="1076">
                  <c:v>66.792299999999997</c:v>
                </c:pt>
                <c:pt idx="1077">
                  <c:v>66.792299999999997</c:v>
                </c:pt>
                <c:pt idx="1078">
                  <c:v>66.792299999999997</c:v>
                </c:pt>
                <c:pt idx="1079">
                  <c:v>66.792400000000001</c:v>
                </c:pt>
                <c:pt idx="1080">
                  <c:v>66.792500000000004</c:v>
                </c:pt>
                <c:pt idx="1081">
                  <c:v>66.884399999999999</c:v>
                </c:pt>
                <c:pt idx="1082">
                  <c:v>66.884399999999999</c:v>
                </c:pt>
                <c:pt idx="1083">
                  <c:v>66.884500000000003</c:v>
                </c:pt>
                <c:pt idx="1084">
                  <c:v>67.069300000000013</c:v>
                </c:pt>
                <c:pt idx="1085">
                  <c:v>67.069300000000013</c:v>
                </c:pt>
                <c:pt idx="1086">
                  <c:v>67.070700000000002</c:v>
                </c:pt>
                <c:pt idx="1087">
                  <c:v>67.161600000000007</c:v>
                </c:pt>
                <c:pt idx="1088">
                  <c:v>67.531300000000002</c:v>
                </c:pt>
                <c:pt idx="1089">
                  <c:v>67.53279999999998</c:v>
                </c:pt>
                <c:pt idx="1090">
                  <c:v>67.808599999999998</c:v>
                </c:pt>
                <c:pt idx="1091">
                  <c:v>67.900899999999993</c:v>
                </c:pt>
                <c:pt idx="1092">
                  <c:v>68.455299999999994</c:v>
                </c:pt>
                <c:pt idx="1093">
                  <c:v>69.194400000000002</c:v>
                </c:pt>
                <c:pt idx="1094">
                  <c:v>70.027299999999997</c:v>
                </c:pt>
                <c:pt idx="1095">
                  <c:v>70.210400000000007</c:v>
                </c:pt>
                <c:pt idx="1096">
                  <c:v>70.397099999999995</c:v>
                </c:pt>
                <c:pt idx="1097">
                  <c:v>70.579799999999949</c:v>
                </c:pt>
                <c:pt idx="1098">
                  <c:v>70.582300000000004</c:v>
                </c:pt>
                <c:pt idx="1099">
                  <c:v>70.674300000000002</c:v>
                </c:pt>
                <c:pt idx="1100">
                  <c:v>70.674300000000002</c:v>
                </c:pt>
                <c:pt idx="1101">
                  <c:v>70.674300000000002</c:v>
                </c:pt>
                <c:pt idx="1102">
                  <c:v>70.766599999999997</c:v>
                </c:pt>
                <c:pt idx="1103">
                  <c:v>70.766599999999997</c:v>
                </c:pt>
                <c:pt idx="1104">
                  <c:v>70.766599999999997</c:v>
                </c:pt>
                <c:pt idx="1105">
                  <c:v>70.766599999999997</c:v>
                </c:pt>
                <c:pt idx="1106">
                  <c:v>70.766599999999997</c:v>
                </c:pt>
                <c:pt idx="1107">
                  <c:v>70.766599999999997</c:v>
                </c:pt>
                <c:pt idx="1108">
                  <c:v>70.766599999999997</c:v>
                </c:pt>
                <c:pt idx="1109">
                  <c:v>70.766900000000007</c:v>
                </c:pt>
                <c:pt idx="1110">
                  <c:v>70.766900000000007</c:v>
                </c:pt>
                <c:pt idx="1111">
                  <c:v>70.85899999999998</c:v>
                </c:pt>
                <c:pt idx="1112">
                  <c:v>70.85899999999998</c:v>
                </c:pt>
                <c:pt idx="1113">
                  <c:v>70.85899999999998</c:v>
                </c:pt>
                <c:pt idx="1114">
                  <c:v>70.85899999999998</c:v>
                </c:pt>
                <c:pt idx="1115">
                  <c:v>70.85899999999998</c:v>
                </c:pt>
                <c:pt idx="1116">
                  <c:v>70.85899999999998</c:v>
                </c:pt>
                <c:pt idx="1117">
                  <c:v>70.85899999999998</c:v>
                </c:pt>
                <c:pt idx="1118">
                  <c:v>70.85899999999998</c:v>
                </c:pt>
                <c:pt idx="1119">
                  <c:v>70.85899999999998</c:v>
                </c:pt>
                <c:pt idx="1120">
                  <c:v>70.85899999999998</c:v>
                </c:pt>
                <c:pt idx="1121">
                  <c:v>70.85899999999998</c:v>
                </c:pt>
                <c:pt idx="1122">
                  <c:v>70.85899999999998</c:v>
                </c:pt>
                <c:pt idx="1123">
                  <c:v>70.859099999999998</c:v>
                </c:pt>
                <c:pt idx="1124">
                  <c:v>70.859099999999998</c:v>
                </c:pt>
                <c:pt idx="1125">
                  <c:v>70.859099999999998</c:v>
                </c:pt>
                <c:pt idx="1126">
                  <c:v>70.859099999999998</c:v>
                </c:pt>
                <c:pt idx="1127">
                  <c:v>70.859099999999998</c:v>
                </c:pt>
                <c:pt idx="1128">
                  <c:v>70.85929999999999</c:v>
                </c:pt>
                <c:pt idx="1129">
                  <c:v>70.85929999999999</c:v>
                </c:pt>
                <c:pt idx="1130">
                  <c:v>70.85929999999999</c:v>
                </c:pt>
                <c:pt idx="1131">
                  <c:v>70.85929999999999</c:v>
                </c:pt>
                <c:pt idx="1132">
                  <c:v>70.85929999999999</c:v>
                </c:pt>
                <c:pt idx="1133">
                  <c:v>70.85929999999999</c:v>
                </c:pt>
                <c:pt idx="1134">
                  <c:v>70.85929999999999</c:v>
                </c:pt>
                <c:pt idx="1135">
                  <c:v>70.85929999999999</c:v>
                </c:pt>
                <c:pt idx="1136">
                  <c:v>70.85929999999999</c:v>
                </c:pt>
                <c:pt idx="1137">
                  <c:v>70.85939999999998</c:v>
                </c:pt>
                <c:pt idx="1138">
                  <c:v>70.85939999999998</c:v>
                </c:pt>
                <c:pt idx="1139">
                  <c:v>70.85939999999998</c:v>
                </c:pt>
                <c:pt idx="1140">
                  <c:v>70.859499999999983</c:v>
                </c:pt>
                <c:pt idx="1141">
                  <c:v>70.859499999999983</c:v>
                </c:pt>
                <c:pt idx="1142">
                  <c:v>70.859499999999983</c:v>
                </c:pt>
                <c:pt idx="1143">
                  <c:v>70.859499999999983</c:v>
                </c:pt>
                <c:pt idx="1144">
                  <c:v>70.859499999999983</c:v>
                </c:pt>
                <c:pt idx="1145">
                  <c:v>70.859499999999983</c:v>
                </c:pt>
                <c:pt idx="1146">
                  <c:v>70.859499999999983</c:v>
                </c:pt>
                <c:pt idx="1147">
                  <c:v>70.859499999999983</c:v>
                </c:pt>
                <c:pt idx="1148">
                  <c:v>70.859499999999983</c:v>
                </c:pt>
                <c:pt idx="1149">
                  <c:v>70.859499999999983</c:v>
                </c:pt>
                <c:pt idx="1150">
                  <c:v>70.859499999999983</c:v>
                </c:pt>
                <c:pt idx="1151">
                  <c:v>70.859499999999983</c:v>
                </c:pt>
                <c:pt idx="1152">
                  <c:v>70.859499999999983</c:v>
                </c:pt>
                <c:pt idx="1153">
                  <c:v>70.859499999999983</c:v>
                </c:pt>
                <c:pt idx="1154">
                  <c:v>70.859499999999983</c:v>
                </c:pt>
                <c:pt idx="1155">
                  <c:v>70.949200000000786</c:v>
                </c:pt>
                <c:pt idx="1156">
                  <c:v>70.949200000000786</c:v>
                </c:pt>
                <c:pt idx="1157">
                  <c:v>70.949200000000786</c:v>
                </c:pt>
                <c:pt idx="1158">
                  <c:v>70.949200000000786</c:v>
                </c:pt>
                <c:pt idx="1159">
                  <c:v>70.949200000000786</c:v>
                </c:pt>
                <c:pt idx="1160">
                  <c:v>70.949200000000786</c:v>
                </c:pt>
                <c:pt idx="1161">
                  <c:v>70.949200000000786</c:v>
                </c:pt>
                <c:pt idx="1162">
                  <c:v>70.949200000000786</c:v>
                </c:pt>
                <c:pt idx="1163">
                  <c:v>70.949200000000786</c:v>
                </c:pt>
                <c:pt idx="1164">
                  <c:v>70.949200000000786</c:v>
                </c:pt>
                <c:pt idx="1165">
                  <c:v>70.949200000000786</c:v>
                </c:pt>
                <c:pt idx="1166">
                  <c:v>70.949200000000786</c:v>
                </c:pt>
                <c:pt idx="1167">
                  <c:v>70.949300000000022</c:v>
                </c:pt>
                <c:pt idx="1168">
                  <c:v>70.949300000000022</c:v>
                </c:pt>
                <c:pt idx="1169">
                  <c:v>70.949300000000022</c:v>
                </c:pt>
                <c:pt idx="1170">
                  <c:v>70.949300000000022</c:v>
                </c:pt>
                <c:pt idx="1171">
                  <c:v>70.949300000000022</c:v>
                </c:pt>
                <c:pt idx="1172">
                  <c:v>70.949300000000022</c:v>
                </c:pt>
                <c:pt idx="1173">
                  <c:v>70.949300000000022</c:v>
                </c:pt>
                <c:pt idx="1174">
                  <c:v>70.949300000000022</c:v>
                </c:pt>
                <c:pt idx="1175">
                  <c:v>70.949300000000022</c:v>
                </c:pt>
                <c:pt idx="1176">
                  <c:v>70.949300000000022</c:v>
                </c:pt>
                <c:pt idx="1177">
                  <c:v>70.949300000000022</c:v>
                </c:pt>
                <c:pt idx="1178">
                  <c:v>70.949300000000022</c:v>
                </c:pt>
                <c:pt idx="1179">
                  <c:v>70.949300000000022</c:v>
                </c:pt>
                <c:pt idx="1180">
                  <c:v>70.949300000000022</c:v>
                </c:pt>
                <c:pt idx="1181">
                  <c:v>70.949300000000022</c:v>
                </c:pt>
                <c:pt idx="1182">
                  <c:v>70.949300000000022</c:v>
                </c:pt>
                <c:pt idx="1183">
                  <c:v>70.949300000000022</c:v>
                </c:pt>
                <c:pt idx="1184">
                  <c:v>70.949300000000022</c:v>
                </c:pt>
                <c:pt idx="1185">
                  <c:v>70.949300000000022</c:v>
                </c:pt>
                <c:pt idx="1186">
                  <c:v>70.949300000000022</c:v>
                </c:pt>
                <c:pt idx="1187">
                  <c:v>70.949300000000022</c:v>
                </c:pt>
                <c:pt idx="1188">
                  <c:v>70.949300000000022</c:v>
                </c:pt>
                <c:pt idx="1189">
                  <c:v>70.949300000000022</c:v>
                </c:pt>
                <c:pt idx="1190">
                  <c:v>70.949300000000022</c:v>
                </c:pt>
                <c:pt idx="1191">
                  <c:v>70.949300000000022</c:v>
                </c:pt>
                <c:pt idx="1192">
                  <c:v>70.949600000000729</c:v>
                </c:pt>
                <c:pt idx="1193">
                  <c:v>70.949600000000729</c:v>
                </c:pt>
                <c:pt idx="1194">
                  <c:v>70.949700000000007</c:v>
                </c:pt>
                <c:pt idx="1195">
                  <c:v>70.951300000000003</c:v>
                </c:pt>
                <c:pt idx="1196">
                  <c:v>70.951300000000003</c:v>
                </c:pt>
                <c:pt idx="1197">
                  <c:v>70.951300000000003</c:v>
                </c:pt>
                <c:pt idx="1198">
                  <c:v>70.951300000000003</c:v>
                </c:pt>
                <c:pt idx="1199">
                  <c:v>70.951300000000003</c:v>
                </c:pt>
                <c:pt idx="1200">
                  <c:v>70.951300000000003</c:v>
                </c:pt>
                <c:pt idx="1201">
                  <c:v>70.951300000000003</c:v>
                </c:pt>
                <c:pt idx="1202">
                  <c:v>70.951300000000003</c:v>
                </c:pt>
                <c:pt idx="1203">
                  <c:v>70.951300000000003</c:v>
                </c:pt>
                <c:pt idx="1204">
                  <c:v>70.951300000000003</c:v>
                </c:pt>
                <c:pt idx="1205">
                  <c:v>70.951300000000003</c:v>
                </c:pt>
                <c:pt idx="1206">
                  <c:v>70.951300000000003</c:v>
                </c:pt>
                <c:pt idx="1207">
                  <c:v>70.951300000000003</c:v>
                </c:pt>
                <c:pt idx="1208">
                  <c:v>70.951300000000003</c:v>
                </c:pt>
                <c:pt idx="1209">
                  <c:v>70.951300000000003</c:v>
                </c:pt>
                <c:pt idx="1210">
                  <c:v>70.951300000000003</c:v>
                </c:pt>
                <c:pt idx="1211">
                  <c:v>70.951300000000003</c:v>
                </c:pt>
                <c:pt idx="1212">
                  <c:v>70.951300000000003</c:v>
                </c:pt>
                <c:pt idx="1213">
                  <c:v>70.951400000000007</c:v>
                </c:pt>
                <c:pt idx="1214">
                  <c:v>70.951400000000007</c:v>
                </c:pt>
                <c:pt idx="1215">
                  <c:v>70.951600000000127</c:v>
                </c:pt>
                <c:pt idx="1216">
                  <c:v>70.951600000000127</c:v>
                </c:pt>
                <c:pt idx="1217">
                  <c:v>70.951600000000127</c:v>
                </c:pt>
                <c:pt idx="1218">
                  <c:v>70.951600000000127</c:v>
                </c:pt>
                <c:pt idx="1219">
                  <c:v>70.951600000000127</c:v>
                </c:pt>
                <c:pt idx="1220">
                  <c:v>70.951600000000127</c:v>
                </c:pt>
                <c:pt idx="1221">
                  <c:v>70.951600000000127</c:v>
                </c:pt>
                <c:pt idx="1222">
                  <c:v>70.951600000000127</c:v>
                </c:pt>
                <c:pt idx="1223">
                  <c:v>70.951600000000127</c:v>
                </c:pt>
                <c:pt idx="1224">
                  <c:v>70.951600000000127</c:v>
                </c:pt>
                <c:pt idx="1225">
                  <c:v>70.951600000000127</c:v>
                </c:pt>
                <c:pt idx="1226">
                  <c:v>70.951600000000127</c:v>
                </c:pt>
                <c:pt idx="1227">
                  <c:v>70.951600000000127</c:v>
                </c:pt>
                <c:pt idx="1228">
                  <c:v>70.951600000000127</c:v>
                </c:pt>
                <c:pt idx="1229">
                  <c:v>70.951600000000127</c:v>
                </c:pt>
                <c:pt idx="1230">
                  <c:v>70.951600000000127</c:v>
                </c:pt>
                <c:pt idx="1231">
                  <c:v>70.951600000000127</c:v>
                </c:pt>
                <c:pt idx="1232">
                  <c:v>70.951600000000127</c:v>
                </c:pt>
                <c:pt idx="1233">
                  <c:v>70.951600000000127</c:v>
                </c:pt>
                <c:pt idx="1234">
                  <c:v>70.951600000000127</c:v>
                </c:pt>
                <c:pt idx="1235">
                  <c:v>70.951600000000127</c:v>
                </c:pt>
                <c:pt idx="1236">
                  <c:v>70.951600000000127</c:v>
                </c:pt>
                <c:pt idx="1237">
                  <c:v>70.951600000000127</c:v>
                </c:pt>
                <c:pt idx="1238">
                  <c:v>70.951600000000127</c:v>
                </c:pt>
                <c:pt idx="1239">
                  <c:v>70.951600000000127</c:v>
                </c:pt>
                <c:pt idx="1240">
                  <c:v>70.951600000000127</c:v>
                </c:pt>
                <c:pt idx="1241">
                  <c:v>70.951600000000127</c:v>
                </c:pt>
                <c:pt idx="1242">
                  <c:v>70.951600000000127</c:v>
                </c:pt>
                <c:pt idx="1243">
                  <c:v>70.951600000000127</c:v>
                </c:pt>
                <c:pt idx="1244">
                  <c:v>70.951600000000127</c:v>
                </c:pt>
                <c:pt idx="1245">
                  <c:v>70.951600000000127</c:v>
                </c:pt>
                <c:pt idx="1246">
                  <c:v>70.951600000000127</c:v>
                </c:pt>
                <c:pt idx="1247">
                  <c:v>70.951600000000127</c:v>
                </c:pt>
                <c:pt idx="1248">
                  <c:v>70.951600000000127</c:v>
                </c:pt>
                <c:pt idx="1249">
                  <c:v>70.951600000000127</c:v>
                </c:pt>
                <c:pt idx="1250">
                  <c:v>70.951600000000127</c:v>
                </c:pt>
                <c:pt idx="1251">
                  <c:v>70.951600000000127</c:v>
                </c:pt>
                <c:pt idx="1252">
                  <c:v>70.951600000000127</c:v>
                </c:pt>
                <c:pt idx="1253">
                  <c:v>70.951700000000002</c:v>
                </c:pt>
                <c:pt idx="1254">
                  <c:v>70.951700000000002</c:v>
                </c:pt>
                <c:pt idx="1255">
                  <c:v>70.951700000000002</c:v>
                </c:pt>
                <c:pt idx="1256">
                  <c:v>70.951700000000002</c:v>
                </c:pt>
                <c:pt idx="1257">
                  <c:v>70.951700000000002</c:v>
                </c:pt>
                <c:pt idx="1258">
                  <c:v>70.951700000000002</c:v>
                </c:pt>
                <c:pt idx="1259">
                  <c:v>70.951700000000002</c:v>
                </c:pt>
                <c:pt idx="1260">
                  <c:v>70.951700000000002</c:v>
                </c:pt>
                <c:pt idx="1261">
                  <c:v>70.951700000000002</c:v>
                </c:pt>
                <c:pt idx="1262">
                  <c:v>70.951700000000002</c:v>
                </c:pt>
                <c:pt idx="1263">
                  <c:v>70.951700000000002</c:v>
                </c:pt>
                <c:pt idx="1264">
                  <c:v>70.951700000000002</c:v>
                </c:pt>
                <c:pt idx="1265">
                  <c:v>70.951700000000002</c:v>
                </c:pt>
                <c:pt idx="1266">
                  <c:v>70.951700000000002</c:v>
                </c:pt>
                <c:pt idx="1267">
                  <c:v>70.951700000000002</c:v>
                </c:pt>
                <c:pt idx="1268">
                  <c:v>70.951700000000002</c:v>
                </c:pt>
                <c:pt idx="1269">
                  <c:v>70.951700000000002</c:v>
                </c:pt>
                <c:pt idx="1270">
                  <c:v>70.951700000000002</c:v>
                </c:pt>
                <c:pt idx="1271">
                  <c:v>70.951700000000002</c:v>
                </c:pt>
                <c:pt idx="1272">
                  <c:v>70.951700000000002</c:v>
                </c:pt>
                <c:pt idx="1273">
                  <c:v>70.951700000000002</c:v>
                </c:pt>
                <c:pt idx="1274">
                  <c:v>70.951700000000002</c:v>
                </c:pt>
                <c:pt idx="1275">
                  <c:v>70.951700000000002</c:v>
                </c:pt>
                <c:pt idx="1276">
                  <c:v>70.951700000000002</c:v>
                </c:pt>
                <c:pt idx="1277">
                  <c:v>70.951700000000002</c:v>
                </c:pt>
                <c:pt idx="1278">
                  <c:v>70.951700000000002</c:v>
                </c:pt>
                <c:pt idx="1279">
                  <c:v>70.951700000000002</c:v>
                </c:pt>
                <c:pt idx="1280">
                  <c:v>70.951700000000002</c:v>
                </c:pt>
                <c:pt idx="1281">
                  <c:v>70.951700000000002</c:v>
                </c:pt>
                <c:pt idx="1282">
                  <c:v>70.951700000000002</c:v>
                </c:pt>
                <c:pt idx="1283">
                  <c:v>70.951700000000002</c:v>
                </c:pt>
                <c:pt idx="1284">
                  <c:v>70.951700000000002</c:v>
                </c:pt>
                <c:pt idx="1285">
                  <c:v>70.951700000000002</c:v>
                </c:pt>
                <c:pt idx="1286">
                  <c:v>70.951700000000002</c:v>
                </c:pt>
                <c:pt idx="1287">
                  <c:v>70.951700000000002</c:v>
                </c:pt>
                <c:pt idx="1288">
                  <c:v>70.951700000000002</c:v>
                </c:pt>
                <c:pt idx="1289">
                  <c:v>70.951700000000002</c:v>
                </c:pt>
                <c:pt idx="1290">
                  <c:v>70.951700000000002</c:v>
                </c:pt>
                <c:pt idx="1291">
                  <c:v>70.951700000000002</c:v>
                </c:pt>
                <c:pt idx="1292">
                  <c:v>70.951700000000002</c:v>
                </c:pt>
                <c:pt idx="1293">
                  <c:v>70.951700000000002</c:v>
                </c:pt>
                <c:pt idx="1294">
                  <c:v>70.951700000000002</c:v>
                </c:pt>
                <c:pt idx="1295">
                  <c:v>70.951700000000002</c:v>
                </c:pt>
                <c:pt idx="1296">
                  <c:v>70.951700000000002</c:v>
                </c:pt>
                <c:pt idx="1297">
                  <c:v>70.951700000000002</c:v>
                </c:pt>
                <c:pt idx="1298">
                  <c:v>70.951700000000002</c:v>
                </c:pt>
                <c:pt idx="1299">
                  <c:v>70.951700000000002</c:v>
                </c:pt>
                <c:pt idx="1300">
                  <c:v>70.951700000000002</c:v>
                </c:pt>
                <c:pt idx="1301">
                  <c:v>70.951700000000002</c:v>
                </c:pt>
                <c:pt idx="1302">
                  <c:v>70.951700000000002</c:v>
                </c:pt>
                <c:pt idx="1303">
                  <c:v>70.951700000000002</c:v>
                </c:pt>
                <c:pt idx="1304">
                  <c:v>70.951700000000002</c:v>
                </c:pt>
                <c:pt idx="1305">
                  <c:v>70.951700000000002</c:v>
                </c:pt>
                <c:pt idx="1306">
                  <c:v>70.951700000000002</c:v>
                </c:pt>
                <c:pt idx="1307">
                  <c:v>70.951700000000002</c:v>
                </c:pt>
                <c:pt idx="1308">
                  <c:v>71.041600000000699</c:v>
                </c:pt>
                <c:pt idx="1309">
                  <c:v>71.041600000000699</c:v>
                </c:pt>
                <c:pt idx="1310">
                  <c:v>71.041600000000699</c:v>
                </c:pt>
                <c:pt idx="1311">
                  <c:v>71.041600000000699</c:v>
                </c:pt>
                <c:pt idx="1312">
                  <c:v>71.041600000000699</c:v>
                </c:pt>
                <c:pt idx="1313">
                  <c:v>71.041600000000699</c:v>
                </c:pt>
                <c:pt idx="1314">
                  <c:v>71.041600000000699</c:v>
                </c:pt>
                <c:pt idx="1315">
                  <c:v>71.041600000000699</c:v>
                </c:pt>
                <c:pt idx="1316">
                  <c:v>71.041600000000699</c:v>
                </c:pt>
                <c:pt idx="1317">
                  <c:v>71.041600000000699</c:v>
                </c:pt>
                <c:pt idx="1318">
                  <c:v>71.041700000000006</c:v>
                </c:pt>
                <c:pt idx="1319">
                  <c:v>71.041700000000006</c:v>
                </c:pt>
                <c:pt idx="1320">
                  <c:v>71.041700000000006</c:v>
                </c:pt>
                <c:pt idx="1321">
                  <c:v>71.041700000000006</c:v>
                </c:pt>
                <c:pt idx="1322">
                  <c:v>71.041700000000006</c:v>
                </c:pt>
                <c:pt idx="1323">
                  <c:v>71.041700000000006</c:v>
                </c:pt>
                <c:pt idx="1324">
                  <c:v>71.041700000000006</c:v>
                </c:pt>
                <c:pt idx="1325">
                  <c:v>71.041700000000006</c:v>
                </c:pt>
                <c:pt idx="1326">
                  <c:v>71.041700000000006</c:v>
                </c:pt>
                <c:pt idx="1327">
                  <c:v>71.041700000000006</c:v>
                </c:pt>
                <c:pt idx="1328">
                  <c:v>71.041700000000006</c:v>
                </c:pt>
                <c:pt idx="1329">
                  <c:v>71.041700000000006</c:v>
                </c:pt>
                <c:pt idx="1330">
                  <c:v>71.041700000000006</c:v>
                </c:pt>
                <c:pt idx="1331">
                  <c:v>71.041700000000006</c:v>
                </c:pt>
                <c:pt idx="1332">
                  <c:v>71.041700000000006</c:v>
                </c:pt>
                <c:pt idx="1333">
                  <c:v>71.041700000000006</c:v>
                </c:pt>
                <c:pt idx="1334">
                  <c:v>71.041700000000006</c:v>
                </c:pt>
                <c:pt idx="1335">
                  <c:v>71.041700000000006</c:v>
                </c:pt>
                <c:pt idx="1336">
                  <c:v>71.041700000000006</c:v>
                </c:pt>
                <c:pt idx="1337">
                  <c:v>71.041799999999995</c:v>
                </c:pt>
                <c:pt idx="1338">
                  <c:v>71.041799999999995</c:v>
                </c:pt>
                <c:pt idx="1339">
                  <c:v>71.041799999999995</c:v>
                </c:pt>
                <c:pt idx="1340">
                  <c:v>71.041799999999995</c:v>
                </c:pt>
                <c:pt idx="1341">
                  <c:v>71.042100000000005</c:v>
                </c:pt>
                <c:pt idx="1342">
                  <c:v>71.042100000000005</c:v>
                </c:pt>
                <c:pt idx="1343">
                  <c:v>71.042100000000005</c:v>
                </c:pt>
                <c:pt idx="1344">
                  <c:v>71.042100000000005</c:v>
                </c:pt>
                <c:pt idx="1345">
                  <c:v>71.043800000000005</c:v>
                </c:pt>
                <c:pt idx="1346">
                  <c:v>71.044100000000327</c:v>
                </c:pt>
                <c:pt idx="1347">
                  <c:v>71.044100000000327</c:v>
                </c:pt>
                <c:pt idx="1348">
                  <c:v>71.044100000000327</c:v>
                </c:pt>
                <c:pt idx="1349">
                  <c:v>71.044100000000327</c:v>
                </c:pt>
                <c:pt idx="1350">
                  <c:v>71.044100000000327</c:v>
                </c:pt>
                <c:pt idx="1351">
                  <c:v>71.044100000000327</c:v>
                </c:pt>
                <c:pt idx="1352">
                  <c:v>71.044100000000327</c:v>
                </c:pt>
                <c:pt idx="1353">
                  <c:v>71.044100000000327</c:v>
                </c:pt>
                <c:pt idx="1354">
                  <c:v>71.044100000000327</c:v>
                </c:pt>
                <c:pt idx="1355">
                  <c:v>71.044100000000327</c:v>
                </c:pt>
                <c:pt idx="1356">
                  <c:v>71.044100000000327</c:v>
                </c:pt>
                <c:pt idx="1357">
                  <c:v>71.044100000000327</c:v>
                </c:pt>
                <c:pt idx="1358">
                  <c:v>71.044100000000327</c:v>
                </c:pt>
                <c:pt idx="1359">
                  <c:v>71.044100000000327</c:v>
                </c:pt>
                <c:pt idx="1360">
                  <c:v>71.044100000000327</c:v>
                </c:pt>
                <c:pt idx="1361">
                  <c:v>71.044100000000327</c:v>
                </c:pt>
                <c:pt idx="1362">
                  <c:v>71.044100000000327</c:v>
                </c:pt>
                <c:pt idx="1363">
                  <c:v>71.044100000000327</c:v>
                </c:pt>
                <c:pt idx="1364">
                  <c:v>71.044100000000327</c:v>
                </c:pt>
                <c:pt idx="1365">
                  <c:v>71.044200000000743</c:v>
                </c:pt>
                <c:pt idx="1366">
                  <c:v>71.044200000000743</c:v>
                </c:pt>
                <c:pt idx="1367">
                  <c:v>71.044200000000743</c:v>
                </c:pt>
                <c:pt idx="1368">
                  <c:v>71.044200000000743</c:v>
                </c:pt>
                <c:pt idx="1369">
                  <c:v>71.044200000000743</c:v>
                </c:pt>
                <c:pt idx="1370">
                  <c:v>71.133899999999983</c:v>
                </c:pt>
                <c:pt idx="1371">
                  <c:v>71.133899999999983</c:v>
                </c:pt>
                <c:pt idx="1372">
                  <c:v>71.133899999999983</c:v>
                </c:pt>
                <c:pt idx="1373">
                  <c:v>71.133899999999983</c:v>
                </c:pt>
                <c:pt idx="1374">
                  <c:v>71.133899999999983</c:v>
                </c:pt>
                <c:pt idx="1375">
                  <c:v>71.134</c:v>
                </c:pt>
                <c:pt idx="1376">
                  <c:v>71.134</c:v>
                </c:pt>
                <c:pt idx="1377">
                  <c:v>71.134</c:v>
                </c:pt>
                <c:pt idx="1378">
                  <c:v>71.134</c:v>
                </c:pt>
                <c:pt idx="1379">
                  <c:v>71.134</c:v>
                </c:pt>
                <c:pt idx="1380">
                  <c:v>71.134</c:v>
                </c:pt>
                <c:pt idx="1381">
                  <c:v>71.134</c:v>
                </c:pt>
                <c:pt idx="1382">
                  <c:v>71.134</c:v>
                </c:pt>
                <c:pt idx="1383">
                  <c:v>71.134</c:v>
                </c:pt>
                <c:pt idx="1384">
                  <c:v>71.134</c:v>
                </c:pt>
                <c:pt idx="1385">
                  <c:v>71.134</c:v>
                </c:pt>
                <c:pt idx="1386">
                  <c:v>71.134</c:v>
                </c:pt>
                <c:pt idx="1387">
                  <c:v>71.134</c:v>
                </c:pt>
                <c:pt idx="1388">
                  <c:v>71.134</c:v>
                </c:pt>
                <c:pt idx="1389">
                  <c:v>71.134299999999996</c:v>
                </c:pt>
                <c:pt idx="1390">
                  <c:v>71.134299999999996</c:v>
                </c:pt>
                <c:pt idx="1391">
                  <c:v>71.135599999999982</c:v>
                </c:pt>
                <c:pt idx="1392">
                  <c:v>71.136399999999981</c:v>
                </c:pt>
                <c:pt idx="1393">
                  <c:v>71.136399999999981</c:v>
                </c:pt>
                <c:pt idx="1394">
                  <c:v>71.136399999999981</c:v>
                </c:pt>
                <c:pt idx="1395">
                  <c:v>71.136399999999981</c:v>
                </c:pt>
                <c:pt idx="1396">
                  <c:v>71.136399999999981</c:v>
                </c:pt>
                <c:pt idx="1397">
                  <c:v>71.228399999999979</c:v>
                </c:pt>
                <c:pt idx="1398">
                  <c:v>71.319000000000003</c:v>
                </c:pt>
                <c:pt idx="1399">
                  <c:v>71.320399999999978</c:v>
                </c:pt>
                <c:pt idx="1400">
                  <c:v>71.411100000000786</c:v>
                </c:pt>
                <c:pt idx="1401">
                  <c:v>71.504999999999995</c:v>
                </c:pt>
                <c:pt idx="1402">
                  <c:v>71.596800000000002</c:v>
                </c:pt>
                <c:pt idx="1403">
                  <c:v>71.596800000000002</c:v>
                </c:pt>
                <c:pt idx="1404">
                  <c:v>71.596800000000002</c:v>
                </c:pt>
                <c:pt idx="1405">
                  <c:v>71.596900000000005</c:v>
                </c:pt>
                <c:pt idx="1406">
                  <c:v>71.596900000000005</c:v>
                </c:pt>
                <c:pt idx="1407">
                  <c:v>71.596900000000005</c:v>
                </c:pt>
                <c:pt idx="1408">
                  <c:v>71.596900000000005</c:v>
                </c:pt>
                <c:pt idx="1409">
                  <c:v>71.596900000000005</c:v>
                </c:pt>
                <c:pt idx="1410">
                  <c:v>71.597300000000004</c:v>
                </c:pt>
                <c:pt idx="1411">
                  <c:v>71.688000000000002</c:v>
                </c:pt>
                <c:pt idx="1412">
                  <c:v>71.688799999999958</c:v>
                </c:pt>
                <c:pt idx="1413">
                  <c:v>71.688899999999919</c:v>
                </c:pt>
                <c:pt idx="1414">
                  <c:v>71.688899999999919</c:v>
                </c:pt>
                <c:pt idx="1415">
                  <c:v>71.688899999999919</c:v>
                </c:pt>
                <c:pt idx="1416">
                  <c:v>71.688899999999919</c:v>
                </c:pt>
                <c:pt idx="1417">
                  <c:v>71.688899999999919</c:v>
                </c:pt>
                <c:pt idx="1418">
                  <c:v>71.688899999999919</c:v>
                </c:pt>
                <c:pt idx="1419">
                  <c:v>71.688899999999919</c:v>
                </c:pt>
                <c:pt idx="1420">
                  <c:v>71.688899999999919</c:v>
                </c:pt>
                <c:pt idx="1421">
                  <c:v>71.688899999999919</c:v>
                </c:pt>
                <c:pt idx="1422">
                  <c:v>71.688899999999919</c:v>
                </c:pt>
                <c:pt idx="1423">
                  <c:v>71.688899999999919</c:v>
                </c:pt>
                <c:pt idx="1424">
                  <c:v>71.688899999999919</c:v>
                </c:pt>
                <c:pt idx="1425">
                  <c:v>71.688899999999919</c:v>
                </c:pt>
                <c:pt idx="1426">
                  <c:v>71.688899999999919</c:v>
                </c:pt>
                <c:pt idx="1427">
                  <c:v>71.688899999999919</c:v>
                </c:pt>
                <c:pt idx="1428">
                  <c:v>71.688899999999919</c:v>
                </c:pt>
                <c:pt idx="1429">
                  <c:v>71.688899999999919</c:v>
                </c:pt>
                <c:pt idx="1430">
                  <c:v>71.688999999999979</c:v>
                </c:pt>
                <c:pt idx="1431">
                  <c:v>71.688999999999979</c:v>
                </c:pt>
                <c:pt idx="1432">
                  <c:v>71.688999999999979</c:v>
                </c:pt>
                <c:pt idx="1433">
                  <c:v>71.688999999999979</c:v>
                </c:pt>
                <c:pt idx="1434">
                  <c:v>71.689099999999982</c:v>
                </c:pt>
                <c:pt idx="1435">
                  <c:v>71.6892</c:v>
                </c:pt>
                <c:pt idx="1436">
                  <c:v>71.6892</c:v>
                </c:pt>
                <c:pt idx="1437">
                  <c:v>71.6892</c:v>
                </c:pt>
                <c:pt idx="1438">
                  <c:v>71.6892</c:v>
                </c:pt>
                <c:pt idx="1439">
                  <c:v>71.6892</c:v>
                </c:pt>
                <c:pt idx="1440">
                  <c:v>71.6892</c:v>
                </c:pt>
                <c:pt idx="1441">
                  <c:v>71.6892</c:v>
                </c:pt>
                <c:pt idx="1442">
                  <c:v>71.6892</c:v>
                </c:pt>
                <c:pt idx="1443">
                  <c:v>71.6892</c:v>
                </c:pt>
                <c:pt idx="1444">
                  <c:v>71.6892</c:v>
                </c:pt>
                <c:pt idx="1445">
                  <c:v>71.6892</c:v>
                </c:pt>
                <c:pt idx="1446">
                  <c:v>71.689300000000003</c:v>
                </c:pt>
                <c:pt idx="1447">
                  <c:v>71.689300000000003</c:v>
                </c:pt>
                <c:pt idx="1448">
                  <c:v>71.689300000000003</c:v>
                </c:pt>
                <c:pt idx="1449">
                  <c:v>71.689300000000003</c:v>
                </c:pt>
                <c:pt idx="1450">
                  <c:v>71.689300000000003</c:v>
                </c:pt>
                <c:pt idx="1451">
                  <c:v>71.689300000000003</c:v>
                </c:pt>
                <c:pt idx="1452">
                  <c:v>71.689300000000003</c:v>
                </c:pt>
                <c:pt idx="1453">
                  <c:v>71.689300000000003</c:v>
                </c:pt>
                <c:pt idx="1454">
                  <c:v>71.689300000000003</c:v>
                </c:pt>
                <c:pt idx="1455">
                  <c:v>71.689300000000003</c:v>
                </c:pt>
                <c:pt idx="1456">
                  <c:v>71.689300000000003</c:v>
                </c:pt>
                <c:pt idx="1457">
                  <c:v>71.689300000000003</c:v>
                </c:pt>
                <c:pt idx="1458">
                  <c:v>71.689300000000003</c:v>
                </c:pt>
                <c:pt idx="1459">
                  <c:v>71.689300000000003</c:v>
                </c:pt>
                <c:pt idx="1460">
                  <c:v>71.689300000000003</c:v>
                </c:pt>
                <c:pt idx="1461">
                  <c:v>71.689300000000003</c:v>
                </c:pt>
                <c:pt idx="1462">
                  <c:v>71.689300000000003</c:v>
                </c:pt>
                <c:pt idx="1463">
                  <c:v>71.689300000000003</c:v>
                </c:pt>
                <c:pt idx="1464">
                  <c:v>71.689300000000003</c:v>
                </c:pt>
                <c:pt idx="1465">
                  <c:v>71.689300000000003</c:v>
                </c:pt>
                <c:pt idx="1466">
                  <c:v>71.689300000000003</c:v>
                </c:pt>
                <c:pt idx="1467">
                  <c:v>71.689300000000003</c:v>
                </c:pt>
                <c:pt idx="1468">
                  <c:v>71.689300000000003</c:v>
                </c:pt>
                <c:pt idx="1469">
                  <c:v>71.689300000000003</c:v>
                </c:pt>
                <c:pt idx="1470">
                  <c:v>71.689300000000003</c:v>
                </c:pt>
                <c:pt idx="1471">
                  <c:v>71.689300000000003</c:v>
                </c:pt>
                <c:pt idx="1472">
                  <c:v>71.689300000000003</c:v>
                </c:pt>
                <c:pt idx="1473">
                  <c:v>71.689300000000003</c:v>
                </c:pt>
                <c:pt idx="1474">
                  <c:v>71.689300000000003</c:v>
                </c:pt>
                <c:pt idx="1475">
                  <c:v>71.689300000000003</c:v>
                </c:pt>
                <c:pt idx="1476">
                  <c:v>71.689300000000003</c:v>
                </c:pt>
                <c:pt idx="1477">
                  <c:v>71.689300000000003</c:v>
                </c:pt>
                <c:pt idx="1478">
                  <c:v>71.689300000000003</c:v>
                </c:pt>
                <c:pt idx="1479">
                  <c:v>71.689300000000003</c:v>
                </c:pt>
                <c:pt idx="1480">
                  <c:v>71.689300000000003</c:v>
                </c:pt>
                <c:pt idx="1481">
                  <c:v>71.689300000000003</c:v>
                </c:pt>
                <c:pt idx="1482">
                  <c:v>71.689300000000003</c:v>
                </c:pt>
                <c:pt idx="1483">
                  <c:v>71.689300000000003</c:v>
                </c:pt>
                <c:pt idx="1484">
                  <c:v>71.689399999999978</c:v>
                </c:pt>
                <c:pt idx="1485">
                  <c:v>71.689399999999978</c:v>
                </c:pt>
                <c:pt idx="1486">
                  <c:v>71.689399999999978</c:v>
                </c:pt>
                <c:pt idx="1487">
                  <c:v>71.689599999999999</c:v>
                </c:pt>
                <c:pt idx="1488">
                  <c:v>71.689700000000002</c:v>
                </c:pt>
                <c:pt idx="1489">
                  <c:v>71.689700000000002</c:v>
                </c:pt>
                <c:pt idx="1490">
                  <c:v>71.689700000000002</c:v>
                </c:pt>
                <c:pt idx="1491">
                  <c:v>71.689700000000002</c:v>
                </c:pt>
                <c:pt idx="1492">
                  <c:v>71.689700000000002</c:v>
                </c:pt>
                <c:pt idx="1493">
                  <c:v>71.689700000000002</c:v>
                </c:pt>
                <c:pt idx="1494">
                  <c:v>71.689700000000002</c:v>
                </c:pt>
                <c:pt idx="1495">
                  <c:v>71.689700000000002</c:v>
                </c:pt>
                <c:pt idx="1496">
                  <c:v>71.689700000000002</c:v>
                </c:pt>
                <c:pt idx="1497">
                  <c:v>71.689700000000002</c:v>
                </c:pt>
                <c:pt idx="1498">
                  <c:v>71.689700000000002</c:v>
                </c:pt>
                <c:pt idx="1499">
                  <c:v>71.689799999999948</c:v>
                </c:pt>
                <c:pt idx="1500">
                  <c:v>71.689799999999948</c:v>
                </c:pt>
                <c:pt idx="1501">
                  <c:v>71.689799999999948</c:v>
                </c:pt>
                <c:pt idx="1502">
                  <c:v>71.689799999999948</c:v>
                </c:pt>
                <c:pt idx="1503">
                  <c:v>71.69</c:v>
                </c:pt>
                <c:pt idx="1504">
                  <c:v>71.690100000000001</c:v>
                </c:pt>
                <c:pt idx="1505">
                  <c:v>71.690100000000001</c:v>
                </c:pt>
                <c:pt idx="1506">
                  <c:v>71.780299999999997</c:v>
                </c:pt>
                <c:pt idx="1507">
                  <c:v>71.781099999999995</c:v>
                </c:pt>
                <c:pt idx="1508">
                  <c:v>71.781099999999995</c:v>
                </c:pt>
                <c:pt idx="1509">
                  <c:v>71.781200000000027</c:v>
                </c:pt>
                <c:pt idx="1510">
                  <c:v>71.781200000000027</c:v>
                </c:pt>
                <c:pt idx="1511">
                  <c:v>71.781200000000027</c:v>
                </c:pt>
                <c:pt idx="1512">
                  <c:v>71.781200000000027</c:v>
                </c:pt>
                <c:pt idx="1513">
                  <c:v>71.781200000000027</c:v>
                </c:pt>
                <c:pt idx="1514">
                  <c:v>71.781200000000027</c:v>
                </c:pt>
                <c:pt idx="1515">
                  <c:v>71.781200000000027</c:v>
                </c:pt>
                <c:pt idx="1516">
                  <c:v>71.781200000000027</c:v>
                </c:pt>
                <c:pt idx="1517">
                  <c:v>71.781200000000027</c:v>
                </c:pt>
                <c:pt idx="1518">
                  <c:v>71.781200000000027</c:v>
                </c:pt>
                <c:pt idx="1519">
                  <c:v>71.781200000000027</c:v>
                </c:pt>
                <c:pt idx="1520">
                  <c:v>71.781200000000027</c:v>
                </c:pt>
                <c:pt idx="1521">
                  <c:v>71.781200000000027</c:v>
                </c:pt>
                <c:pt idx="1522">
                  <c:v>71.781499999999994</c:v>
                </c:pt>
                <c:pt idx="1523">
                  <c:v>71.781499999999994</c:v>
                </c:pt>
                <c:pt idx="1524">
                  <c:v>71.781499999999994</c:v>
                </c:pt>
                <c:pt idx="1525">
                  <c:v>71.781499999999994</c:v>
                </c:pt>
                <c:pt idx="1526">
                  <c:v>71.781499999999994</c:v>
                </c:pt>
                <c:pt idx="1527">
                  <c:v>71.781499999999994</c:v>
                </c:pt>
                <c:pt idx="1528">
                  <c:v>71.781499999999994</c:v>
                </c:pt>
                <c:pt idx="1529">
                  <c:v>71.781499999999994</c:v>
                </c:pt>
                <c:pt idx="1530">
                  <c:v>71.781499999999994</c:v>
                </c:pt>
                <c:pt idx="1531">
                  <c:v>71.781499999999994</c:v>
                </c:pt>
                <c:pt idx="1532">
                  <c:v>71.781499999999994</c:v>
                </c:pt>
                <c:pt idx="1533">
                  <c:v>71.781499999999994</c:v>
                </c:pt>
                <c:pt idx="1534">
                  <c:v>71.781499999999994</c:v>
                </c:pt>
                <c:pt idx="1535">
                  <c:v>71.781499999999994</c:v>
                </c:pt>
                <c:pt idx="1536">
                  <c:v>71.781499999999994</c:v>
                </c:pt>
                <c:pt idx="1537">
                  <c:v>71.781499999999994</c:v>
                </c:pt>
                <c:pt idx="1538">
                  <c:v>71.781599999999997</c:v>
                </c:pt>
                <c:pt idx="1539">
                  <c:v>71.781599999999997</c:v>
                </c:pt>
                <c:pt idx="1540">
                  <c:v>71.781599999999997</c:v>
                </c:pt>
                <c:pt idx="1541">
                  <c:v>71.781599999999997</c:v>
                </c:pt>
                <c:pt idx="1542">
                  <c:v>71.781599999999997</c:v>
                </c:pt>
                <c:pt idx="1543">
                  <c:v>71.781599999999997</c:v>
                </c:pt>
                <c:pt idx="1544">
                  <c:v>71.781599999999997</c:v>
                </c:pt>
                <c:pt idx="1545">
                  <c:v>71.781599999999997</c:v>
                </c:pt>
                <c:pt idx="1546">
                  <c:v>71.781599999999997</c:v>
                </c:pt>
                <c:pt idx="1547">
                  <c:v>71.781599999999997</c:v>
                </c:pt>
                <c:pt idx="1548">
                  <c:v>71.781599999999997</c:v>
                </c:pt>
                <c:pt idx="1549">
                  <c:v>71.781599999999997</c:v>
                </c:pt>
                <c:pt idx="1550">
                  <c:v>71.781599999999997</c:v>
                </c:pt>
                <c:pt idx="1551">
                  <c:v>71.781599999999997</c:v>
                </c:pt>
                <c:pt idx="1552">
                  <c:v>71.781599999999997</c:v>
                </c:pt>
                <c:pt idx="1553">
                  <c:v>71.781700000000001</c:v>
                </c:pt>
                <c:pt idx="1554">
                  <c:v>71.781700000000001</c:v>
                </c:pt>
                <c:pt idx="1555">
                  <c:v>71.781899999999993</c:v>
                </c:pt>
                <c:pt idx="1556">
                  <c:v>71.781899999999993</c:v>
                </c:pt>
                <c:pt idx="1557">
                  <c:v>71.781899999999993</c:v>
                </c:pt>
                <c:pt idx="1558">
                  <c:v>71.782399999999981</c:v>
                </c:pt>
                <c:pt idx="1559">
                  <c:v>71.782399999999981</c:v>
                </c:pt>
                <c:pt idx="1560">
                  <c:v>71.873399999999918</c:v>
                </c:pt>
                <c:pt idx="1561">
                  <c:v>71.873399999999918</c:v>
                </c:pt>
                <c:pt idx="1562">
                  <c:v>71.873399999999918</c:v>
                </c:pt>
                <c:pt idx="1563">
                  <c:v>71.873399999999918</c:v>
                </c:pt>
                <c:pt idx="1564">
                  <c:v>71.873399999999918</c:v>
                </c:pt>
                <c:pt idx="1565">
                  <c:v>71.873399999999918</c:v>
                </c:pt>
                <c:pt idx="1566">
                  <c:v>71.873399999999918</c:v>
                </c:pt>
                <c:pt idx="1567">
                  <c:v>71.873399999999918</c:v>
                </c:pt>
                <c:pt idx="1568">
                  <c:v>71.873399999999918</c:v>
                </c:pt>
                <c:pt idx="1569">
                  <c:v>71.873399999999918</c:v>
                </c:pt>
                <c:pt idx="1570">
                  <c:v>71.873399999999918</c:v>
                </c:pt>
                <c:pt idx="1571">
                  <c:v>71.873499999999979</c:v>
                </c:pt>
                <c:pt idx="1572">
                  <c:v>71.873499999999979</c:v>
                </c:pt>
                <c:pt idx="1573">
                  <c:v>71.873499999999979</c:v>
                </c:pt>
                <c:pt idx="1574">
                  <c:v>71.873499999999979</c:v>
                </c:pt>
                <c:pt idx="1575">
                  <c:v>71.873499999999979</c:v>
                </c:pt>
                <c:pt idx="1576">
                  <c:v>71.873699999999999</c:v>
                </c:pt>
                <c:pt idx="1577">
                  <c:v>71.873699999999999</c:v>
                </c:pt>
                <c:pt idx="1578">
                  <c:v>71.873699999999999</c:v>
                </c:pt>
                <c:pt idx="1579">
                  <c:v>71.873699999999999</c:v>
                </c:pt>
                <c:pt idx="1580">
                  <c:v>71.873699999999999</c:v>
                </c:pt>
                <c:pt idx="1581">
                  <c:v>71.873699999999999</c:v>
                </c:pt>
                <c:pt idx="1582">
                  <c:v>71.873799999999989</c:v>
                </c:pt>
                <c:pt idx="1583">
                  <c:v>71.873799999999989</c:v>
                </c:pt>
                <c:pt idx="1584">
                  <c:v>71.873799999999989</c:v>
                </c:pt>
                <c:pt idx="1585">
                  <c:v>71.873799999999989</c:v>
                </c:pt>
                <c:pt idx="1586">
                  <c:v>71.873799999999989</c:v>
                </c:pt>
                <c:pt idx="1587">
                  <c:v>71.873899999999978</c:v>
                </c:pt>
                <c:pt idx="1588">
                  <c:v>71.873899999999978</c:v>
                </c:pt>
                <c:pt idx="1589">
                  <c:v>71.873899999999978</c:v>
                </c:pt>
                <c:pt idx="1590">
                  <c:v>71.873899999999978</c:v>
                </c:pt>
                <c:pt idx="1591">
                  <c:v>71.873899999999978</c:v>
                </c:pt>
                <c:pt idx="1592">
                  <c:v>71.874200000000002</c:v>
                </c:pt>
                <c:pt idx="1593">
                  <c:v>71.874600000000001</c:v>
                </c:pt>
                <c:pt idx="1594">
                  <c:v>72.151699999999991</c:v>
                </c:pt>
                <c:pt idx="1595">
                  <c:v>72.151699999999991</c:v>
                </c:pt>
                <c:pt idx="1596">
                  <c:v>72.242000000000004</c:v>
                </c:pt>
                <c:pt idx="1597">
                  <c:v>72.336299999999994</c:v>
                </c:pt>
                <c:pt idx="1598">
                  <c:v>72.336299999999994</c:v>
                </c:pt>
                <c:pt idx="1599">
                  <c:v>72.428600000000003</c:v>
                </c:pt>
                <c:pt idx="1600">
                  <c:v>72.428600000000003</c:v>
                </c:pt>
                <c:pt idx="1601">
                  <c:v>72.520499999999998</c:v>
                </c:pt>
                <c:pt idx="1602">
                  <c:v>72.797399999999996</c:v>
                </c:pt>
                <c:pt idx="1603">
                  <c:v>72.889299999999992</c:v>
                </c:pt>
                <c:pt idx="1604">
                  <c:v>72.982000000000014</c:v>
                </c:pt>
                <c:pt idx="1605">
                  <c:v>73.238799999999998</c:v>
                </c:pt>
                <c:pt idx="1606">
                  <c:v>73.238799999999998</c:v>
                </c:pt>
                <c:pt idx="1607">
                  <c:v>73.238799999999998</c:v>
                </c:pt>
                <c:pt idx="1608">
                  <c:v>73.319500000000005</c:v>
                </c:pt>
                <c:pt idx="1609">
                  <c:v>73.965400000000002</c:v>
                </c:pt>
                <c:pt idx="1610">
                  <c:v>74.207200000000327</c:v>
                </c:pt>
                <c:pt idx="1611">
                  <c:v>74.207700000000003</c:v>
                </c:pt>
                <c:pt idx="1612">
                  <c:v>74.366900000000001</c:v>
                </c:pt>
                <c:pt idx="1613">
                  <c:v>74.368600000000001</c:v>
                </c:pt>
                <c:pt idx="1614">
                  <c:v>74.528299999999987</c:v>
                </c:pt>
                <c:pt idx="1615">
                  <c:v>74.611099999999993</c:v>
                </c:pt>
                <c:pt idx="1616">
                  <c:v>74.850999999999999</c:v>
                </c:pt>
                <c:pt idx="1617">
                  <c:v>75.093100000000007</c:v>
                </c:pt>
                <c:pt idx="1618">
                  <c:v>75.093100000000007</c:v>
                </c:pt>
                <c:pt idx="1619">
                  <c:v>75.095200000000006</c:v>
                </c:pt>
                <c:pt idx="1620">
                  <c:v>75.496499999999997</c:v>
                </c:pt>
                <c:pt idx="1621">
                  <c:v>75.657699999999991</c:v>
                </c:pt>
                <c:pt idx="1622">
                  <c:v>75.740499999999997</c:v>
                </c:pt>
                <c:pt idx="1623">
                  <c:v>75.819400000000002</c:v>
                </c:pt>
                <c:pt idx="1624">
                  <c:v>75.819400000000002</c:v>
                </c:pt>
                <c:pt idx="1625">
                  <c:v>75.819400000000002</c:v>
                </c:pt>
                <c:pt idx="1626">
                  <c:v>75.899699999999996</c:v>
                </c:pt>
                <c:pt idx="1627">
                  <c:v>75.899699999999996</c:v>
                </c:pt>
                <c:pt idx="1628">
                  <c:v>75.899699999999996</c:v>
                </c:pt>
                <c:pt idx="1629">
                  <c:v>75.899699999999996</c:v>
                </c:pt>
                <c:pt idx="1630">
                  <c:v>75.900000000000006</c:v>
                </c:pt>
                <c:pt idx="1631">
                  <c:v>75.900099999999995</c:v>
                </c:pt>
                <c:pt idx="1632">
                  <c:v>75.900099999999995</c:v>
                </c:pt>
                <c:pt idx="1633">
                  <c:v>75.900099999999995</c:v>
                </c:pt>
                <c:pt idx="1634">
                  <c:v>75.900099999999995</c:v>
                </c:pt>
                <c:pt idx="1635">
                  <c:v>75.900099999999995</c:v>
                </c:pt>
                <c:pt idx="1636">
                  <c:v>75.900099999999995</c:v>
                </c:pt>
                <c:pt idx="1637">
                  <c:v>75.900099999999995</c:v>
                </c:pt>
                <c:pt idx="1638">
                  <c:v>75.900099999999995</c:v>
                </c:pt>
                <c:pt idx="1639">
                  <c:v>75.900099999999995</c:v>
                </c:pt>
                <c:pt idx="1640">
                  <c:v>75.900099999999995</c:v>
                </c:pt>
                <c:pt idx="1641">
                  <c:v>75.900099999999995</c:v>
                </c:pt>
                <c:pt idx="1642">
                  <c:v>75.900099999999995</c:v>
                </c:pt>
                <c:pt idx="1643">
                  <c:v>75.900099999999995</c:v>
                </c:pt>
                <c:pt idx="1644">
                  <c:v>75.900099999999995</c:v>
                </c:pt>
                <c:pt idx="1645">
                  <c:v>75.900099999999995</c:v>
                </c:pt>
                <c:pt idx="1646">
                  <c:v>75.900099999999995</c:v>
                </c:pt>
                <c:pt idx="1647">
                  <c:v>75.900099999999995</c:v>
                </c:pt>
                <c:pt idx="1648">
                  <c:v>75.900099999999995</c:v>
                </c:pt>
                <c:pt idx="1649">
                  <c:v>75.900099999999995</c:v>
                </c:pt>
                <c:pt idx="1650">
                  <c:v>75.900099999999995</c:v>
                </c:pt>
                <c:pt idx="1651">
                  <c:v>75.900099999999995</c:v>
                </c:pt>
                <c:pt idx="1652">
                  <c:v>75.900099999999995</c:v>
                </c:pt>
                <c:pt idx="1653">
                  <c:v>75.900099999999995</c:v>
                </c:pt>
                <c:pt idx="1654">
                  <c:v>75.900099999999995</c:v>
                </c:pt>
                <c:pt idx="1655">
                  <c:v>75.900099999999995</c:v>
                </c:pt>
                <c:pt idx="1656">
                  <c:v>75.900200000000027</c:v>
                </c:pt>
                <c:pt idx="1657">
                  <c:v>75.900200000000027</c:v>
                </c:pt>
                <c:pt idx="1658">
                  <c:v>75.900200000000027</c:v>
                </c:pt>
                <c:pt idx="1659">
                  <c:v>75.900200000000027</c:v>
                </c:pt>
                <c:pt idx="1660">
                  <c:v>75.900200000000027</c:v>
                </c:pt>
                <c:pt idx="1661">
                  <c:v>75.900200000000027</c:v>
                </c:pt>
                <c:pt idx="1662">
                  <c:v>75.900200000000027</c:v>
                </c:pt>
                <c:pt idx="1663">
                  <c:v>75.900200000000027</c:v>
                </c:pt>
                <c:pt idx="1664">
                  <c:v>75.900200000000027</c:v>
                </c:pt>
                <c:pt idx="1665">
                  <c:v>75.900200000000027</c:v>
                </c:pt>
                <c:pt idx="1666">
                  <c:v>75.900200000000027</c:v>
                </c:pt>
                <c:pt idx="1667">
                  <c:v>75.900200000000027</c:v>
                </c:pt>
                <c:pt idx="1668">
                  <c:v>75.900400000000005</c:v>
                </c:pt>
                <c:pt idx="1669">
                  <c:v>75.900499999999994</c:v>
                </c:pt>
                <c:pt idx="1670">
                  <c:v>75.900599999999997</c:v>
                </c:pt>
                <c:pt idx="1671">
                  <c:v>75.900599999999997</c:v>
                </c:pt>
                <c:pt idx="1672">
                  <c:v>75.900599999999997</c:v>
                </c:pt>
                <c:pt idx="1673">
                  <c:v>75.900599999999997</c:v>
                </c:pt>
                <c:pt idx="1674">
                  <c:v>75.900599999999997</c:v>
                </c:pt>
                <c:pt idx="1675">
                  <c:v>75.900999999999996</c:v>
                </c:pt>
                <c:pt idx="1676">
                  <c:v>75.9803</c:v>
                </c:pt>
                <c:pt idx="1677">
                  <c:v>75.9803</c:v>
                </c:pt>
                <c:pt idx="1678">
                  <c:v>75.9803</c:v>
                </c:pt>
                <c:pt idx="1679">
                  <c:v>75.9803</c:v>
                </c:pt>
                <c:pt idx="1680">
                  <c:v>75.980700000000013</c:v>
                </c:pt>
                <c:pt idx="1681">
                  <c:v>75.980700000000013</c:v>
                </c:pt>
                <c:pt idx="1682">
                  <c:v>75.980700000000013</c:v>
                </c:pt>
                <c:pt idx="1683">
                  <c:v>75.980700000000013</c:v>
                </c:pt>
                <c:pt idx="1684">
                  <c:v>75.980700000000013</c:v>
                </c:pt>
                <c:pt idx="1685">
                  <c:v>75.980700000000013</c:v>
                </c:pt>
                <c:pt idx="1686">
                  <c:v>75.980700000000013</c:v>
                </c:pt>
                <c:pt idx="1687">
                  <c:v>75.980700000000013</c:v>
                </c:pt>
                <c:pt idx="1688">
                  <c:v>75.980700000000013</c:v>
                </c:pt>
                <c:pt idx="1689">
                  <c:v>75.980700000000013</c:v>
                </c:pt>
                <c:pt idx="1690">
                  <c:v>75.980700000000013</c:v>
                </c:pt>
                <c:pt idx="1691">
                  <c:v>75.980700000000013</c:v>
                </c:pt>
                <c:pt idx="1692">
                  <c:v>75.980700000000013</c:v>
                </c:pt>
                <c:pt idx="1693">
                  <c:v>75.980700000000013</c:v>
                </c:pt>
                <c:pt idx="1694">
                  <c:v>75.980700000000013</c:v>
                </c:pt>
                <c:pt idx="1695">
                  <c:v>75.980700000000013</c:v>
                </c:pt>
                <c:pt idx="1696">
                  <c:v>75.980700000000013</c:v>
                </c:pt>
                <c:pt idx="1697">
                  <c:v>75.980700000000013</c:v>
                </c:pt>
                <c:pt idx="1698">
                  <c:v>75.980700000000013</c:v>
                </c:pt>
                <c:pt idx="1699">
                  <c:v>75.980700000000013</c:v>
                </c:pt>
                <c:pt idx="1700">
                  <c:v>75.980800000000002</c:v>
                </c:pt>
                <c:pt idx="1701">
                  <c:v>75.980800000000002</c:v>
                </c:pt>
                <c:pt idx="1702">
                  <c:v>75.980800000000002</c:v>
                </c:pt>
                <c:pt idx="1703">
                  <c:v>75.980800000000002</c:v>
                </c:pt>
                <c:pt idx="1704">
                  <c:v>75.980800000000002</c:v>
                </c:pt>
                <c:pt idx="1705">
                  <c:v>75.980800000000002</c:v>
                </c:pt>
                <c:pt idx="1706">
                  <c:v>75.980800000000002</c:v>
                </c:pt>
                <c:pt idx="1707">
                  <c:v>75.980800000000002</c:v>
                </c:pt>
                <c:pt idx="1708">
                  <c:v>75.980800000000002</c:v>
                </c:pt>
                <c:pt idx="1709">
                  <c:v>75.980800000000002</c:v>
                </c:pt>
                <c:pt idx="1710">
                  <c:v>75.980800000000002</c:v>
                </c:pt>
                <c:pt idx="1711">
                  <c:v>75.980800000000002</c:v>
                </c:pt>
                <c:pt idx="1712">
                  <c:v>75.980800000000002</c:v>
                </c:pt>
                <c:pt idx="1713">
                  <c:v>75.980800000000002</c:v>
                </c:pt>
                <c:pt idx="1714">
                  <c:v>75.980800000000002</c:v>
                </c:pt>
                <c:pt idx="1715">
                  <c:v>75.980800000000002</c:v>
                </c:pt>
                <c:pt idx="1716">
                  <c:v>75.980800000000002</c:v>
                </c:pt>
                <c:pt idx="1717">
                  <c:v>75.981100000000026</c:v>
                </c:pt>
                <c:pt idx="1718">
                  <c:v>75.981100000000026</c:v>
                </c:pt>
                <c:pt idx="1719">
                  <c:v>75.981200000000527</c:v>
                </c:pt>
                <c:pt idx="1720">
                  <c:v>75.981200000000527</c:v>
                </c:pt>
                <c:pt idx="1721">
                  <c:v>76.060900000000004</c:v>
                </c:pt>
                <c:pt idx="1722">
                  <c:v>76.060900000000004</c:v>
                </c:pt>
                <c:pt idx="1723">
                  <c:v>76.060900000000004</c:v>
                </c:pt>
                <c:pt idx="1724">
                  <c:v>76.061000000000007</c:v>
                </c:pt>
                <c:pt idx="1725">
                  <c:v>76.061000000000007</c:v>
                </c:pt>
                <c:pt idx="1726">
                  <c:v>76.061200000000127</c:v>
                </c:pt>
                <c:pt idx="1727">
                  <c:v>76.061300000000003</c:v>
                </c:pt>
                <c:pt idx="1728">
                  <c:v>76.061300000000003</c:v>
                </c:pt>
                <c:pt idx="1729">
                  <c:v>76.061700000000002</c:v>
                </c:pt>
                <c:pt idx="1730">
                  <c:v>76.061800000000005</c:v>
                </c:pt>
                <c:pt idx="1731">
                  <c:v>76.141499999999994</c:v>
                </c:pt>
                <c:pt idx="1732">
                  <c:v>76.141599999999997</c:v>
                </c:pt>
                <c:pt idx="1733">
                  <c:v>76.141900000000007</c:v>
                </c:pt>
                <c:pt idx="1734">
                  <c:v>76.141900000000007</c:v>
                </c:pt>
                <c:pt idx="1735">
                  <c:v>76.141900000000007</c:v>
                </c:pt>
                <c:pt idx="1736">
                  <c:v>76.141900000000007</c:v>
                </c:pt>
                <c:pt idx="1737">
                  <c:v>76.141999999999996</c:v>
                </c:pt>
                <c:pt idx="1738">
                  <c:v>76.141999999999996</c:v>
                </c:pt>
                <c:pt idx="1739">
                  <c:v>76.222200000000001</c:v>
                </c:pt>
                <c:pt idx="1740">
                  <c:v>76.222200000000001</c:v>
                </c:pt>
                <c:pt idx="1741">
                  <c:v>76.2226</c:v>
                </c:pt>
                <c:pt idx="1742">
                  <c:v>76.2226</c:v>
                </c:pt>
                <c:pt idx="1743">
                  <c:v>76.222700000000003</c:v>
                </c:pt>
                <c:pt idx="1744">
                  <c:v>76.222799999999978</c:v>
                </c:pt>
                <c:pt idx="1745">
                  <c:v>76.464000000000027</c:v>
                </c:pt>
                <c:pt idx="1746">
                  <c:v>76.625599999999949</c:v>
                </c:pt>
                <c:pt idx="1747">
                  <c:v>76.867000000000004</c:v>
                </c:pt>
                <c:pt idx="1748">
                  <c:v>76.948000000000022</c:v>
                </c:pt>
                <c:pt idx="1749">
                  <c:v>76.949799999999996</c:v>
                </c:pt>
                <c:pt idx="1750">
                  <c:v>77.271299999999997</c:v>
                </c:pt>
                <c:pt idx="1751">
                  <c:v>77.350499999999982</c:v>
                </c:pt>
                <c:pt idx="1752">
                  <c:v>77.352299999999985</c:v>
                </c:pt>
                <c:pt idx="1753">
                  <c:v>77.511600000000527</c:v>
                </c:pt>
                <c:pt idx="1754">
                  <c:v>77.513900000000007</c:v>
                </c:pt>
                <c:pt idx="1755">
                  <c:v>77.592200000000005</c:v>
                </c:pt>
                <c:pt idx="1756">
                  <c:v>77.592200000000005</c:v>
                </c:pt>
                <c:pt idx="1757">
                  <c:v>77.672699999999978</c:v>
                </c:pt>
                <c:pt idx="1758">
                  <c:v>77.753299999999996</c:v>
                </c:pt>
                <c:pt idx="1759">
                  <c:v>77.916600000000699</c:v>
                </c:pt>
                <c:pt idx="1760">
                  <c:v>78.075499999999948</c:v>
                </c:pt>
                <c:pt idx="1761">
                  <c:v>78.319300000000013</c:v>
                </c:pt>
                <c:pt idx="1762">
                  <c:v>78.5608</c:v>
                </c:pt>
                <c:pt idx="1763">
                  <c:v>79.524199999999993</c:v>
                </c:pt>
                <c:pt idx="1764">
                  <c:v>79.767899999999997</c:v>
                </c:pt>
                <c:pt idx="1765">
                  <c:v>80.431600000000714</c:v>
                </c:pt>
                <c:pt idx="1766">
                  <c:v>80.764500000000027</c:v>
                </c:pt>
                <c:pt idx="1767">
                  <c:v>80.765900000000002</c:v>
                </c:pt>
                <c:pt idx="1768">
                  <c:v>80.964799999999997</c:v>
                </c:pt>
                <c:pt idx="1769">
                  <c:v>81.365499999999983</c:v>
                </c:pt>
                <c:pt idx="1770">
                  <c:v>81.629699999999985</c:v>
                </c:pt>
                <c:pt idx="1771">
                  <c:v>81.629699999999985</c:v>
                </c:pt>
                <c:pt idx="1772">
                  <c:v>81.629699999999985</c:v>
                </c:pt>
                <c:pt idx="1773">
                  <c:v>81.629699999999985</c:v>
                </c:pt>
                <c:pt idx="1774">
                  <c:v>81.629799999999989</c:v>
                </c:pt>
                <c:pt idx="1775">
                  <c:v>81.629799999999989</c:v>
                </c:pt>
                <c:pt idx="1776">
                  <c:v>81.629799999999989</c:v>
                </c:pt>
                <c:pt idx="1777">
                  <c:v>81.629799999999989</c:v>
                </c:pt>
                <c:pt idx="1778">
                  <c:v>81.629799999999989</c:v>
                </c:pt>
                <c:pt idx="1779">
                  <c:v>81.629799999999989</c:v>
                </c:pt>
                <c:pt idx="1780">
                  <c:v>81.629799999999989</c:v>
                </c:pt>
                <c:pt idx="1781">
                  <c:v>81.629899999999978</c:v>
                </c:pt>
                <c:pt idx="1782">
                  <c:v>81.630299999999991</c:v>
                </c:pt>
                <c:pt idx="1783">
                  <c:v>81.696100000000001</c:v>
                </c:pt>
                <c:pt idx="1784">
                  <c:v>81.696100000000001</c:v>
                </c:pt>
                <c:pt idx="1785">
                  <c:v>81.696100000000001</c:v>
                </c:pt>
                <c:pt idx="1786">
                  <c:v>81.696100000000001</c:v>
                </c:pt>
                <c:pt idx="1787">
                  <c:v>81.696100000000001</c:v>
                </c:pt>
                <c:pt idx="1788">
                  <c:v>81.696100000000001</c:v>
                </c:pt>
                <c:pt idx="1789">
                  <c:v>81.696200000000005</c:v>
                </c:pt>
                <c:pt idx="1790">
                  <c:v>81.696200000000005</c:v>
                </c:pt>
                <c:pt idx="1791">
                  <c:v>81.696200000000005</c:v>
                </c:pt>
                <c:pt idx="1792">
                  <c:v>81.696200000000005</c:v>
                </c:pt>
                <c:pt idx="1793">
                  <c:v>81.696200000000005</c:v>
                </c:pt>
                <c:pt idx="1794">
                  <c:v>81.696200000000005</c:v>
                </c:pt>
                <c:pt idx="1795">
                  <c:v>81.696200000000005</c:v>
                </c:pt>
                <c:pt idx="1796">
                  <c:v>81.696200000000005</c:v>
                </c:pt>
                <c:pt idx="1797">
                  <c:v>81.696200000000005</c:v>
                </c:pt>
                <c:pt idx="1798">
                  <c:v>81.696200000000005</c:v>
                </c:pt>
                <c:pt idx="1799">
                  <c:v>81.696200000000005</c:v>
                </c:pt>
                <c:pt idx="1800">
                  <c:v>81.696200000000005</c:v>
                </c:pt>
                <c:pt idx="1801">
                  <c:v>81.696200000000005</c:v>
                </c:pt>
                <c:pt idx="1802">
                  <c:v>81.696200000000005</c:v>
                </c:pt>
                <c:pt idx="1803">
                  <c:v>81.696200000000005</c:v>
                </c:pt>
                <c:pt idx="1804">
                  <c:v>81.696200000000005</c:v>
                </c:pt>
                <c:pt idx="1805">
                  <c:v>81.696200000000005</c:v>
                </c:pt>
                <c:pt idx="1806">
                  <c:v>81.696200000000005</c:v>
                </c:pt>
                <c:pt idx="1807">
                  <c:v>81.696200000000005</c:v>
                </c:pt>
                <c:pt idx="1808">
                  <c:v>81.696200000000005</c:v>
                </c:pt>
                <c:pt idx="1809">
                  <c:v>81.696200000000005</c:v>
                </c:pt>
                <c:pt idx="1810">
                  <c:v>81.696200000000005</c:v>
                </c:pt>
                <c:pt idx="1811">
                  <c:v>81.696200000000005</c:v>
                </c:pt>
                <c:pt idx="1812">
                  <c:v>81.696200000000005</c:v>
                </c:pt>
                <c:pt idx="1813">
                  <c:v>81.696200000000005</c:v>
                </c:pt>
                <c:pt idx="1814">
                  <c:v>81.696200000000005</c:v>
                </c:pt>
                <c:pt idx="1815">
                  <c:v>81.696200000000005</c:v>
                </c:pt>
                <c:pt idx="1816">
                  <c:v>81.696200000000005</c:v>
                </c:pt>
                <c:pt idx="1817">
                  <c:v>81.696200000000005</c:v>
                </c:pt>
                <c:pt idx="1818">
                  <c:v>81.696200000000005</c:v>
                </c:pt>
                <c:pt idx="1819">
                  <c:v>81.696200000000005</c:v>
                </c:pt>
                <c:pt idx="1820">
                  <c:v>81.696200000000005</c:v>
                </c:pt>
                <c:pt idx="1821">
                  <c:v>81.696200000000005</c:v>
                </c:pt>
                <c:pt idx="1822">
                  <c:v>81.696200000000005</c:v>
                </c:pt>
                <c:pt idx="1823">
                  <c:v>81.696200000000005</c:v>
                </c:pt>
                <c:pt idx="1824">
                  <c:v>81.762600000000006</c:v>
                </c:pt>
                <c:pt idx="1825">
                  <c:v>81.762600000000006</c:v>
                </c:pt>
                <c:pt idx="1826">
                  <c:v>81.762699999999995</c:v>
                </c:pt>
                <c:pt idx="1827">
                  <c:v>81.762699999999995</c:v>
                </c:pt>
                <c:pt idx="1828">
                  <c:v>81.762699999999995</c:v>
                </c:pt>
                <c:pt idx="1829">
                  <c:v>81.762699999999995</c:v>
                </c:pt>
                <c:pt idx="1830">
                  <c:v>81.762699999999995</c:v>
                </c:pt>
                <c:pt idx="1831">
                  <c:v>81.762699999999995</c:v>
                </c:pt>
                <c:pt idx="1832">
                  <c:v>81.762699999999995</c:v>
                </c:pt>
                <c:pt idx="1833">
                  <c:v>81.762699999999995</c:v>
                </c:pt>
                <c:pt idx="1834">
                  <c:v>81.762699999999995</c:v>
                </c:pt>
                <c:pt idx="1835">
                  <c:v>81.762699999999995</c:v>
                </c:pt>
                <c:pt idx="1836">
                  <c:v>81.762699999999995</c:v>
                </c:pt>
                <c:pt idx="1837">
                  <c:v>81.762699999999995</c:v>
                </c:pt>
                <c:pt idx="1838">
                  <c:v>81.762699999999995</c:v>
                </c:pt>
                <c:pt idx="1839">
                  <c:v>81.762699999999995</c:v>
                </c:pt>
                <c:pt idx="1840">
                  <c:v>81.762699999999995</c:v>
                </c:pt>
                <c:pt idx="1841">
                  <c:v>81.762699999999995</c:v>
                </c:pt>
                <c:pt idx="1842">
                  <c:v>81.762699999999995</c:v>
                </c:pt>
                <c:pt idx="1843">
                  <c:v>81.762799999999999</c:v>
                </c:pt>
                <c:pt idx="1844">
                  <c:v>81.762799999999999</c:v>
                </c:pt>
                <c:pt idx="1845">
                  <c:v>81.762799999999999</c:v>
                </c:pt>
                <c:pt idx="1846">
                  <c:v>81.762799999999999</c:v>
                </c:pt>
                <c:pt idx="1847">
                  <c:v>81.762799999999999</c:v>
                </c:pt>
                <c:pt idx="1848">
                  <c:v>81.762799999999999</c:v>
                </c:pt>
                <c:pt idx="1849">
                  <c:v>81.762799999999999</c:v>
                </c:pt>
                <c:pt idx="1850">
                  <c:v>81.762799999999999</c:v>
                </c:pt>
                <c:pt idx="1851">
                  <c:v>81.762799999999999</c:v>
                </c:pt>
                <c:pt idx="1852">
                  <c:v>81.762799999999999</c:v>
                </c:pt>
                <c:pt idx="1853">
                  <c:v>81.762799999999999</c:v>
                </c:pt>
                <c:pt idx="1854">
                  <c:v>81.762799999999999</c:v>
                </c:pt>
                <c:pt idx="1855">
                  <c:v>81.762799999999999</c:v>
                </c:pt>
                <c:pt idx="1856">
                  <c:v>81.762799999999999</c:v>
                </c:pt>
                <c:pt idx="1857">
                  <c:v>81.762799999999999</c:v>
                </c:pt>
                <c:pt idx="1858">
                  <c:v>81.762799999999999</c:v>
                </c:pt>
                <c:pt idx="1859">
                  <c:v>81.762799999999999</c:v>
                </c:pt>
                <c:pt idx="1860">
                  <c:v>81.762799999999999</c:v>
                </c:pt>
                <c:pt idx="1861">
                  <c:v>81.762900000000002</c:v>
                </c:pt>
                <c:pt idx="1862">
                  <c:v>81.763099999999994</c:v>
                </c:pt>
                <c:pt idx="1863">
                  <c:v>81.763099999999994</c:v>
                </c:pt>
                <c:pt idx="1864">
                  <c:v>81.763300000000001</c:v>
                </c:pt>
                <c:pt idx="1865">
                  <c:v>81.763300000000001</c:v>
                </c:pt>
                <c:pt idx="1866">
                  <c:v>81.8292</c:v>
                </c:pt>
                <c:pt idx="1867">
                  <c:v>81.829300000000003</c:v>
                </c:pt>
                <c:pt idx="1868">
                  <c:v>81.829300000000003</c:v>
                </c:pt>
                <c:pt idx="1869">
                  <c:v>81.963700000000003</c:v>
                </c:pt>
                <c:pt idx="1870">
                  <c:v>81.963700000000003</c:v>
                </c:pt>
                <c:pt idx="1871">
                  <c:v>81.963700000000003</c:v>
                </c:pt>
                <c:pt idx="1872">
                  <c:v>81.963700000000003</c:v>
                </c:pt>
                <c:pt idx="1873">
                  <c:v>81.963700000000003</c:v>
                </c:pt>
                <c:pt idx="1874">
                  <c:v>81.964100000000627</c:v>
                </c:pt>
                <c:pt idx="1875">
                  <c:v>81.964100000000627</c:v>
                </c:pt>
                <c:pt idx="1876">
                  <c:v>81.964100000000627</c:v>
                </c:pt>
                <c:pt idx="1877">
                  <c:v>81.964100000000627</c:v>
                </c:pt>
                <c:pt idx="1878">
                  <c:v>81.964100000000627</c:v>
                </c:pt>
                <c:pt idx="1879">
                  <c:v>81.964100000000627</c:v>
                </c:pt>
                <c:pt idx="1880">
                  <c:v>81.964100000000627</c:v>
                </c:pt>
                <c:pt idx="1881">
                  <c:v>81.964100000000627</c:v>
                </c:pt>
                <c:pt idx="1882">
                  <c:v>81.964100000000627</c:v>
                </c:pt>
                <c:pt idx="1883">
                  <c:v>81.964100000000627</c:v>
                </c:pt>
                <c:pt idx="1884">
                  <c:v>81.964100000000627</c:v>
                </c:pt>
                <c:pt idx="1885">
                  <c:v>81.964100000000627</c:v>
                </c:pt>
                <c:pt idx="1886">
                  <c:v>81.964100000000627</c:v>
                </c:pt>
                <c:pt idx="1887">
                  <c:v>81.964100000000627</c:v>
                </c:pt>
                <c:pt idx="1888">
                  <c:v>81.964100000000627</c:v>
                </c:pt>
                <c:pt idx="1889">
                  <c:v>81.964200000000801</c:v>
                </c:pt>
                <c:pt idx="1890">
                  <c:v>81.964200000000801</c:v>
                </c:pt>
                <c:pt idx="1891">
                  <c:v>81.964200000000801</c:v>
                </c:pt>
                <c:pt idx="1892">
                  <c:v>82.028799999999919</c:v>
                </c:pt>
                <c:pt idx="1893">
                  <c:v>82.03</c:v>
                </c:pt>
                <c:pt idx="1894">
                  <c:v>82.030100000000004</c:v>
                </c:pt>
                <c:pt idx="1895">
                  <c:v>82.030100000000004</c:v>
                </c:pt>
                <c:pt idx="1896">
                  <c:v>82.030199999999994</c:v>
                </c:pt>
                <c:pt idx="1897">
                  <c:v>82.030199999999994</c:v>
                </c:pt>
                <c:pt idx="1898">
                  <c:v>82.030199999999994</c:v>
                </c:pt>
                <c:pt idx="1899">
                  <c:v>82.030199999999994</c:v>
                </c:pt>
                <c:pt idx="1900">
                  <c:v>82.0304</c:v>
                </c:pt>
                <c:pt idx="1901">
                  <c:v>82.030500000000004</c:v>
                </c:pt>
                <c:pt idx="1902">
                  <c:v>82.030500000000004</c:v>
                </c:pt>
                <c:pt idx="1903">
                  <c:v>82.030500000000004</c:v>
                </c:pt>
                <c:pt idx="1904">
                  <c:v>82.030500000000004</c:v>
                </c:pt>
                <c:pt idx="1905">
                  <c:v>82.030500000000004</c:v>
                </c:pt>
                <c:pt idx="1906">
                  <c:v>82.030500000000004</c:v>
                </c:pt>
                <c:pt idx="1907">
                  <c:v>82.030500000000004</c:v>
                </c:pt>
                <c:pt idx="1908">
                  <c:v>82.030500000000004</c:v>
                </c:pt>
                <c:pt idx="1909">
                  <c:v>82.030500000000004</c:v>
                </c:pt>
                <c:pt idx="1910">
                  <c:v>82.030500000000004</c:v>
                </c:pt>
                <c:pt idx="1911">
                  <c:v>82.030500000000004</c:v>
                </c:pt>
                <c:pt idx="1912">
                  <c:v>82.030500000000004</c:v>
                </c:pt>
                <c:pt idx="1913">
                  <c:v>82.030500000000004</c:v>
                </c:pt>
                <c:pt idx="1914">
                  <c:v>82.030500000000004</c:v>
                </c:pt>
                <c:pt idx="1915">
                  <c:v>82.030500000000004</c:v>
                </c:pt>
                <c:pt idx="1916">
                  <c:v>82.030500000000004</c:v>
                </c:pt>
                <c:pt idx="1917">
                  <c:v>82.030500000000004</c:v>
                </c:pt>
                <c:pt idx="1918">
                  <c:v>82.030500000000004</c:v>
                </c:pt>
                <c:pt idx="1919">
                  <c:v>82.030500000000004</c:v>
                </c:pt>
                <c:pt idx="1920">
                  <c:v>82.030500000000004</c:v>
                </c:pt>
                <c:pt idx="1921">
                  <c:v>82.030500000000004</c:v>
                </c:pt>
                <c:pt idx="1922">
                  <c:v>82.030500000000004</c:v>
                </c:pt>
                <c:pt idx="1923">
                  <c:v>82.030500000000004</c:v>
                </c:pt>
                <c:pt idx="1924">
                  <c:v>82.030500000000004</c:v>
                </c:pt>
                <c:pt idx="1925">
                  <c:v>82.030500000000004</c:v>
                </c:pt>
                <c:pt idx="1926">
                  <c:v>82.030500000000004</c:v>
                </c:pt>
                <c:pt idx="1927">
                  <c:v>82.030500000000004</c:v>
                </c:pt>
                <c:pt idx="1928">
                  <c:v>82.030600000000007</c:v>
                </c:pt>
                <c:pt idx="1929">
                  <c:v>82.030600000000007</c:v>
                </c:pt>
                <c:pt idx="1930">
                  <c:v>82.030600000000007</c:v>
                </c:pt>
                <c:pt idx="1931">
                  <c:v>82.030600000000007</c:v>
                </c:pt>
                <c:pt idx="1932">
                  <c:v>82.030600000000007</c:v>
                </c:pt>
                <c:pt idx="1933">
                  <c:v>82.030600000000007</c:v>
                </c:pt>
                <c:pt idx="1934">
                  <c:v>82.030600000000007</c:v>
                </c:pt>
                <c:pt idx="1935">
                  <c:v>82.030600000000007</c:v>
                </c:pt>
                <c:pt idx="1936">
                  <c:v>82.030600000000007</c:v>
                </c:pt>
                <c:pt idx="1937">
                  <c:v>82.030600000000007</c:v>
                </c:pt>
                <c:pt idx="1938">
                  <c:v>82.030600000000007</c:v>
                </c:pt>
                <c:pt idx="1939">
                  <c:v>82.030600000000007</c:v>
                </c:pt>
                <c:pt idx="1940">
                  <c:v>82.030600000000007</c:v>
                </c:pt>
                <c:pt idx="1941">
                  <c:v>82.030600000000007</c:v>
                </c:pt>
                <c:pt idx="1942">
                  <c:v>82.030600000000007</c:v>
                </c:pt>
                <c:pt idx="1943">
                  <c:v>82.030600000000007</c:v>
                </c:pt>
                <c:pt idx="1944">
                  <c:v>82.030600000000007</c:v>
                </c:pt>
                <c:pt idx="1945">
                  <c:v>82.030600000000007</c:v>
                </c:pt>
                <c:pt idx="1946">
                  <c:v>82.030600000000007</c:v>
                </c:pt>
                <c:pt idx="1947">
                  <c:v>82.030699999999996</c:v>
                </c:pt>
                <c:pt idx="1948">
                  <c:v>82.030699999999996</c:v>
                </c:pt>
                <c:pt idx="1949">
                  <c:v>82.030900000000003</c:v>
                </c:pt>
                <c:pt idx="1950">
                  <c:v>82.030900000000003</c:v>
                </c:pt>
                <c:pt idx="1951">
                  <c:v>82.031099999999995</c:v>
                </c:pt>
                <c:pt idx="1952">
                  <c:v>82.031099999999995</c:v>
                </c:pt>
                <c:pt idx="1953">
                  <c:v>82.096599999999995</c:v>
                </c:pt>
                <c:pt idx="1954">
                  <c:v>82.096599999999995</c:v>
                </c:pt>
                <c:pt idx="1955">
                  <c:v>82.096599999999995</c:v>
                </c:pt>
                <c:pt idx="1956">
                  <c:v>82.096599999999995</c:v>
                </c:pt>
                <c:pt idx="1957">
                  <c:v>82.096700000000013</c:v>
                </c:pt>
                <c:pt idx="1958">
                  <c:v>82.096700000000013</c:v>
                </c:pt>
                <c:pt idx="1959">
                  <c:v>82.096700000000013</c:v>
                </c:pt>
                <c:pt idx="1960">
                  <c:v>82.096700000000013</c:v>
                </c:pt>
                <c:pt idx="1961">
                  <c:v>82.096999999999994</c:v>
                </c:pt>
                <c:pt idx="1962">
                  <c:v>82.096999999999994</c:v>
                </c:pt>
                <c:pt idx="1963">
                  <c:v>82.096999999999994</c:v>
                </c:pt>
                <c:pt idx="1964">
                  <c:v>82.096999999999994</c:v>
                </c:pt>
                <c:pt idx="1965">
                  <c:v>82.096999999999994</c:v>
                </c:pt>
                <c:pt idx="1966">
                  <c:v>82.096999999999994</c:v>
                </c:pt>
                <c:pt idx="1967">
                  <c:v>82.096999999999994</c:v>
                </c:pt>
                <c:pt idx="1968">
                  <c:v>82.096999999999994</c:v>
                </c:pt>
                <c:pt idx="1969">
                  <c:v>82.096999999999994</c:v>
                </c:pt>
                <c:pt idx="1970">
                  <c:v>82.096999999999994</c:v>
                </c:pt>
                <c:pt idx="1971">
                  <c:v>82.096999999999994</c:v>
                </c:pt>
                <c:pt idx="1972">
                  <c:v>82.097100000000026</c:v>
                </c:pt>
                <c:pt idx="1973">
                  <c:v>82.097100000000026</c:v>
                </c:pt>
                <c:pt idx="1974">
                  <c:v>82.097100000000026</c:v>
                </c:pt>
                <c:pt idx="1975">
                  <c:v>82.097100000000026</c:v>
                </c:pt>
                <c:pt idx="1976">
                  <c:v>82.097100000000026</c:v>
                </c:pt>
                <c:pt idx="1977">
                  <c:v>82.097100000000026</c:v>
                </c:pt>
                <c:pt idx="1978">
                  <c:v>82.097100000000026</c:v>
                </c:pt>
                <c:pt idx="1979">
                  <c:v>82.097100000000026</c:v>
                </c:pt>
                <c:pt idx="1980">
                  <c:v>82.097100000000026</c:v>
                </c:pt>
                <c:pt idx="1981">
                  <c:v>82.097100000000026</c:v>
                </c:pt>
                <c:pt idx="1982">
                  <c:v>82.097100000000026</c:v>
                </c:pt>
                <c:pt idx="1983">
                  <c:v>82.097100000000026</c:v>
                </c:pt>
                <c:pt idx="1984">
                  <c:v>82.097100000000026</c:v>
                </c:pt>
                <c:pt idx="1985">
                  <c:v>82.097100000000026</c:v>
                </c:pt>
                <c:pt idx="1986">
                  <c:v>82.097100000000026</c:v>
                </c:pt>
                <c:pt idx="1987">
                  <c:v>82.097100000000026</c:v>
                </c:pt>
                <c:pt idx="1988">
                  <c:v>82.097100000000026</c:v>
                </c:pt>
                <c:pt idx="1989">
                  <c:v>82.097100000000026</c:v>
                </c:pt>
                <c:pt idx="1990">
                  <c:v>82.097100000000026</c:v>
                </c:pt>
                <c:pt idx="1991">
                  <c:v>82.097200000000427</c:v>
                </c:pt>
                <c:pt idx="1992">
                  <c:v>82.097200000000427</c:v>
                </c:pt>
                <c:pt idx="1993">
                  <c:v>82.2286</c:v>
                </c:pt>
                <c:pt idx="1994">
                  <c:v>82.296499999999995</c:v>
                </c:pt>
                <c:pt idx="1995">
                  <c:v>82.427099999999996</c:v>
                </c:pt>
                <c:pt idx="1996">
                  <c:v>82.427999999999997</c:v>
                </c:pt>
                <c:pt idx="1997">
                  <c:v>82.494000000000227</c:v>
                </c:pt>
                <c:pt idx="1998">
                  <c:v>82.562299999999993</c:v>
                </c:pt>
                <c:pt idx="1999">
                  <c:v>82.628699999999981</c:v>
                </c:pt>
                <c:pt idx="2000">
                  <c:v>82.628699999999981</c:v>
                </c:pt>
                <c:pt idx="2001">
                  <c:v>82.759799999999998</c:v>
                </c:pt>
                <c:pt idx="2002">
                  <c:v>83.159599999999998</c:v>
                </c:pt>
                <c:pt idx="2003">
                  <c:v>83.226500000000001</c:v>
                </c:pt>
                <c:pt idx="2004">
                  <c:v>83.357399999999998</c:v>
                </c:pt>
                <c:pt idx="2005">
                  <c:v>83.4238</c:v>
                </c:pt>
                <c:pt idx="2006">
                  <c:v>83.5565</c:v>
                </c:pt>
                <c:pt idx="2007">
                  <c:v>83.888799999999989</c:v>
                </c:pt>
                <c:pt idx="2008">
                  <c:v>83.890199999999993</c:v>
                </c:pt>
                <c:pt idx="2009">
                  <c:v>83.956599999999995</c:v>
                </c:pt>
                <c:pt idx="2010">
                  <c:v>84.219899999999996</c:v>
                </c:pt>
                <c:pt idx="2011">
                  <c:v>84.418800000000005</c:v>
                </c:pt>
                <c:pt idx="2012">
                  <c:v>84.553399999999982</c:v>
                </c:pt>
                <c:pt idx="2013">
                  <c:v>84.750200000000007</c:v>
                </c:pt>
                <c:pt idx="2014">
                  <c:v>85.016999999999996</c:v>
                </c:pt>
                <c:pt idx="2015">
                  <c:v>85.546800000000005</c:v>
                </c:pt>
                <c:pt idx="2016">
                  <c:v>85.677199999999999</c:v>
                </c:pt>
                <c:pt idx="2017">
                  <c:v>85.745099999999994</c:v>
                </c:pt>
                <c:pt idx="2018">
                  <c:v>85.745199999999997</c:v>
                </c:pt>
                <c:pt idx="2019">
                  <c:v>85.877099999999999</c:v>
                </c:pt>
                <c:pt idx="2020">
                  <c:v>85.941800000000327</c:v>
                </c:pt>
                <c:pt idx="2021">
                  <c:v>86.580399999999983</c:v>
                </c:pt>
                <c:pt idx="2022">
                  <c:v>86.676999999999978</c:v>
                </c:pt>
                <c:pt idx="2023">
                  <c:v>86.771100000000004</c:v>
                </c:pt>
                <c:pt idx="2024">
                  <c:v>87.2988</c:v>
                </c:pt>
                <c:pt idx="2025">
                  <c:v>87.869399999999999</c:v>
                </c:pt>
                <c:pt idx="2026">
                  <c:v>87.869500000000002</c:v>
                </c:pt>
                <c:pt idx="2027">
                  <c:v>87.869500000000002</c:v>
                </c:pt>
                <c:pt idx="2028">
                  <c:v>87.869900000000001</c:v>
                </c:pt>
                <c:pt idx="2029">
                  <c:v>87.86999999999999</c:v>
                </c:pt>
                <c:pt idx="2030">
                  <c:v>87.86999999999999</c:v>
                </c:pt>
                <c:pt idx="2031">
                  <c:v>87.870399999999989</c:v>
                </c:pt>
                <c:pt idx="2032">
                  <c:v>87.870399999999989</c:v>
                </c:pt>
                <c:pt idx="2033">
                  <c:v>87.917100000000801</c:v>
                </c:pt>
                <c:pt idx="2034">
                  <c:v>87.917100000000801</c:v>
                </c:pt>
                <c:pt idx="2035">
                  <c:v>87.917200000000847</c:v>
                </c:pt>
                <c:pt idx="2036">
                  <c:v>87.917200000000847</c:v>
                </c:pt>
                <c:pt idx="2037">
                  <c:v>87.917200000000847</c:v>
                </c:pt>
                <c:pt idx="2038">
                  <c:v>87.917200000000847</c:v>
                </c:pt>
                <c:pt idx="2039">
                  <c:v>87.917200000000847</c:v>
                </c:pt>
                <c:pt idx="2040">
                  <c:v>87.917300000000026</c:v>
                </c:pt>
                <c:pt idx="2041">
                  <c:v>87.917300000000026</c:v>
                </c:pt>
                <c:pt idx="2042">
                  <c:v>87.917300000000026</c:v>
                </c:pt>
                <c:pt idx="2043">
                  <c:v>87.917600000000789</c:v>
                </c:pt>
                <c:pt idx="2044">
                  <c:v>87.917600000000789</c:v>
                </c:pt>
                <c:pt idx="2045">
                  <c:v>87.917600000000789</c:v>
                </c:pt>
                <c:pt idx="2046">
                  <c:v>87.917600000000789</c:v>
                </c:pt>
                <c:pt idx="2047">
                  <c:v>87.917600000000789</c:v>
                </c:pt>
                <c:pt idx="2048">
                  <c:v>87.917600000000789</c:v>
                </c:pt>
                <c:pt idx="2049">
                  <c:v>87.917600000000789</c:v>
                </c:pt>
                <c:pt idx="2050">
                  <c:v>87.917600000000789</c:v>
                </c:pt>
                <c:pt idx="2051">
                  <c:v>87.917700000000025</c:v>
                </c:pt>
                <c:pt idx="2052">
                  <c:v>87.917700000000025</c:v>
                </c:pt>
                <c:pt idx="2053">
                  <c:v>87.917700000000025</c:v>
                </c:pt>
                <c:pt idx="2054">
                  <c:v>87.917700000000025</c:v>
                </c:pt>
                <c:pt idx="2055">
                  <c:v>87.917700000000025</c:v>
                </c:pt>
                <c:pt idx="2056">
                  <c:v>87.917700000000025</c:v>
                </c:pt>
                <c:pt idx="2057">
                  <c:v>87.917700000000025</c:v>
                </c:pt>
                <c:pt idx="2058">
                  <c:v>87.917700000000025</c:v>
                </c:pt>
                <c:pt idx="2059">
                  <c:v>87.917700000000025</c:v>
                </c:pt>
                <c:pt idx="2060">
                  <c:v>87.917700000000025</c:v>
                </c:pt>
                <c:pt idx="2061">
                  <c:v>87.917700000000025</c:v>
                </c:pt>
                <c:pt idx="2062">
                  <c:v>87.917700000000025</c:v>
                </c:pt>
                <c:pt idx="2063">
                  <c:v>87.917800000000227</c:v>
                </c:pt>
                <c:pt idx="2064">
                  <c:v>87.917800000000227</c:v>
                </c:pt>
                <c:pt idx="2065">
                  <c:v>87.917800000000227</c:v>
                </c:pt>
                <c:pt idx="2066">
                  <c:v>87.917800000000227</c:v>
                </c:pt>
                <c:pt idx="2067">
                  <c:v>87.917800000000227</c:v>
                </c:pt>
                <c:pt idx="2068">
                  <c:v>87.917800000000227</c:v>
                </c:pt>
                <c:pt idx="2069">
                  <c:v>87.917800000000227</c:v>
                </c:pt>
                <c:pt idx="2070">
                  <c:v>87.917800000000227</c:v>
                </c:pt>
                <c:pt idx="2071">
                  <c:v>87.917800000000227</c:v>
                </c:pt>
                <c:pt idx="2072">
                  <c:v>87.917800000000227</c:v>
                </c:pt>
                <c:pt idx="2073">
                  <c:v>87.917800000000227</c:v>
                </c:pt>
                <c:pt idx="2074">
                  <c:v>87.917900000000714</c:v>
                </c:pt>
                <c:pt idx="2075">
                  <c:v>87.917900000000714</c:v>
                </c:pt>
                <c:pt idx="2076">
                  <c:v>87.918000000000006</c:v>
                </c:pt>
                <c:pt idx="2077">
                  <c:v>87.918099999999995</c:v>
                </c:pt>
                <c:pt idx="2078">
                  <c:v>87.918099999999995</c:v>
                </c:pt>
                <c:pt idx="2079">
                  <c:v>87.918300000000002</c:v>
                </c:pt>
                <c:pt idx="2080">
                  <c:v>87.918600000000026</c:v>
                </c:pt>
                <c:pt idx="2081">
                  <c:v>87.964900000000227</c:v>
                </c:pt>
                <c:pt idx="2082">
                  <c:v>87.964900000000227</c:v>
                </c:pt>
                <c:pt idx="2083">
                  <c:v>87.964900000000227</c:v>
                </c:pt>
                <c:pt idx="2084">
                  <c:v>87.964900000000227</c:v>
                </c:pt>
                <c:pt idx="2085">
                  <c:v>87.965000000000003</c:v>
                </c:pt>
                <c:pt idx="2086">
                  <c:v>87.965000000000003</c:v>
                </c:pt>
                <c:pt idx="2087">
                  <c:v>87.965000000000003</c:v>
                </c:pt>
                <c:pt idx="2088">
                  <c:v>87.965300000000013</c:v>
                </c:pt>
                <c:pt idx="2089">
                  <c:v>87.965300000000013</c:v>
                </c:pt>
                <c:pt idx="2090">
                  <c:v>87.965300000000013</c:v>
                </c:pt>
                <c:pt idx="2091">
                  <c:v>87.965300000000013</c:v>
                </c:pt>
                <c:pt idx="2092">
                  <c:v>87.965300000000013</c:v>
                </c:pt>
                <c:pt idx="2093">
                  <c:v>87.965300000000013</c:v>
                </c:pt>
                <c:pt idx="2094">
                  <c:v>87.965400000000002</c:v>
                </c:pt>
                <c:pt idx="2095">
                  <c:v>87.965400000000002</c:v>
                </c:pt>
                <c:pt idx="2096">
                  <c:v>87.965400000000002</c:v>
                </c:pt>
                <c:pt idx="2097">
                  <c:v>87.965400000000002</c:v>
                </c:pt>
                <c:pt idx="2098">
                  <c:v>87.965400000000002</c:v>
                </c:pt>
                <c:pt idx="2099">
                  <c:v>87.965400000000002</c:v>
                </c:pt>
                <c:pt idx="2100">
                  <c:v>87.965400000000002</c:v>
                </c:pt>
                <c:pt idx="2101">
                  <c:v>87.965400000000002</c:v>
                </c:pt>
                <c:pt idx="2102">
                  <c:v>87.965400000000002</c:v>
                </c:pt>
                <c:pt idx="2103">
                  <c:v>87.965400000000002</c:v>
                </c:pt>
                <c:pt idx="2104">
                  <c:v>87.965400000000002</c:v>
                </c:pt>
                <c:pt idx="2105">
                  <c:v>87.965500000000006</c:v>
                </c:pt>
                <c:pt idx="2106">
                  <c:v>87.965500000000006</c:v>
                </c:pt>
                <c:pt idx="2107">
                  <c:v>87.965500000000006</c:v>
                </c:pt>
                <c:pt idx="2108">
                  <c:v>87.965500000000006</c:v>
                </c:pt>
                <c:pt idx="2109">
                  <c:v>87.965500000000006</c:v>
                </c:pt>
                <c:pt idx="2110">
                  <c:v>87.965500000000006</c:v>
                </c:pt>
                <c:pt idx="2111">
                  <c:v>87.965500000000006</c:v>
                </c:pt>
                <c:pt idx="2112">
                  <c:v>87.965500000000006</c:v>
                </c:pt>
                <c:pt idx="2113">
                  <c:v>87.965599999999995</c:v>
                </c:pt>
                <c:pt idx="2114">
                  <c:v>87.965599999999995</c:v>
                </c:pt>
                <c:pt idx="2115">
                  <c:v>87.965900000000005</c:v>
                </c:pt>
                <c:pt idx="2116">
                  <c:v>87.965999999999994</c:v>
                </c:pt>
                <c:pt idx="2117">
                  <c:v>88.013000000000005</c:v>
                </c:pt>
                <c:pt idx="2118">
                  <c:v>88.013099999999994</c:v>
                </c:pt>
                <c:pt idx="2119">
                  <c:v>88.013099999999994</c:v>
                </c:pt>
                <c:pt idx="2120">
                  <c:v>88.013200000000026</c:v>
                </c:pt>
                <c:pt idx="2121">
                  <c:v>88.0608</c:v>
                </c:pt>
                <c:pt idx="2122">
                  <c:v>88.0608</c:v>
                </c:pt>
                <c:pt idx="2123">
                  <c:v>88.202799999999982</c:v>
                </c:pt>
                <c:pt idx="2124">
                  <c:v>88.394300000000001</c:v>
                </c:pt>
                <c:pt idx="2125">
                  <c:v>88.39579999999998</c:v>
                </c:pt>
                <c:pt idx="2126">
                  <c:v>88.679999999999978</c:v>
                </c:pt>
                <c:pt idx="2127">
                  <c:v>88.680099999999982</c:v>
                </c:pt>
                <c:pt idx="2128">
                  <c:v>88.775099999999981</c:v>
                </c:pt>
                <c:pt idx="2129">
                  <c:v>88.870299999999986</c:v>
                </c:pt>
                <c:pt idx="2130">
                  <c:v>88.917900000000714</c:v>
                </c:pt>
                <c:pt idx="2131">
                  <c:v>89.203100000000006</c:v>
                </c:pt>
                <c:pt idx="2132">
                  <c:v>89.250900000000001</c:v>
                </c:pt>
                <c:pt idx="2133">
                  <c:v>89.583399999999983</c:v>
                </c:pt>
                <c:pt idx="2134">
                  <c:v>89.820799999999949</c:v>
                </c:pt>
                <c:pt idx="2135">
                  <c:v>89.868200000000002</c:v>
                </c:pt>
                <c:pt idx="2136">
                  <c:v>90.012</c:v>
                </c:pt>
                <c:pt idx="2137">
                  <c:v>90.200100000000006</c:v>
                </c:pt>
                <c:pt idx="2138">
                  <c:v>90.2774</c:v>
                </c:pt>
                <c:pt idx="2139">
                  <c:v>90.582499999999982</c:v>
                </c:pt>
                <c:pt idx="2140">
                  <c:v>90.617400000000004</c:v>
                </c:pt>
                <c:pt idx="2141">
                  <c:v>90.750900000000001</c:v>
                </c:pt>
                <c:pt idx="2142">
                  <c:v>91.358399999999989</c:v>
                </c:pt>
                <c:pt idx="2143">
                  <c:v>91.393699999999995</c:v>
                </c:pt>
                <c:pt idx="2144">
                  <c:v>92.332499999999982</c:v>
                </c:pt>
                <c:pt idx="2145">
                  <c:v>92.434799999999996</c:v>
                </c:pt>
                <c:pt idx="2146">
                  <c:v>93.003100000000003</c:v>
                </c:pt>
                <c:pt idx="2147">
                  <c:v>93.003100000000003</c:v>
                </c:pt>
                <c:pt idx="2148">
                  <c:v>93.003399999999999</c:v>
                </c:pt>
                <c:pt idx="2149">
                  <c:v>93.003399999999999</c:v>
                </c:pt>
                <c:pt idx="2150">
                  <c:v>93.003399999999999</c:v>
                </c:pt>
                <c:pt idx="2151">
                  <c:v>93.003399999999999</c:v>
                </c:pt>
                <c:pt idx="2152">
                  <c:v>93.003399999999999</c:v>
                </c:pt>
                <c:pt idx="2153">
                  <c:v>93.003399999999999</c:v>
                </c:pt>
                <c:pt idx="2154">
                  <c:v>93.003399999999999</c:v>
                </c:pt>
                <c:pt idx="2155">
                  <c:v>93.003399999999999</c:v>
                </c:pt>
                <c:pt idx="2156">
                  <c:v>93.003399999999999</c:v>
                </c:pt>
                <c:pt idx="2157">
                  <c:v>93.003399999999999</c:v>
                </c:pt>
                <c:pt idx="2158">
                  <c:v>93.003399999999999</c:v>
                </c:pt>
                <c:pt idx="2159">
                  <c:v>93.003399999999999</c:v>
                </c:pt>
                <c:pt idx="2160">
                  <c:v>93.003399999999999</c:v>
                </c:pt>
                <c:pt idx="2161">
                  <c:v>93.003399999999999</c:v>
                </c:pt>
                <c:pt idx="2162">
                  <c:v>93.003399999999999</c:v>
                </c:pt>
                <c:pt idx="2163">
                  <c:v>93.003399999999999</c:v>
                </c:pt>
                <c:pt idx="2164">
                  <c:v>93.003399999999999</c:v>
                </c:pt>
                <c:pt idx="2165">
                  <c:v>93.003500000000003</c:v>
                </c:pt>
                <c:pt idx="2166">
                  <c:v>93.003500000000003</c:v>
                </c:pt>
                <c:pt idx="2167">
                  <c:v>93.003500000000003</c:v>
                </c:pt>
                <c:pt idx="2168">
                  <c:v>93.003500000000003</c:v>
                </c:pt>
                <c:pt idx="2169">
                  <c:v>93.003500000000003</c:v>
                </c:pt>
                <c:pt idx="2170">
                  <c:v>93.003500000000003</c:v>
                </c:pt>
                <c:pt idx="2171">
                  <c:v>93.003500000000003</c:v>
                </c:pt>
                <c:pt idx="2172">
                  <c:v>93.003500000000003</c:v>
                </c:pt>
                <c:pt idx="2173">
                  <c:v>93.003500000000003</c:v>
                </c:pt>
                <c:pt idx="2174">
                  <c:v>93.003500000000003</c:v>
                </c:pt>
                <c:pt idx="2175">
                  <c:v>93.003500000000003</c:v>
                </c:pt>
                <c:pt idx="2176">
                  <c:v>93.003500000000003</c:v>
                </c:pt>
                <c:pt idx="2177">
                  <c:v>93.003500000000003</c:v>
                </c:pt>
                <c:pt idx="2178">
                  <c:v>93.003600000000006</c:v>
                </c:pt>
                <c:pt idx="2179">
                  <c:v>93.003600000000006</c:v>
                </c:pt>
                <c:pt idx="2180">
                  <c:v>93.003600000000006</c:v>
                </c:pt>
                <c:pt idx="2181">
                  <c:v>93.003600000000006</c:v>
                </c:pt>
                <c:pt idx="2182">
                  <c:v>93.003600000000006</c:v>
                </c:pt>
                <c:pt idx="2183">
                  <c:v>93.003600000000006</c:v>
                </c:pt>
                <c:pt idx="2184">
                  <c:v>93.003600000000006</c:v>
                </c:pt>
                <c:pt idx="2185">
                  <c:v>93.003600000000006</c:v>
                </c:pt>
                <c:pt idx="2186">
                  <c:v>93.003600000000006</c:v>
                </c:pt>
                <c:pt idx="2187">
                  <c:v>93.003600000000006</c:v>
                </c:pt>
                <c:pt idx="2188">
                  <c:v>93.003600000000006</c:v>
                </c:pt>
                <c:pt idx="2189">
                  <c:v>93.003600000000006</c:v>
                </c:pt>
                <c:pt idx="2190">
                  <c:v>93.003600000000006</c:v>
                </c:pt>
                <c:pt idx="2191">
                  <c:v>93.003600000000006</c:v>
                </c:pt>
                <c:pt idx="2192">
                  <c:v>93.004099999999994</c:v>
                </c:pt>
                <c:pt idx="2193">
                  <c:v>93.004499999999993</c:v>
                </c:pt>
                <c:pt idx="2194">
                  <c:v>93.004599999999996</c:v>
                </c:pt>
                <c:pt idx="2195">
                  <c:v>93.004599999999996</c:v>
                </c:pt>
                <c:pt idx="2196">
                  <c:v>93.005099999999999</c:v>
                </c:pt>
                <c:pt idx="2197">
                  <c:v>93.005099999999999</c:v>
                </c:pt>
                <c:pt idx="2198">
                  <c:v>93.005099999999999</c:v>
                </c:pt>
                <c:pt idx="2199">
                  <c:v>93.005200000000002</c:v>
                </c:pt>
                <c:pt idx="2200">
                  <c:v>93.005200000000002</c:v>
                </c:pt>
                <c:pt idx="2201">
                  <c:v>93.005299999999991</c:v>
                </c:pt>
                <c:pt idx="2202">
                  <c:v>93.036500000000004</c:v>
                </c:pt>
                <c:pt idx="2203">
                  <c:v>93.036900000000003</c:v>
                </c:pt>
                <c:pt idx="2204">
                  <c:v>93.036900000000003</c:v>
                </c:pt>
                <c:pt idx="2205">
                  <c:v>93.036900000000003</c:v>
                </c:pt>
                <c:pt idx="2206">
                  <c:v>93.036900000000003</c:v>
                </c:pt>
                <c:pt idx="2207">
                  <c:v>93.036900000000003</c:v>
                </c:pt>
                <c:pt idx="2208">
                  <c:v>93.036900000000003</c:v>
                </c:pt>
                <c:pt idx="2209">
                  <c:v>93.036900000000003</c:v>
                </c:pt>
                <c:pt idx="2210">
                  <c:v>93.036900000000003</c:v>
                </c:pt>
                <c:pt idx="2211">
                  <c:v>93.036900000000003</c:v>
                </c:pt>
                <c:pt idx="2212">
                  <c:v>93.037000000000006</c:v>
                </c:pt>
                <c:pt idx="2213">
                  <c:v>93.037000000000006</c:v>
                </c:pt>
                <c:pt idx="2214">
                  <c:v>93.037000000000006</c:v>
                </c:pt>
                <c:pt idx="2215">
                  <c:v>93.037000000000006</c:v>
                </c:pt>
                <c:pt idx="2216">
                  <c:v>93.037099999999995</c:v>
                </c:pt>
                <c:pt idx="2217">
                  <c:v>93.037099999999995</c:v>
                </c:pt>
                <c:pt idx="2218">
                  <c:v>93.037099999999995</c:v>
                </c:pt>
                <c:pt idx="2219">
                  <c:v>93.037099999999995</c:v>
                </c:pt>
                <c:pt idx="2220">
                  <c:v>93.037099999999995</c:v>
                </c:pt>
                <c:pt idx="2221">
                  <c:v>93.037099999999995</c:v>
                </c:pt>
                <c:pt idx="2222">
                  <c:v>93.037099999999995</c:v>
                </c:pt>
                <c:pt idx="2223">
                  <c:v>93.037099999999995</c:v>
                </c:pt>
                <c:pt idx="2224">
                  <c:v>93.037499999999994</c:v>
                </c:pt>
                <c:pt idx="2225">
                  <c:v>93.037600000000026</c:v>
                </c:pt>
                <c:pt idx="2226">
                  <c:v>93.037999999999997</c:v>
                </c:pt>
                <c:pt idx="2227">
                  <c:v>93.037999999999997</c:v>
                </c:pt>
                <c:pt idx="2228">
                  <c:v>93.037999999999997</c:v>
                </c:pt>
                <c:pt idx="2229">
                  <c:v>93.0381</c:v>
                </c:pt>
                <c:pt idx="2230">
                  <c:v>93.0381</c:v>
                </c:pt>
                <c:pt idx="2231">
                  <c:v>93.0381</c:v>
                </c:pt>
                <c:pt idx="2232">
                  <c:v>93.0381</c:v>
                </c:pt>
                <c:pt idx="2233">
                  <c:v>93.0381</c:v>
                </c:pt>
                <c:pt idx="2234">
                  <c:v>93.038499999999999</c:v>
                </c:pt>
                <c:pt idx="2235">
                  <c:v>93.038499999999999</c:v>
                </c:pt>
                <c:pt idx="2236">
                  <c:v>93.038499999999999</c:v>
                </c:pt>
                <c:pt idx="2237">
                  <c:v>93.038499999999999</c:v>
                </c:pt>
                <c:pt idx="2238">
                  <c:v>93.038600000000002</c:v>
                </c:pt>
                <c:pt idx="2239">
                  <c:v>93.038600000000002</c:v>
                </c:pt>
                <c:pt idx="2240">
                  <c:v>93.038600000000002</c:v>
                </c:pt>
                <c:pt idx="2241">
                  <c:v>93.038600000000002</c:v>
                </c:pt>
                <c:pt idx="2242">
                  <c:v>93.038600000000002</c:v>
                </c:pt>
                <c:pt idx="2243">
                  <c:v>93.038699999999992</c:v>
                </c:pt>
                <c:pt idx="2244">
                  <c:v>93.038699999999992</c:v>
                </c:pt>
                <c:pt idx="2245">
                  <c:v>93.038699999999992</c:v>
                </c:pt>
                <c:pt idx="2246">
                  <c:v>93.038799999999981</c:v>
                </c:pt>
                <c:pt idx="2247">
                  <c:v>93.039000000000001</c:v>
                </c:pt>
                <c:pt idx="2248">
                  <c:v>93.039000000000001</c:v>
                </c:pt>
                <c:pt idx="2249">
                  <c:v>93.039100000000005</c:v>
                </c:pt>
                <c:pt idx="2250">
                  <c:v>93.039100000000005</c:v>
                </c:pt>
                <c:pt idx="2251">
                  <c:v>93.039199999999994</c:v>
                </c:pt>
                <c:pt idx="2252">
                  <c:v>93.039199999999994</c:v>
                </c:pt>
                <c:pt idx="2253">
                  <c:v>93.039599999999993</c:v>
                </c:pt>
                <c:pt idx="2254">
                  <c:v>93.039699999999996</c:v>
                </c:pt>
                <c:pt idx="2255">
                  <c:v>93.039699999999996</c:v>
                </c:pt>
                <c:pt idx="2256">
                  <c:v>93.070399999999978</c:v>
                </c:pt>
                <c:pt idx="2257">
                  <c:v>93.070399999999978</c:v>
                </c:pt>
                <c:pt idx="2258">
                  <c:v>93.070399999999978</c:v>
                </c:pt>
                <c:pt idx="2259">
                  <c:v>93.070399999999978</c:v>
                </c:pt>
                <c:pt idx="2260">
                  <c:v>93.070399999999978</c:v>
                </c:pt>
                <c:pt idx="2261">
                  <c:v>93.070399999999978</c:v>
                </c:pt>
                <c:pt idx="2262">
                  <c:v>93.070399999999978</c:v>
                </c:pt>
                <c:pt idx="2263">
                  <c:v>93.070399999999978</c:v>
                </c:pt>
                <c:pt idx="2264">
                  <c:v>93.070399999999978</c:v>
                </c:pt>
                <c:pt idx="2265">
                  <c:v>93.070399999999978</c:v>
                </c:pt>
                <c:pt idx="2266">
                  <c:v>93.070399999999978</c:v>
                </c:pt>
                <c:pt idx="2267">
                  <c:v>93.070399999999978</c:v>
                </c:pt>
                <c:pt idx="2268">
                  <c:v>93.070399999999978</c:v>
                </c:pt>
                <c:pt idx="2269">
                  <c:v>93.070399999999978</c:v>
                </c:pt>
                <c:pt idx="2270">
                  <c:v>93.070399999999978</c:v>
                </c:pt>
                <c:pt idx="2271">
                  <c:v>93.070399999999978</c:v>
                </c:pt>
                <c:pt idx="2272">
                  <c:v>93.070399999999978</c:v>
                </c:pt>
                <c:pt idx="2273">
                  <c:v>93.070399999999978</c:v>
                </c:pt>
                <c:pt idx="2274">
                  <c:v>93.070399999999978</c:v>
                </c:pt>
                <c:pt idx="2275">
                  <c:v>93.070499999999981</c:v>
                </c:pt>
                <c:pt idx="2276">
                  <c:v>93.070499999999981</c:v>
                </c:pt>
                <c:pt idx="2277">
                  <c:v>93.070499999999981</c:v>
                </c:pt>
                <c:pt idx="2278">
                  <c:v>93.070499999999981</c:v>
                </c:pt>
                <c:pt idx="2279">
                  <c:v>93.070499999999981</c:v>
                </c:pt>
                <c:pt idx="2280">
                  <c:v>93.070499999999981</c:v>
                </c:pt>
                <c:pt idx="2281">
                  <c:v>93.070799999999949</c:v>
                </c:pt>
                <c:pt idx="2282">
                  <c:v>93.070999999999998</c:v>
                </c:pt>
                <c:pt idx="2283">
                  <c:v>93.070999999999998</c:v>
                </c:pt>
                <c:pt idx="2284">
                  <c:v>93.071399999999983</c:v>
                </c:pt>
                <c:pt idx="2285">
                  <c:v>93.0715</c:v>
                </c:pt>
                <c:pt idx="2286">
                  <c:v>93.0715</c:v>
                </c:pt>
                <c:pt idx="2287">
                  <c:v>93.0715</c:v>
                </c:pt>
                <c:pt idx="2288">
                  <c:v>93.0715</c:v>
                </c:pt>
                <c:pt idx="2289">
                  <c:v>93.0715</c:v>
                </c:pt>
                <c:pt idx="2290">
                  <c:v>93.0715</c:v>
                </c:pt>
                <c:pt idx="2291">
                  <c:v>93.0715</c:v>
                </c:pt>
                <c:pt idx="2292">
                  <c:v>93.0715</c:v>
                </c:pt>
                <c:pt idx="2293">
                  <c:v>93.0715</c:v>
                </c:pt>
                <c:pt idx="2294">
                  <c:v>93.071600000000004</c:v>
                </c:pt>
                <c:pt idx="2295">
                  <c:v>93.071600000000004</c:v>
                </c:pt>
                <c:pt idx="2296">
                  <c:v>93.071600000000004</c:v>
                </c:pt>
                <c:pt idx="2297">
                  <c:v>93.071600000000004</c:v>
                </c:pt>
                <c:pt idx="2298">
                  <c:v>93.071600000000004</c:v>
                </c:pt>
                <c:pt idx="2299">
                  <c:v>93.071899999999999</c:v>
                </c:pt>
                <c:pt idx="2300">
                  <c:v>93.072000000000003</c:v>
                </c:pt>
                <c:pt idx="2301">
                  <c:v>93.072000000000003</c:v>
                </c:pt>
                <c:pt idx="2302">
                  <c:v>93.072000000000003</c:v>
                </c:pt>
                <c:pt idx="2303">
                  <c:v>93.072000000000003</c:v>
                </c:pt>
                <c:pt idx="2304">
                  <c:v>93.072000000000003</c:v>
                </c:pt>
                <c:pt idx="2305">
                  <c:v>93.072000000000003</c:v>
                </c:pt>
                <c:pt idx="2306">
                  <c:v>93.072000000000003</c:v>
                </c:pt>
                <c:pt idx="2307">
                  <c:v>93.072000000000003</c:v>
                </c:pt>
                <c:pt idx="2308">
                  <c:v>93.072000000000003</c:v>
                </c:pt>
                <c:pt idx="2309">
                  <c:v>93.072000000000003</c:v>
                </c:pt>
                <c:pt idx="2310">
                  <c:v>93.072000000000003</c:v>
                </c:pt>
                <c:pt idx="2311">
                  <c:v>93.072000000000003</c:v>
                </c:pt>
                <c:pt idx="2312">
                  <c:v>93.072099999999978</c:v>
                </c:pt>
                <c:pt idx="2313">
                  <c:v>93.072099999999978</c:v>
                </c:pt>
                <c:pt idx="2314">
                  <c:v>93.072099999999978</c:v>
                </c:pt>
                <c:pt idx="2315">
                  <c:v>93.072099999999978</c:v>
                </c:pt>
                <c:pt idx="2316">
                  <c:v>93.072099999999978</c:v>
                </c:pt>
                <c:pt idx="2317">
                  <c:v>93.072099999999978</c:v>
                </c:pt>
                <c:pt idx="2318">
                  <c:v>93.072099999999978</c:v>
                </c:pt>
                <c:pt idx="2319">
                  <c:v>93.072099999999978</c:v>
                </c:pt>
                <c:pt idx="2320">
                  <c:v>93.072099999999978</c:v>
                </c:pt>
                <c:pt idx="2321">
                  <c:v>93.072099999999978</c:v>
                </c:pt>
                <c:pt idx="2322">
                  <c:v>93.072099999999978</c:v>
                </c:pt>
                <c:pt idx="2323">
                  <c:v>93.072099999999978</c:v>
                </c:pt>
                <c:pt idx="2324">
                  <c:v>93.072099999999978</c:v>
                </c:pt>
                <c:pt idx="2325">
                  <c:v>93.072099999999978</c:v>
                </c:pt>
                <c:pt idx="2326">
                  <c:v>93.072099999999978</c:v>
                </c:pt>
                <c:pt idx="2327">
                  <c:v>93.072099999999978</c:v>
                </c:pt>
                <c:pt idx="2328">
                  <c:v>93.072099999999978</c:v>
                </c:pt>
                <c:pt idx="2329">
                  <c:v>93.072099999999978</c:v>
                </c:pt>
                <c:pt idx="2330">
                  <c:v>93.072099999999978</c:v>
                </c:pt>
                <c:pt idx="2331">
                  <c:v>93.072099999999978</c:v>
                </c:pt>
                <c:pt idx="2332">
                  <c:v>93.072099999999978</c:v>
                </c:pt>
                <c:pt idx="2333">
                  <c:v>93.072099999999978</c:v>
                </c:pt>
                <c:pt idx="2334">
                  <c:v>93.072099999999978</c:v>
                </c:pt>
                <c:pt idx="2335">
                  <c:v>93.072199999999981</c:v>
                </c:pt>
                <c:pt idx="2336">
                  <c:v>93.072199999999981</c:v>
                </c:pt>
                <c:pt idx="2337">
                  <c:v>93.072199999999981</c:v>
                </c:pt>
                <c:pt idx="2338">
                  <c:v>93.072199999999981</c:v>
                </c:pt>
                <c:pt idx="2339">
                  <c:v>93.072499999999948</c:v>
                </c:pt>
                <c:pt idx="2340">
                  <c:v>93.072499999999948</c:v>
                </c:pt>
                <c:pt idx="2341">
                  <c:v>93.072499999999948</c:v>
                </c:pt>
                <c:pt idx="2342">
                  <c:v>93.072499999999948</c:v>
                </c:pt>
                <c:pt idx="2343">
                  <c:v>93.072499999999948</c:v>
                </c:pt>
                <c:pt idx="2344">
                  <c:v>93.072499999999948</c:v>
                </c:pt>
                <c:pt idx="2345">
                  <c:v>93.072499999999948</c:v>
                </c:pt>
                <c:pt idx="2346">
                  <c:v>93.07259999999998</c:v>
                </c:pt>
                <c:pt idx="2347">
                  <c:v>93.07259999999998</c:v>
                </c:pt>
                <c:pt idx="2348">
                  <c:v>93.07259999999998</c:v>
                </c:pt>
                <c:pt idx="2349">
                  <c:v>93.07259999999998</c:v>
                </c:pt>
                <c:pt idx="2350">
                  <c:v>93.072999999999979</c:v>
                </c:pt>
                <c:pt idx="2351">
                  <c:v>93.072999999999979</c:v>
                </c:pt>
                <c:pt idx="2352">
                  <c:v>93.0732</c:v>
                </c:pt>
                <c:pt idx="2353">
                  <c:v>93.105499999999978</c:v>
                </c:pt>
                <c:pt idx="2354">
                  <c:v>93.105499999999978</c:v>
                </c:pt>
                <c:pt idx="2355">
                  <c:v>93.105799999999988</c:v>
                </c:pt>
                <c:pt idx="2356">
                  <c:v>93.105899999999949</c:v>
                </c:pt>
                <c:pt idx="2357">
                  <c:v>93.10599999999998</c:v>
                </c:pt>
                <c:pt idx="2358">
                  <c:v>93.106399999999979</c:v>
                </c:pt>
                <c:pt idx="2359">
                  <c:v>93.106399999999979</c:v>
                </c:pt>
                <c:pt idx="2360">
                  <c:v>93.138799999999989</c:v>
                </c:pt>
                <c:pt idx="2361">
                  <c:v>93.204800000000006</c:v>
                </c:pt>
                <c:pt idx="2362">
                  <c:v>93.239099999999993</c:v>
                </c:pt>
                <c:pt idx="2363">
                  <c:v>93.311899999999994</c:v>
                </c:pt>
                <c:pt idx="2364">
                  <c:v>93.312899999999999</c:v>
                </c:pt>
                <c:pt idx="2365">
                  <c:v>93.313000000000002</c:v>
                </c:pt>
                <c:pt idx="2366">
                  <c:v>93.333699999999993</c:v>
                </c:pt>
                <c:pt idx="2367">
                  <c:v>93.490899999999996</c:v>
                </c:pt>
                <c:pt idx="2368">
                  <c:v>93.511899999999997</c:v>
                </c:pt>
                <c:pt idx="2369">
                  <c:v>93.555999999999983</c:v>
                </c:pt>
                <c:pt idx="2370">
                  <c:v>93.624200000000002</c:v>
                </c:pt>
                <c:pt idx="2371">
                  <c:v>93.624200000000002</c:v>
                </c:pt>
                <c:pt idx="2372">
                  <c:v>93.667500000000004</c:v>
                </c:pt>
                <c:pt idx="2373">
                  <c:v>93.6892</c:v>
                </c:pt>
                <c:pt idx="2374">
                  <c:v>93.712400000000002</c:v>
                </c:pt>
                <c:pt idx="2375">
                  <c:v>93.733599999999996</c:v>
                </c:pt>
                <c:pt idx="2376">
                  <c:v>93.734499999999997</c:v>
                </c:pt>
                <c:pt idx="2377">
                  <c:v>93.801599999999993</c:v>
                </c:pt>
                <c:pt idx="2378">
                  <c:v>93.844899999999996</c:v>
                </c:pt>
                <c:pt idx="2379">
                  <c:v>93.978899999999982</c:v>
                </c:pt>
                <c:pt idx="2380">
                  <c:v>93.999899999999997</c:v>
                </c:pt>
                <c:pt idx="2381">
                  <c:v>94.001000000000005</c:v>
                </c:pt>
                <c:pt idx="2382">
                  <c:v>94.110600000000005</c:v>
                </c:pt>
                <c:pt idx="2383">
                  <c:v>94.353499999999983</c:v>
                </c:pt>
                <c:pt idx="2384">
                  <c:v>94.354100000000003</c:v>
                </c:pt>
                <c:pt idx="2385">
                  <c:v>94.4208</c:v>
                </c:pt>
                <c:pt idx="2386">
                  <c:v>94.507499999999993</c:v>
                </c:pt>
                <c:pt idx="2387">
                  <c:v>94.639600000000002</c:v>
                </c:pt>
                <c:pt idx="2388">
                  <c:v>94.705699999999993</c:v>
                </c:pt>
                <c:pt idx="2389">
                  <c:v>94.861099999999993</c:v>
                </c:pt>
                <c:pt idx="2390">
                  <c:v>94.882699999999986</c:v>
                </c:pt>
                <c:pt idx="2391">
                  <c:v>94.969399999999993</c:v>
                </c:pt>
                <c:pt idx="2392">
                  <c:v>95.080699999999993</c:v>
                </c:pt>
                <c:pt idx="2393">
                  <c:v>95.100899999999982</c:v>
                </c:pt>
                <c:pt idx="2394">
                  <c:v>95.210499999999996</c:v>
                </c:pt>
                <c:pt idx="2395">
                  <c:v>95.390600000000006</c:v>
                </c:pt>
                <c:pt idx="2396">
                  <c:v>95.407100000000227</c:v>
                </c:pt>
                <c:pt idx="2397">
                  <c:v>95.473799999999983</c:v>
                </c:pt>
                <c:pt idx="2398">
                  <c:v>95.504800000000003</c:v>
                </c:pt>
                <c:pt idx="2399">
                  <c:v>95.68519999999998</c:v>
                </c:pt>
                <c:pt idx="2400">
                  <c:v>95.898099999999999</c:v>
                </c:pt>
                <c:pt idx="2401">
                  <c:v>95.946000000000026</c:v>
                </c:pt>
                <c:pt idx="2402">
                  <c:v>95.947400000000627</c:v>
                </c:pt>
                <c:pt idx="2403">
                  <c:v>96.189499999999981</c:v>
                </c:pt>
                <c:pt idx="2404">
                  <c:v>96.579099999999983</c:v>
                </c:pt>
                <c:pt idx="2405">
                  <c:v>96.659599999999998</c:v>
                </c:pt>
                <c:pt idx="2406">
                  <c:v>96.723399999999998</c:v>
                </c:pt>
                <c:pt idx="2407">
                  <c:v>96.740100000000027</c:v>
                </c:pt>
                <c:pt idx="2408">
                  <c:v>96.957800000000006</c:v>
                </c:pt>
                <c:pt idx="2409">
                  <c:v>96.989800000000002</c:v>
                </c:pt>
                <c:pt idx="2410">
                  <c:v>96.989800000000002</c:v>
                </c:pt>
                <c:pt idx="2411">
                  <c:v>96.989800000000002</c:v>
                </c:pt>
                <c:pt idx="2412">
                  <c:v>96.989800000000002</c:v>
                </c:pt>
                <c:pt idx="2413">
                  <c:v>96.989800000000002</c:v>
                </c:pt>
                <c:pt idx="2414">
                  <c:v>96.990000000000023</c:v>
                </c:pt>
                <c:pt idx="2415">
                  <c:v>96.990000000000023</c:v>
                </c:pt>
                <c:pt idx="2416">
                  <c:v>96.990000000000023</c:v>
                </c:pt>
                <c:pt idx="2417">
                  <c:v>97.000399999999999</c:v>
                </c:pt>
                <c:pt idx="2418">
                  <c:v>97.000399999999999</c:v>
                </c:pt>
                <c:pt idx="2419">
                  <c:v>97.000399999999999</c:v>
                </c:pt>
                <c:pt idx="2420">
                  <c:v>97.000399999999999</c:v>
                </c:pt>
                <c:pt idx="2421">
                  <c:v>97.000399999999999</c:v>
                </c:pt>
                <c:pt idx="2422">
                  <c:v>97.000399999999999</c:v>
                </c:pt>
                <c:pt idx="2423">
                  <c:v>97.000399999999999</c:v>
                </c:pt>
                <c:pt idx="2424">
                  <c:v>97.000399999999999</c:v>
                </c:pt>
                <c:pt idx="2425">
                  <c:v>97.000399999999999</c:v>
                </c:pt>
                <c:pt idx="2426">
                  <c:v>97.000399999999999</c:v>
                </c:pt>
                <c:pt idx="2427">
                  <c:v>97.000399999999999</c:v>
                </c:pt>
                <c:pt idx="2428">
                  <c:v>97.000399999999999</c:v>
                </c:pt>
                <c:pt idx="2429">
                  <c:v>97.000399999999999</c:v>
                </c:pt>
                <c:pt idx="2430">
                  <c:v>97.000399999999999</c:v>
                </c:pt>
                <c:pt idx="2431">
                  <c:v>97.000399999999999</c:v>
                </c:pt>
                <c:pt idx="2432">
                  <c:v>97.000399999999999</c:v>
                </c:pt>
                <c:pt idx="2433">
                  <c:v>97.000399999999999</c:v>
                </c:pt>
                <c:pt idx="2434">
                  <c:v>97.000399999999999</c:v>
                </c:pt>
                <c:pt idx="2435">
                  <c:v>97.000399999999999</c:v>
                </c:pt>
                <c:pt idx="2436">
                  <c:v>97.000399999999999</c:v>
                </c:pt>
                <c:pt idx="2437">
                  <c:v>97.000399999999999</c:v>
                </c:pt>
                <c:pt idx="2438">
                  <c:v>97.000399999999999</c:v>
                </c:pt>
                <c:pt idx="2439">
                  <c:v>97.000399999999999</c:v>
                </c:pt>
                <c:pt idx="2440">
                  <c:v>97.000500000000002</c:v>
                </c:pt>
                <c:pt idx="2441">
                  <c:v>97.000500000000002</c:v>
                </c:pt>
                <c:pt idx="2442">
                  <c:v>97.000500000000002</c:v>
                </c:pt>
                <c:pt idx="2443">
                  <c:v>97.000500000000002</c:v>
                </c:pt>
                <c:pt idx="2444">
                  <c:v>97.000500000000002</c:v>
                </c:pt>
                <c:pt idx="2445">
                  <c:v>97.000500000000002</c:v>
                </c:pt>
                <c:pt idx="2446">
                  <c:v>97.000500000000002</c:v>
                </c:pt>
                <c:pt idx="2447">
                  <c:v>97.000500000000002</c:v>
                </c:pt>
                <c:pt idx="2448">
                  <c:v>97.000500000000002</c:v>
                </c:pt>
                <c:pt idx="2449">
                  <c:v>97.000500000000002</c:v>
                </c:pt>
                <c:pt idx="2450">
                  <c:v>97.000500000000002</c:v>
                </c:pt>
                <c:pt idx="2451">
                  <c:v>97.000500000000002</c:v>
                </c:pt>
                <c:pt idx="2452">
                  <c:v>97.000500000000002</c:v>
                </c:pt>
                <c:pt idx="2453">
                  <c:v>97.000500000000002</c:v>
                </c:pt>
                <c:pt idx="2454">
                  <c:v>97.000500000000002</c:v>
                </c:pt>
                <c:pt idx="2455">
                  <c:v>97.000500000000002</c:v>
                </c:pt>
                <c:pt idx="2456">
                  <c:v>97.000500000000002</c:v>
                </c:pt>
                <c:pt idx="2457">
                  <c:v>97.000600000000006</c:v>
                </c:pt>
                <c:pt idx="2458">
                  <c:v>97.000600000000006</c:v>
                </c:pt>
                <c:pt idx="2459">
                  <c:v>97.000600000000006</c:v>
                </c:pt>
                <c:pt idx="2460">
                  <c:v>97.000600000000006</c:v>
                </c:pt>
                <c:pt idx="2461">
                  <c:v>97.000600000000006</c:v>
                </c:pt>
                <c:pt idx="2462">
                  <c:v>97.000600000000006</c:v>
                </c:pt>
                <c:pt idx="2463">
                  <c:v>97.001000000000005</c:v>
                </c:pt>
                <c:pt idx="2464">
                  <c:v>97.011100000000027</c:v>
                </c:pt>
                <c:pt idx="2465">
                  <c:v>97.011100000000027</c:v>
                </c:pt>
                <c:pt idx="2466">
                  <c:v>97.011100000000027</c:v>
                </c:pt>
                <c:pt idx="2467">
                  <c:v>97.011100000000027</c:v>
                </c:pt>
                <c:pt idx="2468">
                  <c:v>97.011100000000027</c:v>
                </c:pt>
                <c:pt idx="2469">
                  <c:v>97.011100000000027</c:v>
                </c:pt>
                <c:pt idx="2470">
                  <c:v>97.011100000000027</c:v>
                </c:pt>
                <c:pt idx="2471">
                  <c:v>97.011100000000027</c:v>
                </c:pt>
                <c:pt idx="2472">
                  <c:v>97.011100000000027</c:v>
                </c:pt>
                <c:pt idx="2473">
                  <c:v>97.011100000000027</c:v>
                </c:pt>
                <c:pt idx="2474">
                  <c:v>97.011100000000027</c:v>
                </c:pt>
                <c:pt idx="2475">
                  <c:v>97.011100000000027</c:v>
                </c:pt>
                <c:pt idx="2476">
                  <c:v>97.011100000000027</c:v>
                </c:pt>
                <c:pt idx="2477">
                  <c:v>97.011100000000027</c:v>
                </c:pt>
                <c:pt idx="2478">
                  <c:v>97.011100000000027</c:v>
                </c:pt>
                <c:pt idx="2479">
                  <c:v>97.011100000000027</c:v>
                </c:pt>
                <c:pt idx="2480">
                  <c:v>97.011100000000027</c:v>
                </c:pt>
                <c:pt idx="2481">
                  <c:v>97.011100000000027</c:v>
                </c:pt>
                <c:pt idx="2482">
                  <c:v>97.011100000000027</c:v>
                </c:pt>
                <c:pt idx="2483">
                  <c:v>97.011100000000027</c:v>
                </c:pt>
                <c:pt idx="2484">
                  <c:v>97.011100000000027</c:v>
                </c:pt>
                <c:pt idx="2485">
                  <c:v>97.011100000000027</c:v>
                </c:pt>
                <c:pt idx="2486">
                  <c:v>97.011100000000027</c:v>
                </c:pt>
                <c:pt idx="2487">
                  <c:v>97.011100000000027</c:v>
                </c:pt>
                <c:pt idx="2488">
                  <c:v>97.011100000000027</c:v>
                </c:pt>
                <c:pt idx="2489">
                  <c:v>97.011100000000027</c:v>
                </c:pt>
                <c:pt idx="2490">
                  <c:v>97.011100000000027</c:v>
                </c:pt>
                <c:pt idx="2491">
                  <c:v>97.011100000000027</c:v>
                </c:pt>
                <c:pt idx="2492">
                  <c:v>97.011100000000027</c:v>
                </c:pt>
                <c:pt idx="2493">
                  <c:v>97.011200000000699</c:v>
                </c:pt>
                <c:pt idx="2494">
                  <c:v>97.011200000000699</c:v>
                </c:pt>
                <c:pt idx="2495">
                  <c:v>97.011200000000699</c:v>
                </c:pt>
                <c:pt idx="2496">
                  <c:v>97.011200000000699</c:v>
                </c:pt>
                <c:pt idx="2497">
                  <c:v>97.011200000000699</c:v>
                </c:pt>
                <c:pt idx="2498">
                  <c:v>97.011200000000699</c:v>
                </c:pt>
                <c:pt idx="2499">
                  <c:v>97.011200000000699</c:v>
                </c:pt>
                <c:pt idx="2500">
                  <c:v>97.011300000000006</c:v>
                </c:pt>
                <c:pt idx="2501">
                  <c:v>97.011300000000006</c:v>
                </c:pt>
                <c:pt idx="2502">
                  <c:v>97.011300000000006</c:v>
                </c:pt>
                <c:pt idx="2503">
                  <c:v>97.011300000000006</c:v>
                </c:pt>
                <c:pt idx="2504">
                  <c:v>97.011300000000006</c:v>
                </c:pt>
                <c:pt idx="2505">
                  <c:v>97.021799999999999</c:v>
                </c:pt>
                <c:pt idx="2506">
                  <c:v>97.021799999999999</c:v>
                </c:pt>
                <c:pt idx="2507">
                  <c:v>97.021799999999999</c:v>
                </c:pt>
                <c:pt idx="2508">
                  <c:v>97.021799999999999</c:v>
                </c:pt>
                <c:pt idx="2509">
                  <c:v>97.021799999999999</c:v>
                </c:pt>
                <c:pt idx="2510">
                  <c:v>97.021799999999999</c:v>
                </c:pt>
                <c:pt idx="2511">
                  <c:v>97.021799999999999</c:v>
                </c:pt>
                <c:pt idx="2512">
                  <c:v>97.021900000000002</c:v>
                </c:pt>
                <c:pt idx="2513">
                  <c:v>97.021999999999991</c:v>
                </c:pt>
                <c:pt idx="2514">
                  <c:v>97.106899999999982</c:v>
                </c:pt>
                <c:pt idx="2515">
                  <c:v>97.191999999999993</c:v>
                </c:pt>
                <c:pt idx="2516">
                  <c:v>97.320099999999982</c:v>
                </c:pt>
                <c:pt idx="2517">
                  <c:v>97.350799999999978</c:v>
                </c:pt>
                <c:pt idx="2518">
                  <c:v>97.37169999999999</c:v>
                </c:pt>
                <c:pt idx="2519">
                  <c:v>97.415200000000027</c:v>
                </c:pt>
                <c:pt idx="2520">
                  <c:v>97.445700000000002</c:v>
                </c:pt>
                <c:pt idx="2521">
                  <c:v>97.519400000000005</c:v>
                </c:pt>
                <c:pt idx="2522">
                  <c:v>97.5929</c:v>
                </c:pt>
                <c:pt idx="2523">
                  <c:v>97.655799999999758</c:v>
                </c:pt>
                <c:pt idx="2524">
                  <c:v>97.805699999999987</c:v>
                </c:pt>
                <c:pt idx="2525">
                  <c:v>97.831300000000013</c:v>
                </c:pt>
                <c:pt idx="2526">
                  <c:v>97.856499999999983</c:v>
                </c:pt>
                <c:pt idx="2527">
                  <c:v>97.873999999999981</c:v>
                </c:pt>
                <c:pt idx="2528">
                  <c:v>97.906200000000027</c:v>
                </c:pt>
                <c:pt idx="2529">
                  <c:v>97.911900000000713</c:v>
                </c:pt>
                <c:pt idx="2530">
                  <c:v>97.974000000000004</c:v>
                </c:pt>
                <c:pt idx="2531">
                  <c:v>98.054599999999994</c:v>
                </c:pt>
                <c:pt idx="2532">
                  <c:v>98.134699999999995</c:v>
                </c:pt>
                <c:pt idx="2533">
                  <c:v>98.153699999999986</c:v>
                </c:pt>
                <c:pt idx="2534">
                  <c:v>98.330799999999982</c:v>
                </c:pt>
                <c:pt idx="2535">
                  <c:v>98.379399999999919</c:v>
                </c:pt>
                <c:pt idx="2536">
                  <c:v>98.401100000000127</c:v>
                </c:pt>
                <c:pt idx="2537">
                  <c:v>98.401300000000006</c:v>
                </c:pt>
                <c:pt idx="2538">
                  <c:v>98.401500000000027</c:v>
                </c:pt>
                <c:pt idx="2539">
                  <c:v>98.401700000000005</c:v>
                </c:pt>
                <c:pt idx="2540">
                  <c:v>98.406400000000005</c:v>
                </c:pt>
                <c:pt idx="2541">
                  <c:v>98.408299999999997</c:v>
                </c:pt>
                <c:pt idx="2542">
                  <c:v>98.408699999999996</c:v>
                </c:pt>
                <c:pt idx="2543">
                  <c:v>98.414300000000026</c:v>
                </c:pt>
                <c:pt idx="2544">
                  <c:v>98.415700000000001</c:v>
                </c:pt>
                <c:pt idx="2545">
                  <c:v>98.419100000000327</c:v>
                </c:pt>
                <c:pt idx="2546">
                  <c:v>99.189499999999981</c:v>
                </c:pt>
                <c:pt idx="2547">
                  <c:v>100.57170000000001</c:v>
                </c:pt>
                <c:pt idx="2548">
                  <c:v>100.57170000000001</c:v>
                </c:pt>
                <c:pt idx="2549">
                  <c:v>100.57210000000001</c:v>
                </c:pt>
                <c:pt idx="2550">
                  <c:v>100.5735</c:v>
                </c:pt>
                <c:pt idx="2551">
                  <c:v>100.59780000000002</c:v>
                </c:pt>
                <c:pt idx="2552">
                  <c:v>100.59790000000002</c:v>
                </c:pt>
                <c:pt idx="2553">
                  <c:v>100.59790000000002</c:v>
                </c:pt>
                <c:pt idx="2554">
                  <c:v>100.59790000000002</c:v>
                </c:pt>
                <c:pt idx="2555">
                  <c:v>100.59790000000002</c:v>
                </c:pt>
                <c:pt idx="2556">
                  <c:v>100.59790000000002</c:v>
                </c:pt>
                <c:pt idx="2557">
                  <c:v>100.59790000000002</c:v>
                </c:pt>
                <c:pt idx="2558">
                  <c:v>100.59790000000002</c:v>
                </c:pt>
                <c:pt idx="2559">
                  <c:v>100.59790000000002</c:v>
                </c:pt>
                <c:pt idx="2560">
                  <c:v>100.59790000000002</c:v>
                </c:pt>
                <c:pt idx="2561">
                  <c:v>100.59790000000002</c:v>
                </c:pt>
                <c:pt idx="2562">
                  <c:v>100.59790000000002</c:v>
                </c:pt>
                <c:pt idx="2563">
                  <c:v>100.59790000000002</c:v>
                </c:pt>
                <c:pt idx="2564">
                  <c:v>100.59790000000002</c:v>
                </c:pt>
                <c:pt idx="2565">
                  <c:v>100.59790000000002</c:v>
                </c:pt>
                <c:pt idx="2566">
                  <c:v>100.59790000000002</c:v>
                </c:pt>
                <c:pt idx="2567">
                  <c:v>100.59790000000002</c:v>
                </c:pt>
                <c:pt idx="2568">
                  <c:v>100.59790000000002</c:v>
                </c:pt>
                <c:pt idx="2569">
                  <c:v>100.59790000000002</c:v>
                </c:pt>
                <c:pt idx="2570">
                  <c:v>100.59790000000002</c:v>
                </c:pt>
                <c:pt idx="2571">
                  <c:v>100.59790000000002</c:v>
                </c:pt>
                <c:pt idx="2572">
                  <c:v>100.59790000000002</c:v>
                </c:pt>
                <c:pt idx="2573">
                  <c:v>100.59790000000002</c:v>
                </c:pt>
                <c:pt idx="2574">
                  <c:v>100.59790000000002</c:v>
                </c:pt>
                <c:pt idx="2575">
                  <c:v>100.59790000000002</c:v>
                </c:pt>
                <c:pt idx="2576">
                  <c:v>100.59790000000002</c:v>
                </c:pt>
                <c:pt idx="2577">
                  <c:v>100.59790000000002</c:v>
                </c:pt>
                <c:pt idx="2578">
                  <c:v>100.59790000000002</c:v>
                </c:pt>
                <c:pt idx="2579">
                  <c:v>100.59790000000002</c:v>
                </c:pt>
                <c:pt idx="2580">
                  <c:v>100.598</c:v>
                </c:pt>
                <c:pt idx="2581">
                  <c:v>100.598</c:v>
                </c:pt>
                <c:pt idx="2582">
                  <c:v>100.598</c:v>
                </c:pt>
                <c:pt idx="2583">
                  <c:v>100.598</c:v>
                </c:pt>
                <c:pt idx="2584">
                  <c:v>100.598</c:v>
                </c:pt>
                <c:pt idx="2585">
                  <c:v>100.598</c:v>
                </c:pt>
                <c:pt idx="2586">
                  <c:v>100.598</c:v>
                </c:pt>
                <c:pt idx="2587">
                  <c:v>100.598</c:v>
                </c:pt>
                <c:pt idx="2588">
                  <c:v>100.598</c:v>
                </c:pt>
                <c:pt idx="2589">
                  <c:v>100.598</c:v>
                </c:pt>
                <c:pt idx="2590">
                  <c:v>100.598</c:v>
                </c:pt>
                <c:pt idx="2591">
                  <c:v>100.598</c:v>
                </c:pt>
                <c:pt idx="2592">
                  <c:v>100.598</c:v>
                </c:pt>
                <c:pt idx="2593">
                  <c:v>100.5989</c:v>
                </c:pt>
                <c:pt idx="2594">
                  <c:v>100.599</c:v>
                </c:pt>
                <c:pt idx="2595">
                  <c:v>100.59910000000002</c:v>
                </c:pt>
                <c:pt idx="2596">
                  <c:v>100.59910000000002</c:v>
                </c:pt>
                <c:pt idx="2597">
                  <c:v>100.59920000000002</c:v>
                </c:pt>
                <c:pt idx="2598">
                  <c:v>100.62390000000001</c:v>
                </c:pt>
                <c:pt idx="2599">
                  <c:v>100.624</c:v>
                </c:pt>
                <c:pt idx="2600">
                  <c:v>100.624</c:v>
                </c:pt>
                <c:pt idx="2601">
                  <c:v>100.624</c:v>
                </c:pt>
                <c:pt idx="2602">
                  <c:v>100.6241</c:v>
                </c:pt>
                <c:pt idx="2603">
                  <c:v>100.6241</c:v>
                </c:pt>
                <c:pt idx="2604">
                  <c:v>100.6241</c:v>
                </c:pt>
                <c:pt idx="2605">
                  <c:v>100.6241</c:v>
                </c:pt>
                <c:pt idx="2606">
                  <c:v>100.6241</c:v>
                </c:pt>
                <c:pt idx="2607">
                  <c:v>100.6241</c:v>
                </c:pt>
                <c:pt idx="2608">
                  <c:v>100.6241</c:v>
                </c:pt>
                <c:pt idx="2609">
                  <c:v>100.6241</c:v>
                </c:pt>
                <c:pt idx="2610">
                  <c:v>100.6241</c:v>
                </c:pt>
                <c:pt idx="2611">
                  <c:v>100.6241</c:v>
                </c:pt>
                <c:pt idx="2612">
                  <c:v>100.6241</c:v>
                </c:pt>
                <c:pt idx="2613">
                  <c:v>100.6241</c:v>
                </c:pt>
                <c:pt idx="2614">
                  <c:v>100.6241</c:v>
                </c:pt>
                <c:pt idx="2615">
                  <c:v>100.6241</c:v>
                </c:pt>
                <c:pt idx="2616">
                  <c:v>100.6241</c:v>
                </c:pt>
                <c:pt idx="2617">
                  <c:v>100.6241</c:v>
                </c:pt>
                <c:pt idx="2618">
                  <c:v>100.6241</c:v>
                </c:pt>
                <c:pt idx="2619">
                  <c:v>100.6241</c:v>
                </c:pt>
                <c:pt idx="2620">
                  <c:v>100.6241</c:v>
                </c:pt>
                <c:pt idx="2621">
                  <c:v>100.6241</c:v>
                </c:pt>
                <c:pt idx="2622">
                  <c:v>100.6241</c:v>
                </c:pt>
                <c:pt idx="2623">
                  <c:v>100.6241</c:v>
                </c:pt>
                <c:pt idx="2624">
                  <c:v>100.6241</c:v>
                </c:pt>
                <c:pt idx="2625">
                  <c:v>100.6241</c:v>
                </c:pt>
                <c:pt idx="2626">
                  <c:v>100.6241</c:v>
                </c:pt>
                <c:pt idx="2627">
                  <c:v>100.6241</c:v>
                </c:pt>
                <c:pt idx="2628">
                  <c:v>100.6242</c:v>
                </c:pt>
                <c:pt idx="2629">
                  <c:v>100.6242</c:v>
                </c:pt>
                <c:pt idx="2630">
                  <c:v>100.6242</c:v>
                </c:pt>
                <c:pt idx="2631">
                  <c:v>100.6242</c:v>
                </c:pt>
                <c:pt idx="2632">
                  <c:v>100.6242</c:v>
                </c:pt>
                <c:pt idx="2633">
                  <c:v>100.6242</c:v>
                </c:pt>
                <c:pt idx="2634">
                  <c:v>100.62509999999995</c:v>
                </c:pt>
                <c:pt idx="2635">
                  <c:v>100.62509999999995</c:v>
                </c:pt>
                <c:pt idx="2636">
                  <c:v>100.62520000000001</c:v>
                </c:pt>
                <c:pt idx="2637">
                  <c:v>100.62520000000001</c:v>
                </c:pt>
                <c:pt idx="2638">
                  <c:v>100.62520000000001</c:v>
                </c:pt>
                <c:pt idx="2639">
                  <c:v>100.62520000000001</c:v>
                </c:pt>
                <c:pt idx="2640">
                  <c:v>100.62520000000001</c:v>
                </c:pt>
                <c:pt idx="2641">
                  <c:v>100.62520000000001</c:v>
                </c:pt>
                <c:pt idx="2642">
                  <c:v>100.62529999999998</c:v>
                </c:pt>
                <c:pt idx="2643">
                  <c:v>100.62529999999998</c:v>
                </c:pt>
                <c:pt idx="2644">
                  <c:v>100.65029999999999</c:v>
                </c:pt>
                <c:pt idx="2645">
                  <c:v>100.65029999999999</c:v>
                </c:pt>
                <c:pt idx="2646">
                  <c:v>100.65029999999999</c:v>
                </c:pt>
                <c:pt idx="2647">
                  <c:v>100.65029999999999</c:v>
                </c:pt>
                <c:pt idx="2648">
                  <c:v>100.65029999999999</c:v>
                </c:pt>
                <c:pt idx="2649">
                  <c:v>100.65029999999999</c:v>
                </c:pt>
                <c:pt idx="2650">
                  <c:v>100.65029999999999</c:v>
                </c:pt>
                <c:pt idx="2651">
                  <c:v>100.65029999999999</c:v>
                </c:pt>
                <c:pt idx="2652">
                  <c:v>100.65039999999998</c:v>
                </c:pt>
                <c:pt idx="2653">
                  <c:v>100.6514</c:v>
                </c:pt>
                <c:pt idx="2654">
                  <c:v>100.6515</c:v>
                </c:pt>
                <c:pt idx="2655">
                  <c:v>100.6515</c:v>
                </c:pt>
                <c:pt idx="2656">
                  <c:v>100.6515</c:v>
                </c:pt>
                <c:pt idx="2657">
                  <c:v>100.6515</c:v>
                </c:pt>
                <c:pt idx="2658">
                  <c:v>100.6516</c:v>
                </c:pt>
                <c:pt idx="2659">
                  <c:v>100.6516</c:v>
                </c:pt>
                <c:pt idx="2660">
                  <c:v>100.6519</c:v>
                </c:pt>
                <c:pt idx="2661">
                  <c:v>100.6519</c:v>
                </c:pt>
                <c:pt idx="2662">
                  <c:v>100.6519</c:v>
                </c:pt>
                <c:pt idx="2663">
                  <c:v>100.6519</c:v>
                </c:pt>
                <c:pt idx="2664">
                  <c:v>100.65199999999999</c:v>
                </c:pt>
                <c:pt idx="2665">
                  <c:v>100.65199999999999</c:v>
                </c:pt>
                <c:pt idx="2666">
                  <c:v>100.65199999999999</c:v>
                </c:pt>
                <c:pt idx="2667">
                  <c:v>100.65199999999999</c:v>
                </c:pt>
                <c:pt idx="2668">
                  <c:v>100.65199999999999</c:v>
                </c:pt>
                <c:pt idx="2669">
                  <c:v>100.65199999999999</c:v>
                </c:pt>
                <c:pt idx="2670">
                  <c:v>100.65199999999999</c:v>
                </c:pt>
                <c:pt idx="2671">
                  <c:v>100.65199999999999</c:v>
                </c:pt>
                <c:pt idx="2672">
                  <c:v>100.65199999999999</c:v>
                </c:pt>
                <c:pt idx="2673">
                  <c:v>100.65199999999999</c:v>
                </c:pt>
                <c:pt idx="2674">
                  <c:v>100.65209999999998</c:v>
                </c:pt>
                <c:pt idx="2675">
                  <c:v>100.65209999999998</c:v>
                </c:pt>
                <c:pt idx="2676">
                  <c:v>100.65209999999998</c:v>
                </c:pt>
                <c:pt idx="2677">
                  <c:v>100.65209999999998</c:v>
                </c:pt>
                <c:pt idx="2678">
                  <c:v>100.65209999999998</c:v>
                </c:pt>
                <c:pt idx="2679">
                  <c:v>100.65209999999998</c:v>
                </c:pt>
                <c:pt idx="2680">
                  <c:v>100.65209999999998</c:v>
                </c:pt>
                <c:pt idx="2681">
                  <c:v>100.65209999999998</c:v>
                </c:pt>
                <c:pt idx="2682">
                  <c:v>100.65209999999998</c:v>
                </c:pt>
                <c:pt idx="2683">
                  <c:v>100.65219999999998</c:v>
                </c:pt>
                <c:pt idx="2684">
                  <c:v>100.65219999999998</c:v>
                </c:pt>
                <c:pt idx="2685">
                  <c:v>100.65239999999955</c:v>
                </c:pt>
                <c:pt idx="2686">
                  <c:v>100.65249999999995</c:v>
                </c:pt>
                <c:pt idx="2687">
                  <c:v>100.65249999999995</c:v>
                </c:pt>
                <c:pt idx="2688">
                  <c:v>100.65249999999995</c:v>
                </c:pt>
                <c:pt idx="2689">
                  <c:v>100.65249999999995</c:v>
                </c:pt>
                <c:pt idx="2690">
                  <c:v>100.65249999999995</c:v>
                </c:pt>
                <c:pt idx="2691">
                  <c:v>100.65249999999995</c:v>
                </c:pt>
                <c:pt idx="2692">
                  <c:v>100.65249999999995</c:v>
                </c:pt>
                <c:pt idx="2693">
                  <c:v>100.65260000000001</c:v>
                </c:pt>
                <c:pt idx="2694">
                  <c:v>100.65260000000001</c:v>
                </c:pt>
                <c:pt idx="2695">
                  <c:v>100.65269999999998</c:v>
                </c:pt>
                <c:pt idx="2696">
                  <c:v>100.65269999999998</c:v>
                </c:pt>
                <c:pt idx="2697">
                  <c:v>100.65269999999998</c:v>
                </c:pt>
                <c:pt idx="2698">
                  <c:v>100.65269999999998</c:v>
                </c:pt>
                <c:pt idx="2699">
                  <c:v>100.67649999999998</c:v>
                </c:pt>
                <c:pt idx="2700">
                  <c:v>100.6776</c:v>
                </c:pt>
                <c:pt idx="2701">
                  <c:v>100.6776</c:v>
                </c:pt>
                <c:pt idx="2702">
                  <c:v>100.6776</c:v>
                </c:pt>
                <c:pt idx="2703">
                  <c:v>100.6776</c:v>
                </c:pt>
                <c:pt idx="2704">
                  <c:v>100.67769999999999</c:v>
                </c:pt>
                <c:pt idx="2705">
                  <c:v>100.67769999999999</c:v>
                </c:pt>
                <c:pt idx="2706">
                  <c:v>100.67769999999999</c:v>
                </c:pt>
                <c:pt idx="2707">
                  <c:v>100.67769999999999</c:v>
                </c:pt>
                <c:pt idx="2708">
                  <c:v>100.67769999999999</c:v>
                </c:pt>
                <c:pt idx="2709">
                  <c:v>100.67769999999999</c:v>
                </c:pt>
                <c:pt idx="2710">
                  <c:v>100.67769999999999</c:v>
                </c:pt>
                <c:pt idx="2711">
                  <c:v>100.67769999999999</c:v>
                </c:pt>
                <c:pt idx="2712">
                  <c:v>100.67809999999965</c:v>
                </c:pt>
                <c:pt idx="2713">
                  <c:v>100.67809999999965</c:v>
                </c:pt>
                <c:pt idx="2714">
                  <c:v>100.67819999999998</c:v>
                </c:pt>
                <c:pt idx="2715">
                  <c:v>100.67819999999998</c:v>
                </c:pt>
                <c:pt idx="2716">
                  <c:v>100.67819999999998</c:v>
                </c:pt>
                <c:pt idx="2717">
                  <c:v>100.67819999999998</c:v>
                </c:pt>
                <c:pt idx="2718">
                  <c:v>100.67819999999998</c:v>
                </c:pt>
                <c:pt idx="2719">
                  <c:v>100.67819999999998</c:v>
                </c:pt>
                <c:pt idx="2720">
                  <c:v>100.67819999999998</c:v>
                </c:pt>
                <c:pt idx="2721">
                  <c:v>100.67819999999998</c:v>
                </c:pt>
                <c:pt idx="2722">
                  <c:v>100.67819999999998</c:v>
                </c:pt>
                <c:pt idx="2723">
                  <c:v>100.67829999999998</c:v>
                </c:pt>
                <c:pt idx="2724">
                  <c:v>100.67829999999998</c:v>
                </c:pt>
                <c:pt idx="2725">
                  <c:v>100.67829999999998</c:v>
                </c:pt>
                <c:pt idx="2726">
                  <c:v>100.67829999999998</c:v>
                </c:pt>
                <c:pt idx="2727">
                  <c:v>100.67829999999998</c:v>
                </c:pt>
                <c:pt idx="2728">
                  <c:v>100.67829999999998</c:v>
                </c:pt>
                <c:pt idx="2729">
                  <c:v>100.67829999999998</c:v>
                </c:pt>
                <c:pt idx="2730">
                  <c:v>100.67829999999998</c:v>
                </c:pt>
                <c:pt idx="2731">
                  <c:v>100.67829999999998</c:v>
                </c:pt>
                <c:pt idx="2732">
                  <c:v>100.67829999999998</c:v>
                </c:pt>
                <c:pt idx="2733">
                  <c:v>100.67829999999998</c:v>
                </c:pt>
                <c:pt idx="2734">
                  <c:v>100.67829999999998</c:v>
                </c:pt>
                <c:pt idx="2735">
                  <c:v>100.67829999999998</c:v>
                </c:pt>
                <c:pt idx="2736">
                  <c:v>100.67829999999998</c:v>
                </c:pt>
                <c:pt idx="2737">
                  <c:v>100.67829999999998</c:v>
                </c:pt>
                <c:pt idx="2738">
                  <c:v>100.67839999999937</c:v>
                </c:pt>
                <c:pt idx="2739">
                  <c:v>100.67839999999937</c:v>
                </c:pt>
                <c:pt idx="2740">
                  <c:v>100.67869999999998</c:v>
                </c:pt>
                <c:pt idx="2741">
                  <c:v>100.67869999999998</c:v>
                </c:pt>
                <c:pt idx="2742">
                  <c:v>100.67869999999998</c:v>
                </c:pt>
                <c:pt idx="2743">
                  <c:v>100.67879999999934</c:v>
                </c:pt>
                <c:pt idx="2744">
                  <c:v>100.67889999999937</c:v>
                </c:pt>
                <c:pt idx="2745">
                  <c:v>100.67889999999937</c:v>
                </c:pt>
                <c:pt idx="2746">
                  <c:v>100.67889999999937</c:v>
                </c:pt>
                <c:pt idx="2747">
                  <c:v>100.67889999999937</c:v>
                </c:pt>
                <c:pt idx="2748">
                  <c:v>100.67889999999937</c:v>
                </c:pt>
                <c:pt idx="2749">
                  <c:v>100.67889999999937</c:v>
                </c:pt>
                <c:pt idx="2750">
                  <c:v>100.67889999999937</c:v>
                </c:pt>
                <c:pt idx="2751">
                  <c:v>100.70269999999999</c:v>
                </c:pt>
                <c:pt idx="2752">
                  <c:v>100.7038</c:v>
                </c:pt>
                <c:pt idx="2753">
                  <c:v>100.7038</c:v>
                </c:pt>
                <c:pt idx="2754">
                  <c:v>100.7039</c:v>
                </c:pt>
                <c:pt idx="2755">
                  <c:v>100.7043</c:v>
                </c:pt>
                <c:pt idx="2756">
                  <c:v>100.70440000000002</c:v>
                </c:pt>
                <c:pt idx="2757">
                  <c:v>100.70450000000002</c:v>
                </c:pt>
                <c:pt idx="2758">
                  <c:v>100.705</c:v>
                </c:pt>
                <c:pt idx="2759">
                  <c:v>100.7299</c:v>
                </c:pt>
                <c:pt idx="2760">
                  <c:v>100.7299</c:v>
                </c:pt>
                <c:pt idx="2761">
                  <c:v>100.7299</c:v>
                </c:pt>
                <c:pt idx="2762">
                  <c:v>100.73</c:v>
                </c:pt>
                <c:pt idx="2763">
                  <c:v>100.73</c:v>
                </c:pt>
                <c:pt idx="2764">
                  <c:v>100.73</c:v>
                </c:pt>
                <c:pt idx="2765">
                  <c:v>100.73</c:v>
                </c:pt>
                <c:pt idx="2766">
                  <c:v>100.73</c:v>
                </c:pt>
                <c:pt idx="2767">
                  <c:v>100.73</c:v>
                </c:pt>
                <c:pt idx="2768">
                  <c:v>100.73009999999999</c:v>
                </c:pt>
                <c:pt idx="2769">
                  <c:v>100.73009999999999</c:v>
                </c:pt>
                <c:pt idx="2770">
                  <c:v>100.73060000000002</c:v>
                </c:pt>
                <c:pt idx="2771">
                  <c:v>100.756</c:v>
                </c:pt>
                <c:pt idx="2772">
                  <c:v>100.7561</c:v>
                </c:pt>
                <c:pt idx="2773">
                  <c:v>100.7561</c:v>
                </c:pt>
                <c:pt idx="2774">
                  <c:v>100.7561</c:v>
                </c:pt>
                <c:pt idx="2775">
                  <c:v>100.7561</c:v>
                </c:pt>
                <c:pt idx="2776">
                  <c:v>100.75620000000002</c:v>
                </c:pt>
                <c:pt idx="2777">
                  <c:v>100.7822</c:v>
                </c:pt>
                <c:pt idx="2778">
                  <c:v>100.7822</c:v>
                </c:pt>
                <c:pt idx="2779">
                  <c:v>100.78230000000001</c:v>
                </c:pt>
                <c:pt idx="2780">
                  <c:v>100.78230000000001</c:v>
                </c:pt>
                <c:pt idx="2781">
                  <c:v>100.78230000000001</c:v>
                </c:pt>
                <c:pt idx="2782">
                  <c:v>100.7833</c:v>
                </c:pt>
                <c:pt idx="2783">
                  <c:v>100.80719999999999</c:v>
                </c:pt>
                <c:pt idx="2784">
                  <c:v>100.8188</c:v>
                </c:pt>
                <c:pt idx="2785">
                  <c:v>100.8189</c:v>
                </c:pt>
                <c:pt idx="2786">
                  <c:v>100.8189</c:v>
                </c:pt>
                <c:pt idx="2787">
                  <c:v>100.8189</c:v>
                </c:pt>
                <c:pt idx="2788">
                  <c:v>100.8189</c:v>
                </c:pt>
                <c:pt idx="2789">
                  <c:v>100.8189</c:v>
                </c:pt>
                <c:pt idx="2790">
                  <c:v>100.8189</c:v>
                </c:pt>
                <c:pt idx="2791">
                  <c:v>100.8189</c:v>
                </c:pt>
                <c:pt idx="2792">
                  <c:v>100.8189</c:v>
                </c:pt>
                <c:pt idx="2793">
                  <c:v>100.8189</c:v>
                </c:pt>
                <c:pt idx="2794">
                  <c:v>100.8189</c:v>
                </c:pt>
                <c:pt idx="2795">
                  <c:v>100.8189</c:v>
                </c:pt>
                <c:pt idx="2796">
                  <c:v>100.8189</c:v>
                </c:pt>
                <c:pt idx="2797">
                  <c:v>100.8189</c:v>
                </c:pt>
                <c:pt idx="2798">
                  <c:v>100.8189</c:v>
                </c:pt>
                <c:pt idx="2799">
                  <c:v>100.8189</c:v>
                </c:pt>
                <c:pt idx="2800">
                  <c:v>100.8189</c:v>
                </c:pt>
                <c:pt idx="2801">
                  <c:v>100.8189</c:v>
                </c:pt>
                <c:pt idx="2802">
                  <c:v>100.8189</c:v>
                </c:pt>
                <c:pt idx="2803">
                  <c:v>100.8189</c:v>
                </c:pt>
                <c:pt idx="2804">
                  <c:v>100.8189</c:v>
                </c:pt>
                <c:pt idx="2805">
                  <c:v>100.819</c:v>
                </c:pt>
                <c:pt idx="2806">
                  <c:v>100.819</c:v>
                </c:pt>
                <c:pt idx="2807">
                  <c:v>100.819</c:v>
                </c:pt>
                <c:pt idx="2808">
                  <c:v>100.819</c:v>
                </c:pt>
                <c:pt idx="2809">
                  <c:v>100.819</c:v>
                </c:pt>
                <c:pt idx="2810">
                  <c:v>100.819</c:v>
                </c:pt>
                <c:pt idx="2811">
                  <c:v>100.81910000000002</c:v>
                </c:pt>
                <c:pt idx="2812">
                  <c:v>100.8193</c:v>
                </c:pt>
                <c:pt idx="2813">
                  <c:v>100.8193</c:v>
                </c:pt>
                <c:pt idx="2814">
                  <c:v>100.8193</c:v>
                </c:pt>
                <c:pt idx="2815">
                  <c:v>100.8193</c:v>
                </c:pt>
                <c:pt idx="2816">
                  <c:v>100.8193</c:v>
                </c:pt>
                <c:pt idx="2817">
                  <c:v>100.8193</c:v>
                </c:pt>
                <c:pt idx="2818">
                  <c:v>100.8193</c:v>
                </c:pt>
                <c:pt idx="2819">
                  <c:v>100.8193</c:v>
                </c:pt>
                <c:pt idx="2820">
                  <c:v>100.8193</c:v>
                </c:pt>
                <c:pt idx="2821">
                  <c:v>100.8194</c:v>
                </c:pt>
                <c:pt idx="2822">
                  <c:v>100.8194</c:v>
                </c:pt>
                <c:pt idx="2823">
                  <c:v>100.8194</c:v>
                </c:pt>
                <c:pt idx="2824">
                  <c:v>100.8194</c:v>
                </c:pt>
                <c:pt idx="2825">
                  <c:v>100.8194</c:v>
                </c:pt>
                <c:pt idx="2826">
                  <c:v>100.8194</c:v>
                </c:pt>
                <c:pt idx="2827">
                  <c:v>100.8194</c:v>
                </c:pt>
                <c:pt idx="2828">
                  <c:v>100.8194</c:v>
                </c:pt>
                <c:pt idx="2829">
                  <c:v>100.8194</c:v>
                </c:pt>
                <c:pt idx="2830">
                  <c:v>100.8194</c:v>
                </c:pt>
                <c:pt idx="2831">
                  <c:v>100.8194</c:v>
                </c:pt>
                <c:pt idx="2832">
                  <c:v>100.8194</c:v>
                </c:pt>
                <c:pt idx="2833">
                  <c:v>100.8194</c:v>
                </c:pt>
                <c:pt idx="2834">
                  <c:v>100.8194</c:v>
                </c:pt>
                <c:pt idx="2835">
                  <c:v>100.8194</c:v>
                </c:pt>
                <c:pt idx="2836">
                  <c:v>100.8194</c:v>
                </c:pt>
                <c:pt idx="2837">
                  <c:v>100.8194</c:v>
                </c:pt>
                <c:pt idx="2838">
                  <c:v>100.8194</c:v>
                </c:pt>
                <c:pt idx="2839">
                  <c:v>100.8194</c:v>
                </c:pt>
                <c:pt idx="2840">
                  <c:v>100.8194</c:v>
                </c:pt>
                <c:pt idx="2841">
                  <c:v>100.81950000000002</c:v>
                </c:pt>
                <c:pt idx="2842">
                  <c:v>100.81950000000002</c:v>
                </c:pt>
                <c:pt idx="2843">
                  <c:v>100.81950000000002</c:v>
                </c:pt>
                <c:pt idx="2844">
                  <c:v>100.81950000000002</c:v>
                </c:pt>
                <c:pt idx="2845">
                  <c:v>100.81950000000002</c:v>
                </c:pt>
                <c:pt idx="2846">
                  <c:v>100.81950000000002</c:v>
                </c:pt>
                <c:pt idx="2847">
                  <c:v>100.81950000000002</c:v>
                </c:pt>
                <c:pt idx="2848">
                  <c:v>100.81950000000002</c:v>
                </c:pt>
                <c:pt idx="2849">
                  <c:v>100.81950000000002</c:v>
                </c:pt>
                <c:pt idx="2850">
                  <c:v>100.81950000000002</c:v>
                </c:pt>
                <c:pt idx="2851">
                  <c:v>100.81950000000002</c:v>
                </c:pt>
                <c:pt idx="2852">
                  <c:v>100.81950000000002</c:v>
                </c:pt>
                <c:pt idx="2853">
                  <c:v>100.81950000000002</c:v>
                </c:pt>
                <c:pt idx="2854">
                  <c:v>100.81950000000002</c:v>
                </c:pt>
                <c:pt idx="2855">
                  <c:v>100.81950000000002</c:v>
                </c:pt>
                <c:pt idx="2856">
                  <c:v>100.81950000000002</c:v>
                </c:pt>
                <c:pt idx="2857">
                  <c:v>100.81950000000002</c:v>
                </c:pt>
                <c:pt idx="2858">
                  <c:v>100.81950000000002</c:v>
                </c:pt>
                <c:pt idx="2859">
                  <c:v>100.81950000000002</c:v>
                </c:pt>
                <c:pt idx="2860">
                  <c:v>100.81950000000002</c:v>
                </c:pt>
                <c:pt idx="2861">
                  <c:v>100.81950000000002</c:v>
                </c:pt>
                <c:pt idx="2862">
                  <c:v>100.81950000000002</c:v>
                </c:pt>
                <c:pt idx="2863">
                  <c:v>100.81950000000002</c:v>
                </c:pt>
                <c:pt idx="2864">
                  <c:v>100.81950000000002</c:v>
                </c:pt>
                <c:pt idx="2865">
                  <c:v>100.81950000000002</c:v>
                </c:pt>
                <c:pt idx="2866">
                  <c:v>100.81950000000002</c:v>
                </c:pt>
                <c:pt idx="2867">
                  <c:v>100.81950000000002</c:v>
                </c:pt>
                <c:pt idx="2868">
                  <c:v>100.81950000000002</c:v>
                </c:pt>
                <c:pt idx="2869">
                  <c:v>100.81950000000002</c:v>
                </c:pt>
                <c:pt idx="2870">
                  <c:v>100.81950000000002</c:v>
                </c:pt>
                <c:pt idx="2871">
                  <c:v>100.81950000000002</c:v>
                </c:pt>
                <c:pt idx="2872">
                  <c:v>100.81950000000002</c:v>
                </c:pt>
                <c:pt idx="2873">
                  <c:v>100.81950000000002</c:v>
                </c:pt>
                <c:pt idx="2874">
                  <c:v>100.81950000000002</c:v>
                </c:pt>
                <c:pt idx="2875">
                  <c:v>100.81950000000002</c:v>
                </c:pt>
                <c:pt idx="2876">
                  <c:v>100.81950000000002</c:v>
                </c:pt>
                <c:pt idx="2877">
                  <c:v>100.81950000000002</c:v>
                </c:pt>
                <c:pt idx="2878">
                  <c:v>100.81950000000002</c:v>
                </c:pt>
                <c:pt idx="2879">
                  <c:v>100.81950000000002</c:v>
                </c:pt>
                <c:pt idx="2880">
                  <c:v>100.81950000000002</c:v>
                </c:pt>
                <c:pt idx="2881">
                  <c:v>100.81950000000002</c:v>
                </c:pt>
                <c:pt idx="2882">
                  <c:v>100.81950000000002</c:v>
                </c:pt>
                <c:pt idx="2883">
                  <c:v>100.81950000000002</c:v>
                </c:pt>
                <c:pt idx="2884">
                  <c:v>100.81950000000002</c:v>
                </c:pt>
                <c:pt idx="2885">
                  <c:v>100.81950000000002</c:v>
                </c:pt>
                <c:pt idx="2886">
                  <c:v>100.81950000000002</c:v>
                </c:pt>
                <c:pt idx="2887">
                  <c:v>100.81950000000002</c:v>
                </c:pt>
                <c:pt idx="2888">
                  <c:v>100.81950000000002</c:v>
                </c:pt>
                <c:pt idx="2889">
                  <c:v>100.81950000000002</c:v>
                </c:pt>
                <c:pt idx="2890">
                  <c:v>100.81959999999999</c:v>
                </c:pt>
                <c:pt idx="2891">
                  <c:v>100.81959999999999</c:v>
                </c:pt>
                <c:pt idx="2892">
                  <c:v>100.81959999999999</c:v>
                </c:pt>
                <c:pt idx="2893">
                  <c:v>100.81959999999999</c:v>
                </c:pt>
                <c:pt idx="2894">
                  <c:v>100.81959999999999</c:v>
                </c:pt>
                <c:pt idx="2895">
                  <c:v>100.81959999999999</c:v>
                </c:pt>
                <c:pt idx="2896">
                  <c:v>100.81959999999999</c:v>
                </c:pt>
                <c:pt idx="2897">
                  <c:v>100.81959999999999</c:v>
                </c:pt>
                <c:pt idx="2898">
                  <c:v>100.8197</c:v>
                </c:pt>
                <c:pt idx="2899">
                  <c:v>100.8197</c:v>
                </c:pt>
                <c:pt idx="2900">
                  <c:v>100.8198</c:v>
                </c:pt>
                <c:pt idx="2901">
                  <c:v>100.8198</c:v>
                </c:pt>
                <c:pt idx="2902">
                  <c:v>100.8199</c:v>
                </c:pt>
                <c:pt idx="2903">
                  <c:v>100.8199</c:v>
                </c:pt>
                <c:pt idx="2904">
                  <c:v>100.8199</c:v>
                </c:pt>
                <c:pt idx="2905">
                  <c:v>100.8199</c:v>
                </c:pt>
                <c:pt idx="2906">
                  <c:v>100.82</c:v>
                </c:pt>
                <c:pt idx="2907">
                  <c:v>100.82</c:v>
                </c:pt>
                <c:pt idx="2908">
                  <c:v>100.82</c:v>
                </c:pt>
                <c:pt idx="2909">
                  <c:v>100.82</c:v>
                </c:pt>
                <c:pt idx="2910">
                  <c:v>100.82</c:v>
                </c:pt>
                <c:pt idx="2911">
                  <c:v>100.82</c:v>
                </c:pt>
                <c:pt idx="2912">
                  <c:v>100.82</c:v>
                </c:pt>
                <c:pt idx="2913">
                  <c:v>100.82</c:v>
                </c:pt>
                <c:pt idx="2914">
                  <c:v>100.82</c:v>
                </c:pt>
                <c:pt idx="2915">
                  <c:v>100.82</c:v>
                </c:pt>
                <c:pt idx="2916">
                  <c:v>100.82</c:v>
                </c:pt>
                <c:pt idx="2917">
                  <c:v>100.82</c:v>
                </c:pt>
                <c:pt idx="2918">
                  <c:v>100.8201</c:v>
                </c:pt>
                <c:pt idx="2919">
                  <c:v>100.8201</c:v>
                </c:pt>
                <c:pt idx="2920">
                  <c:v>100.8201</c:v>
                </c:pt>
                <c:pt idx="2921">
                  <c:v>100.8201</c:v>
                </c:pt>
                <c:pt idx="2922">
                  <c:v>100.8201</c:v>
                </c:pt>
                <c:pt idx="2923">
                  <c:v>100.8201</c:v>
                </c:pt>
                <c:pt idx="2924">
                  <c:v>100.8201</c:v>
                </c:pt>
                <c:pt idx="2925">
                  <c:v>100.8201</c:v>
                </c:pt>
                <c:pt idx="2926">
                  <c:v>100.8201</c:v>
                </c:pt>
                <c:pt idx="2927">
                  <c:v>100.8201</c:v>
                </c:pt>
                <c:pt idx="2928">
                  <c:v>100.8201</c:v>
                </c:pt>
                <c:pt idx="2929">
                  <c:v>100.8201</c:v>
                </c:pt>
                <c:pt idx="2930">
                  <c:v>100.8201</c:v>
                </c:pt>
                <c:pt idx="2931">
                  <c:v>100.8201</c:v>
                </c:pt>
                <c:pt idx="2932">
                  <c:v>100.8201</c:v>
                </c:pt>
                <c:pt idx="2933">
                  <c:v>100.8201</c:v>
                </c:pt>
                <c:pt idx="2934">
                  <c:v>100.8201</c:v>
                </c:pt>
                <c:pt idx="2935">
                  <c:v>100.8201</c:v>
                </c:pt>
                <c:pt idx="2936">
                  <c:v>100.8201</c:v>
                </c:pt>
                <c:pt idx="2937">
                  <c:v>100.8201</c:v>
                </c:pt>
                <c:pt idx="2938">
                  <c:v>100.8201</c:v>
                </c:pt>
                <c:pt idx="2939">
                  <c:v>100.8201</c:v>
                </c:pt>
                <c:pt idx="2940">
                  <c:v>100.8201</c:v>
                </c:pt>
                <c:pt idx="2941">
                  <c:v>100.8201</c:v>
                </c:pt>
                <c:pt idx="2942">
                  <c:v>100.8201</c:v>
                </c:pt>
                <c:pt idx="2943">
                  <c:v>100.8201</c:v>
                </c:pt>
                <c:pt idx="2944">
                  <c:v>100.8201</c:v>
                </c:pt>
                <c:pt idx="2945">
                  <c:v>100.8201</c:v>
                </c:pt>
                <c:pt idx="2946">
                  <c:v>100.8201</c:v>
                </c:pt>
                <c:pt idx="2947">
                  <c:v>100.8201</c:v>
                </c:pt>
                <c:pt idx="2948">
                  <c:v>100.8201</c:v>
                </c:pt>
                <c:pt idx="2949">
                  <c:v>100.8201</c:v>
                </c:pt>
                <c:pt idx="2950">
                  <c:v>100.8201</c:v>
                </c:pt>
                <c:pt idx="2951">
                  <c:v>100.8201</c:v>
                </c:pt>
                <c:pt idx="2952">
                  <c:v>100.8201</c:v>
                </c:pt>
                <c:pt idx="2953">
                  <c:v>100.8201</c:v>
                </c:pt>
                <c:pt idx="2954">
                  <c:v>100.8201</c:v>
                </c:pt>
                <c:pt idx="2955">
                  <c:v>100.8201</c:v>
                </c:pt>
                <c:pt idx="2956">
                  <c:v>100.8201</c:v>
                </c:pt>
                <c:pt idx="2957">
                  <c:v>100.8202</c:v>
                </c:pt>
                <c:pt idx="2958">
                  <c:v>100.8202</c:v>
                </c:pt>
                <c:pt idx="2959">
                  <c:v>100.8202</c:v>
                </c:pt>
                <c:pt idx="2960">
                  <c:v>100.8202</c:v>
                </c:pt>
                <c:pt idx="2961">
                  <c:v>100.8202</c:v>
                </c:pt>
                <c:pt idx="2962">
                  <c:v>100.8202</c:v>
                </c:pt>
                <c:pt idx="2963">
                  <c:v>100.8202</c:v>
                </c:pt>
                <c:pt idx="2964">
                  <c:v>100.8202</c:v>
                </c:pt>
                <c:pt idx="2965">
                  <c:v>100.8202</c:v>
                </c:pt>
                <c:pt idx="2966">
                  <c:v>100.8202</c:v>
                </c:pt>
                <c:pt idx="2967">
                  <c:v>100.8202</c:v>
                </c:pt>
                <c:pt idx="2968">
                  <c:v>100.8202</c:v>
                </c:pt>
                <c:pt idx="2969">
                  <c:v>100.8202</c:v>
                </c:pt>
                <c:pt idx="2970">
                  <c:v>100.8202</c:v>
                </c:pt>
                <c:pt idx="2971">
                  <c:v>100.8202</c:v>
                </c:pt>
                <c:pt idx="2972">
                  <c:v>100.8202</c:v>
                </c:pt>
                <c:pt idx="2973">
                  <c:v>100.8202</c:v>
                </c:pt>
                <c:pt idx="2974">
                  <c:v>100.8202</c:v>
                </c:pt>
                <c:pt idx="2975">
                  <c:v>100.8202</c:v>
                </c:pt>
                <c:pt idx="2976">
                  <c:v>100.82029999999999</c:v>
                </c:pt>
                <c:pt idx="2977">
                  <c:v>100.82040000000001</c:v>
                </c:pt>
                <c:pt idx="2978">
                  <c:v>100.82040000000001</c:v>
                </c:pt>
                <c:pt idx="2979">
                  <c:v>100.82040000000001</c:v>
                </c:pt>
                <c:pt idx="2980">
                  <c:v>100.82040000000001</c:v>
                </c:pt>
                <c:pt idx="2981">
                  <c:v>100.8205</c:v>
                </c:pt>
                <c:pt idx="2982">
                  <c:v>100.8205</c:v>
                </c:pt>
                <c:pt idx="2983">
                  <c:v>100.8205</c:v>
                </c:pt>
                <c:pt idx="2984">
                  <c:v>100.8205</c:v>
                </c:pt>
                <c:pt idx="2985">
                  <c:v>100.8205</c:v>
                </c:pt>
                <c:pt idx="2986">
                  <c:v>100.8205</c:v>
                </c:pt>
                <c:pt idx="2987">
                  <c:v>100.8205</c:v>
                </c:pt>
                <c:pt idx="2988">
                  <c:v>100.8205</c:v>
                </c:pt>
                <c:pt idx="2989">
                  <c:v>100.8205</c:v>
                </c:pt>
                <c:pt idx="2990">
                  <c:v>100.8205</c:v>
                </c:pt>
                <c:pt idx="2991">
                  <c:v>100.8205</c:v>
                </c:pt>
                <c:pt idx="2992">
                  <c:v>100.8205</c:v>
                </c:pt>
                <c:pt idx="2993">
                  <c:v>100.8205</c:v>
                </c:pt>
                <c:pt idx="2994">
                  <c:v>100.8205</c:v>
                </c:pt>
                <c:pt idx="2995">
                  <c:v>100.8205</c:v>
                </c:pt>
                <c:pt idx="2996">
                  <c:v>100.8205</c:v>
                </c:pt>
                <c:pt idx="2997">
                  <c:v>100.8205</c:v>
                </c:pt>
                <c:pt idx="2998">
                  <c:v>100.8205</c:v>
                </c:pt>
                <c:pt idx="2999">
                  <c:v>100.8205</c:v>
                </c:pt>
                <c:pt idx="3000">
                  <c:v>100.8205</c:v>
                </c:pt>
                <c:pt idx="3001">
                  <c:v>100.8205</c:v>
                </c:pt>
                <c:pt idx="3002">
                  <c:v>100.8205</c:v>
                </c:pt>
                <c:pt idx="3003">
                  <c:v>100.8205</c:v>
                </c:pt>
                <c:pt idx="3004">
                  <c:v>100.8205</c:v>
                </c:pt>
                <c:pt idx="3005">
                  <c:v>100.8205</c:v>
                </c:pt>
                <c:pt idx="3006">
                  <c:v>100.8205</c:v>
                </c:pt>
                <c:pt idx="3007">
                  <c:v>100.8205</c:v>
                </c:pt>
                <c:pt idx="3008">
                  <c:v>100.8205</c:v>
                </c:pt>
                <c:pt idx="3009">
                  <c:v>100.8205</c:v>
                </c:pt>
                <c:pt idx="3010">
                  <c:v>100.8205</c:v>
                </c:pt>
                <c:pt idx="3011">
                  <c:v>100.8205</c:v>
                </c:pt>
                <c:pt idx="3012">
                  <c:v>100.8205</c:v>
                </c:pt>
                <c:pt idx="3013">
                  <c:v>100.8205</c:v>
                </c:pt>
                <c:pt idx="3014">
                  <c:v>100.8206</c:v>
                </c:pt>
                <c:pt idx="3015">
                  <c:v>100.8206</c:v>
                </c:pt>
                <c:pt idx="3016">
                  <c:v>100.8206</c:v>
                </c:pt>
                <c:pt idx="3017">
                  <c:v>100.8206</c:v>
                </c:pt>
                <c:pt idx="3018">
                  <c:v>100.8206</c:v>
                </c:pt>
                <c:pt idx="3019">
                  <c:v>100.8206</c:v>
                </c:pt>
                <c:pt idx="3020">
                  <c:v>100.8206</c:v>
                </c:pt>
                <c:pt idx="3021">
                  <c:v>100.8206</c:v>
                </c:pt>
                <c:pt idx="3022">
                  <c:v>100.8206</c:v>
                </c:pt>
                <c:pt idx="3023">
                  <c:v>100.8206</c:v>
                </c:pt>
                <c:pt idx="3024">
                  <c:v>100.8206</c:v>
                </c:pt>
                <c:pt idx="3025">
                  <c:v>100.8206</c:v>
                </c:pt>
                <c:pt idx="3026">
                  <c:v>100.8206</c:v>
                </c:pt>
                <c:pt idx="3027">
                  <c:v>100.8206</c:v>
                </c:pt>
                <c:pt idx="3028">
                  <c:v>100.8206</c:v>
                </c:pt>
                <c:pt idx="3029">
                  <c:v>100.8206</c:v>
                </c:pt>
                <c:pt idx="3030">
                  <c:v>100.8206</c:v>
                </c:pt>
                <c:pt idx="3031">
                  <c:v>100.8206</c:v>
                </c:pt>
                <c:pt idx="3032">
                  <c:v>100.8206</c:v>
                </c:pt>
                <c:pt idx="3033">
                  <c:v>100.8206</c:v>
                </c:pt>
                <c:pt idx="3034">
                  <c:v>100.8206</c:v>
                </c:pt>
                <c:pt idx="3035">
                  <c:v>100.8206</c:v>
                </c:pt>
                <c:pt idx="3036">
                  <c:v>100.8206</c:v>
                </c:pt>
                <c:pt idx="3037">
                  <c:v>100.8206</c:v>
                </c:pt>
                <c:pt idx="3038">
                  <c:v>100.8206</c:v>
                </c:pt>
                <c:pt idx="3039">
                  <c:v>100.8206</c:v>
                </c:pt>
                <c:pt idx="3040">
                  <c:v>100.8206</c:v>
                </c:pt>
                <c:pt idx="3041">
                  <c:v>100.8206</c:v>
                </c:pt>
                <c:pt idx="3042">
                  <c:v>100.8206</c:v>
                </c:pt>
                <c:pt idx="3043">
                  <c:v>100.8206</c:v>
                </c:pt>
                <c:pt idx="3044">
                  <c:v>100.8206</c:v>
                </c:pt>
                <c:pt idx="3045">
                  <c:v>100.8206</c:v>
                </c:pt>
                <c:pt idx="3046">
                  <c:v>100.8206</c:v>
                </c:pt>
                <c:pt idx="3047">
                  <c:v>100.8206</c:v>
                </c:pt>
                <c:pt idx="3048">
                  <c:v>100.8206</c:v>
                </c:pt>
                <c:pt idx="3049">
                  <c:v>100.8206</c:v>
                </c:pt>
                <c:pt idx="3050">
                  <c:v>100.8206</c:v>
                </c:pt>
                <c:pt idx="3051">
                  <c:v>100.8206</c:v>
                </c:pt>
                <c:pt idx="3052">
                  <c:v>100.8206</c:v>
                </c:pt>
                <c:pt idx="3053">
                  <c:v>100.8206</c:v>
                </c:pt>
                <c:pt idx="3054">
                  <c:v>100.8206</c:v>
                </c:pt>
                <c:pt idx="3055">
                  <c:v>100.8206</c:v>
                </c:pt>
                <c:pt idx="3056">
                  <c:v>100.8206</c:v>
                </c:pt>
                <c:pt idx="3057">
                  <c:v>100.8206</c:v>
                </c:pt>
                <c:pt idx="3058">
                  <c:v>100.8206</c:v>
                </c:pt>
                <c:pt idx="3059">
                  <c:v>100.8206</c:v>
                </c:pt>
                <c:pt idx="3060">
                  <c:v>100.8206</c:v>
                </c:pt>
                <c:pt idx="3061">
                  <c:v>100.8206</c:v>
                </c:pt>
                <c:pt idx="3062">
                  <c:v>100.8206</c:v>
                </c:pt>
                <c:pt idx="3063">
                  <c:v>100.8206</c:v>
                </c:pt>
                <c:pt idx="3064">
                  <c:v>100.8206</c:v>
                </c:pt>
                <c:pt idx="3065">
                  <c:v>100.8206</c:v>
                </c:pt>
                <c:pt idx="3066">
                  <c:v>100.8206</c:v>
                </c:pt>
                <c:pt idx="3067">
                  <c:v>100.8206</c:v>
                </c:pt>
                <c:pt idx="3068">
                  <c:v>100.8206</c:v>
                </c:pt>
                <c:pt idx="3069">
                  <c:v>100.8206</c:v>
                </c:pt>
                <c:pt idx="3070">
                  <c:v>100.8206</c:v>
                </c:pt>
                <c:pt idx="3071">
                  <c:v>100.8206</c:v>
                </c:pt>
                <c:pt idx="3072">
                  <c:v>100.8206</c:v>
                </c:pt>
                <c:pt idx="3073">
                  <c:v>100.8206</c:v>
                </c:pt>
                <c:pt idx="3074">
                  <c:v>100.8206</c:v>
                </c:pt>
                <c:pt idx="3075">
                  <c:v>100.8206</c:v>
                </c:pt>
                <c:pt idx="3076">
                  <c:v>100.8206</c:v>
                </c:pt>
                <c:pt idx="3077">
                  <c:v>100.8206</c:v>
                </c:pt>
                <c:pt idx="3078">
                  <c:v>100.8206</c:v>
                </c:pt>
                <c:pt idx="3079">
                  <c:v>100.82069999999999</c:v>
                </c:pt>
                <c:pt idx="3080">
                  <c:v>100.82069999999999</c:v>
                </c:pt>
                <c:pt idx="3081">
                  <c:v>100.82069999999999</c:v>
                </c:pt>
                <c:pt idx="3082">
                  <c:v>100.82069999999999</c:v>
                </c:pt>
                <c:pt idx="3083">
                  <c:v>100.82069999999999</c:v>
                </c:pt>
                <c:pt idx="3084">
                  <c:v>100.82069999999999</c:v>
                </c:pt>
                <c:pt idx="3085">
                  <c:v>100.82069999999999</c:v>
                </c:pt>
                <c:pt idx="3086">
                  <c:v>100.82069999999999</c:v>
                </c:pt>
                <c:pt idx="3087">
                  <c:v>100.82069999999999</c:v>
                </c:pt>
                <c:pt idx="3088">
                  <c:v>100.82069999999999</c:v>
                </c:pt>
                <c:pt idx="3089">
                  <c:v>100.82069999999999</c:v>
                </c:pt>
                <c:pt idx="3090">
                  <c:v>100.82069999999999</c:v>
                </c:pt>
                <c:pt idx="3091">
                  <c:v>100.82069999999999</c:v>
                </c:pt>
                <c:pt idx="3092">
                  <c:v>100.82069999999999</c:v>
                </c:pt>
                <c:pt idx="3093">
                  <c:v>100.82069999999999</c:v>
                </c:pt>
                <c:pt idx="3094">
                  <c:v>100.82069999999999</c:v>
                </c:pt>
                <c:pt idx="3095">
                  <c:v>100.82069999999999</c:v>
                </c:pt>
                <c:pt idx="3096">
                  <c:v>100.82069999999999</c:v>
                </c:pt>
                <c:pt idx="3097">
                  <c:v>100.82069999999999</c:v>
                </c:pt>
                <c:pt idx="3098">
                  <c:v>100.82069999999999</c:v>
                </c:pt>
                <c:pt idx="3099">
                  <c:v>100.82069999999999</c:v>
                </c:pt>
                <c:pt idx="3100">
                  <c:v>100.82069999999999</c:v>
                </c:pt>
                <c:pt idx="3101">
                  <c:v>100.82069999999999</c:v>
                </c:pt>
                <c:pt idx="3102">
                  <c:v>100.82069999999999</c:v>
                </c:pt>
                <c:pt idx="3103">
                  <c:v>100.82069999999999</c:v>
                </c:pt>
                <c:pt idx="3104">
                  <c:v>100.82069999999999</c:v>
                </c:pt>
                <c:pt idx="3105">
                  <c:v>100.82069999999999</c:v>
                </c:pt>
                <c:pt idx="3106">
                  <c:v>100.82069999999999</c:v>
                </c:pt>
                <c:pt idx="3107">
                  <c:v>100.82069999999999</c:v>
                </c:pt>
                <c:pt idx="3108">
                  <c:v>100.82069999999999</c:v>
                </c:pt>
                <c:pt idx="3109">
                  <c:v>100.82069999999999</c:v>
                </c:pt>
                <c:pt idx="3110">
                  <c:v>100.82069999999999</c:v>
                </c:pt>
                <c:pt idx="3111">
                  <c:v>100.82069999999999</c:v>
                </c:pt>
                <c:pt idx="3112">
                  <c:v>100.82069999999999</c:v>
                </c:pt>
                <c:pt idx="3113">
                  <c:v>100.82069999999999</c:v>
                </c:pt>
                <c:pt idx="3114">
                  <c:v>100.82069999999999</c:v>
                </c:pt>
                <c:pt idx="3115">
                  <c:v>100.82069999999999</c:v>
                </c:pt>
                <c:pt idx="3116">
                  <c:v>100.82069999999999</c:v>
                </c:pt>
                <c:pt idx="3117">
                  <c:v>100.82069999999999</c:v>
                </c:pt>
                <c:pt idx="3118">
                  <c:v>100.82069999999999</c:v>
                </c:pt>
                <c:pt idx="3119">
                  <c:v>100.82069999999999</c:v>
                </c:pt>
                <c:pt idx="3120">
                  <c:v>100.82069999999999</c:v>
                </c:pt>
                <c:pt idx="3121">
                  <c:v>100.82069999999999</c:v>
                </c:pt>
                <c:pt idx="3122">
                  <c:v>100.82069999999999</c:v>
                </c:pt>
                <c:pt idx="3123">
                  <c:v>100.82069999999999</c:v>
                </c:pt>
                <c:pt idx="3124">
                  <c:v>100.82069999999999</c:v>
                </c:pt>
                <c:pt idx="3125">
                  <c:v>100.82069999999999</c:v>
                </c:pt>
                <c:pt idx="3126">
                  <c:v>100.82069999999999</c:v>
                </c:pt>
                <c:pt idx="3127">
                  <c:v>100.82069999999999</c:v>
                </c:pt>
                <c:pt idx="3128">
                  <c:v>100.82069999999999</c:v>
                </c:pt>
                <c:pt idx="3129">
                  <c:v>100.82069999999999</c:v>
                </c:pt>
                <c:pt idx="3130">
                  <c:v>100.82069999999999</c:v>
                </c:pt>
                <c:pt idx="3131">
                  <c:v>100.82069999999999</c:v>
                </c:pt>
                <c:pt idx="3132">
                  <c:v>100.82069999999999</c:v>
                </c:pt>
                <c:pt idx="3133">
                  <c:v>100.82069999999999</c:v>
                </c:pt>
                <c:pt idx="3134">
                  <c:v>100.82069999999999</c:v>
                </c:pt>
                <c:pt idx="3135">
                  <c:v>100.82069999999999</c:v>
                </c:pt>
                <c:pt idx="3136">
                  <c:v>100.82069999999999</c:v>
                </c:pt>
                <c:pt idx="3137">
                  <c:v>100.82069999999999</c:v>
                </c:pt>
                <c:pt idx="3138">
                  <c:v>100.82069999999999</c:v>
                </c:pt>
                <c:pt idx="3139">
                  <c:v>100.82069999999999</c:v>
                </c:pt>
                <c:pt idx="3140">
                  <c:v>100.82069999999999</c:v>
                </c:pt>
                <c:pt idx="3141">
                  <c:v>100.82069999999999</c:v>
                </c:pt>
                <c:pt idx="3142">
                  <c:v>100.82069999999999</c:v>
                </c:pt>
                <c:pt idx="3143">
                  <c:v>100.82069999999999</c:v>
                </c:pt>
                <c:pt idx="3144">
                  <c:v>100.82069999999999</c:v>
                </c:pt>
                <c:pt idx="3145">
                  <c:v>100.82069999999999</c:v>
                </c:pt>
                <c:pt idx="3146">
                  <c:v>100.82069999999999</c:v>
                </c:pt>
                <c:pt idx="3147">
                  <c:v>100.82069999999999</c:v>
                </c:pt>
                <c:pt idx="3148">
                  <c:v>100.82069999999999</c:v>
                </c:pt>
                <c:pt idx="3149">
                  <c:v>100.82069999999999</c:v>
                </c:pt>
                <c:pt idx="3150">
                  <c:v>100.82069999999999</c:v>
                </c:pt>
                <c:pt idx="3151">
                  <c:v>100.82069999999999</c:v>
                </c:pt>
                <c:pt idx="3152">
                  <c:v>100.82080000000001</c:v>
                </c:pt>
                <c:pt idx="3153">
                  <c:v>100.82080000000001</c:v>
                </c:pt>
                <c:pt idx="3154">
                  <c:v>100.82080000000001</c:v>
                </c:pt>
                <c:pt idx="3155">
                  <c:v>100.82080000000001</c:v>
                </c:pt>
                <c:pt idx="3156">
                  <c:v>100.82080000000001</c:v>
                </c:pt>
                <c:pt idx="3157">
                  <c:v>100.82080000000001</c:v>
                </c:pt>
                <c:pt idx="3158">
                  <c:v>100.82080000000001</c:v>
                </c:pt>
                <c:pt idx="3159">
                  <c:v>100.82080000000001</c:v>
                </c:pt>
                <c:pt idx="3160">
                  <c:v>100.82080000000001</c:v>
                </c:pt>
                <c:pt idx="3161">
                  <c:v>100.82080000000001</c:v>
                </c:pt>
                <c:pt idx="3162">
                  <c:v>100.82080000000001</c:v>
                </c:pt>
                <c:pt idx="3163">
                  <c:v>100.82080000000001</c:v>
                </c:pt>
                <c:pt idx="3164">
                  <c:v>100.82080000000001</c:v>
                </c:pt>
                <c:pt idx="3165">
                  <c:v>100.82080000000001</c:v>
                </c:pt>
                <c:pt idx="3166">
                  <c:v>100.82080000000001</c:v>
                </c:pt>
                <c:pt idx="3167">
                  <c:v>100.82080000000001</c:v>
                </c:pt>
                <c:pt idx="3168">
                  <c:v>100.82080000000001</c:v>
                </c:pt>
                <c:pt idx="3169">
                  <c:v>100.82080000000001</c:v>
                </c:pt>
                <c:pt idx="3170">
                  <c:v>100.82080000000001</c:v>
                </c:pt>
                <c:pt idx="3171">
                  <c:v>100.82080000000001</c:v>
                </c:pt>
                <c:pt idx="3172">
                  <c:v>100.82080000000001</c:v>
                </c:pt>
                <c:pt idx="3173">
                  <c:v>100.82080000000001</c:v>
                </c:pt>
                <c:pt idx="3174">
                  <c:v>100.82080000000001</c:v>
                </c:pt>
                <c:pt idx="3175">
                  <c:v>100.82080000000001</c:v>
                </c:pt>
                <c:pt idx="3176">
                  <c:v>100.82080000000001</c:v>
                </c:pt>
                <c:pt idx="3177">
                  <c:v>100.82089999999998</c:v>
                </c:pt>
                <c:pt idx="3178">
                  <c:v>100.82089999999998</c:v>
                </c:pt>
                <c:pt idx="3179">
                  <c:v>100.82089999999998</c:v>
                </c:pt>
                <c:pt idx="3180">
                  <c:v>100.821</c:v>
                </c:pt>
                <c:pt idx="3181">
                  <c:v>100.821</c:v>
                </c:pt>
                <c:pt idx="3182">
                  <c:v>100.821</c:v>
                </c:pt>
                <c:pt idx="3183">
                  <c:v>100.821</c:v>
                </c:pt>
                <c:pt idx="3184">
                  <c:v>100.821</c:v>
                </c:pt>
                <c:pt idx="3185">
                  <c:v>100.821</c:v>
                </c:pt>
                <c:pt idx="3186">
                  <c:v>100.821</c:v>
                </c:pt>
                <c:pt idx="3187">
                  <c:v>100.821</c:v>
                </c:pt>
                <c:pt idx="3188">
                  <c:v>100.821</c:v>
                </c:pt>
                <c:pt idx="3189">
                  <c:v>100.821</c:v>
                </c:pt>
                <c:pt idx="3190">
                  <c:v>100.821</c:v>
                </c:pt>
                <c:pt idx="3191">
                  <c:v>100.821</c:v>
                </c:pt>
                <c:pt idx="3192">
                  <c:v>100.821</c:v>
                </c:pt>
                <c:pt idx="3193">
                  <c:v>100.821</c:v>
                </c:pt>
                <c:pt idx="3194">
                  <c:v>100.821</c:v>
                </c:pt>
                <c:pt idx="3195">
                  <c:v>100.821</c:v>
                </c:pt>
                <c:pt idx="3196">
                  <c:v>100.821</c:v>
                </c:pt>
                <c:pt idx="3197">
                  <c:v>100.821</c:v>
                </c:pt>
                <c:pt idx="3198">
                  <c:v>100.821</c:v>
                </c:pt>
                <c:pt idx="3199">
                  <c:v>100.821</c:v>
                </c:pt>
                <c:pt idx="3200">
                  <c:v>100.821</c:v>
                </c:pt>
                <c:pt idx="3201">
                  <c:v>100.821</c:v>
                </c:pt>
                <c:pt idx="3202">
                  <c:v>100.821</c:v>
                </c:pt>
                <c:pt idx="3203">
                  <c:v>100.8211</c:v>
                </c:pt>
                <c:pt idx="3204">
                  <c:v>100.8211</c:v>
                </c:pt>
                <c:pt idx="3205">
                  <c:v>100.8211</c:v>
                </c:pt>
                <c:pt idx="3206">
                  <c:v>100.8211</c:v>
                </c:pt>
                <c:pt idx="3207">
                  <c:v>100.8211</c:v>
                </c:pt>
                <c:pt idx="3208">
                  <c:v>100.8211</c:v>
                </c:pt>
                <c:pt idx="3209">
                  <c:v>100.8211</c:v>
                </c:pt>
                <c:pt idx="3210">
                  <c:v>100.8211</c:v>
                </c:pt>
                <c:pt idx="3211">
                  <c:v>100.8211</c:v>
                </c:pt>
                <c:pt idx="3212">
                  <c:v>100.8211</c:v>
                </c:pt>
                <c:pt idx="3213">
                  <c:v>100.8211</c:v>
                </c:pt>
                <c:pt idx="3214">
                  <c:v>100.8211</c:v>
                </c:pt>
                <c:pt idx="3215">
                  <c:v>100.8211</c:v>
                </c:pt>
                <c:pt idx="3216">
                  <c:v>100.8211</c:v>
                </c:pt>
                <c:pt idx="3217">
                  <c:v>100.8211</c:v>
                </c:pt>
                <c:pt idx="3218">
                  <c:v>100.8211</c:v>
                </c:pt>
                <c:pt idx="3219">
                  <c:v>100.8211</c:v>
                </c:pt>
                <c:pt idx="3220">
                  <c:v>100.8211</c:v>
                </c:pt>
                <c:pt idx="3221">
                  <c:v>100.8211</c:v>
                </c:pt>
                <c:pt idx="3222">
                  <c:v>100.8211</c:v>
                </c:pt>
                <c:pt idx="3223">
                  <c:v>100.8211</c:v>
                </c:pt>
                <c:pt idx="3224">
                  <c:v>100.8211</c:v>
                </c:pt>
                <c:pt idx="3225">
                  <c:v>100.8211</c:v>
                </c:pt>
                <c:pt idx="3226">
                  <c:v>100.8211</c:v>
                </c:pt>
                <c:pt idx="3227">
                  <c:v>100.8211</c:v>
                </c:pt>
                <c:pt idx="3228">
                  <c:v>100.8211</c:v>
                </c:pt>
                <c:pt idx="3229">
                  <c:v>100.8211</c:v>
                </c:pt>
                <c:pt idx="3230">
                  <c:v>100.8211</c:v>
                </c:pt>
                <c:pt idx="3231">
                  <c:v>100.8211</c:v>
                </c:pt>
                <c:pt idx="3232">
                  <c:v>100.8211</c:v>
                </c:pt>
                <c:pt idx="3233">
                  <c:v>100.8211</c:v>
                </c:pt>
                <c:pt idx="3234">
                  <c:v>100.8211</c:v>
                </c:pt>
                <c:pt idx="3235">
                  <c:v>100.8211</c:v>
                </c:pt>
                <c:pt idx="3236">
                  <c:v>100.8211</c:v>
                </c:pt>
                <c:pt idx="3237">
                  <c:v>100.8211</c:v>
                </c:pt>
                <c:pt idx="3238">
                  <c:v>100.8211</c:v>
                </c:pt>
                <c:pt idx="3239">
                  <c:v>100.8211</c:v>
                </c:pt>
                <c:pt idx="3240">
                  <c:v>100.8211</c:v>
                </c:pt>
                <c:pt idx="3241">
                  <c:v>100.8211</c:v>
                </c:pt>
                <c:pt idx="3242">
                  <c:v>100.8211</c:v>
                </c:pt>
                <c:pt idx="3243">
                  <c:v>100.8211</c:v>
                </c:pt>
                <c:pt idx="3244">
                  <c:v>100.8211</c:v>
                </c:pt>
                <c:pt idx="3245">
                  <c:v>100.8211</c:v>
                </c:pt>
                <c:pt idx="3246">
                  <c:v>100.8211</c:v>
                </c:pt>
                <c:pt idx="3247">
                  <c:v>100.8211</c:v>
                </c:pt>
                <c:pt idx="3248">
                  <c:v>100.8211</c:v>
                </c:pt>
                <c:pt idx="3249">
                  <c:v>100.8211</c:v>
                </c:pt>
                <c:pt idx="3250">
                  <c:v>100.8212</c:v>
                </c:pt>
                <c:pt idx="3251">
                  <c:v>100.8212</c:v>
                </c:pt>
                <c:pt idx="3252">
                  <c:v>100.8212</c:v>
                </c:pt>
                <c:pt idx="3253">
                  <c:v>100.8212</c:v>
                </c:pt>
                <c:pt idx="3254">
                  <c:v>100.8212</c:v>
                </c:pt>
                <c:pt idx="3255">
                  <c:v>100.8212</c:v>
                </c:pt>
                <c:pt idx="3256">
                  <c:v>100.8212</c:v>
                </c:pt>
                <c:pt idx="3257">
                  <c:v>100.8212</c:v>
                </c:pt>
                <c:pt idx="3258">
                  <c:v>100.8212</c:v>
                </c:pt>
                <c:pt idx="3259">
                  <c:v>100.8212</c:v>
                </c:pt>
                <c:pt idx="3260">
                  <c:v>100.8212</c:v>
                </c:pt>
                <c:pt idx="3261">
                  <c:v>100.8212</c:v>
                </c:pt>
                <c:pt idx="3262">
                  <c:v>100.8212</c:v>
                </c:pt>
                <c:pt idx="3263">
                  <c:v>100.8212</c:v>
                </c:pt>
                <c:pt idx="3264">
                  <c:v>100.8212</c:v>
                </c:pt>
                <c:pt idx="3265">
                  <c:v>100.8212</c:v>
                </c:pt>
                <c:pt idx="3266">
                  <c:v>100.8212</c:v>
                </c:pt>
                <c:pt idx="3267">
                  <c:v>100.8212</c:v>
                </c:pt>
                <c:pt idx="3268">
                  <c:v>100.8212</c:v>
                </c:pt>
                <c:pt idx="3269">
                  <c:v>100.8212</c:v>
                </c:pt>
                <c:pt idx="3270">
                  <c:v>100.8212</c:v>
                </c:pt>
                <c:pt idx="3271">
                  <c:v>100.8212</c:v>
                </c:pt>
                <c:pt idx="3272">
                  <c:v>100.8212</c:v>
                </c:pt>
                <c:pt idx="3273">
                  <c:v>100.8212</c:v>
                </c:pt>
                <c:pt idx="3274">
                  <c:v>100.8212</c:v>
                </c:pt>
                <c:pt idx="3275">
                  <c:v>100.8212</c:v>
                </c:pt>
                <c:pt idx="3276">
                  <c:v>100.8212</c:v>
                </c:pt>
                <c:pt idx="3277">
                  <c:v>100.8212</c:v>
                </c:pt>
                <c:pt idx="3278">
                  <c:v>100.8212</c:v>
                </c:pt>
                <c:pt idx="3279">
                  <c:v>100.8212</c:v>
                </c:pt>
                <c:pt idx="3280">
                  <c:v>100.8212</c:v>
                </c:pt>
                <c:pt idx="3281">
                  <c:v>100.8212</c:v>
                </c:pt>
                <c:pt idx="3282">
                  <c:v>100.8212</c:v>
                </c:pt>
                <c:pt idx="3283">
                  <c:v>100.8212</c:v>
                </c:pt>
                <c:pt idx="3284">
                  <c:v>100.8212</c:v>
                </c:pt>
                <c:pt idx="3285">
                  <c:v>100.8212</c:v>
                </c:pt>
                <c:pt idx="3286">
                  <c:v>100.8212</c:v>
                </c:pt>
                <c:pt idx="3287">
                  <c:v>100.8212</c:v>
                </c:pt>
                <c:pt idx="3288">
                  <c:v>100.8212</c:v>
                </c:pt>
                <c:pt idx="3289">
                  <c:v>100.8212</c:v>
                </c:pt>
                <c:pt idx="3290">
                  <c:v>100.8212</c:v>
                </c:pt>
                <c:pt idx="3291">
                  <c:v>100.8212</c:v>
                </c:pt>
                <c:pt idx="3292">
                  <c:v>100.8212</c:v>
                </c:pt>
                <c:pt idx="3293">
                  <c:v>100.8212</c:v>
                </c:pt>
                <c:pt idx="3294">
                  <c:v>100.8212</c:v>
                </c:pt>
                <c:pt idx="3295">
                  <c:v>100.8212</c:v>
                </c:pt>
                <c:pt idx="3296">
                  <c:v>100.8212</c:v>
                </c:pt>
                <c:pt idx="3297">
                  <c:v>100.8212</c:v>
                </c:pt>
                <c:pt idx="3298">
                  <c:v>100.8212</c:v>
                </c:pt>
                <c:pt idx="3299">
                  <c:v>100.8212</c:v>
                </c:pt>
                <c:pt idx="3300">
                  <c:v>100.8212</c:v>
                </c:pt>
                <c:pt idx="3301">
                  <c:v>100.8212</c:v>
                </c:pt>
                <c:pt idx="3302">
                  <c:v>100.8212</c:v>
                </c:pt>
                <c:pt idx="3303">
                  <c:v>100.8212</c:v>
                </c:pt>
                <c:pt idx="3304">
                  <c:v>100.8212</c:v>
                </c:pt>
                <c:pt idx="3305">
                  <c:v>100.8212</c:v>
                </c:pt>
                <c:pt idx="3306">
                  <c:v>100.8212</c:v>
                </c:pt>
                <c:pt idx="3307">
                  <c:v>100.8212</c:v>
                </c:pt>
                <c:pt idx="3308">
                  <c:v>100.8212</c:v>
                </c:pt>
                <c:pt idx="3309">
                  <c:v>100.8212</c:v>
                </c:pt>
                <c:pt idx="3310">
                  <c:v>100.8212</c:v>
                </c:pt>
                <c:pt idx="3311">
                  <c:v>100.8212</c:v>
                </c:pt>
                <c:pt idx="3312">
                  <c:v>100.8212</c:v>
                </c:pt>
                <c:pt idx="3313">
                  <c:v>100.8212</c:v>
                </c:pt>
                <c:pt idx="3314">
                  <c:v>100.8212</c:v>
                </c:pt>
                <c:pt idx="3315">
                  <c:v>100.8212</c:v>
                </c:pt>
                <c:pt idx="3316">
                  <c:v>100.8212</c:v>
                </c:pt>
                <c:pt idx="3317">
                  <c:v>100.8212</c:v>
                </c:pt>
                <c:pt idx="3318">
                  <c:v>100.8212</c:v>
                </c:pt>
                <c:pt idx="3319">
                  <c:v>100.8212</c:v>
                </c:pt>
                <c:pt idx="3320">
                  <c:v>100.8212</c:v>
                </c:pt>
                <c:pt idx="3321">
                  <c:v>100.8212</c:v>
                </c:pt>
                <c:pt idx="3322">
                  <c:v>100.8212</c:v>
                </c:pt>
                <c:pt idx="3323">
                  <c:v>100.8212</c:v>
                </c:pt>
                <c:pt idx="3324">
                  <c:v>100.8212</c:v>
                </c:pt>
                <c:pt idx="3325">
                  <c:v>100.8212</c:v>
                </c:pt>
                <c:pt idx="3326">
                  <c:v>100.8212</c:v>
                </c:pt>
                <c:pt idx="3327">
                  <c:v>100.8212</c:v>
                </c:pt>
                <c:pt idx="3328">
                  <c:v>100.8212</c:v>
                </c:pt>
                <c:pt idx="3329">
                  <c:v>100.8212</c:v>
                </c:pt>
                <c:pt idx="3330">
                  <c:v>100.8212</c:v>
                </c:pt>
                <c:pt idx="3331">
                  <c:v>100.8212</c:v>
                </c:pt>
                <c:pt idx="3332">
                  <c:v>100.8212</c:v>
                </c:pt>
                <c:pt idx="3333">
                  <c:v>100.8212</c:v>
                </c:pt>
                <c:pt idx="3334">
                  <c:v>100.8212</c:v>
                </c:pt>
                <c:pt idx="3335">
                  <c:v>100.8212</c:v>
                </c:pt>
                <c:pt idx="3336">
                  <c:v>100.8212</c:v>
                </c:pt>
                <c:pt idx="3337">
                  <c:v>100.8212</c:v>
                </c:pt>
                <c:pt idx="3338">
                  <c:v>100.8212</c:v>
                </c:pt>
                <c:pt idx="3339">
                  <c:v>100.8212</c:v>
                </c:pt>
                <c:pt idx="3340">
                  <c:v>100.8212</c:v>
                </c:pt>
                <c:pt idx="3341">
                  <c:v>100.8212</c:v>
                </c:pt>
                <c:pt idx="3342">
                  <c:v>100.8212</c:v>
                </c:pt>
                <c:pt idx="3343">
                  <c:v>100.8212</c:v>
                </c:pt>
                <c:pt idx="3344">
                  <c:v>100.8212</c:v>
                </c:pt>
                <c:pt idx="3345">
                  <c:v>100.8212</c:v>
                </c:pt>
                <c:pt idx="3346">
                  <c:v>100.8212</c:v>
                </c:pt>
                <c:pt idx="3347">
                  <c:v>100.8212</c:v>
                </c:pt>
                <c:pt idx="3348">
                  <c:v>100.8212</c:v>
                </c:pt>
                <c:pt idx="3349">
                  <c:v>100.8212</c:v>
                </c:pt>
                <c:pt idx="3350">
                  <c:v>100.8212</c:v>
                </c:pt>
                <c:pt idx="3351">
                  <c:v>100.8212</c:v>
                </c:pt>
                <c:pt idx="3352">
                  <c:v>100.8212</c:v>
                </c:pt>
                <c:pt idx="3353">
                  <c:v>100.8212</c:v>
                </c:pt>
                <c:pt idx="3354">
                  <c:v>100.8212</c:v>
                </c:pt>
                <c:pt idx="3355">
                  <c:v>100.8212</c:v>
                </c:pt>
                <c:pt idx="3356">
                  <c:v>100.8212</c:v>
                </c:pt>
                <c:pt idx="3357">
                  <c:v>100.8212</c:v>
                </c:pt>
                <c:pt idx="3358">
                  <c:v>100.8212</c:v>
                </c:pt>
                <c:pt idx="3359">
                  <c:v>100.8212</c:v>
                </c:pt>
                <c:pt idx="3360">
                  <c:v>100.8212</c:v>
                </c:pt>
                <c:pt idx="3361">
                  <c:v>100.8212</c:v>
                </c:pt>
                <c:pt idx="3362">
                  <c:v>100.8212</c:v>
                </c:pt>
                <c:pt idx="3363">
                  <c:v>100.8212</c:v>
                </c:pt>
                <c:pt idx="3364">
                  <c:v>100.8212</c:v>
                </c:pt>
                <c:pt idx="3365">
                  <c:v>100.8212</c:v>
                </c:pt>
                <c:pt idx="3366">
                  <c:v>100.8212</c:v>
                </c:pt>
                <c:pt idx="3367">
                  <c:v>100.8212</c:v>
                </c:pt>
                <c:pt idx="3368">
                  <c:v>100.8212</c:v>
                </c:pt>
                <c:pt idx="3369">
                  <c:v>100.8212</c:v>
                </c:pt>
                <c:pt idx="3370">
                  <c:v>100.82129999999999</c:v>
                </c:pt>
                <c:pt idx="3371">
                  <c:v>100.82129999999999</c:v>
                </c:pt>
                <c:pt idx="3372">
                  <c:v>100.82129999999999</c:v>
                </c:pt>
                <c:pt idx="3373">
                  <c:v>100.82129999999999</c:v>
                </c:pt>
                <c:pt idx="3374">
                  <c:v>100.82129999999999</c:v>
                </c:pt>
                <c:pt idx="3375">
                  <c:v>100.82129999999999</c:v>
                </c:pt>
                <c:pt idx="3376">
                  <c:v>100.82129999999999</c:v>
                </c:pt>
                <c:pt idx="3377">
                  <c:v>100.82129999999999</c:v>
                </c:pt>
                <c:pt idx="3378">
                  <c:v>100.82129999999999</c:v>
                </c:pt>
                <c:pt idx="3379">
                  <c:v>100.82129999999999</c:v>
                </c:pt>
                <c:pt idx="3380">
                  <c:v>100.82129999999999</c:v>
                </c:pt>
                <c:pt idx="3381">
                  <c:v>100.82129999999999</c:v>
                </c:pt>
                <c:pt idx="3382">
                  <c:v>100.82129999999999</c:v>
                </c:pt>
                <c:pt idx="3383">
                  <c:v>100.82129999999999</c:v>
                </c:pt>
                <c:pt idx="3384">
                  <c:v>100.82129999999999</c:v>
                </c:pt>
                <c:pt idx="3385">
                  <c:v>100.82129999999999</c:v>
                </c:pt>
                <c:pt idx="3386">
                  <c:v>100.82129999999999</c:v>
                </c:pt>
                <c:pt idx="3387">
                  <c:v>100.82129999999999</c:v>
                </c:pt>
                <c:pt idx="3388">
                  <c:v>100.82129999999999</c:v>
                </c:pt>
                <c:pt idx="3389">
                  <c:v>100.82129999999999</c:v>
                </c:pt>
                <c:pt idx="3390">
                  <c:v>100.82129999999999</c:v>
                </c:pt>
                <c:pt idx="3391">
                  <c:v>100.82129999999999</c:v>
                </c:pt>
                <c:pt idx="3392">
                  <c:v>100.82129999999999</c:v>
                </c:pt>
                <c:pt idx="3393">
                  <c:v>100.82129999999999</c:v>
                </c:pt>
                <c:pt idx="3394">
                  <c:v>100.82129999999999</c:v>
                </c:pt>
                <c:pt idx="3395">
                  <c:v>100.82129999999999</c:v>
                </c:pt>
                <c:pt idx="3396">
                  <c:v>100.82129999999999</c:v>
                </c:pt>
                <c:pt idx="3397">
                  <c:v>100.82129999999999</c:v>
                </c:pt>
                <c:pt idx="3398">
                  <c:v>100.82129999999999</c:v>
                </c:pt>
                <c:pt idx="3399">
                  <c:v>100.82129999999999</c:v>
                </c:pt>
                <c:pt idx="3400">
                  <c:v>100.82129999999999</c:v>
                </c:pt>
                <c:pt idx="3401">
                  <c:v>100.82129999999999</c:v>
                </c:pt>
                <c:pt idx="3402">
                  <c:v>100.82129999999999</c:v>
                </c:pt>
                <c:pt idx="3403">
                  <c:v>100.82129999999999</c:v>
                </c:pt>
                <c:pt idx="3404">
                  <c:v>100.82129999999999</c:v>
                </c:pt>
                <c:pt idx="3405">
                  <c:v>100.8214</c:v>
                </c:pt>
                <c:pt idx="3406">
                  <c:v>100.8214</c:v>
                </c:pt>
                <c:pt idx="3407">
                  <c:v>100.8214</c:v>
                </c:pt>
                <c:pt idx="3408">
                  <c:v>100.8214</c:v>
                </c:pt>
                <c:pt idx="3409">
                  <c:v>100.8214</c:v>
                </c:pt>
                <c:pt idx="3410">
                  <c:v>100.8214</c:v>
                </c:pt>
                <c:pt idx="3411">
                  <c:v>100.8214</c:v>
                </c:pt>
                <c:pt idx="3412">
                  <c:v>100.8214</c:v>
                </c:pt>
                <c:pt idx="3413">
                  <c:v>100.8214</c:v>
                </c:pt>
                <c:pt idx="3414">
                  <c:v>100.8214</c:v>
                </c:pt>
                <c:pt idx="3415">
                  <c:v>100.8214</c:v>
                </c:pt>
                <c:pt idx="3416">
                  <c:v>100.8214</c:v>
                </c:pt>
                <c:pt idx="3417">
                  <c:v>100.8215</c:v>
                </c:pt>
                <c:pt idx="3418">
                  <c:v>100.8216</c:v>
                </c:pt>
                <c:pt idx="3419">
                  <c:v>100.8216</c:v>
                </c:pt>
                <c:pt idx="3420">
                  <c:v>100.8216</c:v>
                </c:pt>
                <c:pt idx="3421">
                  <c:v>100.82170000000001</c:v>
                </c:pt>
                <c:pt idx="3422">
                  <c:v>100.82170000000001</c:v>
                </c:pt>
                <c:pt idx="3423">
                  <c:v>100.82170000000001</c:v>
                </c:pt>
                <c:pt idx="3424">
                  <c:v>100.82170000000001</c:v>
                </c:pt>
                <c:pt idx="3425">
                  <c:v>100.82170000000001</c:v>
                </c:pt>
                <c:pt idx="3426">
                  <c:v>100.82170000000001</c:v>
                </c:pt>
                <c:pt idx="3427">
                  <c:v>100.82170000000001</c:v>
                </c:pt>
                <c:pt idx="3428">
                  <c:v>100.82170000000001</c:v>
                </c:pt>
                <c:pt idx="3429">
                  <c:v>100.82170000000001</c:v>
                </c:pt>
                <c:pt idx="3430">
                  <c:v>100.82170000000001</c:v>
                </c:pt>
                <c:pt idx="3431">
                  <c:v>100.82170000000001</c:v>
                </c:pt>
                <c:pt idx="3432">
                  <c:v>100.82170000000001</c:v>
                </c:pt>
                <c:pt idx="3433">
                  <c:v>100.82170000000001</c:v>
                </c:pt>
                <c:pt idx="3434">
                  <c:v>100.82170000000001</c:v>
                </c:pt>
                <c:pt idx="3435">
                  <c:v>100.82170000000001</c:v>
                </c:pt>
                <c:pt idx="3436">
                  <c:v>100.82170000000001</c:v>
                </c:pt>
                <c:pt idx="3437">
                  <c:v>100.82170000000001</c:v>
                </c:pt>
                <c:pt idx="3438">
                  <c:v>100.82170000000001</c:v>
                </c:pt>
                <c:pt idx="3439">
                  <c:v>100.82170000000001</c:v>
                </c:pt>
                <c:pt idx="3440">
                  <c:v>100.82170000000001</c:v>
                </c:pt>
                <c:pt idx="3441">
                  <c:v>100.82170000000001</c:v>
                </c:pt>
                <c:pt idx="3442">
                  <c:v>100.82170000000001</c:v>
                </c:pt>
                <c:pt idx="3443">
                  <c:v>100.82170000000001</c:v>
                </c:pt>
                <c:pt idx="3444">
                  <c:v>100.82170000000001</c:v>
                </c:pt>
                <c:pt idx="3445">
                  <c:v>100.82170000000001</c:v>
                </c:pt>
                <c:pt idx="3446">
                  <c:v>100.82170000000001</c:v>
                </c:pt>
                <c:pt idx="3447">
                  <c:v>100.82170000000001</c:v>
                </c:pt>
                <c:pt idx="3448">
                  <c:v>100.82170000000001</c:v>
                </c:pt>
                <c:pt idx="3449">
                  <c:v>100.8218</c:v>
                </c:pt>
                <c:pt idx="3450">
                  <c:v>100.8218</c:v>
                </c:pt>
                <c:pt idx="3451">
                  <c:v>100.8218</c:v>
                </c:pt>
                <c:pt idx="3452">
                  <c:v>100.8218</c:v>
                </c:pt>
                <c:pt idx="3453">
                  <c:v>100.8218</c:v>
                </c:pt>
                <c:pt idx="3454">
                  <c:v>100.8218</c:v>
                </c:pt>
                <c:pt idx="3455">
                  <c:v>100.8218</c:v>
                </c:pt>
                <c:pt idx="3456">
                  <c:v>100.8218</c:v>
                </c:pt>
                <c:pt idx="3457">
                  <c:v>100.8218</c:v>
                </c:pt>
                <c:pt idx="3458">
                  <c:v>100.8218</c:v>
                </c:pt>
                <c:pt idx="3459">
                  <c:v>100.8218</c:v>
                </c:pt>
                <c:pt idx="3460">
                  <c:v>100.8218</c:v>
                </c:pt>
                <c:pt idx="3461">
                  <c:v>100.8218</c:v>
                </c:pt>
                <c:pt idx="3462">
                  <c:v>100.8218</c:v>
                </c:pt>
                <c:pt idx="3463">
                  <c:v>100.8218</c:v>
                </c:pt>
                <c:pt idx="3464">
                  <c:v>100.8218</c:v>
                </c:pt>
                <c:pt idx="3465">
                  <c:v>100.8218</c:v>
                </c:pt>
                <c:pt idx="3466">
                  <c:v>100.8218</c:v>
                </c:pt>
                <c:pt idx="3467">
                  <c:v>100.8218</c:v>
                </c:pt>
                <c:pt idx="3468">
                  <c:v>100.8218</c:v>
                </c:pt>
                <c:pt idx="3469">
                  <c:v>100.8218</c:v>
                </c:pt>
                <c:pt idx="3470">
                  <c:v>100.8218</c:v>
                </c:pt>
                <c:pt idx="3471">
                  <c:v>100.8218</c:v>
                </c:pt>
                <c:pt idx="3472">
                  <c:v>100.8218</c:v>
                </c:pt>
                <c:pt idx="3473">
                  <c:v>100.8218</c:v>
                </c:pt>
                <c:pt idx="3474">
                  <c:v>100.8218</c:v>
                </c:pt>
                <c:pt idx="3475">
                  <c:v>100.8218</c:v>
                </c:pt>
                <c:pt idx="3476">
                  <c:v>100.8218</c:v>
                </c:pt>
                <c:pt idx="3477">
                  <c:v>100.8218</c:v>
                </c:pt>
                <c:pt idx="3478">
                  <c:v>100.8218</c:v>
                </c:pt>
                <c:pt idx="3479">
                  <c:v>100.8219</c:v>
                </c:pt>
                <c:pt idx="3480">
                  <c:v>100.8219</c:v>
                </c:pt>
                <c:pt idx="3481">
                  <c:v>100.8219</c:v>
                </c:pt>
                <c:pt idx="3482">
                  <c:v>100.8219</c:v>
                </c:pt>
                <c:pt idx="3483">
                  <c:v>100.8219</c:v>
                </c:pt>
                <c:pt idx="3484">
                  <c:v>100.8219</c:v>
                </c:pt>
                <c:pt idx="3485">
                  <c:v>100.8219</c:v>
                </c:pt>
                <c:pt idx="3486">
                  <c:v>100.8219</c:v>
                </c:pt>
                <c:pt idx="3487">
                  <c:v>100.8219</c:v>
                </c:pt>
                <c:pt idx="3488">
                  <c:v>100.8219</c:v>
                </c:pt>
                <c:pt idx="3489">
                  <c:v>100.8219</c:v>
                </c:pt>
                <c:pt idx="3490">
                  <c:v>100.8219</c:v>
                </c:pt>
                <c:pt idx="3491">
                  <c:v>100.8219</c:v>
                </c:pt>
                <c:pt idx="3492">
                  <c:v>100.8219</c:v>
                </c:pt>
                <c:pt idx="3493">
                  <c:v>100.8219</c:v>
                </c:pt>
                <c:pt idx="3494">
                  <c:v>100.8219</c:v>
                </c:pt>
                <c:pt idx="3495">
                  <c:v>100.8219</c:v>
                </c:pt>
                <c:pt idx="3496">
                  <c:v>100.8219</c:v>
                </c:pt>
                <c:pt idx="3497">
                  <c:v>100.8219</c:v>
                </c:pt>
                <c:pt idx="3498">
                  <c:v>100.8219</c:v>
                </c:pt>
                <c:pt idx="3499">
                  <c:v>100.8219</c:v>
                </c:pt>
                <c:pt idx="3500">
                  <c:v>100.8219</c:v>
                </c:pt>
                <c:pt idx="3501">
                  <c:v>100.8219</c:v>
                </c:pt>
                <c:pt idx="3502">
                  <c:v>100.8219</c:v>
                </c:pt>
                <c:pt idx="3503">
                  <c:v>100.8219</c:v>
                </c:pt>
                <c:pt idx="3504">
                  <c:v>100.82199999999999</c:v>
                </c:pt>
                <c:pt idx="3505">
                  <c:v>100.82199999999999</c:v>
                </c:pt>
                <c:pt idx="3506">
                  <c:v>100.82210000000001</c:v>
                </c:pt>
                <c:pt idx="3507">
                  <c:v>100.82210000000001</c:v>
                </c:pt>
                <c:pt idx="3508">
                  <c:v>100.82210000000001</c:v>
                </c:pt>
                <c:pt idx="3509">
                  <c:v>100.82210000000001</c:v>
                </c:pt>
                <c:pt idx="3510">
                  <c:v>100.8222</c:v>
                </c:pt>
                <c:pt idx="3511">
                  <c:v>100.8222</c:v>
                </c:pt>
                <c:pt idx="3512">
                  <c:v>100.82229999999998</c:v>
                </c:pt>
                <c:pt idx="3513">
                  <c:v>100.82229999999998</c:v>
                </c:pt>
                <c:pt idx="3514">
                  <c:v>100.82229999999998</c:v>
                </c:pt>
                <c:pt idx="3515">
                  <c:v>100.82229999999998</c:v>
                </c:pt>
                <c:pt idx="3516">
                  <c:v>100.82229999999998</c:v>
                </c:pt>
                <c:pt idx="3517">
                  <c:v>100.82229999999998</c:v>
                </c:pt>
                <c:pt idx="3518">
                  <c:v>100.82229999999998</c:v>
                </c:pt>
                <c:pt idx="3519">
                  <c:v>100.82229999999998</c:v>
                </c:pt>
                <c:pt idx="3520">
                  <c:v>100.82229999999998</c:v>
                </c:pt>
                <c:pt idx="3521">
                  <c:v>100.82229999999998</c:v>
                </c:pt>
                <c:pt idx="3522">
                  <c:v>100.82229999999998</c:v>
                </c:pt>
                <c:pt idx="3523">
                  <c:v>100.82229999999998</c:v>
                </c:pt>
                <c:pt idx="3524">
                  <c:v>100.82229999999998</c:v>
                </c:pt>
                <c:pt idx="3525">
                  <c:v>100.82229999999998</c:v>
                </c:pt>
                <c:pt idx="3526">
                  <c:v>100.82229999999998</c:v>
                </c:pt>
                <c:pt idx="3527">
                  <c:v>100.82229999999998</c:v>
                </c:pt>
                <c:pt idx="3528">
                  <c:v>100.82229999999998</c:v>
                </c:pt>
                <c:pt idx="3529">
                  <c:v>100.82239999999985</c:v>
                </c:pt>
                <c:pt idx="3530">
                  <c:v>100.82239999999985</c:v>
                </c:pt>
                <c:pt idx="3531">
                  <c:v>100.82239999999985</c:v>
                </c:pt>
                <c:pt idx="3532">
                  <c:v>100.82239999999985</c:v>
                </c:pt>
                <c:pt idx="3533">
                  <c:v>100.82239999999985</c:v>
                </c:pt>
                <c:pt idx="3534">
                  <c:v>100.82239999999985</c:v>
                </c:pt>
                <c:pt idx="3535">
                  <c:v>100.82239999999985</c:v>
                </c:pt>
                <c:pt idx="3536">
                  <c:v>100.82239999999985</c:v>
                </c:pt>
                <c:pt idx="3537">
                  <c:v>100.82239999999985</c:v>
                </c:pt>
                <c:pt idx="3538">
                  <c:v>100.82239999999985</c:v>
                </c:pt>
                <c:pt idx="3539">
                  <c:v>100.82239999999985</c:v>
                </c:pt>
                <c:pt idx="3540">
                  <c:v>100.82239999999985</c:v>
                </c:pt>
                <c:pt idx="3541">
                  <c:v>100.82239999999985</c:v>
                </c:pt>
                <c:pt idx="3542">
                  <c:v>100.82239999999985</c:v>
                </c:pt>
                <c:pt idx="3543">
                  <c:v>100.82239999999985</c:v>
                </c:pt>
                <c:pt idx="3544">
                  <c:v>100.82239999999985</c:v>
                </c:pt>
                <c:pt idx="3545">
                  <c:v>100.82239999999985</c:v>
                </c:pt>
                <c:pt idx="3546">
                  <c:v>100.82239999999985</c:v>
                </c:pt>
                <c:pt idx="3547">
                  <c:v>100.82239999999985</c:v>
                </c:pt>
                <c:pt idx="3548">
                  <c:v>100.82239999999985</c:v>
                </c:pt>
                <c:pt idx="3549">
                  <c:v>100.82239999999985</c:v>
                </c:pt>
                <c:pt idx="3550">
                  <c:v>100.82239999999985</c:v>
                </c:pt>
                <c:pt idx="3551">
                  <c:v>100.82239999999985</c:v>
                </c:pt>
                <c:pt idx="3552">
                  <c:v>100.82239999999985</c:v>
                </c:pt>
                <c:pt idx="3553">
                  <c:v>100.82239999999985</c:v>
                </c:pt>
                <c:pt idx="3554">
                  <c:v>100.82239999999985</c:v>
                </c:pt>
                <c:pt idx="3555">
                  <c:v>100.82239999999985</c:v>
                </c:pt>
                <c:pt idx="3556">
                  <c:v>100.82250000000001</c:v>
                </c:pt>
                <c:pt idx="3557">
                  <c:v>100.82250000000001</c:v>
                </c:pt>
                <c:pt idx="3558">
                  <c:v>100.82250000000001</c:v>
                </c:pt>
                <c:pt idx="3559">
                  <c:v>100.82259999999998</c:v>
                </c:pt>
                <c:pt idx="3560">
                  <c:v>100.82269999999998</c:v>
                </c:pt>
                <c:pt idx="3561">
                  <c:v>100.82279999999975</c:v>
                </c:pt>
              </c:numCache>
            </c:numRef>
          </c:xVal>
          <c:yVal>
            <c:numRef>
              <c:f>'Ground Run'!$O$3:$O$3564</c:f>
              <c:numCache>
                <c:formatCode>General</c:formatCode>
                <c:ptCount val="3562"/>
                <c:pt idx="0">
                  <c:v>0.98272443929384845</c:v>
                </c:pt>
                <c:pt idx="1">
                  <c:v>0.98272426280945901</c:v>
                </c:pt>
                <c:pt idx="2">
                  <c:v>0.98272443929384845</c:v>
                </c:pt>
                <c:pt idx="3">
                  <c:v>0.98272443929384845</c:v>
                </c:pt>
                <c:pt idx="4">
                  <c:v>0.98272443929384845</c:v>
                </c:pt>
                <c:pt idx="5">
                  <c:v>0.98272443929384845</c:v>
                </c:pt>
                <c:pt idx="6">
                  <c:v>0.98272443929384845</c:v>
                </c:pt>
                <c:pt idx="7">
                  <c:v>0.98272443929384845</c:v>
                </c:pt>
                <c:pt idx="8">
                  <c:v>0.98272443929384845</c:v>
                </c:pt>
                <c:pt idx="9">
                  <c:v>0.98272443929384845</c:v>
                </c:pt>
                <c:pt idx="10">
                  <c:v>0.98272443929384845</c:v>
                </c:pt>
                <c:pt idx="11">
                  <c:v>0.98272443929384845</c:v>
                </c:pt>
                <c:pt idx="12">
                  <c:v>0.98272443929384845</c:v>
                </c:pt>
                <c:pt idx="13">
                  <c:v>0.98272443929384845</c:v>
                </c:pt>
                <c:pt idx="14">
                  <c:v>0.98272443929384845</c:v>
                </c:pt>
                <c:pt idx="15">
                  <c:v>0.98272443929384845</c:v>
                </c:pt>
                <c:pt idx="16">
                  <c:v>0.98272443929384845</c:v>
                </c:pt>
                <c:pt idx="17">
                  <c:v>0.98272443929384845</c:v>
                </c:pt>
                <c:pt idx="18">
                  <c:v>0.98272443929384845</c:v>
                </c:pt>
                <c:pt idx="19">
                  <c:v>0.98272443929384845</c:v>
                </c:pt>
                <c:pt idx="20">
                  <c:v>0.98272443929384845</c:v>
                </c:pt>
                <c:pt idx="21">
                  <c:v>0.98272443929384845</c:v>
                </c:pt>
                <c:pt idx="22">
                  <c:v>0.98272443929384845</c:v>
                </c:pt>
                <c:pt idx="23">
                  <c:v>0.98272443929384845</c:v>
                </c:pt>
                <c:pt idx="24">
                  <c:v>0.98272443929384845</c:v>
                </c:pt>
                <c:pt idx="25">
                  <c:v>0.98272443929384845</c:v>
                </c:pt>
                <c:pt idx="26">
                  <c:v>0.98272443929384845</c:v>
                </c:pt>
                <c:pt idx="27">
                  <c:v>0.98272443929384845</c:v>
                </c:pt>
                <c:pt idx="28">
                  <c:v>0.98272443929384845</c:v>
                </c:pt>
                <c:pt idx="29">
                  <c:v>0.98272443929384845</c:v>
                </c:pt>
                <c:pt idx="30">
                  <c:v>0.98272443929384845</c:v>
                </c:pt>
                <c:pt idx="31">
                  <c:v>0.98272443929384845</c:v>
                </c:pt>
                <c:pt idx="32">
                  <c:v>0.98272443929384845</c:v>
                </c:pt>
                <c:pt idx="33">
                  <c:v>0.98272443929384845</c:v>
                </c:pt>
                <c:pt idx="34">
                  <c:v>0.98272443929384845</c:v>
                </c:pt>
                <c:pt idx="35">
                  <c:v>0.98272443929384845</c:v>
                </c:pt>
                <c:pt idx="36">
                  <c:v>0.98272443929384845</c:v>
                </c:pt>
                <c:pt idx="37">
                  <c:v>0.98272443929384845</c:v>
                </c:pt>
                <c:pt idx="38">
                  <c:v>0.98272443929384845</c:v>
                </c:pt>
                <c:pt idx="39">
                  <c:v>0.98272443929384845</c:v>
                </c:pt>
                <c:pt idx="40">
                  <c:v>0.98272443929384845</c:v>
                </c:pt>
                <c:pt idx="41">
                  <c:v>0.98272443929384845</c:v>
                </c:pt>
                <c:pt idx="42">
                  <c:v>0.98272443929384845</c:v>
                </c:pt>
                <c:pt idx="43">
                  <c:v>0.98272443929384845</c:v>
                </c:pt>
                <c:pt idx="44">
                  <c:v>0.98272443929384845</c:v>
                </c:pt>
                <c:pt idx="45">
                  <c:v>0.98272443929384845</c:v>
                </c:pt>
                <c:pt idx="46">
                  <c:v>0.98272443929384845</c:v>
                </c:pt>
                <c:pt idx="47">
                  <c:v>0.98272443929384845</c:v>
                </c:pt>
                <c:pt idx="48">
                  <c:v>0.98272473443156905</c:v>
                </c:pt>
                <c:pt idx="49">
                  <c:v>0.98272473443156905</c:v>
                </c:pt>
                <c:pt idx="50">
                  <c:v>0.98272443929384845</c:v>
                </c:pt>
                <c:pt idx="51">
                  <c:v>0.98272443929384845</c:v>
                </c:pt>
                <c:pt idx="52">
                  <c:v>0.98272473443156905</c:v>
                </c:pt>
                <c:pt idx="53">
                  <c:v>0.98272473443156905</c:v>
                </c:pt>
                <c:pt idx="54">
                  <c:v>0.98272443929384845</c:v>
                </c:pt>
                <c:pt idx="55">
                  <c:v>0.98272473443156905</c:v>
                </c:pt>
                <c:pt idx="56">
                  <c:v>0.98272473443156905</c:v>
                </c:pt>
                <c:pt idx="57">
                  <c:v>0.98272473443156905</c:v>
                </c:pt>
                <c:pt idx="58">
                  <c:v>0.98272473443156905</c:v>
                </c:pt>
                <c:pt idx="59">
                  <c:v>0.98272473443156905</c:v>
                </c:pt>
                <c:pt idx="60">
                  <c:v>0.98272473443156905</c:v>
                </c:pt>
                <c:pt idx="61">
                  <c:v>0.98272473443156905</c:v>
                </c:pt>
                <c:pt idx="62">
                  <c:v>0.98272415711824701</c:v>
                </c:pt>
                <c:pt idx="63">
                  <c:v>0.98272445225597826</c:v>
                </c:pt>
                <c:pt idx="64">
                  <c:v>0.98272445225597826</c:v>
                </c:pt>
                <c:pt idx="65">
                  <c:v>0.98272445225597826</c:v>
                </c:pt>
                <c:pt idx="66">
                  <c:v>0.98272445225597826</c:v>
                </c:pt>
                <c:pt idx="67">
                  <c:v>0.98272445225597826</c:v>
                </c:pt>
                <c:pt idx="68">
                  <c:v>0.98272445225597826</c:v>
                </c:pt>
                <c:pt idx="69">
                  <c:v>0.98272445225597826</c:v>
                </c:pt>
                <c:pt idx="70">
                  <c:v>0.98272445225597826</c:v>
                </c:pt>
                <c:pt idx="71">
                  <c:v>0.98272445225597826</c:v>
                </c:pt>
                <c:pt idx="72">
                  <c:v>0.98272445225597826</c:v>
                </c:pt>
                <c:pt idx="73">
                  <c:v>0.98272445225597826</c:v>
                </c:pt>
                <c:pt idx="74">
                  <c:v>0.98272445225597826</c:v>
                </c:pt>
                <c:pt idx="75">
                  <c:v>0.98272445225597826</c:v>
                </c:pt>
                <c:pt idx="76">
                  <c:v>0.98272445225597826</c:v>
                </c:pt>
                <c:pt idx="77">
                  <c:v>0.98272445225597826</c:v>
                </c:pt>
                <c:pt idx="78">
                  <c:v>0.98272445225597826</c:v>
                </c:pt>
                <c:pt idx="79">
                  <c:v>0.98272445225597826</c:v>
                </c:pt>
                <c:pt idx="80">
                  <c:v>0.98272445225597826</c:v>
                </c:pt>
                <c:pt idx="81">
                  <c:v>0.98272445225597826</c:v>
                </c:pt>
                <c:pt idx="82">
                  <c:v>0.98272445225597826</c:v>
                </c:pt>
                <c:pt idx="83">
                  <c:v>0.98272363786087946</c:v>
                </c:pt>
                <c:pt idx="84">
                  <c:v>0.98272363786087946</c:v>
                </c:pt>
                <c:pt idx="85">
                  <c:v>0.98272363786087946</c:v>
                </c:pt>
                <c:pt idx="86">
                  <c:v>0.98272402151442595</c:v>
                </c:pt>
                <c:pt idx="87">
                  <c:v>0.98272402151442595</c:v>
                </c:pt>
                <c:pt idx="88">
                  <c:v>0.98272402151442595</c:v>
                </c:pt>
                <c:pt idx="89">
                  <c:v>0.98272402151442595</c:v>
                </c:pt>
                <c:pt idx="90">
                  <c:v>0.98272402151442595</c:v>
                </c:pt>
                <c:pt idx="91">
                  <c:v>0.98272402151442595</c:v>
                </c:pt>
                <c:pt idx="92">
                  <c:v>0.98272402151442595</c:v>
                </c:pt>
                <c:pt idx="93">
                  <c:v>0.98272402151442595</c:v>
                </c:pt>
                <c:pt idx="94">
                  <c:v>0.98272402151442595</c:v>
                </c:pt>
                <c:pt idx="95">
                  <c:v>0.98272402151442595</c:v>
                </c:pt>
                <c:pt idx="96">
                  <c:v>0.98272402151442595</c:v>
                </c:pt>
                <c:pt idx="97">
                  <c:v>0.98272362168257565</c:v>
                </c:pt>
                <c:pt idx="98">
                  <c:v>0.98272368073561256</c:v>
                </c:pt>
                <c:pt idx="99">
                  <c:v>0.98272368073561256</c:v>
                </c:pt>
                <c:pt idx="100">
                  <c:v>0.98272368073561256</c:v>
                </c:pt>
                <c:pt idx="101">
                  <c:v>0.98272368073561256</c:v>
                </c:pt>
                <c:pt idx="102">
                  <c:v>0.98272368073561256</c:v>
                </c:pt>
                <c:pt idx="103">
                  <c:v>0.98272368073561256</c:v>
                </c:pt>
                <c:pt idx="104">
                  <c:v>0.98272368073561256</c:v>
                </c:pt>
                <c:pt idx="105">
                  <c:v>0.98272368073561256</c:v>
                </c:pt>
                <c:pt idx="106">
                  <c:v>0.98272368073561256</c:v>
                </c:pt>
                <c:pt idx="107">
                  <c:v>0.98272368073561256</c:v>
                </c:pt>
                <c:pt idx="108">
                  <c:v>0.98272368073561256</c:v>
                </c:pt>
                <c:pt idx="109">
                  <c:v>0.98272368073561256</c:v>
                </c:pt>
                <c:pt idx="110">
                  <c:v>0.98272368073561256</c:v>
                </c:pt>
                <c:pt idx="111">
                  <c:v>0.98272368073561256</c:v>
                </c:pt>
                <c:pt idx="112">
                  <c:v>0.98272368073561256</c:v>
                </c:pt>
                <c:pt idx="113">
                  <c:v>0.98272362168257565</c:v>
                </c:pt>
                <c:pt idx="114">
                  <c:v>0.98272362168257565</c:v>
                </c:pt>
                <c:pt idx="115">
                  <c:v>0.98272362168257565</c:v>
                </c:pt>
                <c:pt idx="116">
                  <c:v>0.98272362168257565</c:v>
                </c:pt>
                <c:pt idx="117">
                  <c:v>0.98272362168257565</c:v>
                </c:pt>
                <c:pt idx="118">
                  <c:v>0.98272362168257565</c:v>
                </c:pt>
                <c:pt idx="119">
                  <c:v>0.98272362168257565</c:v>
                </c:pt>
                <c:pt idx="120">
                  <c:v>0.98272362168257565</c:v>
                </c:pt>
                <c:pt idx="121">
                  <c:v>0.98272362168257565</c:v>
                </c:pt>
                <c:pt idx="122">
                  <c:v>0.98272362168257565</c:v>
                </c:pt>
                <c:pt idx="123">
                  <c:v>0.98272362168257565</c:v>
                </c:pt>
                <c:pt idx="124">
                  <c:v>0.98272362168257565</c:v>
                </c:pt>
                <c:pt idx="125">
                  <c:v>0.98272362168257565</c:v>
                </c:pt>
                <c:pt idx="126">
                  <c:v>0.98272362168257565</c:v>
                </c:pt>
                <c:pt idx="127">
                  <c:v>0.98272362168257565</c:v>
                </c:pt>
                <c:pt idx="128">
                  <c:v>0.98272362168257565</c:v>
                </c:pt>
                <c:pt idx="129">
                  <c:v>0.98272362168257565</c:v>
                </c:pt>
                <c:pt idx="130">
                  <c:v>0.98272362168257565</c:v>
                </c:pt>
                <c:pt idx="131">
                  <c:v>0.98272362168257565</c:v>
                </c:pt>
                <c:pt idx="132">
                  <c:v>0.98272394673290242</c:v>
                </c:pt>
                <c:pt idx="133">
                  <c:v>0.98272391682030102</c:v>
                </c:pt>
                <c:pt idx="134">
                  <c:v>0.98272391682030102</c:v>
                </c:pt>
                <c:pt idx="135">
                  <c:v>0.98272391682030102</c:v>
                </c:pt>
                <c:pt idx="136">
                  <c:v>0.98272391682030102</c:v>
                </c:pt>
                <c:pt idx="137">
                  <c:v>0.98272391682030102</c:v>
                </c:pt>
                <c:pt idx="138">
                  <c:v>0.98272391682030102</c:v>
                </c:pt>
                <c:pt idx="139">
                  <c:v>0.98272391682030102</c:v>
                </c:pt>
                <c:pt idx="140">
                  <c:v>0.98272391682030102</c:v>
                </c:pt>
                <c:pt idx="141">
                  <c:v>0.98272391682030102</c:v>
                </c:pt>
                <c:pt idx="142">
                  <c:v>0.98272391682030102</c:v>
                </c:pt>
                <c:pt idx="143">
                  <c:v>0.98272391682030102</c:v>
                </c:pt>
                <c:pt idx="144">
                  <c:v>0.98272391682030102</c:v>
                </c:pt>
                <c:pt idx="145">
                  <c:v>0.98272391682030102</c:v>
                </c:pt>
                <c:pt idx="146">
                  <c:v>0.98272391682030102</c:v>
                </c:pt>
                <c:pt idx="147">
                  <c:v>0.98272391682030102</c:v>
                </c:pt>
                <c:pt idx="148">
                  <c:v>0.98272391682030102</c:v>
                </c:pt>
                <c:pt idx="149">
                  <c:v>0.98272391682030102</c:v>
                </c:pt>
                <c:pt idx="150">
                  <c:v>0.98272391682030102</c:v>
                </c:pt>
                <c:pt idx="151">
                  <c:v>0.98272391682030102</c:v>
                </c:pt>
                <c:pt idx="152">
                  <c:v>0.98272391682030102</c:v>
                </c:pt>
                <c:pt idx="153">
                  <c:v>0.98272391682030102</c:v>
                </c:pt>
                <c:pt idx="154">
                  <c:v>0.98272391682030102</c:v>
                </c:pt>
                <c:pt idx="155">
                  <c:v>0.98272391682030102</c:v>
                </c:pt>
                <c:pt idx="156">
                  <c:v>0.98272391682030102</c:v>
                </c:pt>
                <c:pt idx="157">
                  <c:v>0.98272391682030102</c:v>
                </c:pt>
                <c:pt idx="158">
                  <c:v>0.98272391682030102</c:v>
                </c:pt>
                <c:pt idx="159">
                  <c:v>0.98272391682030102</c:v>
                </c:pt>
                <c:pt idx="160">
                  <c:v>0.98272424187063356</c:v>
                </c:pt>
                <c:pt idx="161">
                  <c:v>0.98272424187063356</c:v>
                </c:pt>
                <c:pt idx="162">
                  <c:v>0.98272436052397705</c:v>
                </c:pt>
                <c:pt idx="163">
                  <c:v>0.98272424187063356</c:v>
                </c:pt>
                <c:pt idx="164">
                  <c:v>0.98272391682030102</c:v>
                </c:pt>
                <c:pt idx="165">
                  <c:v>0.98272424187063356</c:v>
                </c:pt>
                <c:pt idx="166">
                  <c:v>0.98272391682030102</c:v>
                </c:pt>
                <c:pt idx="167">
                  <c:v>0.98272391682030102</c:v>
                </c:pt>
                <c:pt idx="168">
                  <c:v>0.98272391682030102</c:v>
                </c:pt>
                <c:pt idx="169">
                  <c:v>0.98272391682030102</c:v>
                </c:pt>
                <c:pt idx="170">
                  <c:v>0.98272424187063356</c:v>
                </c:pt>
                <c:pt idx="171">
                  <c:v>0.98272453700836004</c:v>
                </c:pt>
                <c:pt idx="172">
                  <c:v>0.98272436052397705</c:v>
                </c:pt>
                <c:pt idx="173">
                  <c:v>0.98272453700836004</c:v>
                </c:pt>
                <c:pt idx="174">
                  <c:v>0.98272453700836004</c:v>
                </c:pt>
                <c:pt idx="175">
                  <c:v>0.98272453700836004</c:v>
                </c:pt>
                <c:pt idx="176">
                  <c:v>0.98272453700836004</c:v>
                </c:pt>
                <c:pt idx="177">
                  <c:v>0.98272453700836004</c:v>
                </c:pt>
                <c:pt idx="178">
                  <c:v>0.98272453700836004</c:v>
                </c:pt>
                <c:pt idx="179">
                  <c:v>0.98272436052397705</c:v>
                </c:pt>
                <c:pt idx="180">
                  <c:v>0.98272436052397705</c:v>
                </c:pt>
                <c:pt idx="181">
                  <c:v>0.98272436052397705</c:v>
                </c:pt>
                <c:pt idx="182">
                  <c:v>0.98272453700836004</c:v>
                </c:pt>
                <c:pt idx="183">
                  <c:v>0.98272453700836004</c:v>
                </c:pt>
                <c:pt idx="184">
                  <c:v>0.98272436052397705</c:v>
                </c:pt>
                <c:pt idx="185">
                  <c:v>0.98272453700836004</c:v>
                </c:pt>
                <c:pt idx="186">
                  <c:v>0.98272453700836004</c:v>
                </c:pt>
                <c:pt idx="187">
                  <c:v>0.98272436052397705</c:v>
                </c:pt>
                <c:pt idx="188">
                  <c:v>0.98272424187063356</c:v>
                </c:pt>
                <c:pt idx="189">
                  <c:v>0.98272424187063356</c:v>
                </c:pt>
                <c:pt idx="190">
                  <c:v>0.98272424187063356</c:v>
                </c:pt>
                <c:pt idx="191">
                  <c:v>0.98272424187063356</c:v>
                </c:pt>
                <c:pt idx="192">
                  <c:v>0.98272424187063356</c:v>
                </c:pt>
                <c:pt idx="193">
                  <c:v>0.98272424187063356</c:v>
                </c:pt>
                <c:pt idx="194">
                  <c:v>0.98272424187063356</c:v>
                </c:pt>
                <c:pt idx="195">
                  <c:v>0.98272424187063356</c:v>
                </c:pt>
                <c:pt idx="196">
                  <c:v>0.98272436052397705</c:v>
                </c:pt>
                <c:pt idx="197">
                  <c:v>0.98272424187063356</c:v>
                </c:pt>
                <c:pt idx="198">
                  <c:v>0.98272453700836004</c:v>
                </c:pt>
                <c:pt idx="199">
                  <c:v>0.98272453700836004</c:v>
                </c:pt>
                <c:pt idx="200">
                  <c:v>0.98272453700836004</c:v>
                </c:pt>
                <c:pt idx="201">
                  <c:v>0.98272436052397705</c:v>
                </c:pt>
                <c:pt idx="202">
                  <c:v>0.98272453700836004</c:v>
                </c:pt>
                <c:pt idx="203">
                  <c:v>0.98272436052397705</c:v>
                </c:pt>
                <c:pt idx="204">
                  <c:v>0.98272462652094805</c:v>
                </c:pt>
                <c:pt idx="205">
                  <c:v>0.98272462652094805</c:v>
                </c:pt>
                <c:pt idx="206">
                  <c:v>0.98272462652094805</c:v>
                </c:pt>
                <c:pt idx="207">
                  <c:v>0.98272462652094805</c:v>
                </c:pt>
                <c:pt idx="208">
                  <c:v>0.98272462652094805</c:v>
                </c:pt>
                <c:pt idx="209">
                  <c:v>0.98272462652094805</c:v>
                </c:pt>
                <c:pt idx="210">
                  <c:v>0.98272462652094805</c:v>
                </c:pt>
                <c:pt idx="211">
                  <c:v>0.98272462652094805</c:v>
                </c:pt>
                <c:pt idx="212">
                  <c:v>0.98272462652094805</c:v>
                </c:pt>
                <c:pt idx="213">
                  <c:v>0.98272453700836004</c:v>
                </c:pt>
                <c:pt idx="214">
                  <c:v>0.98272453700836004</c:v>
                </c:pt>
                <c:pt idx="215">
                  <c:v>0.98272453700836004</c:v>
                </c:pt>
                <c:pt idx="216">
                  <c:v>0.98272453700836004</c:v>
                </c:pt>
                <c:pt idx="217">
                  <c:v>0.98272462652094805</c:v>
                </c:pt>
                <c:pt idx="218">
                  <c:v>0.98272462652094805</c:v>
                </c:pt>
                <c:pt idx="219">
                  <c:v>0.98272462652094805</c:v>
                </c:pt>
                <c:pt idx="220">
                  <c:v>0.98272462652094805</c:v>
                </c:pt>
                <c:pt idx="221">
                  <c:v>0.98272462652094805</c:v>
                </c:pt>
                <c:pt idx="222">
                  <c:v>0.98272462652094805</c:v>
                </c:pt>
                <c:pt idx="223">
                  <c:v>0.98272462652094805</c:v>
                </c:pt>
                <c:pt idx="224">
                  <c:v>0.98272462652094805</c:v>
                </c:pt>
                <c:pt idx="225">
                  <c:v>0.98272462652094805</c:v>
                </c:pt>
                <c:pt idx="226">
                  <c:v>0.98272462652094805</c:v>
                </c:pt>
                <c:pt idx="227">
                  <c:v>0.98272480300532405</c:v>
                </c:pt>
                <c:pt idx="228">
                  <c:v>0.98272462652094805</c:v>
                </c:pt>
                <c:pt idx="229">
                  <c:v>0.98272462652094805</c:v>
                </c:pt>
                <c:pt idx="230">
                  <c:v>0.98272462652094805</c:v>
                </c:pt>
                <c:pt idx="231">
                  <c:v>0.98272453700836004</c:v>
                </c:pt>
                <c:pt idx="232">
                  <c:v>0.98272462652094805</c:v>
                </c:pt>
                <c:pt idx="233">
                  <c:v>0.98272453700836004</c:v>
                </c:pt>
                <c:pt idx="234">
                  <c:v>0.98272453700836004</c:v>
                </c:pt>
                <c:pt idx="235">
                  <c:v>0.98272462652094805</c:v>
                </c:pt>
                <c:pt idx="236">
                  <c:v>0.98272453700836004</c:v>
                </c:pt>
                <c:pt idx="237">
                  <c:v>0.98272462652094805</c:v>
                </c:pt>
                <c:pt idx="238">
                  <c:v>0.98272462652094805</c:v>
                </c:pt>
                <c:pt idx="239">
                  <c:v>0.98272462652094805</c:v>
                </c:pt>
                <c:pt idx="240">
                  <c:v>0.98272462652094805</c:v>
                </c:pt>
                <c:pt idx="241">
                  <c:v>0.98272453700836004</c:v>
                </c:pt>
                <c:pt idx="242">
                  <c:v>0.98272462652094805</c:v>
                </c:pt>
                <c:pt idx="243">
                  <c:v>0.98272462652094805</c:v>
                </c:pt>
                <c:pt idx="244">
                  <c:v>0.98272462652094805</c:v>
                </c:pt>
                <c:pt idx="245">
                  <c:v>0.98272462652094805</c:v>
                </c:pt>
                <c:pt idx="246">
                  <c:v>0.98272462652094805</c:v>
                </c:pt>
                <c:pt idx="247">
                  <c:v>0.98272462652094805</c:v>
                </c:pt>
                <c:pt idx="248">
                  <c:v>0.98272453700836004</c:v>
                </c:pt>
                <c:pt idx="249">
                  <c:v>0.98272436052397705</c:v>
                </c:pt>
                <c:pt idx="250">
                  <c:v>0.98272436052397705</c:v>
                </c:pt>
                <c:pt idx="251">
                  <c:v>0.98272436052397705</c:v>
                </c:pt>
                <c:pt idx="252">
                  <c:v>0.98272436052397705</c:v>
                </c:pt>
                <c:pt idx="253">
                  <c:v>0.98272424187063356</c:v>
                </c:pt>
                <c:pt idx="254">
                  <c:v>0.98272424187063356</c:v>
                </c:pt>
                <c:pt idx="255">
                  <c:v>0.98272424187063356</c:v>
                </c:pt>
                <c:pt idx="256">
                  <c:v>0.98272453700836004</c:v>
                </c:pt>
                <c:pt idx="257">
                  <c:v>0.98272453700836004</c:v>
                </c:pt>
                <c:pt idx="258">
                  <c:v>0.98272453700836004</c:v>
                </c:pt>
                <c:pt idx="259">
                  <c:v>0.98272453700836004</c:v>
                </c:pt>
                <c:pt idx="260">
                  <c:v>0.98272462652094805</c:v>
                </c:pt>
                <c:pt idx="261">
                  <c:v>0.98272462652094805</c:v>
                </c:pt>
                <c:pt idx="262">
                  <c:v>0.98272462652094805</c:v>
                </c:pt>
                <c:pt idx="263">
                  <c:v>0.98272462652094805</c:v>
                </c:pt>
                <c:pt idx="264">
                  <c:v>0.98272462652094805</c:v>
                </c:pt>
                <c:pt idx="265">
                  <c:v>0.98272462652094805</c:v>
                </c:pt>
                <c:pt idx="266">
                  <c:v>0.98272462652094805</c:v>
                </c:pt>
                <c:pt idx="267">
                  <c:v>0.98272462652094805</c:v>
                </c:pt>
                <c:pt idx="268">
                  <c:v>0.98272462652094805</c:v>
                </c:pt>
                <c:pt idx="269">
                  <c:v>0.98272452082973849</c:v>
                </c:pt>
                <c:pt idx="270">
                  <c:v>0.98272452082973849</c:v>
                </c:pt>
                <c:pt idx="271">
                  <c:v>0.98272452082973849</c:v>
                </c:pt>
                <c:pt idx="272">
                  <c:v>0.98272452082973849</c:v>
                </c:pt>
                <c:pt idx="273">
                  <c:v>0.98272452082973849</c:v>
                </c:pt>
                <c:pt idx="274">
                  <c:v>0.98272452082973849</c:v>
                </c:pt>
                <c:pt idx="275">
                  <c:v>0.98272452082973849</c:v>
                </c:pt>
                <c:pt idx="276">
                  <c:v>0.98272382508830403</c:v>
                </c:pt>
                <c:pt idx="277">
                  <c:v>0.98272352895349102</c:v>
                </c:pt>
                <c:pt idx="278">
                  <c:v>0.98272341129723451</c:v>
                </c:pt>
                <c:pt idx="279">
                  <c:v>0.98272341129723451</c:v>
                </c:pt>
                <c:pt idx="280">
                  <c:v>0.98272341129723451</c:v>
                </c:pt>
                <c:pt idx="281">
                  <c:v>0.98272341129723451</c:v>
                </c:pt>
                <c:pt idx="282">
                  <c:v>0.98272382508830403</c:v>
                </c:pt>
                <c:pt idx="283">
                  <c:v>0.98272382508830403</c:v>
                </c:pt>
                <c:pt idx="284">
                  <c:v>0.98272441613562345</c:v>
                </c:pt>
                <c:pt idx="285">
                  <c:v>0.98272409008821004</c:v>
                </c:pt>
                <c:pt idx="286">
                  <c:v>0.98272409008821004</c:v>
                </c:pt>
                <c:pt idx="287">
                  <c:v>0.98272382508830403</c:v>
                </c:pt>
                <c:pt idx="288">
                  <c:v>0.98272382508830403</c:v>
                </c:pt>
                <c:pt idx="289">
                  <c:v>0.98272415013863801</c:v>
                </c:pt>
                <c:pt idx="290">
                  <c:v>0.98272441613562345</c:v>
                </c:pt>
                <c:pt idx="291">
                  <c:v>0.98272409008821004</c:v>
                </c:pt>
                <c:pt idx="292">
                  <c:v>0.98272352895349102</c:v>
                </c:pt>
                <c:pt idx="293">
                  <c:v>0.98272382508830403</c:v>
                </c:pt>
                <c:pt idx="294">
                  <c:v>0.98272382508830403</c:v>
                </c:pt>
                <c:pt idx="295">
                  <c:v>0.98272341129723451</c:v>
                </c:pt>
                <c:pt idx="296">
                  <c:v>0.98272341129723451</c:v>
                </c:pt>
                <c:pt idx="297">
                  <c:v>0.98272382508830403</c:v>
                </c:pt>
                <c:pt idx="298">
                  <c:v>0.98272382508830403</c:v>
                </c:pt>
                <c:pt idx="299">
                  <c:v>0.98272382508830403</c:v>
                </c:pt>
                <c:pt idx="300">
                  <c:v>0.98272409008821004</c:v>
                </c:pt>
                <c:pt idx="301">
                  <c:v>0.98272409008821004</c:v>
                </c:pt>
                <c:pt idx="302">
                  <c:v>0.98272409008821004</c:v>
                </c:pt>
                <c:pt idx="303">
                  <c:v>0.98272409008821004</c:v>
                </c:pt>
                <c:pt idx="304">
                  <c:v>0.98272409008821004</c:v>
                </c:pt>
                <c:pt idx="305">
                  <c:v>0.98272409008821004</c:v>
                </c:pt>
                <c:pt idx="306">
                  <c:v>0.98272409008821004</c:v>
                </c:pt>
                <c:pt idx="307">
                  <c:v>0.98272409008821004</c:v>
                </c:pt>
                <c:pt idx="308">
                  <c:v>0.98272409008821004</c:v>
                </c:pt>
                <c:pt idx="309">
                  <c:v>0.98272382508830403</c:v>
                </c:pt>
                <c:pt idx="310">
                  <c:v>0.98272382508830403</c:v>
                </c:pt>
                <c:pt idx="311">
                  <c:v>0.98272409008821004</c:v>
                </c:pt>
                <c:pt idx="312">
                  <c:v>0.98272409008821004</c:v>
                </c:pt>
                <c:pt idx="313">
                  <c:v>0.98272409008821004</c:v>
                </c:pt>
                <c:pt idx="314">
                  <c:v>0.98272409008821004</c:v>
                </c:pt>
                <c:pt idx="315">
                  <c:v>0.98272409008821004</c:v>
                </c:pt>
                <c:pt idx="316">
                  <c:v>0.98272409008821004</c:v>
                </c:pt>
                <c:pt idx="317">
                  <c:v>0.98272409008821004</c:v>
                </c:pt>
                <c:pt idx="318">
                  <c:v>0.98272409008821004</c:v>
                </c:pt>
                <c:pt idx="319">
                  <c:v>0.98272409008821004</c:v>
                </c:pt>
                <c:pt idx="320">
                  <c:v>0.98272409008821004</c:v>
                </c:pt>
                <c:pt idx="321">
                  <c:v>0.98272409008821004</c:v>
                </c:pt>
                <c:pt idx="322">
                  <c:v>0.98272409008821004</c:v>
                </c:pt>
                <c:pt idx="323">
                  <c:v>0.98272409008821004</c:v>
                </c:pt>
                <c:pt idx="324">
                  <c:v>0.98272409008821004</c:v>
                </c:pt>
                <c:pt idx="325">
                  <c:v>0.98272409008821004</c:v>
                </c:pt>
                <c:pt idx="326">
                  <c:v>0.98272409008821004</c:v>
                </c:pt>
                <c:pt idx="327">
                  <c:v>0.98272409008821004</c:v>
                </c:pt>
                <c:pt idx="328">
                  <c:v>0.98272441613562345</c:v>
                </c:pt>
                <c:pt idx="329">
                  <c:v>0.98272409008821004</c:v>
                </c:pt>
                <c:pt idx="330">
                  <c:v>0.98272438522591843</c:v>
                </c:pt>
                <c:pt idx="331">
                  <c:v>0.98272409008821004</c:v>
                </c:pt>
                <c:pt idx="332">
                  <c:v>0.98272409008821004</c:v>
                </c:pt>
                <c:pt idx="333">
                  <c:v>0.98272409008821004</c:v>
                </c:pt>
                <c:pt idx="334">
                  <c:v>0.98272409008821004</c:v>
                </c:pt>
                <c:pt idx="335">
                  <c:v>0.98272438522591843</c:v>
                </c:pt>
                <c:pt idx="336">
                  <c:v>0.98272438522591843</c:v>
                </c:pt>
                <c:pt idx="337">
                  <c:v>0.98272409008821004</c:v>
                </c:pt>
                <c:pt idx="338">
                  <c:v>0.98272438522591843</c:v>
                </c:pt>
                <c:pt idx="339">
                  <c:v>0.98272438522591843</c:v>
                </c:pt>
                <c:pt idx="340">
                  <c:v>0.98272438522591843</c:v>
                </c:pt>
                <c:pt idx="341">
                  <c:v>0.98272438522591843</c:v>
                </c:pt>
                <c:pt idx="342">
                  <c:v>0.98272438522591843</c:v>
                </c:pt>
                <c:pt idx="343">
                  <c:v>0.98272438522591843</c:v>
                </c:pt>
                <c:pt idx="344">
                  <c:v>0.98272438522591843</c:v>
                </c:pt>
                <c:pt idx="345">
                  <c:v>0.98272438522591843</c:v>
                </c:pt>
                <c:pt idx="346">
                  <c:v>0.98272438522591843</c:v>
                </c:pt>
                <c:pt idx="347">
                  <c:v>0.98272438522591843</c:v>
                </c:pt>
                <c:pt idx="348">
                  <c:v>0.98272286312431201</c:v>
                </c:pt>
                <c:pt idx="349">
                  <c:v>0.98272283321170295</c:v>
                </c:pt>
                <c:pt idx="350">
                  <c:v>0.982724044447425</c:v>
                </c:pt>
                <c:pt idx="351">
                  <c:v>0.98272374930969897</c:v>
                </c:pt>
                <c:pt idx="352">
                  <c:v>0.98272342425936499</c:v>
                </c:pt>
                <c:pt idx="353">
                  <c:v>0.98272312912163251</c:v>
                </c:pt>
                <c:pt idx="354">
                  <c:v>0.98272312912163251</c:v>
                </c:pt>
                <c:pt idx="355">
                  <c:v>0.98272312912163251</c:v>
                </c:pt>
                <c:pt idx="356">
                  <c:v>0.98272312912163251</c:v>
                </c:pt>
                <c:pt idx="357">
                  <c:v>0.98272342425936499</c:v>
                </c:pt>
                <c:pt idx="358">
                  <c:v>0.98272374930969897</c:v>
                </c:pt>
                <c:pt idx="359">
                  <c:v>0.98272342425936499</c:v>
                </c:pt>
                <c:pt idx="360">
                  <c:v>0.98272374930969897</c:v>
                </c:pt>
                <c:pt idx="361">
                  <c:v>0.98272374930969897</c:v>
                </c:pt>
                <c:pt idx="362">
                  <c:v>0.98272374930969897</c:v>
                </c:pt>
                <c:pt idx="363">
                  <c:v>0.98272374930969897</c:v>
                </c:pt>
                <c:pt idx="364">
                  <c:v>0.982724044447425</c:v>
                </c:pt>
                <c:pt idx="365">
                  <c:v>0.982724044447425</c:v>
                </c:pt>
                <c:pt idx="366">
                  <c:v>0.982724044447425</c:v>
                </c:pt>
                <c:pt idx="367">
                  <c:v>0.982724044447425</c:v>
                </c:pt>
                <c:pt idx="368">
                  <c:v>0.9827241040474255</c:v>
                </c:pt>
                <c:pt idx="369">
                  <c:v>0.9827241040474255</c:v>
                </c:pt>
                <c:pt idx="370">
                  <c:v>0.982724044447425</c:v>
                </c:pt>
                <c:pt idx="371">
                  <c:v>0.982724044447425</c:v>
                </c:pt>
                <c:pt idx="372">
                  <c:v>0.98272374930969897</c:v>
                </c:pt>
                <c:pt idx="373">
                  <c:v>0.982724044447425</c:v>
                </c:pt>
                <c:pt idx="374">
                  <c:v>0.98272374930969897</c:v>
                </c:pt>
                <c:pt idx="375">
                  <c:v>0.98272374930969897</c:v>
                </c:pt>
                <c:pt idx="376">
                  <c:v>0.98272342425936499</c:v>
                </c:pt>
                <c:pt idx="377">
                  <c:v>0.98272371939709102</c:v>
                </c:pt>
                <c:pt idx="378">
                  <c:v>0.982724044447425</c:v>
                </c:pt>
                <c:pt idx="379">
                  <c:v>0.98272371939709102</c:v>
                </c:pt>
                <c:pt idx="380">
                  <c:v>0.98272374930969897</c:v>
                </c:pt>
                <c:pt idx="381">
                  <c:v>0.98272374930969897</c:v>
                </c:pt>
                <c:pt idx="382">
                  <c:v>0.98272374930969897</c:v>
                </c:pt>
                <c:pt idx="383">
                  <c:v>0.98272374930969897</c:v>
                </c:pt>
                <c:pt idx="384">
                  <c:v>0.98272374930969897</c:v>
                </c:pt>
                <c:pt idx="385">
                  <c:v>0.98272342425936499</c:v>
                </c:pt>
                <c:pt idx="386">
                  <c:v>0.98272371939709102</c:v>
                </c:pt>
                <c:pt idx="387">
                  <c:v>0.982724044447425</c:v>
                </c:pt>
                <c:pt idx="388">
                  <c:v>0.98272460558212305</c:v>
                </c:pt>
                <c:pt idx="389">
                  <c:v>0.98272374930969897</c:v>
                </c:pt>
                <c:pt idx="390">
                  <c:v>0.982724044447425</c:v>
                </c:pt>
                <c:pt idx="391">
                  <c:v>0.982724044447425</c:v>
                </c:pt>
                <c:pt idx="392">
                  <c:v>0.982724044447425</c:v>
                </c:pt>
                <c:pt idx="393">
                  <c:v>0.982724044447425</c:v>
                </c:pt>
                <c:pt idx="394">
                  <c:v>0.98272374930969897</c:v>
                </c:pt>
                <c:pt idx="395">
                  <c:v>0.982724044447425</c:v>
                </c:pt>
                <c:pt idx="396">
                  <c:v>0.98272342425936499</c:v>
                </c:pt>
                <c:pt idx="397">
                  <c:v>0.98272374930969897</c:v>
                </c:pt>
                <c:pt idx="398">
                  <c:v>0.98272374930969897</c:v>
                </c:pt>
                <c:pt idx="399">
                  <c:v>0.98272374930969897</c:v>
                </c:pt>
                <c:pt idx="400">
                  <c:v>0.98272374930969897</c:v>
                </c:pt>
                <c:pt idx="401">
                  <c:v>0.98272342425936499</c:v>
                </c:pt>
                <c:pt idx="402">
                  <c:v>0.98272342425936499</c:v>
                </c:pt>
                <c:pt idx="403">
                  <c:v>0.98272374930969897</c:v>
                </c:pt>
                <c:pt idx="404">
                  <c:v>0.98272374930969897</c:v>
                </c:pt>
                <c:pt idx="405">
                  <c:v>0.982724044447425</c:v>
                </c:pt>
                <c:pt idx="406">
                  <c:v>0.9827241040474255</c:v>
                </c:pt>
                <c:pt idx="407">
                  <c:v>0.9827241040474255</c:v>
                </c:pt>
                <c:pt idx="408">
                  <c:v>0.9827241040474255</c:v>
                </c:pt>
                <c:pt idx="409">
                  <c:v>0.982724044447425</c:v>
                </c:pt>
                <c:pt idx="410">
                  <c:v>0.982724044447425</c:v>
                </c:pt>
                <c:pt idx="411">
                  <c:v>0.982724044447425</c:v>
                </c:pt>
                <c:pt idx="412">
                  <c:v>0.982724044447425</c:v>
                </c:pt>
                <c:pt idx="413">
                  <c:v>0.982724044447425</c:v>
                </c:pt>
                <c:pt idx="414">
                  <c:v>0.982724044447425</c:v>
                </c:pt>
                <c:pt idx="415">
                  <c:v>0.982724044447425</c:v>
                </c:pt>
                <c:pt idx="416">
                  <c:v>0.982724044447425</c:v>
                </c:pt>
                <c:pt idx="417">
                  <c:v>0.982724044447425</c:v>
                </c:pt>
                <c:pt idx="418">
                  <c:v>0.982724044447425</c:v>
                </c:pt>
                <c:pt idx="419">
                  <c:v>0.982724044447425</c:v>
                </c:pt>
                <c:pt idx="420">
                  <c:v>0.982724044447425</c:v>
                </c:pt>
                <c:pt idx="421">
                  <c:v>0.982724044447425</c:v>
                </c:pt>
                <c:pt idx="422">
                  <c:v>0.982724044447425</c:v>
                </c:pt>
                <c:pt idx="423">
                  <c:v>0.982724044447425</c:v>
                </c:pt>
                <c:pt idx="424">
                  <c:v>0.982724044447425</c:v>
                </c:pt>
                <c:pt idx="425">
                  <c:v>0.982724044447425</c:v>
                </c:pt>
                <c:pt idx="426">
                  <c:v>0.982724044447425</c:v>
                </c:pt>
                <c:pt idx="427">
                  <c:v>0.982724044447425</c:v>
                </c:pt>
                <c:pt idx="428">
                  <c:v>0.982724044447425</c:v>
                </c:pt>
                <c:pt idx="429">
                  <c:v>0.982724044447425</c:v>
                </c:pt>
                <c:pt idx="430">
                  <c:v>0.982724044447425</c:v>
                </c:pt>
                <c:pt idx="431">
                  <c:v>0.982724044447425</c:v>
                </c:pt>
                <c:pt idx="432">
                  <c:v>0.982724044447425</c:v>
                </c:pt>
                <c:pt idx="433">
                  <c:v>0.982724044447425</c:v>
                </c:pt>
                <c:pt idx="434">
                  <c:v>0.982724044447425</c:v>
                </c:pt>
                <c:pt idx="435">
                  <c:v>0.982724044447425</c:v>
                </c:pt>
                <c:pt idx="436">
                  <c:v>0.982724044447425</c:v>
                </c:pt>
                <c:pt idx="437">
                  <c:v>0.982724044447425</c:v>
                </c:pt>
                <c:pt idx="438">
                  <c:v>0.982724044447425</c:v>
                </c:pt>
                <c:pt idx="439">
                  <c:v>0.982724044447425</c:v>
                </c:pt>
                <c:pt idx="440">
                  <c:v>0.982724044447425</c:v>
                </c:pt>
                <c:pt idx="441">
                  <c:v>0.982724044447425</c:v>
                </c:pt>
                <c:pt idx="442">
                  <c:v>0.982724044447425</c:v>
                </c:pt>
                <c:pt idx="443">
                  <c:v>0.982724044447425</c:v>
                </c:pt>
                <c:pt idx="444">
                  <c:v>0.982724044447425</c:v>
                </c:pt>
                <c:pt idx="445">
                  <c:v>0.982724044447425</c:v>
                </c:pt>
                <c:pt idx="446">
                  <c:v>0.982724044447425</c:v>
                </c:pt>
                <c:pt idx="447">
                  <c:v>0.982724044447425</c:v>
                </c:pt>
                <c:pt idx="448">
                  <c:v>0.982724044447425</c:v>
                </c:pt>
                <c:pt idx="449">
                  <c:v>0.982724044447425</c:v>
                </c:pt>
                <c:pt idx="450">
                  <c:v>0.982724044447425</c:v>
                </c:pt>
                <c:pt idx="451">
                  <c:v>0.982724044447425</c:v>
                </c:pt>
                <c:pt idx="452">
                  <c:v>0.982724044447425</c:v>
                </c:pt>
                <c:pt idx="453">
                  <c:v>0.982724044447425</c:v>
                </c:pt>
                <c:pt idx="454">
                  <c:v>0.982724044447425</c:v>
                </c:pt>
                <c:pt idx="455">
                  <c:v>0.982724044447425</c:v>
                </c:pt>
                <c:pt idx="456">
                  <c:v>0.982724044447425</c:v>
                </c:pt>
                <c:pt idx="457">
                  <c:v>0.982724044447425</c:v>
                </c:pt>
                <c:pt idx="458">
                  <c:v>0.982724044447425</c:v>
                </c:pt>
                <c:pt idx="459">
                  <c:v>0.982724044447425</c:v>
                </c:pt>
                <c:pt idx="460">
                  <c:v>0.982724044447425</c:v>
                </c:pt>
                <c:pt idx="461">
                  <c:v>0.982724044447425</c:v>
                </c:pt>
                <c:pt idx="462">
                  <c:v>0.982724044447425</c:v>
                </c:pt>
                <c:pt idx="463">
                  <c:v>0.982724044447425</c:v>
                </c:pt>
                <c:pt idx="464">
                  <c:v>0.982724044447425</c:v>
                </c:pt>
                <c:pt idx="465">
                  <c:v>0.982724044447425</c:v>
                </c:pt>
                <c:pt idx="466">
                  <c:v>0.982724044447425</c:v>
                </c:pt>
                <c:pt idx="467">
                  <c:v>0.982724044447425</c:v>
                </c:pt>
                <c:pt idx="468">
                  <c:v>0.982724044447425</c:v>
                </c:pt>
                <c:pt idx="469">
                  <c:v>0.982724044447425</c:v>
                </c:pt>
                <c:pt idx="470">
                  <c:v>0.982724044447425</c:v>
                </c:pt>
                <c:pt idx="471">
                  <c:v>0.98272398539408801</c:v>
                </c:pt>
                <c:pt idx="472">
                  <c:v>0.9827241040474255</c:v>
                </c:pt>
                <c:pt idx="473">
                  <c:v>0.9827241040474255</c:v>
                </c:pt>
                <c:pt idx="474">
                  <c:v>0.9827241040474255</c:v>
                </c:pt>
                <c:pt idx="475">
                  <c:v>0.9827241040474255</c:v>
                </c:pt>
                <c:pt idx="476">
                  <c:v>0.9827241040474255</c:v>
                </c:pt>
                <c:pt idx="477">
                  <c:v>0.9827241040474255</c:v>
                </c:pt>
                <c:pt idx="478">
                  <c:v>0.9827241040474255</c:v>
                </c:pt>
                <c:pt idx="479">
                  <c:v>0.9827241040474255</c:v>
                </c:pt>
                <c:pt idx="480">
                  <c:v>0.98272398539408801</c:v>
                </c:pt>
                <c:pt idx="481">
                  <c:v>0.982724044447425</c:v>
                </c:pt>
                <c:pt idx="482">
                  <c:v>0.98272398539408801</c:v>
                </c:pt>
                <c:pt idx="483">
                  <c:v>0.9827241040474255</c:v>
                </c:pt>
                <c:pt idx="484">
                  <c:v>0.98272398539408801</c:v>
                </c:pt>
                <c:pt idx="485">
                  <c:v>0.9827241040474255</c:v>
                </c:pt>
                <c:pt idx="486">
                  <c:v>0.9827241040474255</c:v>
                </c:pt>
                <c:pt idx="487">
                  <c:v>0.982724044447425</c:v>
                </c:pt>
                <c:pt idx="488">
                  <c:v>0.982724044447425</c:v>
                </c:pt>
                <c:pt idx="489">
                  <c:v>0.982724044447425</c:v>
                </c:pt>
                <c:pt idx="490">
                  <c:v>0.982724044447425</c:v>
                </c:pt>
                <c:pt idx="491">
                  <c:v>0.9827241040474255</c:v>
                </c:pt>
                <c:pt idx="492">
                  <c:v>0.98272398539408801</c:v>
                </c:pt>
                <c:pt idx="493">
                  <c:v>0.9827241040474255</c:v>
                </c:pt>
                <c:pt idx="494">
                  <c:v>0.9827241040474255</c:v>
                </c:pt>
                <c:pt idx="495">
                  <c:v>0.9827241040474255</c:v>
                </c:pt>
                <c:pt idx="496">
                  <c:v>0.9827241040474255</c:v>
                </c:pt>
                <c:pt idx="497">
                  <c:v>0.9827241040474255</c:v>
                </c:pt>
                <c:pt idx="498">
                  <c:v>0.98272466418472804</c:v>
                </c:pt>
                <c:pt idx="499">
                  <c:v>0.98272472423546098</c:v>
                </c:pt>
                <c:pt idx="500">
                  <c:v>0.98272460558212305</c:v>
                </c:pt>
                <c:pt idx="501">
                  <c:v>0.98272472423546098</c:v>
                </c:pt>
                <c:pt idx="502">
                  <c:v>0.98272460558212305</c:v>
                </c:pt>
                <c:pt idx="503">
                  <c:v>0.9827241040474255</c:v>
                </c:pt>
                <c:pt idx="504">
                  <c:v>0.9827241040474255</c:v>
                </c:pt>
                <c:pt idx="505">
                  <c:v>0.98272472423546098</c:v>
                </c:pt>
                <c:pt idx="506">
                  <c:v>0.98272499023212301</c:v>
                </c:pt>
                <c:pt idx="507">
                  <c:v>0.98272466418472804</c:v>
                </c:pt>
                <c:pt idx="508">
                  <c:v>0.98272460558212305</c:v>
                </c:pt>
                <c:pt idx="509">
                  <c:v>0.98272460558212305</c:v>
                </c:pt>
                <c:pt idx="510">
                  <c:v>0.9827241040474255</c:v>
                </c:pt>
                <c:pt idx="511">
                  <c:v>0.98272472423546098</c:v>
                </c:pt>
                <c:pt idx="512">
                  <c:v>0.98272472423546098</c:v>
                </c:pt>
                <c:pt idx="513">
                  <c:v>0.9827241040474255</c:v>
                </c:pt>
                <c:pt idx="514">
                  <c:v>0.9827241040474255</c:v>
                </c:pt>
                <c:pt idx="515">
                  <c:v>0.98272398539408801</c:v>
                </c:pt>
                <c:pt idx="516">
                  <c:v>0.982724044447425</c:v>
                </c:pt>
                <c:pt idx="517">
                  <c:v>0.9827241040474255</c:v>
                </c:pt>
                <c:pt idx="518">
                  <c:v>0.9827241040474255</c:v>
                </c:pt>
                <c:pt idx="519">
                  <c:v>0.9827241040474255</c:v>
                </c:pt>
                <c:pt idx="520">
                  <c:v>0.9827241040474255</c:v>
                </c:pt>
                <c:pt idx="521">
                  <c:v>0.9827241040474255</c:v>
                </c:pt>
                <c:pt idx="522">
                  <c:v>0.98272460558212305</c:v>
                </c:pt>
                <c:pt idx="523">
                  <c:v>0.98272460558212305</c:v>
                </c:pt>
                <c:pt idx="524">
                  <c:v>0.9827241040474255</c:v>
                </c:pt>
                <c:pt idx="525">
                  <c:v>0.98272460558212305</c:v>
                </c:pt>
                <c:pt idx="526">
                  <c:v>0.98272460558212305</c:v>
                </c:pt>
                <c:pt idx="527">
                  <c:v>0.98272472423546098</c:v>
                </c:pt>
                <c:pt idx="528">
                  <c:v>0.98272460558212305</c:v>
                </c:pt>
                <c:pt idx="529">
                  <c:v>0.9827241040474255</c:v>
                </c:pt>
                <c:pt idx="530">
                  <c:v>0.9827241040474255</c:v>
                </c:pt>
                <c:pt idx="531">
                  <c:v>0.98272398539408801</c:v>
                </c:pt>
                <c:pt idx="532">
                  <c:v>0.9827241040474255</c:v>
                </c:pt>
                <c:pt idx="533">
                  <c:v>0.982724044447425</c:v>
                </c:pt>
                <c:pt idx="534">
                  <c:v>0.9827241040474255</c:v>
                </c:pt>
                <c:pt idx="535">
                  <c:v>0.9827241040474255</c:v>
                </c:pt>
                <c:pt idx="536">
                  <c:v>0.982724044447425</c:v>
                </c:pt>
                <c:pt idx="537">
                  <c:v>0.982724044447425</c:v>
                </c:pt>
                <c:pt idx="538">
                  <c:v>0.982724044447425</c:v>
                </c:pt>
                <c:pt idx="539">
                  <c:v>0.98272398539408801</c:v>
                </c:pt>
                <c:pt idx="540">
                  <c:v>0.9827241040474255</c:v>
                </c:pt>
                <c:pt idx="541">
                  <c:v>0.9827241040474255</c:v>
                </c:pt>
                <c:pt idx="542">
                  <c:v>0.9827241040474255</c:v>
                </c:pt>
                <c:pt idx="543">
                  <c:v>0.9827241040474255</c:v>
                </c:pt>
                <c:pt idx="544">
                  <c:v>0.98272460558212305</c:v>
                </c:pt>
                <c:pt idx="545">
                  <c:v>0.98272472423546098</c:v>
                </c:pt>
                <c:pt idx="546">
                  <c:v>0.9827241040474255</c:v>
                </c:pt>
                <c:pt idx="547">
                  <c:v>0.98272460558212305</c:v>
                </c:pt>
                <c:pt idx="548">
                  <c:v>0.98272531528243001</c:v>
                </c:pt>
                <c:pt idx="549">
                  <c:v>0.98272460558212305</c:v>
                </c:pt>
                <c:pt idx="550">
                  <c:v>0.9827241040474255</c:v>
                </c:pt>
                <c:pt idx="551">
                  <c:v>0.98272331856815365</c:v>
                </c:pt>
                <c:pt idx="552">
                  <c:v>0.98272343722150068</c:v>
                </c:pt>
                <c:pt idx="553">
                  <c:v>0.98272429349393264</c:v>
                </c:pt>
                <c:pt idx="554">
                  <c:v>0.98272294787670256</c:v>
                </c:pt>
                <c:pt idx="555">
                  <c:v>0.98272294787670256</c:v>
                </c:pt>
                <c:pt idx="556">
                  <c:v>0.98272303639255665</c:v>
                </c:pt>
                <c:pt idx="557">
                  <c:v>0.98272294787670256</c:v>
                </c:pt>
                <c:pt idx="558">
                  <c:v>0.98272300647994903</c:v>
                </c:pt>
                <c:pt idx="559">
                  <c:v>0.98272300647994903</c:v>
                </c:pt>
                <c:pt idx="560">
                  <c:v>0.98272294787670256</c:v>
                </c:pt>
                <c:pt idx="561">
                  <c:v>0.98272303639255665</c:v>
                </c:pt>
                <c:pt idx="562">
                  <c:v>0.98272330161767496</c:v>
                </c:pt>
                <c:pt idx="563">
                  <c:v>0.98272303639255665</c:v>
                </c:pt>
                <c:pt idx="564">
                  <c:v>0.98272389266501525</c:v>
                </c:pt>
                <c:pt idx="565">
                  <c:v>0.98272418879980949</c:v>
                </c:pt>
                <c:pt idx="566">
                  <c:v>0.98272389266501525</c:v>
                </c:pt>
                <c:pt idx="567">
                  <c:v>0.98272389266501525</c:v>
                </c:pt>
                <c:pt idx="568">
                  <c:v>0.98272330161767496</c:v>
                </c:pt>
                <c:pt idx="569">
                  <c:v>0.98272330161767496</c:v>
                </c:pt>
                <c:pt idx="570">
                  <c:v>0.982724218712417</c:v>
                </c:pt>
                <c:pt idx="571">
                  <c:v>0.98272389266501525</c:v>
                </c:pt>
                <c:pt idx="572">
                  <c:v>0.98272330161767496</c:v>
                </c:pt>
                <c:pt idx="573">
                  <c:v>0.98272330161767496</c:v>
                </c:pt>
                <c:pt idx="574">
                  <c:v>0.98272330161767496</c:v>
                </c:pt>
                <c:pt idx="575">
                  <c:v>0.98272389266501525</c:v>
                </c:pt>
                <c:pt idx="576">
                  <c:v>0.98272392357470195</c:v>
                </c:pt>
                <c:pt idx="577">
                  <c:v>0.98272389266501525</c:v>
                </c:pt>
                <c:pt idx="578">
                  <c:v>0.98272293169843095</c:v>
                </c:pt>
                <c:pt idx="579">
                  <c:v>0.98272293169843095</c:v>
                </c:pt>
                <c:pt idx="580">
                  <c:v>0.98272266570109457</c:v>
                </c:pt>
                <c:pt idx="581">
                  <c:v>0.98272293169843095</c:v>
                </c:pt>
                <c:pt idx="582">
                  <c:v>0.98272322683615598</c:v>
                </c:pt>
                <c:pt idx="583">
                  <c:v>0.98272322683615598</c:v>
                </c:pt>
                <c:pt idx="584">
                  <c:v>0.98272322683615598</c:v>
                </c:pt>
                <c:pt idx="585">
                  <c:v>0.98272293169843095</c:v>
                </c:pt>
                <c:pt idx="586">
                  <c:v>0.98272390662422504</c:v>
                </c:pt>
                <c:pt idx="587">
                  <c:v>0.98272390662422504</c:v>
                </c:pt>
                <c:pt idx="588">
                  <c:v>0.98272390662422504</c:v>
                </c:pt>
                <c:pt idx="589">
                  <c:v>0.98272417162383263</c:v>
                </c:pt>
                <c:pt idx="590">
                  <c:v>0.98272479280892899</c:v>
                </c:pt>
                <c:pt idx="591">
                  <c:v>0.98272361148651588</c:v>
                </c:pt>
                <c:pt idx="592">
                  <c:v>0.98272361148651588</c:v>
                </c:pt>
                <c:pt idx="593">
                  <c:v>0.98272312114493843</c:v>
                </c:pt>
                <c:pt idx="594">
                  <c:v>0.98272412598333658</c:v>
                </c:pt>
                <c:pt idx="595">
                  <c:v>0.98272212926831459</c:v>
                </c:pt>
                <c:pt idx="596">
                  <c:v>0.98272340010409465</c:v>
                </c:pt>
                <c:pt idx="597">
                  <c:v>0.98272369524180803</c:v>
                </c:pt>
                <c:pt idx="598">
                  <c:v>0.98272369524180803</c:v>
                </c:pt>
                <c:pt idx="599">
                  <c:v>0.98272369524180803</c:v>
                </c:pt>
                <c:pt idx="600">
                  <c:v>0.98272341406331065</c:v>
                </c:pt>
                <c:pt idx="601">
                  <c:v>0.98272341406331065</c:v>
                </c:pt>
                <c:pt idx="602">
                  <c:v>0.982724755690906</c:v>
                </c:pt>
                <c:pt idx="603">
                  <c:v>0.98272261163353725</c:v>
                </c:pt>
                <c:pt idx="604">
                  <c:v>0.98272231649580988</c:v>
                </c:pt>
                <c:pt idx="605">
                  <c:v>0.98272219784245562</c:v>
                </c:pt>
                <c:pt idx="606">
                  <c:v>0.98272258249285649</c:v>
                </c:pt>
                <c:pt idx="607">
                  <c:v>0.98272202135807962</c:v>
                </c:pt>
                <c:pt idx="608">
                  <c:v>0.98272444360274003</c:v>
                </c:pt>
                <c:pt idx="609">
                  <c:v>0.98272432494941098</c:v>
                </c:pt>
                <c:pt idx="610">
                  <c:v>0.98272444360274003</c:v>
                </c:pt>
                <c:pt idx="611">
                  <c:v>0.98272444360274003</c:v>
                </c:pt>
                <c:pt idx="612">
                  <c:v>0.98272444360274003</c:v>
                </c:pt>
                <c:pt idx="613">
                  <c:v>0.98272444360274003</c:v>
                </c:pt>
                <c:pt idx="614">
                  <c:v>0.98272432494941098</c:v>
                </c:pt>
                <c:pt idx="615">
                  <c:v>0.98272432494941098</c:v>
                </c:pt>
                <c:pt idx="616">
                  <c:v>0.98272432494941098</c:v>
                </c:pt>
                <c:pt idx="617">
                  <c:v>0.98272432494941098</c:v>
                </c:pt>
                <c:pt idx="618">
                  <c:v>0.98272432494941098</c:v>
                </c:pt>
                <c:pt idx="619">
                  <c:v>0.98272444360274003</c:v>
                </c:pt>
                <c:pt idx="620">
                  <c:v>0.98272432494941098</c:v>
                </c:pt>
                <c:pt idx="621">
                  <c:v>0.98272444360274003</c:v>
                </c:pt>
                <c:pt idx="622">
                  <c:v>0.98272473874042998</c:v>
                </c:pt>
                <c:pt idx="623">
                  <c:v>0.98272473874042998</c:v>
                </c:pt>
                <c:pt idx="624">
                  <c:v>0.98272376381531656</c:v>
                </c:pt>
                <c:pt idx="625">
                  <c:v>0.98272405895301995</c:v>
                </c:pt>
                <c:pt idx="626">
                  <c:v>0.98272405895301995</c:v>
                </c:pt>
                <c:pt idx="627">
                  <c:v>0.98272473874042998</c:v>
                </c:pt>
                <c:pt idx="628">
                  <c:v>0.98272473874042998</c:v>
                </c:pt>
                <c:pt idx="629">
                  <c:v>0.982724177606353</c:v>
                </c:pt>
                <c:pt idx="630">
                  <c:v>0.98272473874042998</c:v>
                </c:pt>
                <c:pt idx="631">
                  <c:v>0.98272444360274003</c:v>
                </c:pt>
                <c:pt idx="632">
                  <c:v>0.98272432494941098</c:v>
                </c:pt>
                <c:pt idx="633">
                  <c:v>0.98272473874042998</c:v>
                </c:pt>
                <c:pt idx="634">
                  <c:v>0.98272473874042998</c:v>
                </c:pt>
                <c:pt idx="635">
                  <c:v>0.98272444360274003</c:v>
                </c:pt>
                <c:pt idx="636">
                  <c:v>0.98272444360274003</c:v>
                </c:pt>
                <c:pt idx="637">
                  <c:v>0.98272432494941098</c:v>
                </c:pt>
                <c:pt idx="638">
                  <c:v>0.98272432494941098</c:v>
                </c:pt>
                <c:pt idx="639">
                  <c:v>0.98272432494941098</c:v>
                </c:pt>
                <c:pt idx="640">
                  <c:v>0.98272432494941098</c:v>
                </c:pt>
                <c:pt idx="641">
                  <c:v>0.98272432494941098</c:v>
                </c:pt>
                <c:pt idx="642">
                  <c:v>0.98272432494941098</c:v>
                </c:pt>
                <c:pt idx="643">
                  <c:v>0.98272444360274003</c:v>
                </c:pt>
                <c:pt idx="644">
                  <c:v>0.98272444360274003</c:v>
                </c:pt>
                <c:pt idx="645">
                  <c:v>0.98272432494941098</c:v>
                </c:pt>
                <c:pt idx="646">
                  <c:v>0.98272444360274003</c:v>
                </c:pt>
                <c:pt idx="647">
                  <c:v>0.98272444360274003</c:v>
                </c:pt>
                <c:pt idx="648">
                  <c:v>0.98272444360274003</c:v>
                </c:pt>
                <c:pt idx="649">
                  <c:v>0.98272432494941098</c:v>
                </c:pt>
                <c:pt idx="650">
                  <c:v>0.98272444360274003</c:v>
                </c:pt>
                <c:pt idx="651">
                  <c:v>0.98272444360274003</c:v>
                </c:pt>
                <c:pt idx="652">
                  <c:v>0.98272444360274003</c:v>
                </c:pt>
                <c:pt idx="653">
                  <c:v>0.98272473874042998</c:v>
                </c:pt>
                <c:pt idx="654">
                  <c:v>0.98272444360274003</c:v>
                </c:pt>
                <c:pt idx="655">
                  <c:v>0.98272444360274003</c:v>
                </c:pt>
                <c:pt idx="656">
                  <c:v>0.98272466395892</c:v>
                </c:pt>
                <c:pt idx="657">
                  <c:v>0.98272466395892</c:v>
                </c:pt>
                <c:pt idx="658">
                  <c:v>0.98272466395892</c:v>
                </c:pt>
                <c:pt idx="659">
                  <c:v>0.98272466395892</c:v>
                </c:pt>
                <c:pt idx="660">
                  <c:v>0.98272466395892</c:v>
                </c:pt>
                <c:pt idx="661">
                  <c:v>0.98272466395892</c:v>
                </c:pt>
                <c:pt idx="662">
                  <c:v>0.98272466395892</c:v>
                </c:pt>
                <c:pt idx="663">
                  <c:v>0.98272466395892</c:v>
                </c:pt>
                <c:pt idx="664">
                  <c:v>0.98272466395892</c:v>
                </c:pt>
                <c:pt idx="665">
                  <c:v>0.98272466395892</c:v>
                </c:pt>
                <c:pt idx="666">
                  <c:v>0.98272466395892</c:v>
                </c:pt>
                <c:pt idx="667">
                  <c:v>0.98272466395892</c:v>
                </c:pt>
                <c:pt idx="668">
                  <c:v>0.98272466395892</c:v>
                </c:pt>
                <c:pt idx="669">
                  <c:v>0.98272334603593359</c:v>
                </c:pt>
                <c:pt idx="670">
                  <c:v>0.98272390717004399</c:v>
                </c:pt>
                <c:pt idx="671">
                  <c:v>0.98272390717004399</c:v>
                </c:pt>
                <c:pt idx="672">
                  <c:v>0.98272390717004399</c:v>
                </c:pt>
                <c:pt idx="673">
                  <c:v>0.98272390717004399</c:v>
                </c:pt>
                <c:pt idx="674">
                  <c:v>0.98272390717004399</c:v>
                </c:pt>
                <c:pt idx="675">
                  <c:v>0.9827239672210305</c:v>
                </c:pt>
                <c:pt idx="676">
                  <c:v>0.98272364217072361</c:v>
                </c:pt>
                <c:pt idx="677">
                  <c:v>0.9827239672210305</c:v>
                </c:pt>
                <c:pt idx="678">
                  <c:v>0.98272364217072361</c:v>
                </c:pt>
                <c:pt idx="679">
                  <c:v>0.98272364217072361</c:v>
                </c:pt>
                <c:pt idx="680">
                  <c:v>0.98272367208333344</c:v>
                </c:pt>
                <c:pt idx="681">
                  <c:v>0.98272364217072361</c:v>
                </c:pt>
                <c:pt idx="682">
                  <c:v>0.98272364217072361</c:v>
                </c:pt>
                <c:pt idx="683">
                  <c:v>0.98272364217072361</c:v>
                </c:pt>
                <c:pt idx="684">
                  <c:v>0.98272390717004399</c:v>
                </c:pt>
                <c:pt idx="685">
                  <c:v>0.98272390717004399</c:v>
                </c:pt>
                <c:pt idx="686">
                  <c:v>0.98272390717004399</c:v>
                </c:pt>
                <c:pt idx="687">
                  <c:v>0.98272390717004399</c:v>
                </c:pt>
                <c:pt idx="688">
                  <c:v>0.98272390717004399</c:v>
                </c:pt>
                <c:pt idx="689">
                  <c:v>0.98272327125442105</c:v>
                </c:pt>
                <c:pt idx="690">
                  <c:v>0.98272335999514859</c:v>
                </c:pt>
                <c:pt idx="691">
                  <c:v>0.98272335999514859</c:v>
                </c:pt>
                <c:pt idx="692">
                  <c:v>0.98272335999514859</c:v>
                </c:pt>
                <c:pt idx="693">
                  <c:v>0.98272335999514859</c:v>
                </c:pt>
                <c:pt idx="694">
                  <c:v>0.98272335999514859</c:v>
                </c:pt>
                <c:pt idx="695">
                  <c:v>0.98272335999514859</c:v>
                </c:pt>
                <c:pt idx="696">
                  <c:v>0.98272335999514859</c:v>
                </c:pt>
                <c:pt idx="697">
                  <c:v>0.98272362599156748</c:v>
                </c:pt>
                <c:pt idx="698">
                  <c:v>0.98272386152982705</c:v>
                </c:pt>
                <c:pt idx="699">
                  <c:v>0.98272362599156748</c:v>
                </c:pt>
                <c:pt idx="700">
                  <c:v>0.98272362599156748</c:v>
                </c:pt>
                <c:pt idx="701">
                  <c:v>0.98272392112925511</c:v>
                </c:pt>
                <c:pt idx="702">
                  <c:v>0.98272362599156748</c:v>
                </c:pt>
                <c:pt idx="703">
                  <c:v>0.98272362599156748</c:v>
                </c:pt>
                <c:pt idx="704">
                  <c:v>0.98272362599156748</c:v>
                </c:pt>
                <c:pt idx="705">
                  <c:v>0.98272362599156748</c:v>
                </c:pt>
                <c:pt idx="706">
                  <c:v>0.98272362599156748</c:v>
                </c:pt>
                <c:pt idx="707">
                  <c:v>0.98272386152982705</c:v>
                </c:pt>
                <c:pt idx="708">
                  <c:v>0.98272362599156748</c:v>
                </c:pt>
                <c:pt idx="709">
                  <c:v>0.98272362599156748</c:v>
                </c:pt>
                <c:pt idx="710">
                  <c:v>0.98272392112925511</c:v>
                </c:pt>
                <c:pt idx="711">
                  <c:v>0.98272424617955945</c:v>
                </c:pt>
                <c:pt idx="712">
                  <c:v>0.98272392112925511</c:v>
                </c:pt>
                <c:pt idx="713">
                  <c:v>0.98272392112925511</c:v>
                </c:pt>
                <c:pt idx="714">
                  <c:v>0.98272392112925511</c:v>
                </c:pt>
                <c:pt idx="715">
                  <c:v>0.98272362599156748</c:v>
                </c:pt>
                <c:pt idx="716">
                  <c:v>0.98272362599156748</c:v>
                </c:pt>
                <c:pt idx="717">
                  <c:v>0.98272335999514859</c:v>
                </c:pt>
                <c:pt idx="718">
                  <c:v>0.98272335999514859</c:v>
                </c:pt>
                <c:pt idx="719">
                  <c:v>0.98272335999514859</c:v>
                </c:pt>
                <c:pt idx="720">
                  <c:v>0.98272386152982705</c:v>
                </c:pt>
                <c:pt idx="721">
                  <c:v>0.98272335999514859</c:v>
                </c:pt>
                <c:pt idx="722">
                  <c:v>0.98272335999514859</c:v>
                </c:pt>
                <c:pt idx="723">
                  <c:v>0.98272335999514859</c:v>
                </c:pt>
                <c:pt idx="724">
                  <c:v>0.98272335999514859</c:v>
                </c:pt>
                <c:pt idx="725">
                  <c:v>0.98272335999514859</c:v>
                </c:pt>
                <c:pt idx="726">
                  <c:v>0.98272335999514859</c:v>
                </c:pt>
                <c:pt idx="727">
                  <c:v>0.98272335999514859</c:v>
                </c:pt>
                <c:pt idx="728">
                  <c:v>0.98272335999514859</c:v>
                </c:pt>
                <c:pt idx="729">
                  <c:v>0.98272335999514859</c:v>
                </c:pt>
                <c:pt idx="730">
                  <c:v>0.98272335999514859</c:v>
                </c:pt>
                <c:pt idx="731">
                  <c:v>0.98272392112925511</c:v>
                </c:pt>
                <c:pt idx="732">
                  <c:v>0.98272362599156748</c:v>
                </c:pt>
                <c:pt idx="733">
                  <c:v>0.98272362599156748</c:v>
                </c:pt>
                <c:pt idx="734">
                  <c:v>0.98272421626694995</c:v>
                </c:pt>
                <c:pt idx="735">
                  <c:v>0.98272335999514859</c:v>
                </c:pt>
                <c:pt idx="736">
                  <c:v>0.98272335999514859</c:v>
                </c:pt>
                <c:pt idx="737">
                  <c:v>0.98272392112925511</c:v>
                </c:pt>
                <c:pt idx="738">
                  <c:v>0.98272362599156748</c:v>
                </c:pt>
                <c:pt idx="739">
                  <c:v>0.98272324134181599</c:v>
                </c:pt>
                <c:pt idx="740">
                  <c:v>0.98272335999514859</c:v>
                </c:pt>
                <c:pt idx="741">
                  <c:v>0.98272362599156748</c:v>
                </c:pt>
                <c:pt idx="742">
                  <c:v>0.98272362599156748</c:v>
                </c:pt>
                <c:pt idx="743">
                  <c:v>0.98272335999514859</c:v>
                </c:pt>
                <c:pt idx="744">
                  <c:v>0.98272362599156748</c:v>
                </c:pt>
                <c:pt idx="745">
                  <c:v>0.98272335999514859</c:v>
                </c:pt>
                <c:pt idx="746">
                  <c:v>0.98272386152982705</c:v>
                </c:pt>
                <c:pt idx="747">
                  <c:v>0.98272335999514859</c:v>
                </c:pt>
                <c:pt idx="748">
                  <c:v>0.98272335999514859</c:v>
                </c:pt>
                <c:pt idx="749">
                  <c:v>0.98272335999514859</c:v>
                </c:pt>
                <c:pt idx="750">
                  <c:v>0.98272335999514859</c:v>
                </c:pt>
                <c:pt idx="751">
                  <c:v>0.98272335999514859</c:v>
                </c:pt>
                <c:pt idx="752">
                  <c:v>0.98272335999514859</c:v>
                </c:pt>
                <c:pt idx="753">
                  <c:v>0.98272335999514859</c:v>
                </c:pt>
                <c:pt idx="754">
                  <c:v>0.98272335999514859</c:v>
                </c:pt>
                <c:pt idx="755">
                  <c:v>0.98272335999514859</c:v>
                </c:pt>
                <c:pt idx="756">
                  <c:v>0.98272335999514859</c:v>
                </c:pt>
                <c:pt idx="757">
                  <c:v>0.98272335999514859</c:v>
                </c:pt>
                <c:pt idx="758">
                  <c:v>0.98272335999514859</c:v>
                </c:pt>
                <c:pt idx="759">
                  <c:v>0.98272335999514859</c:v>
                </c:pt>
                <c:pt idx="760">
                  <c:v>0.98272335999514859</c:v>
                </c:pt>
                <c:pt idx="761">
                  <c:v>0.98272335999514859</c:v>
                </c:pt>
                <c:pt idx="762">
                  <c:v>0.98272335999514859</c:v>
                </c:pt>
                <c:pt idx="763">
                  <c:v>0.98272335999514859</c:v>
                </c:pt>
                <c:pt idx="764">
                  <c:v>0.98272335999514859</c:v>
                </c:pt>
                <c:pt idx="765">
                  <c:v>0.98272386152982705</c:v>
                </c:pt>
                <c:pt idx="766">
                  <c:v>0.98272362599156748</c:v>
                </c:pt>
                <c:pt idx="767">
                  <c:v>0.98272362599156748</c:v>
                </c:pt>
                <c:pt idx="768">
                  <c:v>0.98272392112925511</c:v>
                </c:pt>
                <c:pt idx="769">
                  <c:v>0.98272392112925511</c:v>
                </c:pt>
                <c:pt idx="770">
                  <c:v>0.98272392112925511</c:v>
                </c:pt>
                <c:pt idx="771">
                  <c:v>0.98272392112925511</c:v>
                </c:pt>
                <c:pt idx="772">
                  <c:v>0.98272392112925511</c:v>
                </c:pt>
                <c:pt idx="773">
                  <c:v>0.98272424617955945</c:v>
                </c:pt>
                <c:pt idx="774">
                  <c:v>0.98272424617955945</c:v>
                </c:pt>
                <c:pt idx="775">
                  <c:v>0.98272421626694995</c:v>
                </c:pt>
                <c:pt idx="776">
                  <c:v>0.98272424617955945</c:v>
                </c:pt>
                <c:pt idx="777">
                  <c:v>0.98272392112925511</c:v>
                </c:pt>
                <c:pt idx="778">
                  <c:v>0.98272424617955945</c:v>
                </c:pt>
                <c:pt idx="779">
                  <c:v>0.98272362599156748</c:v>
                </c:pt>
                <c:pt idx="780">
                  <c:v>0.98272392112925511</c:v>
                </c:pt>
                <c:pt idx="781">
                  <c:v>0.98272392112925511</c:v>
                </c:pt>
                <c:pt idx="782">
                  <c:v>0.98272392112925511</c:v>
                </c:pt>
                <c:pt idx="783">
                  <c:v>0.98272392112925511</c:v>
                </c:pt>
                <c:pt idx="784">
                  <c:v>0.98272362599156748</c:v>
                </c:pt>
                <c:pt idx="785">
                  <c:v>0.98272392112925511</c:v>
                </c:pt>
                <c:pt idx="786">
                  <c:v>0.98272392112925511</c:v>
                </c:pt>
                <c:pt idx="787">
                  <c:v>0.98272392112925511</c:v>
                </c:pt>
                <c:pt idx="788">
                  <c:v>0.98272392112925511</c:v>
                </c:pt>
                <c:pt idx="789">
                  <c:v>0.98272392112925511</c:v>
                </c:pt>
                <c:pt idx="790">
                  <c:v>0.98272424617955945</c:v>
                </c:pt>
                <c:pt idx="791">
                  <c:v>0.98272457222693499</c:v>
                </c:pt>
                <c:pt idx="792">
                  <c:v>0.98272457222693499</c:v>
                </c:pt>
                <c:pt idx="793">
                  <c:v>0.98272392112925511</c:v>
                </c:pt>
                <c:pt idx="794">
                  <c:v>0.98272392112925511</c:v>
                </c:pt>
                <c:pt idx="795">
                  <c:v>0.98272392112925511</c:v>
                </c:pt>
                <c:pt idx="796">
                  <c:v>0.98272341460917689</c:v>
                </c:pt>
                <c:pt idx="797">
                  <c:v>0.98272282356243301</c:v>
                </c:pt>
                <c:pt idx="798">
                  <c:v>0.98272341460917689</c:v>
                </c:pt>
                <c:pt idx="799">
                  <c:v>0.98272341460917689</c:v>
                </c:pt>
                <c:pt idx="800">
                  <c:v>0.98272282356243301</c:v>
                </c:pt>
                <c:pt idx="801">
                  <c:v>0.98272341460917689</c:v>
                </c:pt>
                <c:pt idx="802">
                  <c:v>0.98272409439629205</c:v>
                </c:pt>
                <c:pt idx="803">
                  <c:v>0.98272307383122759</c:v>
                </c:pt>
                <c:pt idx="804">
                  <c:v>0.98272307383122759</c:v>
                </c:pt>
                <c:pt idx="805">
                  <c:v>0.98272307383122759</c:v>
                </c:pt>
                <c:pt idx="806">
                  <c:v>0.98272304391862297</c:v>
                </c:pt>
                <c:pt idx="807">
                  <c:v>0.98272316257195658</c:v>
                </c:pt>
                <c:pt idx="808">
                  <c:v>0.98272304391862297</c:v>
                </c:pt>
                <c:pt idx="809">
                  <c:v>0.982722035863834</c:v>
                </c:pt>
                <c:pt idx="810">
                  <c:v>0.98272236091414156</c:v>
                </c:pt>
                <c:pt idx="811">
                  <c:v>0.98272377831979163</c:v>
                </c:pt>
                <c:pt idx="812">
                  <c:v>0.98272377831979163</c:v>
                </c:pt>
                <c:pt idx="813">
                  <c:v>0.98272377831979163</c:v>
                </c:pt>
                <c:pt idx="814">
                  <c:v>0.98272363097700199</c:v>
                </c:pt>
                <c:pt idx="815">
                  <c:v>0.98272363097700199</c:v>
                </c:pt>
                <c:pt idx="816">
                  <c:v>0.98272363097700199</c:v>
                </c:pt>
                <c:pt idx="817">
                  <c:v>0.98272363097700199</c:v>
                </c:pt>
                <c:pt idx="818">
                  <c:v>0.98272377831979163</c:v>
                </c:pt>
                <c:pt idx="819">
                  <c:v>0.98272377831979163</c:v>
                </c:pt>
                <c:pt idx="820">
                  <c:v>0.98272377831979163</c:v>
                </c:pt>
                <c:pt idx="821">
                  <c:v>0.98272389697312046</c:v>
                </c:pt>
                <c:pt idx="822">
                  <c:v>0.98272377831979163</c:v>
                </c:pt>
                <c:pt idx="823">
                  <c:v>0.98272377831979163</c:v>
                </c:pt>
                <c:pt idx="824">
                  <c:v>0.98272377831979163</c:v>
                </c:pt>
                <c:pt idx="825">
                  <c:v>0.98272377831979163</c:v>
                </c:pt>
                <c:pt idx="826">
                  <c:v>0.98272377831979163</c:v>
                </c:pt>
                <c:pt idx="827">
                  <c:v>0.98272377831979163</c:v>
                </c:pt>
                <c:pt idx="828">
                  <c:v>0.98272377831979163</c:v>
                </c:pt>
                <c:pt idx="829">
                  <c:v>0.98272363097700199</c:v>
                </c:pt>
                <c:pt idx="830">
                  <c:v>0.98272363097700199</c:v>
                </c:pt>
                <c:pt idx="831">
                  <c:v>0.98272363097700199</c:v>
                </c:pt>
                <c:pt idx="832">
                  <c:v>0.98272351232368038</c:v>
                </c:pt>
                <c:pt idx="833">
                  <c:v>0.98272351232368038</c:v>
                </c:pt>
                <c:pt idx="834">
                  <c:v>0.98272351232368038</c:v>
                </c:pt>
                <c:pt idx="835">
                  <c:v>0.98272363097700199</c:v>
                </c:pt>
                <c:pt idx="836">
                  <c:v>0.98272363097700199</c:v>
                </c:pt>
                <c:pt idx="837">
                  <c:v>0.98272451815816264</c:v>
                </c:pt>
                <c:pt idx="838">
                  <c:v>0.98272377831979163</c:v>
                </c:pt>
                <c:pt idx="839">
                  <c:v>0.98272363097700199</c:v>
                </c:pt>
                <c:pt idx="840">
                  <c:v>0.98272351232368038</c:v>
                </c:pt>
                <c:pt idx="841">
                  <c:v>0.98272363097700199</c:v>
                </c:pt>
                <c:pt idx="842">
                  <c:v>0.98272351232368038</c:v>
                </c:pt>
                <c:pt idx="843">
                  <c:v>0.98272351232368038</c:v>
                </c:pt>
                <c:pt idx="844">
                  <c:v>0.98272351232368038</c:v>
                </c:pt>
                <c:pt idx="845">
                  <c:v>0.98272351232368038</c:v>
                </c:pt>
                <c:pt idx="846">
                  <c:v>0.98272351232368038</c:v>
                </c:pt>
                <c:pt idx="847">
                  <c:v>0.98272351232368038</c:v>
                </c:pt>
                <c:pt idx="848">
                  <c:v>0.98272321718598465</c:v>
                </c:pt>
                <c:pt idx="849">
                  <c:v>0.98272351232368038</c:v>
                </c:pt>
                <c:pt idx="850">
                  <c:v>0.98272351232368038</c:v>
                </c:pt>
                <c:pt idx="851">
                  <c:v>0.98272351232368038</c:v>
                </c:pt>
                <c:pt idx="852">
                  <c:v>0.98272321718598465</c:v>
                </c:pt>
                <c:pt idx="853">
                  <c:v>0.98272321718598465</c:v>
                </c:pt>
                <c:pt idx="854">
                  <c:v>0.98272351232368038</c:v>
                </c:pt>
                <c:pt idx="855">
                  <c:v>0.98272351232368038</c:v>
                </c:pt>
                <c:pt idx="856">
                  <c:v>0.98272351232368038</c:v>
                </c:pt>
                <c:pt idx="857">
                  <c:v>0.98272351232368038</c:v>
                </c:pt>
                <c:pt idx="858">
                  <c:v>0.98272351232368038</c:v>
                </c:pt>
                <c:pt idx="859">
                  <c:v>0.98272351232368038</c:v>
                </c:pt>
                <c:pt idx="860">
                  <c:v>0.98272351232368038</c:v>
                </c:pt>
                <c:pt idx="861">
                  <c:v>0.98272363097700199</c:v>
                </c:pt>
                <c:pt idx="862">
                  <c:v>0.98272363097700199</c:v>
                </c:pt>
                <c:pt idx="863">
                  <c:v>0.98272351232368038</c:v>
                </c:pt>
                <c:pt idx="864">
                  <c:v>0.98272351232368038</c:v>
                </c:pt>
                <c:pt idx="865">
                  <c:v>0.98272351232368038</c:v>
                </c:pt>
                <c:pt idx="866">
                  <c:v>0.98272351232368038</c:v>
                </c:pt>
                <c:pt idx="867">
                  <c:v>0.98272351232368038</c:v>
                </c:pt>
                <c:pt idx="868">
                  <c:v>0.98272351232368038</c:v>
                </c:pt>
                <c:pt idx="869">
                  <c:v>0.98272363097700199</c:v>
                </c:pt>
                <c:pt idx="870">
                  <c:v>0.98272351232368038</c:v>
                </c:pt>
                <c:pt idx="871">
                  <c:v>0.98272351232368038</c:v>
                </c:pt>
                <c:pt idx="872">
                  <c:v>0.98272351232368038</c:v>
                </c:pt>
                <c:pt idx="873">
                  <c:v>0.98272351232368038</c:v>
                </c:pt>
                <c:pt idx="874">
                  <c:v>0.98272351232368038</c:v>
                </c:pt>
                <c:pt idx="875">
                  <c:v>0.98272351232368038</c:v>
                </c:pt>
                <c:pt idx="876">
                  <c:v>0.98272363097700199</c:v>
                </c:pt>
                <c:pt idx="877">
                  <c:v>0.98272351232368038</c:v>
                </c:pt>
                <c:pt idx="878">
                  <c:v>0.98272363097700199</c:v>
                </c:pt>
                <c:pt idx="879">
                  <c:v>0.98272363097700199</c:v>
                </c:pt>
                <c:pt idx="880">
                  <c:v>0.98272363097700199</c:v>
                </c:pt>
                <c:pt idx="881">
                  <c:v>0.98272351232368038</c:v>
                </c:pt>
                <c:pt idx="882">
                  <c:v>0.98272351232368038</c:v>
                </c:pt>
                <c:pt idx="883">
                  <c:v>0.98272351232368038</c:v>
                </c:pt>
                <c:pt idx="884">
                  <c:v>0.98272351232368038</c:v>
                </c:pt>
                <c:pt idx="885">
                  <c:v>0.98272351232368038</c:v>
                </c:pt>
                <c:pt idx="886">
                  <c:v>0.98272351232368038</c:v>
                </c:pt>
                <c:pt idx="887">
                  <c:v>0.98272351232368038</c:v>
                </c:pt>
                <c:pt idx="888">
                  <c:v>0.98272351232368038</c:v>
                </c:pt>
                <c:pt idx="889">
                  <c:v>0.98272351232368038</c:v>
                </c:pt>
                <c:pt idx="890">
                  <c:v>0.98272351232368038</c:v>
                </c:pt>
                <c:pt idx="891">
                  <c:v>0.98272351232368038</c:v>
                </c:pt>
                <c:pt idx="892">
                  <c:v>0.98272351232368038</c:v>
                </c:pt>
                <c:pt idx="893">
                  <c:v>0.98272351232368038</c:v>
                </c:pt>
                <c:pt idx="894">
                  <c:v>0.98272351232368038</c:v>
                </c:pt>
                <c:pt idx="895">
                  <c:v>0.98272351232368038</c:v>
                </c:pt>
                <c:pt idx="896">
                  <c:v>0.98272351232368038</c:v>
                </c:pt>
                <c:pt idx="897">
                  <c:v>0.98272351232368038</c:v>
                </c:pt>
                <c:pt idx="898">
                  <c:v>0.98272351232368038</c:v>
                </c:pt>
                <c:pt idx="899">
                  <c:v>0.98272351232368038</c:v>
                </c:pt>
                <c:pt idx="900">
                  <c:v>0.98272351232368038</c:v>
                </c:pt>
                <c:pt idx="901">
                  <c:v>0.98272351232368038</c:v>
                </c:pt>
                <c:pt idx="902">
                  <c:v>0.98272351232368038</c:v>
                </c:pt>
                <c:pt idx="903">
                  <c:v>0.98272351232368038</c:v>
                </c:pt>
                <c:pt idx="904">
                  <c:v>0.98272363097700199</c:v>
                </c:pt>
                <c:pt idx="905">
                  <c:v>0.98272351232368038</c:v>
                </c:pt>
                <c:pt idx="906">
                  <c:v>0.98272363097700199</c:v>
                </c:pt>
                <c:pt idx="907">
                  <c:v>0.98272363097700199</c:v>
                </c:pt>
                <c:pt idx="908">
                  <c:v>0.98272363097700199</c:v>
                </c:pt>
                <c:pt idx="909">
                  <c:v>0.98272363097700199</c:v>
                </c:pt>
                <c:pt idx="910">
                  <c:v>0.98272351232368038</c:v>
                </c:pt>
                <c:pt idx="911">
                  <c:v>0.98272351232368038</c:v>
                </c:pt>
                <c:pt idx="912">
                  <c:v>0.98272363097700199</c:v>
                </c:pt>
                <c:pt idx="913">
                  <c:v>0.98272363097700199</c:v>
                </c:pt>
                <c:pt idx="914">
                  <c:v>0.98272349614424004</c:v>
                </c:pt>
                <c:pt idx="915">
                  <c:v>0.98272411732929288</c:v>
                </c:pt>
                <c:pt idx="916">
                  <c:v>0.98272349614424004</c:v>
                </c:pt>
                <c:pt idx="917">
                  <c:v>0.98272349614424004</c:v>
                </c:pt>
                <c:pt idx="918">
                  <c:v>0.98272349614424004</c:v>
                </c:pt>
                <c:pt idx="919">
                  <c:v>0.98272349614424004</c:v>
                </c:pt>
                <c:pt idx="920">
                  <c:v>0.98272349614424004</c:v>
                </c:pt>
                <c:pt idx="921">
                  <c:v>0.98272349614424004</c:v>
                </c:pt>
                <c:pt idx="922">
                  <c:v>0.98272349614424004</c:v>
                </c:pt>
                <c:pt idx="923">
                  <c:v>0.98272349614424004</c:v>
                </c:pt>
                <c:pt idx="924">
                  <c:v>0.98272349614424004</c:v>
                </c:pt>
                <c:pt idx="925">
                  <c:v>0.98272349614424004</c:v>
                </c:pt>
                <c:pt idx="926">
                  <c:v>0.98272349614424004</c:v>
                </c:pt>
                <c:pt idx="927">
                  <c:v>0.98272349614424004</c:v>
                </c:pt>
                <c:pt idx="928">
                  <c:v>0.98272349614424004</c:v>
                </c:pt>
                <c:pt idx="929">
                  <c:v>0.98272349614424004</c:v>
                </c:pt>
                <c:pt idx="930">
                  <c:v>0.98272323014811724</c:v>
                </c:pt>
                <c:pt idx="931">
                  <c:v>0.98272323014811724</c:v>
                </c:pt>
                <c:pt idx="932">
                  <c:v>0.98272323014811724</c:v>
                </c:pt>
                <c:pt idx="933">
                  <c:v>0.98272323014811724</c:v>
                </c:pt>
                <c:pt idx="934">
                  <c:v>0.98272323014811724</c:v>
                </c:pt>
                <c:pt idx="935">
                  <c:v>0.98272323014811724</c:v>
                </c:pt>
                <c:pt idx="936">
                  <c:v>0.98272323014811724</c:v>
                </c:pt>
                <c:pt idx="937">
                  <c:v>0.98272323014811724</c:v>
                </c:pt>
                <c:pt idx="938">
                  <c:v>0.98272323014811724</c:v>
                </c:pt>
                <c:pt idx="939">
                  <c:v>0.98272323014811724</c:v>
                </c:pt>
                <c:pt idx="940">
                  <c:v>0.98272323014811724</c:v>
                </c:pt>
                <c:pt idx="941">
                  <c:v>0.98272323014811724</c:v>
                </c:pt>
                <c:pt idx="942">
                  <c:v>0.98272323014811724</c:v>
                </c:pt>
                <c:pt idx="943">
                  <c:v>0.98272323014811724</c:v>
                </c:pt>
                <c:pt idx="944">
                  <c:v>0.98272323014811724</c:v>
                </c:pt>
                <c:pt idx="945">
                  <c:v>0.98272349614424004</c:v>
                </c:pt>
                <c:pt idx="946">
                  <c:v>0.98272323014811724</c:v>
                </c:pt>
                <c:pt idx="947">
                  <c:v>0.98272349614424004</c:v>
                </c:pt>
                <c:pt idx="948">
                  <c:v>0.98272349614424004</c:v>
                </c:pt>
                <c:pt idx="949">
                  <c:v>0.98272349614424004</c:v>
                </c:pt>
                <c:pt idx="950">
                  <c:v>0.98272272462510701</c:v>
                </c:pt>
                <c:pt idx="951">
                  <c:v>0.98272272462510701</c:v>
                </c:pt>
                <c:pt idx="952">
                  <c:v>0.98272328575892842</c:v>
                </c:pt>
                <c:pt idx="953">
                  <c:v>0.98272396554575059</c:v>
                </c:pt>
                <c:pt idx="954">
                  <c:v>0.98272252720191611</c:v>
                </c:pt>
                <c:pt idx="955">
                  <c:v>0.98268401088011803</c:v>
                </c:pt>
                <c:pt idx="956">
                  <c:v>0.98235623108083059</c:v>
                </c:pt>
                <c:pt idx="957">
                  <c:v>0.98207049273734459</c:v>
                </c:pt>
                <c:pt idx="958">
                  <c:v>0.981521959406776</c:v>
                </c:pt>
                <c:pt idx="959">
                  <c:v>0.98126808276050459</c:v>
                </c:pt>
                <c:pt idx="960">
                  <c:v>0.97977067578826205</c:v>
                </c:pt>
                <c:pt idx="961">
                  <c:v>0.97969497162795305</c:v>
                </c:pt>
                <c:pt idx="962">
                  <c:v>0.9794792209631118</c:v>
                </c:pt>
                <c:pt idx="963">
                  <c:v>0.97854841876425502</c:v>
                </c:pt>
                <c:pt idx="964">
                  <c:v>0.97667284190413195</c:v>
                </c:pt>
                <c:pt idx="965">
                  <c:v>0.97598611601602303</c:v>
                </c:pt>
                <c:pt idx="966">
                  <c:v>0.97598596784162051</c:v>
                </c:pt>
                <c:pt idx="967">
                  <c:v>0.97585124157696901</c:v>
                </c:pt>
                <c:pt idx="968">
                  <c:v>0.97558359159976449</c:v>
                </c:pt>
                <c:pt idx="969">
                  <c:v>0.97558359159976449</c:v>
                </c:pt>
                <c:pt idx="970">
                  <c:v>0.97532054276857738</c:v>
                </c:pt>
                <c:pt idx="971">
                  <c:v>0.97519003517579428</c:v>
                </c:pt>
                <c:pt idx="972">
                  <c:v>0.97519003517579428</c:v>
                </c:pt>
                <c:pt idx="973">
                  <c:v>0.97270221652995126</c:v>
                </c:pt>
                <c:pt idx="974">
                  <c:v>0.97222823229064226</c:v>
                </c:pt>
                <c:pt idx="975">
                  <c:v>0.97222807780415565</c:v>
                </c:pt>
                <c:pt idx="976">
                  <c:v>0.97032577388287788</c:v>
                </c:pt>
                <c:pt idx="977">
                  <c:v>0.97032511463443638</c:v>
                </c:pt>
                <c:pt idx="978">
                  <c:v>0.97016047037178288</c:v>
                </c:pt>
                <c:pt idx="979">
                  <c:v>0.97016021616664405</c:v>
                </c:pt>
                <c:pt idx="980">
                  <c:v>0.97015741961810975</c:v>
                </c:pt>
                <c:pt idx="981">
                  <c:v>0.97015747026051591</c:v>
                </c:pt>
                <c:pt idx="982">
                  <c:v>0.96999289076706297</c:v>
                </c:pt>
                <c:pt idx="983">
                  <c:v>0.96916359767282301</c:v>
                </c:pt>
                <c:pt idx="984">
                  <c:v>0.96916351917398103</c:v>
                </c:pt>
                <c:pt idx="985">
                  <c:v>0.96916122252531545</c:v>
                </c:pt>
                <c:pt idx="986">
                  <c:v>0.96899937712711326</c:v>
                </c:pt>
                <c:pt idx="987">
                  <c:v>0.96899937712711326</c:v>
                </c:pt>
                <c:pt idx="988">
                  <c:v>0.96899916865090463</c:v>
                </c:pt>
                <c:pt idx="989">
                  <c:v>0.96899916865090463</c:v>
                </c:pt>
                <c:pt idx="990">
                  <c:v>0.96899934039559565</c:v>
                </c:pt>
                <c:pt idx="991">
                  <c:v>0.96899916865090463</c:v>
                </c:pt>
                <c:pt idx="992">
                  <c:v>0.96899934039559565</c:v>
                </c:pt>
                <c:pt idx="993">
                  <c:v>0.96899916865090463</c:v>
                </c:pt>
                <c:pt idx="994">
                  <c:v>0.96899916865090463</c:v>
                </c:pt>
                <c:pt idx="995">
                  <c:v>0.96899916865090463</c:v>
                </c:pt>
                <c:pt idx="996">
                  <c:v>0.96899935604041676</c:v>
                </c:pt>
                <c:pt idx="997">
                  <c:v>0.96899934039559565</c:v>
                </c:pt>
                <c:pt idx="998">
                  <c:v>0.96899916865090463</c:v>
                </c:pt>
                <c:pt idx="999">
                  <c:v>0.96899934039559565</c:v>
                </c:pt>
                <c:pt idx="1000">
                  <c:v>0.96899949625637427</c:v>
                </c:pt>
                <c:pt idx="1001">
                  <c:v>0.96899916865090463</c:v>
                </c:pt>
                <c:pt idx="1002">
                  <c:v>0.96899935604041676</c:v>
                </c:pt>
                <c:pt idx="1003">
                  <c:v>0.96899935604041676</c:v>
                </c:pt>
                <c:pt idx="1004">
                  <c:v>0.96899916865090463</c:v>
                </c:pt>
                <c:pt idx="1005">
                  <c:v>0.96899916865090463</c:v>
                </c:pt>
                <c:pt idx="1006">
                  <c:v>0.96899916865090463</c:v>
                </c:pt>
                <c:pt idx="1007">
                  <c:v>0.96899916865090463</c:v>
                </c:pt>
                <c:pt idx="1008">
                  <c:v>0.96899935604041676</c:v>
                </c:pt>
                <c:pt idx="1009">
                  <c:v>0.96899934039559565</c:v>
                </c:pt>
                <c:pt idx="1010">
                  <c:v>0.96899916865090463</c:v>
                </c:pt>
                <c:pt idx="1011">
                  <c:v>0.96899949625637427</c:v>
                </c:pt>
                <c:pt idx="1012">
                  <c:v>0.96899934039559565</c:v>
                </c:pt>
                <c:pt idx="1013">
                  <c:v>0.96899935604041676</c:v>
                </c:pt>
                <c:pt idx="1014">
                  <c:v>0.96899916865090463</c:v>
                </c:pt>
                <c:pt idx="1015">
                  <c:v>0.96899916865090463</c:v>
                </c:pt>
                <c:pt idx="1016">
                  <c:v>0.96899934039559565</c:v>
                </c:pt>
                <c:pt idx="1017">
                  <c:v>0.96899916865090463</c:v>
                </c:pt>
                <c:pt idx="1018">
                  <c:v>0.96899916444086265</c:v>
                </c:pt>
                <c:pt idx="1019">
                  <c:v>0.96899916444086265</c:v>
                </c:pt>
                <c:pt idx="1020">
                  <c:v>0.96899916444086265</c:v>
                </c:pt>
                <c:pt idx="1021">
                  <c:v>0.96899916444086265</c:v>
                </c:pt>
                <c:pt idx="1022">
                  <c:v>0.96899916444086265</c:v>
                </c:pt>
                <c:pt idx="1023">
                  <c:v>0.96899916444086265</c:v>
                </c:pt>
                <c:pt idx="1024">
                  <c:v>0.96899916444086265</c:v>
                </c:pt>
                <c:pt idx="1025">
                  <c:v>0.96899916444086265</c:v>
                </c:pt>
                <c:pt idx="1026">
                  <c:v>0.96899851518644464</c:v>
                </c:pt>
                <c:pt idx="1027">
                  <c:v>0.96899824913111665</c:v>
                </c:pt>
                <c:pt idx="1028">
                  <c:v>0.96899836031842346</c:v>
                </c:pt>
                <c:pt idx="1029">
                  <c:v>0.96899838414426798</c:v>
                </c:pt>
                <c:pt idx="1030">
                  <c:v>0.96899838414426798</c:v>
                </c:pt>
                <c:pt idx="1031">
                  <c:v>0.96899805332126965</c:v>
                </c:pt>
                <c:pt idx="1032">
                  <c:v>0.96883541243072402</c:v>
                </c:pt>
                <c:pt idx="1033">
                  <c:v>0.96883532010882945</c:v>
                </c:pt>
                <c:pt idx="1034">
                  <c:v>0.96883547199322295</c:v>
                </c:pt>
                <c:pt idx="1035">
                  <c:v>0.96883547199322295</c:v>
                </c:pt>
                <c:pt idx="1036">
                  <c:v>0.96883547199322295</c:v>
                </c:pt>
                <c:pt idx="1037">
                  <c:v>0.96883547199322295</c:v>
                </c:pt>
                <c:pt idx="1038">
                  <c:v>0.96883547199322295</c:v>
                </c:pt>
                <c:pt idx="1039">
                  <c:v>0.96883547199322295</c:v>
                </c:pt>
                <c:pt idx="1040">
                  <c:v>0.96883547199322295</c:v>
                </c:pt>
                <c:pt idx="1041">
                  <c:v>0.96883528238590488</c:v>
                </c:pt>
                <c:pt idx="1042">
                  <c:v>0.96883528238590488</c:v>
                </c:pt>
                <c:pt idx="1043">
                  <c:v>0.96883537231367489</c:v>
                </c:pt>
                <c:pt idx="1044">
                  <c:v>0.96883528238590488</c:v>
                </c:pt>
                <c:pt idx="1045">
                  <c:v>0.96883537231367489</c:v>
                </c:pt>
                <c:pt idx="1046">
                  <c:v>0.96883528238590488</c:v>
                </c:pt>
                <c:pt idx="1047">
                  <c:v>0.96883528238590488</c:v>
                </c:pt>
                <c:pt idx="1048">
                  <c:v>0.96883528238590488</c:v>
                </c:pt>
                <c:pt idx="1049">
                  <c:v>0.96883537231367489</c:v>
                </c:pt>
                <c:pt idx="1050">
                  <c:v>0.96883528238590488</c:v>
                </c:pt>
                <c:pt idx="1051">
                  <c:v>0.96883537231367489</c:v>
                </c:pt>
                <c:pt idx="1052">
                  <c:v>0.96883518907130151</c:v>
                </c:pt>
                <c:pt idx="1053">
                  <c:v>0.96883518907130151</c:v>
                </c:pt>
                <c:pt idx="1054">
                  <c:v>0.96883528238590488</c:v>
                </c:pt>
                <c:pt idx="1055">
                  <c:v>0.96883537231367489</c:v>
                </c:pt>
                <c:pt idx="1056">
                  <c:v>0.96883546562825895</c:v>
                </c:pt>
                <c:pt idx="1057">
                  <c:v>0.96883537231367489</c:v>
                </c:pt>
                <c:pt idx="1058">
                  <c:v>0.96883537231367489</c:v>
                </c:pt>
                <c:pt idx="1059">
                  <c:v>0.96883546562825895</c:v>
                </c:pt>
                <c:pt idx="1060">
                  <c:v>0.96883546562825895</c:v>
                </c:pt>
                <c:pt idx="1061">
                  <c:v>0.96883528238590488</c:v>
                </c:pt>
                <c:pt idx="1062">
                  <c:v>0.96883528238590488</c:v>
                </c:pt>
                <c:pt idx="1063">
                  <c:v>0.96883528238590488</c:v>
                </c:pt>
                <c:pt idx="1064">
                  <c:v>0.96883528238590488</c:v>
                </c:pt>
                <c:pt idx="1065">
                  <c:v>0.96883537231367489</c:v>
                </c:pt>
                <c:pt idx="1066">
                  <c:v>0.96883528238590488</c:v>
                </c:pt>
                <c:pt idx="1067">
                  <c:v>0.96883528238590488</c:v>
                </c:pt>
                <c:pt idx="1068">
                  <c:v>0.96883537231367489</c:v>
                </c:pt>
                <c:pt idx="1069">
                  <c:v>0.96883528238590488</c:v>
                </c:pt>
                <c:pt idx="1070">
                  <c:v>0.96883528238590488</c:v>
                </c:pt>
                <c:pt idx="1071">
                  <c:v>0.96883501295322272</c:v>
                </c:pt>
                <c:pt idx="1072">
                  <c:v>0.96883478124315003</c:v>
                </c:pt>
                <c:pt idx="1073">
                  <c:v>0.96883459800109295</c:v>
                </c:pt>
                <c:pt idx="1074">
                  <c:v>0.96883459800109295</c:v>
                </c:pt>
                <c:pt idx="1075">
                  <c:v>0.96883436967815495</c:v>
                </c:pt>
                <c:pt idx="1076">
                  <c:v>0.96883459800109295</c:v>
                </c:pt>
                <c:pt idx="1077">
                  <c:v>0.96883436967815495</c:v>
                </c:pt>
                <c:pt idx="1078">
                  <c:v>0.96883436967815495</c:v>
                </c:pt>
                <c:pt idx="1079">
                  <c:v>0.96883436331292849</c:v>
                </c:pt>
                <c:pt idx="1080">
                  <c:v>0.96883400395250363</c:v>
                </c:pt>
                <c:pt idx="1081">
                  <c:v>0.96867193710185329</c:v>
                </c:pt>
                <c:pt idx="1082">
                  <c:v>0.96867193710185329</c:v>
                </c:pt>
                <c:pt idx="1083">
                  <c:v>0.9686717598272</c:v>
                </c:pt>
                <c:pt idx="1084">
                  <c:v>0.96834538067035003</c:v>
                </c:pt>
                <c:pt idx="1085">
                  <c:v>0.96834546610733463</c:v>
                </c:pt>
                <c:pt idx="1086">
                  <c:v>0.968343139810806</c:v>
                </c:pt>
                <c:pt idx="1087">
                  <c:v>0.96818156929090959</c:v>
                </c:pt>
                <c:pt idx="1088">
                  <c:v>0.96753075528952703</c:v>
                </c:pt>
                <c:pt idx="1089">
                  <c:v>0.96752851589641997</c:v>
                </c:pt>
                <c:pt idx="1090">
                  <c:v>0.96704775625900619</c:v>
                </c:pt>
                <c:pt idx="1091">
                  <c:v>0.96688741613556528</c:v>
                </c:pt>
                <c:pt idx="1092">
                  <c:v>0.96593189848069283</c:v>
                </c:pt>
                <c:pt idx="1093">
                  <c:v>0.96468042831476764</c:v>
                </c:pt>
                <c:pt idx="1094">
                  <c:v>0.96329955952592705</c:v>
                </c:pt>
                <c:pt idx="1095">
                  <c:v>0.96298832734612905</c:v>
                </c:pt>
                <c:pt idx="1096">
                  <c:v>0.96259365782401063</c:v>
                </c:pt>
                <c:pt idx="1097">
                  <c:v>0.96216151126244598</c:v>
                </c:pt>
                <c:pt idx="1098">
                  <c:v>0.96215587864610674</c:v>
                </c:pt>
                <c:pt idx="1099">
                  <c:v>0.96193960695538838</c:v>
                </c:pt>
                <c:pt idx="1100">
                  <c:v>0.96193963291542828</c:v>
                </c:pt>
                <c:pt idx="1101">
                  <c:v>0.96193963291542828</c:v>
                </c:pt>
                <c:pt idx="1102">
                  <c:v>0.96172275059246803</c:v>
                </c:pt>
                <c:pt idx="1103">
                  <c:v>0.96172275059246803</c:v>
                </c:pt>
                <c:pt idx="1104">
                  <c:v>0.96172282393253095</c:v>
                </c:pt>
                <c:pt idx="1105">
                  <c:v>0.96172282393253095</c:v>
                </c:pt>
                <c:pt idx="1106">
                  <c:v>0.96172282393253095</c:v>
                </c:pt>
                <c:pt idx="1107">
                  <c:v>0.96172282393253095</c:v>
                </c:pt>
                <c:pt idx="1108">
                  <c:v>0.96172289330827165</c:v>
                </c:pt>
                <c:pt idx="1109">
                  <c:v>0.96172187448190072</c:v>
                </c:pt>
                <c:pt idx="1110">
                  <c:v>0.96172187448190072</c:v>
                </c:pt>
                <c:pt idx="1111">
                  <c:v>0.96150634145417402</c:v>
                </c:pt>
                <c:pt idx="1112">
                  <c:v>0.96150640983590963</c:v>
                </c:pt>
                <c:pt idx="1113">
                  <c:v>0.96150640983590963</c:v>
                </c:pt>
                <c:pt idx="1114">
                  <c:v>0.96150634145417402</c:v>
                </c:pt>
                <c:pt idx="1115">
                  <c:v>0.96150640983590963</c:v>
                </c:pt>
                <c:pt idx="1116">
                  <c:v>0.96150640983590963</c:v>
                </c:pt>
                <c:pt idx="1117">
                  <c:v>0.96150650398469051</c:v>
                </c:pt>
                <c:pt idx="1118">
                  <c:v>0.96150650398469051</c:v>
                </c:pt>
                <c:pt idx="1119">
                  <c:v>0.96150650398469051</c:v>
                </c:pt>
                <c:pt idx="1120">
                  <c:v>0.96150650398469051</c:v>
                </c:pt>
                <c:pt idx="1121">
                  <c:v>0.96150650398469051</c:v>
                </c:pt>
                <c:pt idx="1122">
                  <c:v>0.96150650398469051</c:v>
                </c:pt>
                <c:pt idx="1123">
                  <c:v>0.96150620153810462</c:v>
                </c:pt>
                <c:pt idx="1124">
                  <c:v>0.96150620153810462</c:v>
                </c:pt>
                <c:pt idx="1125">
                  <c:v>0.96150631965129996</c:v>
                </c:pt>
                <c:pt idx="1126">
                  <c:v>0.96150631965129996</c:v>
                </c:pt>
                <c:pt idx="1127">
                  <c:v>0.96150636406860857</c:v>
                </c:pt>
                <c:pt idx="1128">
                  <c:v>0.96150553060425203</c:v>
                </c:pt>
                <c:pt idx="1129">
                  <c:v>0.96150553060425203</c:v>
                </c:pt>
                <c:pt idx="1130">
                  <c:v>0.96150553060425203</c:v>
                </c:pt>
                <c:pt idx="1131">
                  <c:v>0.96150553060425203</c:v>
                </c:pt>
                <c:pt idx="1132">
                  <c:v>0.96150553060425203</c:v>
                </c:pt>
                <c:pt idx="1133">
                  <c:v>0.96150553060425203</c:v>
                </c:pt>
                <c:pt idx="1134">
                  <c:v>0.96150553060425203</c:v>
                </c:pt>
                <c:pt idx="1135">
                  <c:v>0.96150553060425203</c:v>
                </c:pt>
                <c:pt idx="1136">
                  <c:v>0.96150553060425203</c:v>
                </c:pt>
                <c:pt idx="1137">
                  <c:v>0.96150534311800195</c:v>
                </c:pt>
                <c:pt idx="1138">
                  <c:v>0.96150534311800195</c:v>
                </c:pt>
                <c:pt idx="1139">
                  <c:v>0.96150534311800195</c:v>
                </c:pt>
                <c:pt idx="1140">
                  <c:v>0.96150515779360002</c:v>
                </c:pt>
                <c:pt idx="1141">
                  <c:v>0.96150515779360002</c:v>
                </c:pt>
                <c:pt idx="1142">
                  <c:v>0.96150515779360002</c:v>
                </c:pt>
                <c:pt idx="1143">
                  <c:v>0.96150515779360002</c:v>
                </c:pt>
                <c:pt idx="1144">
                  <c:v>0.96150515779360002</c:v>
                </c:pt>
                <c:pt idx="1145">
                  <c:v>0.96150515779360002</c:v>
                </c:pt>
                <c:pt idx="1146">
                  <c:v>0.96150515779360002</c:v>
                </c:pt>
                <c:pt idx="1147">
                  <c:v>0.96150515779360002</c:v>
                </c:pt>
                <c:pt idx="1148">
                  <c:v>0.96150515779360002</c:v>
                </c:pt>
                <c:pt idx="1149">
                  <c:v>0.96150515779360002</c:v>
                </c:pt>
                <c:pt idx="1150">
                  <c:v>0.96150515779360002</c:v>
                </c:pt>
                <c:pt idx="1151">
                  <c:v>0.96150515779360002</c:v>
                </c:pt>
                <c:pt idx="1152">
                  <c:v>0.96150515779360002</c:v>
                </c:pt>
                <c:pt idx="1153">
                  <c:v>0.96150515779360002</c:v>
                </c:pt>
                <c:pt idx="1154">
                  <c:v>0.96150515779360002</c:v>
                </c:pt>
                <c:pt idx="1155">
                  <c:v>0.96129543314974275</c:v>
                </c:pt>
                <c:pt idx="1156">
                  <c:v>0.96129557089848661</c:v>
                </c:pt>
                <c:pt idx="1157">
                  <c:v>0.96129543314974275</c:v>
                </c:pt>
                <c:pt idx="1158">
                  <c:v>0.96129543314974275</c:v>
                </c:pt>
                <c:pt idx="1159">
                  <c:v>0.96129543314974275</c:v>
                </c:pt>
                <c:pt idx="1160">
                  <c:v>0.96129543314974275</c:v>
                </c:pt>
                <c:pt idx="1161">
                  <c:v>0.96129543314974275</c:v>
                </c:pt>
                <c:pt idx="1162">
                  <c:v>0.96129557089848661</c:v>
                </c:pt>
                <c:pt idx="1163">
                  <c:v>0.96129543314974275</c:v>
                </c:pt>
                <c:pt idx="1164">
                  <c:v>0.96129543314974275</c:v>
                </c:pt>
                <c:pt idx="1165">
                  <c:v>0.96129543314974275</c:v>
                </c:pt>
                <c:pt idx="1166">
                  <c:v>0.96129543314974275</c:v>
                </c:pt>
                <c:pt idx="1167">
                  <c:v>0.96129533900490804</c:v>
                </c:pt>
                <c:pt idx="1168">
                  <c:v>0.96129533900490804</c:v>
                </c:pt>
                <c:pt idx="1169">
                  <c:v>0.96129522368732845</c:v>
                </c:pt>
                <c:pt idx="1170">
                  <c:v>0.96129533900490804</c:v>
                </c:pt>
                <c:pt idx="1171">
                  <c:v>0.96129533900490804</c:v>
                </c:pt>
                <c:pt idx="1172">
                  <c:v>0.96129522368732845</c:v>
                </c:pt>
                <c:pt idx="1173">
                  <c:v>0.96129524882407968</c:v>
                </c:pt>
                <c:pt idx="1174">
                  <c:v>0.96129522368732845</c:v>
                </c:pt>
                <c:pt idx="1175">
                  <c:v>0.96129524882407968</c:v>
                </c:pt>
                <c:pt idx="1176">
                  <c:v>0.96129533900490804</c:v>
                </c:pt>
                <c:pt idx="1177">
                  <c:v>0.96129522368732845</c:v>
                </c:pt>
                <c:pt idx="1178">
                  <c:v>0.96129524882407968</c:v>
                </c:pt>
                <c:pt idx="1179">
                  <c:v>0.96129522368732845</c:v>
                </c:pt>
                <c:pt idx="1180">
                  <c:v>0.96129533900490804</c:v>
                </c:pt>
                <c:pt idx="1181">
                  <c:v>0.96129522368732845</c:v>
                </c:pt>
                <c:pt idx="1182">
                  <c:v>0.96129533900490804</c:v>
                </c:pt>
                <c:pt idx="1183">
                  <c:v>0.96129533900490804</c:v>
                </c:pt>
                <c:pt idx="1184">
                  <c:v>0.96129522368732845</c:v>
                </c:pt>
                <c:pt idx="1185">
                  <c:v>0.96129522368732845</c:v>
                </c:pt>
                <c:pt idx="1186">
                  <c:v>0.96129522368732845</c:v>
                </c:pt>
                <c:pt idx="1187">
                  <c:v>0.96129533900490804</c:v>
                </c:pt>
                <c:pt idx="1188">
                  <c:v>0.96129533900490804</c:v>
                </c:pt>
                <c:pt idx="1189">
                  <c:v>0.96129533900490804</c:v>
                </c:pt>
                <c:pt idx="1190">
                  <c:v>0.96129533900490804</c:v>
                </c:pt>
                <c:pt idx="1191">
                  <c:v>0.96129533900490804</c:v>
                </c:pt>
                <c:pt idx="1192">
                  <c:v>0.96129432980703511</c:v>
                </c:pt>
                <c:pt idx="1193">
                  <c:v>0.96129441863479115</c:v>
                </c:pt>
                <c:pt idx="1194">
                  <c:v>0.96129414548139402</c:v>
                </c:pt>
                <c:pt idx="1195">
                  <c:v>0.96129077219248626</c:v>
                </c:pt>
                <c:pt idx="1196">
                  <c:v>0.96129083858931985</c:v>
                </c:pt>
                <c:pt idx="1197">
                  <c:v>0.96129083858931985</c:v>
                </c:pt>
                <c:pt idx="1198">
                  <c:v>0.96129083858931985</c:v>
                </c:pt>
                <c:pt idx="1199">
                  <c:v>0.96129086101761596</c:v>
                </c:pt>
                <c:pt idx="1200">
                  <c:v>0.96129086101761596</c:v>
                </c:pt>
                <c:pt idx="1201">
                  <c:v>0.96129086101761596</c:v>
                </c:pt>
                <c:pt idx="1202">
                  <c:v>0.96129086101761596</c:v>
                </c:pt>
                <c:pt idx="1203">
                  <c:v>0.96129086101761596</c:v>
                </c:pt>
                <c:pt idx="1204">
                  <c:v>0.96129086101761596</c:v>
                </c:pt>
                <c:pt idx="1205">
                  <c:v>0.96129088281956065</c:v>
                </c:pt>
                <c:pt idx="1206">
                  <c:v>0.96129088281956065</c:v>
                </c:pt>
                <c:pt idx="1207">
                  <c:v>0.96129088281956065</c:v>
                </c:pt>
                <c:pt idx="1208">
                  <c:v>0.96129086101761596</c:v>
                </c:pt>
                <c:pt idx="1209">
                  <c:v>0.96129088281956065</c:v>
                </c:pt>
                <c:pt idx="1210">
                  <c:v>0.96129088281956065</c:v>
                </c:pt>
                <c:pt idx="1211">
                  <c:v>0.96129086101761596</c:v>
                </c:pt>
                <c:pt idx="1212">
                  <c:v>0.96129086101761596</c:v>
                </c:pt>
                <c:pt idx="1213">
                  <c:v>0.96129063011521565</c:v>
                </c:pt>
                <c:pt idx="1214">
                  <c:v>0.96129063011521565</c:v>
                </c:pt>
                <c:pt idx="1215">
                  <c:v>0.96128996713793258</c:v>
                </c:pt>
                <c:pt idx="1216">
                  <c:v>0.96128996713793258</c:v>
                </c:pt>
                <c:pt idx="1217">
                  <c:v>0.96128996713793258</c:v>
                </c:pt>
                <c:pt idx="1218">
                  <c:v>0.96128996713793258</c:v>
                </c:pt>
                <c:pt idx="1219">
                  <c:v>0.96128996713793258</c:v>
                </c:pt>
                <c:pt idx="1220">
                  <c:v>0.96128996713793258</c:v>
                </c:pt>
                <c:pt idx="1221">
                  <c:v>0.96128996713793258</c:v>
                </c:pt>
                <c:pt idx="1222">
                  <c:v>0.96128996713793258</c:v>
                </c:pt>
                <c:pt idx="1223">
                  <c:v>0.96128996713793258</c:v>
                </c:pt>
                <c:pt idx="1224">
                  <c:v>0.96128996713793258</c:v>
                </c:pt>
                <c:pt idx="1225">
                  <c:v>0.96128996713793258</c:v>
                </c:pt>
                <c:pt idx="1226">
                  <c:v>0.96128996713793258</c:v>
                </c:pt>
                <c:pt idx="1227">
                  <c:v>0.96128996713793258</c:v>
                </c:pt>
                <c:pt idx="1228">
                  <c:v>0.96129007677372225</c:v>
                </c:pt>
                <c:pt idx="1229">
                  <c:v>0.96129001037690065</c:v>
                </c:pt>
                <c:pt idx="1230">
                  <c:v>0.96128996713793258</c:v>
                </c:pt>
                <c:pt idx="1231">
                  <c:v>0.96128996713793258</c:v>
                </c:pt>
                <c:pt idx="1232">
                  <c:v>0.96128996713793258</c:v>
                </c:pt>
                <c:pt idx="1233">
                  <c:v>0.96128996713793258</c:v>
                </c:pt>
                <c:pt idx="1234">
                  <c:v>0.96129001037690065</c:v>
                </c:pt>
                <c:pt idx="1235">
                  <c:v>0.96128996713793258</c:v>
                </c:pt>
                <c:pt idx="1236">
                  <c:v>0.96128996713793258</c:v>
                </c:pt>
                <c:pt idx="1237">
                  <c:v>0.96128996713793258</c:v>
                </c:pt>
                <c:pt idx="1238">
                  <c:v>0.96128996713793258</c:v>
                </c:pt>
                <c:pt idx="1239">
                  <c:v>0.96128996713793258</c:v>
                </c:pt>
                <c:pt idx="1240">
                  <c:v>0.96128996713793258</c:v>
                </c:pt>
                <c:pt idx="1241">
                  <c:v>0.96128996713793258</c:v>
                </c:pt>
                <c:pt idx="1242">
                  <c:v>0.96128996713793258</c:v>
                </c:pt>
                <c:pt idx="1243">
                  <c:v>0.96128996713793258</c:v>
                </c:pt>
                <c:pt idx="1244">
                  <c:v>0.96128996713793258</c:v>
                </c:pt>
                <c:pt idx="1245">
                  <c:v>0.96128996713793258</c:v>
                </c:pt>
                <c:pt idx="1246">
                  <c:v>0.96128996713793258</c:v>
                </c:pt>
                <c:pt idx="1247">
                  <c:v>0.96128996713793258</c:v>
                </c:pt>
                <c:pt idx="1248">
                  <c:v>0.96128996713793258</c:v>
                </c:pt>
                <c:pt idx="1249">
                  <c:v>0.96128996713793258</c:v>
                </c:pt>
                <c:pt idx="1250">
                  <c:v>0.96128996713793258</c:v>
                </c:pt>
                <c:pt idx="1251">
                  <c:v>0.96128996713793258</c:v>
                </c:pt>
                <c:pt idx="1252">
                  <c:v>0.96129001037690065</c:v>
                </c:pt>
                <c:pt idx="1253">
                  <c:v>0.96128975767256664</c:v>
                </c:pt>
                <c:pt idx="1254">
                  <c:v>0.96128975767256664</c:v>
                </c:pt>
                <c:pt idx="1255">
                  <c:v>0.96128975767256664</c:v>
                </c:pt>
                <c:pt idx="1256">
                  <c:v>0.96128982506038763</c:v>
                </c:pt>
                <c:pt idx="1257">
                  <c:v>0.96128975767256664</c:v>
                </c:pt>
                <c:pt idx="1258">
                  <c:v>0.96128975767256664</c:v>
                </c:pt>
                <c:pt idx="1259">
                  <c:v>0.96128982506038763</c:v>
                </c:pt>
                <c:pt idx="1260">
                  <c:v>0.96128975767256664</c:v>
                </c:pt>
                <c:pt idx="1261">
                  <c:v>0.96128975767256664</c:v>
                </c:pt>
                <c:pt idx="1262">
                  <c:v>0.96128975767256664</c:v>
                </c:pt>
                <c:pt idx="1263">
                  <c:v>0.96128975767256664</c:v>
                </c:pt>
                <c:pt idx="1264">
                  <c:v>0.96128975767256664</c:v>
                </c:pt>
                <c:pt idx="1265">
                  <c:v>0.96128982506038763</c:v>
                </c:pt>
                <c:pt idx="1266">
                  <c:v>0.96128982506038763</c:v>
                </c:pt>
                <c:pt idx="1267">
                  <c:v>0.96128982506038763</c:v>
                </c:pt>
                <c:pt idx="1268">
                  <c:v>0.96128975767256664</c:v>
                </c:pt>
                <c:pt idx="1269">
                  <c:v>0.96128982506038763</c:v>
                </c:pt>
                <c:pt idx="1270">
                  <c:v>0.96128968731175402</c:v>
                </c:pt>
                <c:pt idx="1271">
                  <c:v>0.96128982506038763</c:v>
                </c:pt>
                <c:pt idx="1272">
                  <c:v>0.96128975767256664</c:v>
                </c:pt>
                <c:pt idx="1273">
                  <c:v>0.96128975767256664</c:v>
                </c:pt>
                <c:pt idx="1274">
                  <c:v>0.96128975767256664</c:v>
                </c:pt>
                <c:pt idx="1275">
                  <c:v>0.96128982506038763</c:v>
                </c:pt>
                <c:pt idx="1276">
                  <c:v>0.96128975767256664</c:v>
                </c:pt>
                <c:pt idx="1277">
                  <c:v>0.96128982506038763</c:v>
                </c:pt>
                <c:pt idx="1278">
                  <c:v>0.96128984983531951</c:v>
                </c:pt>
                <c:pt idx="1279">
                  <c:v>0.96128975767256664</c:v>
                </c:pt>
                <c:pt idx="1280">
                  <c:v>0.96128975767256664</c:v>
                </c:pt>
                <c:pt idx="1281">
                  <c:v>0.96128975767256664</c:v>
                </c:pt>
                <c:pt idx="1282">
                  <c:v>0.96128975767256664</c:v>
                </c:pt>
                <c:pt idx="1283">
                  <c:v>0.96128975767256664</c:v>
                </c:pt>
                <c:pt idx="1284">
                  <c:v>0.96128982506038763</c:v>
                </c:pt>
                <c:pt idx="1285">
                  <c:v>0.96128975767256664</c:v>
                </c:pt>
                <c:pt idx="1286">
                  <c:v>0.96128975767256664</c:v>
                </c:pt>
                <c:pt idx="1287">
                  <c:v>0.96128975767256664</c:v>
                </c:pt>
                <c:pt idx="1288">
                  <c:v>0.96128975767256664</c:v>
                </c:pt>
                <c:pt idx="1289">
                  <c:v>0.96128975767256664</c:v>
                </c:pt>
                <c:pt idx="1290">
                  <c:v>0.96128975767256664</c:v>
                </c:pt>
                <c:pt idx="1291">
                  <c:v>0.96128975767256664</c:v>
                </c:pt>
                <c:pt idx="1292">
                  <c:v>0.96128982506038763</c:v>
                </c:pt>
                <c:pt idx="1293">
                  <c:v>0.96128982506038763</c:v>
                </c:pt>
                <c:pt idx="1294">
                  <c:v>0.96128982506038763</c:v>
                </c:pt>
                <c:pt idx="1295">
                  <c:v>0.96128982506038763</c:v>
                </c:pt>
                <c:pt idx="1296">
                  <c:v>0.96128982506038763</c:v>
                </c:pt>
                <c:pt idx="1297">
                  <c:v>0.96128982506038763</c:v>
                </c:pt>
                <c:pt idx="1298">
                  <c:v>0.96128982506038763</c:v>
                </c:pt>
                <c:pt idx="1299">
                  <c:v>0.96128982506038763</c:v>
                </c:pt>
                <c:pt idx="1300">
                  <c:v>0.96128982506038763</c:v>
                </c:pt>
                <c:pt idx="1301">
                  <c:v>0.96128982506038763</c:v>
                </c:pt>
                <c:pt idx="1302">
                  <c:v>0.96128982506038763</c:v>
                </c:pt>
                <c:pt idx="1303">
                  <c:v>0.96128982506038763</c:v>
                </c:pt>
                <c:pt idx="1304">
                  <c:v>0.96128982506038763</c:v>
                </c:pt>
                <c:pt idx="1305">
                  <c:v>0.96128982506038763</c:v>
                </c:pt>
                <c:pt idx="1306">
                  <c:v>0.96128982506038763</c:v>
                </c:pt>
                <c:pt idx="1307">
                  <c:v>0.96128982506038763</c:v>
                </c:pt>
                <c:pt idx="1308">
                  <c:v>0.96108006929231449</c:v>
                </c:pt>
                <c:pt idx="1309">
                  <c:v>0.96108011234684565</c:v>
                </c:pt>
                <c:pt idx="1310">
                  <c:v>0.96108006929231449</c:v>
                </c:pt>
                <c:pt idx="1311">
                  <c:v>0.96108006929231449</c:v>
                </c:pt>
                <c:pt idx="1312">
                  <c:v>0.96108006929231449</c:v>
                </c:pt>
                <c:pt idx="1313">
                  <c:v>0.96108006929231449</c:v>
                </c:pt>
                <c:pt idx="1314">
                  <c:v>0.96108006929231449</c:v>
                </c:pt>
                <c:pt idx="1315">
                  <c:v>0.96108006929231449</c:v>
                </c:pt>
                <c:pt idx="1316">
                  <c:v>0.96108006929231449</c:v>
                </c:pt>
                <c:pt idx="1317">
                  <c:v>0.96108006929231449</c:v>
                </c:pt>
                <c:pt idx="1318">
                  <c:v>0.9610798383996324</c:v>
                </c:pt>
                <c:pt idx="1319">
                  <c:v>0.96107992703814038</c:v>
                </c:pt>
                <c:pt idx="1320">
                  <c:v>0.96107992703814038</c:v>
                </c:pt>
                <c:pt idx="1321">
                  <c:v>0.96107992703814038</c:v>
                </c:pt>
                <c:pt idx="1322">
                  <c:v>0.96107992703814038</c:v>
                </c:pt>
                <c:pt idx="1323">
                  <c:v>0.96107992703814038</c:v>
                </c:pt>
                <c:pt idx="1324">
                  <c:v>0.9610798383996324</c:v>
                </c:pt>
                <c:pt idx="1325">
                  <c:v>0.9610798383996324</c:v>
                </c:pt>
                <c:pt idx="1326">
                  <c:v>0.9610798383996324</c:v>
                </c:pt>
                <c:pt idx="1327">
                  <c:v>0.9610798383996324</c:v>
                </c:pt>
                <c:pt idx="1328">
                  <c:v>0.96107992703814038</c:v>
                </c:pt>
                <c:pt idx="1329">
                  <c:v>0.96107992703814038</c:v>
                </c:pt>
                <c:pt idx="1330">
                  <c:v>0.96107992703814038</c:v>
                </c:pt>
                <c:pt idx="1331">
                  <c:v>0.96107992703814038</c:v>
                </c:pt>
                <c:pt idx="1332">
                  <c:v>0.96107992703814038</c:v>
                </c:pt>
                <c:pt idx="1333">
                  <c:v>0.96107992703814038</c:v>
                </c:pt>
                <c:pt idx="1334">
                  <c:v>0.96107992703814038</c:v>
                </c:pt>
                <c:pt idx="1335">
                  <c:v>0.96107992703814038</c:v>
                </c:pt>
                <c:pt idx="1336">
                  <c:v>0.96107992703814038</c:v>
                </c:pt>
                <c:pt idx="1337">
                  <c:v>0.96107969614546829</c:v>
                </c:pt>
                <c:pt idx="1338">
                  <c:v>0.96107969614546829</c:v>
                </c:pt>
                <c:pt idx="1339">
                  <c:v>0.96107969614546829</c:v>
                </c:pt>
                <c:pt idx="1340">
                  <c:v>0.96107969614546829</c:v>
                </c:pt>
                <c:pt idx="1341">
                  <c:v>0.96107875121692599</c:v>
                </c:pt>
                <c:pt idx="1342">
                  <c:v>0.96107875121692599</c:v>
                </c:pt>
                <c:pt idx="1343">
                  <c:v>0.96107875121692599</c:v>
                </c:pt>
                <c:pt idx="1344">
                  <c:v>0.96107882157478275</c:v>
                </c:pt>
                <c:pt idx="1345">
                  <c:v>0.96107525370563862</c:v>
                </c:pt>
                <c:pt idx="1346">
                  <c:v>0.96107437715079724</c:v>
                </c:pt>
                <c:pt idx="1347">
                  <c:v>0.96107437715079724</c:v>
                </c:pt>
                <c:pt idx="1348">
                  <c:v>0.96107437715079724</c:v>
                </c:pt>
                <c:pt idx="1349">
                  <c:v>0.96107437715079724</c:v>
                </c:pt>
                <c:pt idx="1350">
                  <c:v>0.96107437715079724</c:v>
                </c:pt>
                <c:pt idx="1351">
                  <c:v>0.96107446831864562</c:v>
                </c:pt>
                <c:pt idx="1352">
                  <c:v>0.96107437715079724</c:v>
                </c:pt>
                <c:pt idx="1353">
                  <c:v>0.96107437715079724</c:v>
                </c:pt>
                <c:pt idx="1354">
                  <c:v>0.96107437715079724</c:v>
                </c:pt>
                <c:pt idx="1355">
                  <c:v>0.96107437715079724</c:v>
                </c:pt>
                <c:pt idx="1356">
                  <c:v>0.96107437715079724</c:v>
                </c:pt>
                <c:pt idx="1357">
                  <c:v>0.96107437715079724</c:v>
                </c:pt>
                <c:pt idx="1358">
                  <c:v>0.96107446831864562</c:v>
                </c:pt>
                <c:pt idx="1359">
                  <c:v>0.96107446831864562</c:v>
                </c:pt>
                <c:pt idx="1360">
                  <c:v>0.96107440093371388</c:v>
                </c:pt>
                <c:pt idx="1361">
                  <c:v>0.96107440093371388</c:v>
                </c:pt>
                <c:pt idx="1362">
                  <c:v>0.96107440093371388</c:v>
                </c:pt>
                <c:pt idx="1363">
                  <c:v>0.96107440093371388</c:v>
                </c:pt>
                <c:pt idx="1364">
                  <c:v>0.96107440093371388</c:v>
                </c:pt>
                <c:pt idx="1365">
                  <c:v>0.96107425867620133</c:v>
                </c:pt>
                <c:pt idx="1366">
                  <c:v>0.96107421562514328</c:v>
                </c:pt>
                <c:pt idx="1367">
                  <c:v>0.96107421562514328</c:v>
                </c:pt>
                <c:pt idx="1368">
                  <c:v>0.96107421562514328</c:v>
                </c:pt>
                <c:pt idx="1369">
                  <c:v>0.96107421562514328</c:v>
                </c:pt>
                <c:pt idx="1370">
                  <c:v>0.96086565856030426</c:v>
                </c:pt>
                <c:pt idx="1371">
                  <c:v>0.96086574774248801</c:v>
                </c:pt>
                <c:pt idx="1372">
                  <c:v>0.96086565856030426</c:v>
                </c:pt>
                <c:pt idx="1373">
                  <c:v>0.96086565856030426</c:v>
                </c:pt>
                <c:pt idx="1374">
                  <c:v>0.96086565856030426</c:v>
                </c:pt>
                <c:pt idx="1375">
                  <c:v>0.96086549704144464</c:v>
                </c:pt>
                <c:pt idx="1376">
                  <c:v>0.96086551685971322</c:v>
                </c:pt>
                <c:pt idx="1377">
                  <c:v>0.96086542767752525</c:v>
                </c:pt>
                <c:pt idx="1378">
                  <c:v>0.96086549704144464</c:v>
                </c:pt>
                <c:pt idx="1379">
                  <c:v>0.96086542767752525</c:v>
                </c:pt>
                <c:pt idx="1380">
                  <c:v>0.96086551685971322</c:v>
                </c:pt>
                <c:pt idx="1381">
                  <c:v>0.96086551685971322</c:v>
                </c:pt>
                <c:pt idx="1382">
                  <c:v>0.96086551685971322</c:v>
                </c:pt>
                <c:pt idx="1383">
                  <c:v>0.96086549704144464</c:v>
                </c:pt>
                <c:pt idx="1384">
                  <c:v>0.96086549704144464</c:v>
                </c:pt>
                <c:pt idx="1385">
                  <c:v>0.96086549704144464</c:v>
                </c:pt>
                <c:pt idx="1386">
                  <c:v>0.96086549704144464</c:v>
                </c:pt>
                <c:pt idx="1387">
                  <c:v>0.96086551685971322</c:v>
                </c:pt>
                <c:pt idx="1388">
                  <c:v>0.96086551685971322</c:v>
                </c:pt>
                <c:pt idx="1389">
                  <c:v>0.96086456088595451</c:v>
                </c:pt>
                <c:pt idx="1390">
                  <c:v>0.96086462727714095</c:v>
                </c:pt>
                <c:pt idx="1391">
                  <c:v>0.96086194046860063</c:v>
                </c:pt>
                <c:pt idx="1392">
                  <c:v>0.96086013901775458</c:v>
                </c:pt>
                <c:pt idx="1393">
                  <c:v>0.96086009912694659</c:v>
                </c:pt>
                <c:pt idx="1394">
                  <c:v>0.96086009912694659</c:v>
                </c:pt>
                <c:pt idx="1395">
                  <c:v>0.96086009912694659</c:v>
                </c:pt>
                <c:pt idx="1396">
                  <c:v>0.96086009912694659</c:v>
                </c:pt>
                <c:pt idx="1397">
                  <c:v>0.96064668123031105</c:v>
                </c:pt>
                <c:pt idx="1398">
                  <c:v>0.96043681527581104</c:v>
                </c:pt>
                <c:pt idx="1399">
                  <c:v>0.96043408374222661</c:v>
                </c:pt>
                <c:pt idx="1400">
                  <c:v>0.96022452164481165</c:v>
                </c:pt>
                <c:pt idx="1401">
                  <c:v>0.96000873887830662</c:v>
                </c:pt>
                <c:pt idx="1402">
                  <c:v>0.95979805190333145</c:v>
                </c:pt>
                <c:pt idx="1403">
                  <c:v>0.95979792905671202</c:v>
                </c:pt>
                <c:pt idx="1404">
                  <c:v>0.95979804069184727</c:v>
                </c:pt>
                <c:pt idx="1405">
                  <c:v>0.9597978270147749</c:v>
                </c:pt>
                <c:pt idx="1406">
                  <c:v>0.9597978270147749</c:v>
                </c:pt>
                <c:pt idx="1407">
                  <c:v>0.9597978270147749</c:v>
                </c:pt>
                <c:pt idx="1408">
                  <c:v>0.9597978270147749</c:v>
                </c:pt>
                <c:pt idx="1409">
                  <c:v>0.9597978270147749</c:v>
                </c:pt>
                <c:pt idx="1410">
                  <c:v>0.95979679204838475</c:v>
                </c:pt>
                <c:pt idx="1411">
                  <c:v>0.95958895618038165</c:v>
                </c:pt>
                <c:pt idx="1412">
                  <c:v>0.95958724371893156</c:v>
                </c:pt>
                <c:pt idx="1413">
                  <c:v>0.959587092275342</c:v>
                </c:pt>
                <c:pt idx="1414">
                  <c:v>0.959587092275342</c:v>
                </c:pt>
                <c:pt idx="1415">
                  <c:v>0.959587092275342</c:v>
                </c:pt>
                <c:pt idx="1416">
                  <c:v>0.959587092275342</c:v>
                </c:pt>
                <c:pt idx="1417">
                  <c:v>0.959587092275342</c:v>
                </c:pt>
                <c:pt idx="1418">
                  <c:v>0.95958705945702449</c:v>
                </c:pt>
                <c:pt idx="1419">
                  <c:v>0.95958705945702449</c:v>
                </c:pt>
                <c:pt idx="1420">
                  <c:v>0.959587092275342</c:v>
                </c:pt>
                <c:pt idx="1421">
                  <c:v>0.959587092275342</c:v>
                </c:pt>
                <c:pt idx="1422">
                  <c:v>0.95958705945702449</c:v>
                </c:pt>
                <c:pt idx="1423">
                  <c:v>0.959587092275342</c:v>
                </c:pt>
                <c:pt idx="1424">
                  <c:v>0.959587092275342</c:v>
                </c:pt>
                <c:pt idx="1425">
                  <c:v>0.959587092275342</c:v>
                </c:pt>
                <c:pt idx="1426">
                  <c:v>0.959587092275342</c:v>
                </c:pt>
                <c:pt idx="1427">
                  <c:v>0.959587092275342</c:v>
                </c:pt>
                <c:pt idx="1428">
                  <c:v>0.959587092275342</c:v>
                </c:pt>
                <c:pt idx="1429">
                  <c:v>0.95958705945702449</c:v>
                </c:pt>
                <c:pt idx="1430">
                  <c:v>0.95958686739657895</c:v>
                </c:pt>
                <c:pt idx="1431">
                  <c:v>0.95958686739657895</c:v>
                </c:pt>
                <c:pt idx="1432">
                  <c:v>0.9595866177514315</c:v>
                </c:pt>
                <c:pt idx="1433">
                  <c:v>0.95958686739657895</c:v>
                </c:pt>
                <c:pt idx="1434">
                  <c:v>0.95958659793832557</c:v>
                </c:pt>
                <c:pt idx="1435">
                  <c:v>0.95958627003140651</c:v>
                </c:pt>
                <c:pt idx="1436">
                  <c:v>0.95958627003140651</c:v>
                </c:pt>
                <c:pt idx="1437">
                  <c:v>0.95958627003140651</c:v>
                </c:pt>
                <c:pt idx="1438">
                  <c:v>0.95958627003140651</c:v>
                </c:pt>
                <c:pt idx="1439">
                  <c:v>0.95958627003140651</c:v>
                </c:pt>
                <c:pt idx="1440">
                  <c:v>0.95958627003140651</c:v>
                </c:pt>
                <c:pt idx="1441">
                  <c:v>0.95958615722310203</c:v>
                </c:pt>
                <c:pt idx="1442">
                  <c:v>0.95958627003140651</c:v>
                </c:pt>
                <c:pt idx="1443">
                  <c:v>0.95958615722310203</c:v>
                </c:pt>
                <c:pt idx="1444">
                  <c:v>0.95958627003140651</c:v>
                </c:pt>
                <c:pt idx="1445">
                  <c:v>0.95958627003140651</c:v>
                </c:pt>
                <c:pt idx="1446">
                  <c:v>0.95958620081192636</c:v>
                </c:pt>
                <c:pt idx="1447">
                  <c:v>0.95958595215746201</c:v>
                </c:pt>
                <c:pt idx="1448">
                  <c:v>0.95958595215746201</c:v>
                </c:pt>
                <c:pt idx="1449">
                  <c:v>0.95958607698002496</c:v>
                </c:pt>
                <c:pt idx="1450">
                  <c:v>0.95958603438184897</c:v>
                </c:pt>
                <c:pt idx="1451">
                  <c:v>0.95958603438184897</c:v>
                </c:pt>
                <c:pt idx="1452">
                  <c:v>0.95958603438184897</c:v>
                </c:pt>
                <c:pt idx="1453">
                  <c:v>0.95958607698002496</c:v>
                </c:pt>
                <c:pt idx="1454">
                  <c:v>0.95958607698002496</c:v>
                </c:pt>
                <c:pt idx="1455">
                  <c:v>0.95958603438184897</c:v>
                </c:pt>
                <c:pt idx="1456">
                  <c:v>0.95958603438184897</c:v>
                </c:pt>
                <c:pt idx="1457">
                  <c:v>0.95958603438184897</c:v>
                </c:pt>
                <c:pt idx="1458">
                  <c:v>0.95958620081192636</c:v>
                </c:pt>
                <c:pt idx="1459">
                  <c:v>0.95958603438184897</c:v>
                </c:pt>
                <c:pt idx="1460">
                  <c:v>0.95958620081192636</c:v>
                </c:pt>
                <c:pt idx="1461">
                  <c:v>0.95958617802685742</c:v>
                </c:pt>
                <c:pt idx="1462">
                  <c:v>0.9595861900407715</c:v>
                </c:pt>
                <c:pt idx="1463">
                  <c:v>0.95958617802685742</c:v>
                </c:pt>
                <c:pt idx="1464">
                  <c:v>0.95958620081192636</c:v>
                </c:pt>
                <c:pt idx="1465">
                  <c:v>0.95958610781638543</c:v>
                </c:pt>
                <c:pt idx="1466">
                  <c:v>0.95958610781638543</c:v>
                </c:pt>
                <c:pt idx="1467">
                  <c:v>0.95958620081192636</c:v>
                </c:pt>
                <c:pt idx="1468">
                  <c:v>0.95958620081192636</c:v>
                </c:pt>
                <c:pt idx="1469">
                  <c:v>0.95958607698002496</c:v>
                </c:pt>
                <c:pt idx="1470">
                  <c:v>0.95958595215746201</c:v>
                </c:pt>
                <c:pt idx="1471">
                  <c:v>0.95958603438184897</c:v>
                </c:pt>
                <c:pt idx="1472">
                  <c:v>0.95958617802685742</c:v>
                </c:pt>
                <c:pt idx="1473">
                  <c:v>0.95958610781638543</c:v>
                </c:pt>
                <c:pt idx="1474">
                  <c:v>0.95958620081192636</c:v>
                </c:pt>
                <c:pt idx="1475">
                  <c:v>0.95958607698002496</c:v>
                </c:pt>
                <c:pt idx="1476">
                  <c:v>0.95958603438184897</c:v>
                </c:pt>
                <c:pt idx="1477">
                  <c:v>0.95958607698002496</c:v>
                </c:pt>
                <c:pt idx="1478">
                  <c:v>0.95958607698002496</c:v>
                </c:pt>
                <c:pt idx="1479">
                  <c:v>0.95958595215746201</c:v>
                </c:pt>
                <c:pt idx="1480">
                  <c:v>0.95958607698002496</c:v>
                </c:pt>
                <c:pt idx="1481">
                  <c:v>0.95958603438184897</c:v>
                </c:pt>
                <c:pt idx="1482">
                  <c:v>0.95958593234435763</c:v>
                </c:pt>
                <c:pt idx="1483">
                  <c:v>0.95958607698002496</c:v>
                </c:pt>
                <c:pt idx="1484">
                  <c:v>0.95958580851244901</c:v>
                </c:pt>
                <c:pt idx="1485">
                  <c:v>0.95958588293766156</c:v>
                </c:pt>
                <c:pt idx="1486">
                  <c:v>0.95958580851244901</c:v>
                </c:pt>
                <c:pt idx="1487">
                  <c:v>0.95958541039514245</c:v>
                </c:pt>
                <c:pt idx="1488">
                  <c:v>0.95958509252060065</c:v>
                </c:pt>
                <c:pt idx="1489">
                  <c:v>0.95958501809568164</c:v>
                </c:pt>
                <c:pt idx="1490">
                  <c:v>0.95958501809568164</c:v>
                </c:pt>
                <c:pt idx="1491">
                  <c:v>0.95958501809568164</c:v>
                </c:pt>
                <c:pt idx="1492">
                  <c:v>0.95958509252060065</c:v>
                </c:pt>
                <c:pt idx="1493">
                  <c:v>0.95958501809568164</c:v>
                </c:pt>
                <c:pt idx="1494">
                  <c:v>0.95958517474496263</c:v>
                </c:pt>
                <c:pt idx="1495">
                  <c:v>0.95958529857685904</c:v>
                </c:pt>
                <c:pt idx="1496">
                  <c:v>0.95958509252060065</c:v>
                </c:pt>
                <c:pt idx="1497">
                  <c:v>0.95958509252060065</c:v>
                </c:pt>
                <c:pt idx="1498">
                  <c:v>0.95958493587129856</c:v>
                </c:pt>
                <c:pt idx="1499">
                  <c:v>0.95958499048311763</c:v>
                </c:pt>
                <c:pt idx="1500">
                  <c:v>0.95958492807184459</c:v>
                </c:pt>
                <c:pt idx="1501">
                  <c:v>0.95958480324930062</c:v>
                </c:pt>
                <c:pt idx="1502">
                  <c:v>0.95958480324930062</c:v>
                </c:pt>
                <c:pt idx="1503">
                  <c:v>0.959584508159539</c:v>
                </c:pt>
                <c:pt idx="1504">
                  <c:v>0.95958445875189902</c:v>
                </c:pt>
                <c:pt idx="1505">
                  <c:v>0.95958445875189902</c:v>
                </c:pt>
                <c:pt idx="1506">
                  <c:v>0.95937833422518126</c:v>
                </c:pt>
                <c:pt idx="1507">
                  <c:v>0.95937661923467465</c:v>
                </c:pt>
                <c:pt idx="1508">
                  <c:v>0.95937661923467465</c:v>
                </c:pt>
                <c:pt idx="1509">
                  <c:v>0.95937635375063657</c:v>
                </c:pt>
                <c:pt idx="1510">
                  <c:v>0.95937641417797304</c:v>
                </c:pt>
                <c:pt idx="1511">
                  <c:v>0.95937639535634356</c:v>
                </c:pt>
                <c:pt idx="1512">
                  <c:v>0.95937635375063657</c:v>
                </c:pt>
                <c:pt idx="1513">
                  <c:v>0.95937641417797304</c:v>
                </c:pt>
                <c:pt idx="1514">
                  <c:v>0.95937641417797304</c:v>
                </c:pt>
                <c:pt idx="1515">
                  <c:v>0.95937635375063657</c:v>
                </c:pt>
                <c:pt idx="1516">
                  <c:v>0.95937641417797304</c:v>
                </c:pt>
                <c:pt idx="1517">
                  <c:v>0.95937641417797304</c:v>
                </c:pt>
                <c:pt idx="1518">
                  <c:v>0.95937641417797304</c:v>
                </c:pt>
                <c:pt idx="1519">
                  <c:v>0.95937641417797304</c:v>
                </c:pt>
                <c:pt idx="1520">
                  <c:v>0.95937635375063657</c:v>
                </c:pt>
                <c:pt idx="1521">
                  <c:v>0.95937641417797304</c:v>
                </c:pt>
                <c:pt idx="1522">
                  <c:v>0.95937568898899805</c:v>
                </c:pt>
                <c:pt idx="1523">
                  <c:v>0.95937568898899805</c:v>
                </c:pt>
                <c:pt idx="1524">
                  <c:v>0.95937556912494659</c:v>
                </c:pt>
                <c:pt idx="1525">
                  <c:v>0.95937556912494659</c:v>
                </c:pt>
                <c:pt idx="1526">
                  <c:v>0.95937570880123757</c:v>
                </c:pt>
                <c:pt idx="1527">
                  <c:v>0.95937556912494659</c:v>
                </c:pt>
                <c:pt idx="1528">
                  <c:v>0.95937556912494659</c:v>
                </c:pt>
                <c:pt idx="1529">
                  <c:v>0.95937560974003899</c:v>
                </c:pt>
                <c:pt idx="1530">
                  <c:v>0.95937560974003899</c:v>
                </c:pt>
                <c:pt idx="1531">
                  <c:v>0.95937548888537605</c:v>
                </c:pt>
                <c:pt idx="1532">
                  <c:v>0.95937548888537605</c:v>
                </c:pt>
                <c:pt idx="1533">
                  <c:v>0.95937560974003899</c:v>
                </c:pt>
                <c:pt idx="1534">
                  <c:v>0.95937548888537605</c:v>
                </c:pt>
                <c:pt idx="1535">
                  <c:v>0.95937548888537605</c:v>
                </c:pt>
                <c:pt idx="1536">
                  <c:v>0.95937548888537605</c:v>
                </c:pt>
                <c:pt idx="1537">
                  <c:v>0.95937560974003899</c:v>
                </c:pt>
                <c:pt idx="1538">
                  <c:v>0.95937534524663659</c:v>
                </c:pt>
                <c:pt idx="1539">
                  <c:v>0.95937541551882299</c:v>
                </c:pt>
                <c:pt idx="1540">
                  <c:v>0.95937541551882299</c:v>
                </c:pt>
                <c:pt idx="1541">
                  <c:v>0.95937541551882299</c:v>
                </c:pt>
                <c:pt idx="1542">
                  <c:v>0.95937541551882299</c:v>
                </c:pt>
                <c:pt idx="1543">
                  <c:v>0.95937549575838288</c:v>
                </c:pt>
                <c:pt idx="1544">
                  <c:v>0.95937549575838288</c:v>
                </c:pt>
                <c:pt idx="1545">
                  <c:v>0.95937534524663659</c:v>
                </c:pt>
                <c:pt idx="1546">
                  <c:v>0.95937534524663659</c:v>
                </c:pt>
                <c:pt idx="1547">
                  <c:v>0.95937541551882299</c:v>
                </c:pt>
                <c:pt idx="1548">
                  <c:v>0.95937526500706549</c:v>
                </c:pt>
                <c:pt idx="1549">
                  <c:v>0.95937534524663659</c:v>
                </c:pt>
                <c:pt idx="1550">
                  <c:v>0.95937526500706549</c:v>
                </c:pt>
                <c:pt idx="1551">
                  <c:v>0.95937534524663659</c:v>
                </c:pt>
                <c:pt idx="1552">
                  <c:v>0.95937534524663659</c:v>
                </c:pt>
                <c:pt idx="1553">
                  <c:v>0.95937531150456745</c:v>
                </c:pt>
                <c:pt idx="1554">
                  <c:v>0.95937519164052065</c:v>
                </c:pt>
                <c:pt idx="1555">
                  <c:v>0.95937483099620002</c:v>
                </c:pt>
                <c:pt idx="1556">
                  <c:v>0.95937471014155062</c:v>
                </c:pt>
                <c:pt idx="1557">
                  <c:v>0.95937471014155062</c:v>
                </c:pt>
                <c:pt idx="1558">
                  <c:v>0.95937339652842168</c:v>
                </c:pt>
                <c:pt idx="1559">
                  <c:v>0.95937373717408525</c:v>
                </c:pt>
                <c:pt idx="1560">
                  <c:v>0.9591662146026585</c:v>
                </c:pt>
                <c:pt idx="1561">
                  <c:v>0.9591662146026585</c:v>
                </c:pt>
                <c:pt idx="1562">
                  <c:v>0.9591662146026585</c:v>
                </c:pt>
                <c:pt idx="1563">
                  <c:v>0.95916609672498598</c:v>
                </c:pt>
                <c:pt idx="1564">
                  <c:v>0.95916609672498598</c:v>
                </c:pt>
                <c:pt idx="1565">
                  <c:v>0.95916615615910705</c:v>
                </c:pt>
                <c:pt idx="1566">
                  <c:v>0.9591662146026585</c:v>
                </c:pt>
                <c:pt idx="1567">
                  <c:v>0.9591662146026585</c:v>
                </c:pt>
                <c:pt idx="1568">
                  <c:v>0.9591662146026585</c:v>
                </c:pt>
                <c:pt idx="1569">
                  <c:v>0.9591662146026585</c:v>
                </c:pt>
                <c:pt idx="1570">
                  <c:v>0.9591662146026585</c:v>
                </c:pt>
                <c:pt idx="1571">
                  <c:v>0.9591659419477323</c:v>
                </c:pt>
                <c:pt idx="1572">
                  <c:v>0.9591659419477323</c:v>
                </c:pt>
                <c:pt idx="1573">
                  <c:v>0.9591659419477323</c:v>
                </c:pt>
                <c:pt idx="1574">
                  <c:v>0.9591659419477323</c:v>
                </c:pt>
                <c:pt idx="1575">
                  <c:v>0.9591659419477323</c:v>
                </c:pt>
                <c:pt idx="1576">
                  <c:v>0.95916531888008605</c:v>
                </c:pt>
                <c:pt idx="1577">
                  <c:v>0.95916531888008605</c:v>
                </c:pt>
                <c:pt idx="1578">
                  <c:v>0.95916531888008605</c:v>
                </c:pt>
                <c:pt idx="1579">
                  <c:v>0.95916531888008605</c:v>
                </c:pt>
                <c:pt idx="1580">
                  <c:v>0.95916531888008605</c:v>
                </c:pt>
                <c:pt idx="1581">
                  <c:v>0.95916531888008605</c:v>
                </c:pt>
                <c:pt idx="1582">
                  <c:v>0.95916509600215205</c:v>
                </c:pt>
                <c:pt idx="1583">
                  <c:v>0.95916507520021099</c:v>
                </c:pt>
                <c:pt idx="1584">
                  <c:v>0.95916509600215205</c:v>
                </c:pt>
                <c:pt idx="1585">
                  <c:v>0.95916509600215205</c:v>
                </c:pt>
                <c:pt idx="1586">
                  <c:v>0.95916509600215205</c:v>
                </c:pt>
                <c:pt idx="1587">
                  <c:v>0.95916494122463458</c:v>
                </c:pt>
                <c:pt idx="1588">
                  <c:v>0.95916494122463458</c:v>
                </c:pt>
                <c:pt idx="1589">
                  <c:v>0.95916494122463458</c:v>
                </c:pt>
                <c:pt idx="1590">
                  <c:v>0.95916494122463458</c:v>
                </c:pt>
                <c:pt idx="1591">
                  <c:v>0.95916494122463458</c:v>
                </c:pt>
                <c:pt idx="1592">
                  <c:v>0.95916421885106351</c:v>
                </c:pt>
                <c:pt idx="1593">
                  <c:v>0.95916348607166557</c:v>
                </c:pt>
                <c:pt idx="1594">
                  <c:v>0.95853533526554202</c:v>
                </c:pt>
                <c:pt idx="1595">
                  <c:v>0.95853533526554202</c:v>
                </c:pt>
                <c:pt idx="1596">
                  <c:v>0.95833134523590757</c:v>
                </c:pt>
                <c:pt idx="1597">
                  <c:v>0.95811905862703095</c:v>
                </c:pt>
                <c:pt idx="1598">
                  <c:v>0.95811905862703095</c:v>
                </c:pt>
                <c:pt idx="1599">
                  <c:v>0.95791176390994859</c:v>
                </c:pt>
                <c:pt idx="1600">
                  <c:v>0.9579117807451375</c:v>
                </c:pt>
                <c:pt idx="1601">
                  <c:v>0.95770567856272926</c:v>
                </c:pt>
                <c:pt idx="1602">
                  <c:v>0.95708778808684958</c:v>
                </c:pt>
                <c:pt idx="1603">
                  <c:v>0.95688379784985</c:v>
                </c:pt>
                <c:pt idx="1604">
                  <c:v>0.95667810829444788</c:v>
                </c:pt>
                <c:pt idx="1605">
                  <c:v>0.95611111068418575</c:v>
                </c:pt>
                <c:pt idx="1606">
                  <c:v>0.95611111068418575</c:v>
                </c:pt>
                <c:pt idx="1607">
                  <c:v>0.95611111068418575</c:v>
                </c:pt>
                <c:pt idx="1608">
                  <c:v>0.95593355596541696</c:v>
                </c:pt>
                <c:pt idx="1609">
                  <c:v>0.95452281909742998</c:v>
                </c:pt>
                <c:pt idx="1610">
                  <c:v>0.95399919059558702</c:v>
                </c:pt>
                <c:pt idx="1611">
                  <c:v>0.95399824148423262</c:v>
                </c:pt>
                <c:pt idx="1612">
                  <c:v>0.95365467765348966</c:v>
                </c:pt>
                <c:pt idx="1613">
                  <c:v>0.95365118400372595</c:v>
                </c:pt>
                <c:pt idx="1614">
                  <c:v>0.95330757524640597</c:v>
                </c:pt>
                <c:pt idx="1615">
                  <c:v>0.95313028581916859</c:v>
                </c:pt>
                <c:pt idx="1616">
                  <c:v>0.95261635975810999</c:v>
                </c:pt>
                <c:pt idx="1617">
                  <c:v>0.95211191376591797</c:v>
                </c:pt>
                <c:pt idx="1618">
                  <c:v>0.95211198793943297</c:v>
                </c:pt>
                <c:pt idx="1619">
                  <c:v>0.95211000183975358</c:v>
                </c:pt>
                <c:pt idx="1620">
                  <c:v>0.95170285202358951</c:v>
                </c:pt>
                <c:pt idx="1621">
                  <c:v>0.95154067373491102</c:v>
                </c:pt>
                <c:pt idx="1622">
                  <c:v>0.95145782779917365</c:v>
                </c:pt>
                <c:pt idx="1623">
                  <c:v>0.95137860346750325</c:v>
                </c:pt>
                <c:pt idx="1624">
                  <c:v>0.95137860346750325</c:v>
                </c:pt>
                <c:pt idx="1625">
                  <c:v>0.951378569855583</c:v>
                </c:pt>
                <c:pt idx="1626">
                  <c:v>0.95129831328399628</c:v>
                </c:pt>
                <c:pt idx="1627">
                  <c:v>0.95129832712357976</c:v>
                </c:pt>
                <c:pt idx="1628">
                  <c:v>0.95129831328399628</c:v>
                </c:pt>
                <c:pt idx="1629">
                  <c:v>0.95129831328399628</c:v>
                </c:pt>
                <c:pt idx="1630">
                  <c:v>0.95129799307152663</c:v>
                </c:pt>
                <c:pt idx="1631">
                  <c:v>0.95129789520592001</c:v>
                </c:pt>
                <c:pt idx="1632">
                  <c:v>0.95129789520592001</c:v>
                </c:pt>
                <c:pt idx="1633">
                  <c:v>0.95129787649827746</c:v>
                </c:pt>
                <c:pt idx="1634">
                  <c:v>0.95129787649827746</c:v>
                </c:pt>
                <c:pt idx="1635">
                  <c:v>0.95129787649827746</c:v>
                </c:pt>
                <c:pt idx="1636">
                  <c:v>0.95129787649827746</c:v>
                </c:pt>
                <c:pt idx="1637">
                  <c:v>0.95129787649827746</c:v>
                </c:pt>
                <c:pt idx="1638">
                  <c:v>0.95129787649827746</c:v>
                </c:pt>
                <c:pt idx="1639">
                  <c:v>0.95129787649827746</c:v>
                </c:pt>
                <c:pt idx="1640">
                  <c:v>0.95129787649827746</c:v>
                </c:pt>
                <c:pt idx="1641">
                  <c:v>0.95129787649827746</c:v>
                </c:pt>
                <c:pt idx="1642">
                  <c:v>0.95129787649827746</c:v>
                </c:pt>
                <c:pt idx="1643">
                  <c:v>0.95129787649827746</c:v>
                </c:pt>
                <c:pt idx="1644">
                  <c:v>0.95129787649827746</c:v>
                </c:pt>
                <c:pt idx="1645">
                  <c:v>0.95129787649827746</c:v>
                </c:pt>
                <c:pt idx="1646">
                  <c:v>0.95129787649827746</c:v>
                </c:pt>
                <c:pt idx="1647">
                  <c:v>0.95129787649827746</c:v>
                </c:pt>
                <c:pt idx="1648">
                  <c:v>0.95129787649827746</c:v>
                </c:pt>
                <c:pt idx="1649">
                  <c:v>0.95129787649827746</c:v>
                </c:pt>
                <c:pt idx="1650">
                  <c:v>0.95129787649827746</c:v>
                </c:pt>
                <c:pt idx="1651">
                  <c:v>0.95129791505138195</c:v>
                </c:pt>
                <c:pt idx="1652">
                  <c:v>0.95129791505138195</c:v>
                </c:pt>
                <c:pt idx="1653">
                  <c:v>0.95129792987950301</c:v>
                </c:pt>
                <c:pt idx="1654">
                  <c:v>0.95129795162741404</c:v>
                </c:pt>
                <c:pt idx="1655">
                  <c:v>0.95129795162741404</c:v>
                </c:pt>
                <c:pt idx="1656">
                  <c:v>0.95129776479309103</c:v>
                </c:pt>
                <c:pt idx="1657">
                  <c:v>0.95129785376181664</c:v>
                </c:pt>
                <c:pt idx="1658">
                  <c:v>0.95129785376181664</c:v>
                </c:pt>
                <c:pt idx="1659">
                  <c:v>0.95129785376181664</c:v>
                </c:pt>
                <c:pt idx="1660">
                  <c:v>0.95129785376181664</c:v>
                </c:pt>
                <c:pt idx="1661">
                  <c:v>0.95129785376181664</c:v>
                </c:pt>
                <c:pt idx="1662">
                  <c:v>0.95129785376181664</c:v>
                </c:pt>
                <c:pt idx="1663">
                  <c:v>0.95129787360690365</c:v>
                </c:pt>
                <c:pt idx="1664">
                  <c:v>0.95129789033784695</c:v>
                </c:pt>
                <c:pt idx="1665">
                  <c:v>0.95129789033784695</c:v>
                </c:pt>
                <c:pt idx="1666">
                  <c:v>0.95129787360690365</c:v>
                </c:pt>
                <c:pt idx="1667">
                  <c:v>0.95129789033784695</c:v>
                </c:pt>
                <c:pt idx="1668">
                  <c:v>0.95129761362054965</c:v>
                </c:pt>
                <c:pt idx="1669">
                  <c:v>0.95129758989554858</c:v>
                </c:pt>
                <c:pt idx="1670">
                  <c:v>0.95129740503832505</c:v>
                </c:pt>
                <c:pt idx="1671">
                  <c:v>0.95129741887790298</c:v>
                </c:pt>
                <c:pt idx="1672">
                  <c:v>0.95129744069973265</c:v>
                </c:pt>
                <c:pt idx="1673">
                  <c:v>0.95129744069973265</c:v>
                </c:pt>
                <c:pt idx="1674">
                  <c:v>0.95129744069973265</c:v>
                </c:pt>
                <c:pt idx="1675">
                  <c:v>0.95129717196327501</c:v>
                </c:pt>
                <c:pt idx="1676">
                  <c:v>0.9512179632619393</c:v>
                </c:pt>
                <c:pt idx="1677">
                  <c:v>0.9512179632619393</c:v>
                </c:pt>
                <c:pt idx="1678">
                  <c:v>0.9512179632619393</c:v>
                </c:pt>
                <c:pt idx="1679">
                  <c:v>0.95121787726268703</c:v>
                </c:pt>
                <c:pt idx="1680">
                  <c:v>0.95121747680717905</c:v>
                </c:pt>
                <c:pt idx="1681">
                  <c:v>0.95121745889971998</c:v>
                </c:pt>
                <c:pt idx="1682">
                  <c:v>0.95121745889971998</c:v>
                </c:pt>
                <c:pt idx="1683">
                  <c:v>0.95121745889971998</c:v>
                </c:pt>
                <c:pt idx="1684">
                  <c:v>0.95121745889971998</c:v>
                </c:pt>
                <c:pt idx="1685">
                  <c:v>0.95121745889971998</c:v>
                </c:pt>
                <c:pt idx="1686">
                  <c:v>0.95121745889971998</c:v>
                </c:pt>
                <c:pt idx="1687">
                  <c:v>0.95121745889971998</c:v>
                </c:pt>
                <c:pt idx="1688">
                  <c:v>0.95121745889971998</c:v>
                </c:pt>
                <c:pt idx="1689">
                  <c:v>0.95121745889971998</c:v>
                </c:pt>
                <c:pt idx="1690">
                  <c:v>0.95121745889971998</c:v>
                </c:pt>
                <c:pt idx="1691">
                  <c:v>0.95121745889971998</c:v>
                </c:pt>
                <c:pt idx="1692">
                  <c:v>0.95121745889971998</c:v>
                </c:pt>
                <c:pt idx="1693">
                  <c:v>0.95121745889971998</c:v>
                </c:pt>
                <c:pt idx="1694">
                  <c:v>0.95121745889971998</c:v>
                </c:pt>
                <c:pt idx="1695">
                  <c:v>0.95121745889971998</c:v>
                </c:pt>
                <c:pt idx="1696">
                  <c:v>0.95121745889971998</c:v>
                </c:pt>
                <c:pt idx="1697">
                  <c:v>0.951217496462608</c:v>
                </c:pt>
                <c:pt idx="1698">
                  <c:v>0.95121753402549603</c:v>
                </c:pt>
                <c:pt idx="1699">
                  <c:v>0.95121754885293996</c:v>
                </c:pt>
                <c:pt idx="1700">
                  <c:v>0.95121739761290258</c:v>
                </c:pt>
                <c:pt idx="1701">
                  <c:v>0.95121739761290258</c:v>
                </c:pt>
                <c:pt idx="1702">
                  <c:v>0.95121731161365997</c:v>
                </c:pt>
                <c:pt idx="1703">
                  <c:v>0.95121740057839665</c:v>
                </c:pt>
                <c:pt idx="1704">
                  <c:v>0.95121739761290258</c:v>
                </c:pt>
                <c:pt idx="1705">
                  <c:v>0.95121739761290258</c:v>
                </c:pt>
                <c:pt idx="1706">
                  <c:v>0.95121743517579105</c:v>
                </c:pt>
                <c:pt idx="1707">
                  <c:v>0.95121743517579105</c:v>
                </c:pt>
                <c:pt idx="1708">
                  <c:v>0.95121740057839665</c:v>
                </c:pt>
                <c:pt idx="1709">
                  <c:v>0.95121743517579105</c:v>
                </c:pt>
                <c:pt idx="1710">
                  <c:v>0.95121743517579105</c:v>
                </c:pt>
                <c:pt idx="1711">
                  <c:v>0.95121743517579105</c:v>
                </c:pt>
                <c:pt idx="1712">
                  <c:v>0.95121743517579105</c:v>
                </c:pt>
                <c:pt idx="1713">
                  <c:v>0.95121747273867863</c:v>
                </c:pt>
                <c:pt idx="1714">
                  <c:v>0.95121745483084397</c:v>
                </c:pt>
                <c:pt idx="1715">
                  <c:v>0.95121745483084397</c:v>
                </c:pt>
                <c:pt idx="1716">
                  <c:v>0.95121747273867863</c:v>
                </c:pt>
                <c:pt idx="1717">
                  <c:v>0.951217113799393</c:v>
                </c:pt>
                <c:pt idx="1718">
                  <c:v>0.95121713444259104</c:v>
                </c:pt>
                <c:pt idx="1719">
                  <c:v>0.95121703559290349</c:v>
                </c:pt>
                <c:pt idx="1720">
                  <c:v>0.95121703559290349</c:v>
                </c:pt>
                <c:pt idx="1721">
                  <c:v>0.95113755698230451</c:v>
                </c:pt>
                <c:pt idx="1722">
                  <c:v>0.95113759058969904</c:v>
                </c:pt>
                <c:pt idx="1723">
                  <c:v>0.95113755698230451</c:v>
                </c:pt>
                <c:pt idx="1724">
                  <c:v>0.95113738963024574</c:v>
                </c:pt>
                <c:pt idx="1725">
                  <c:v>0.95113747760254164</c:v>
                </c:pt>
                <c:pt idx="1726">
                  <c:v>0.95113716821685057</c:v>
                </c:pt>
                <c:pt idx="1727">
                  <c:v>0.95113708883674442</c:v>
                </c:pt>
                <c:pt idx="1728">
                  <c:v>0.95113708883674442</c:v>
                </c:pt>
                <c:pt idx="1729">
                  <c:v>0.95113674455101149</c:v>
                </c:pt>
                <c:pt idx="1730">
                  <c:v>0.95113670174293297</c:v>
                </c:pt>
                <c:pt idx="1731">
                  <c:v>0.95105726236476462</c:v>
                </c:pt>
                <c:pt idx="1732">
                  <c:v>0.95105720108345504</c:v>
                </c:pt>
                <c:pt idx="1733">
                  <c:v>0.95105681016909638</c:v>
                </c:pt>
                <c:pt idx="1734">
                  <c:v>0.95105681016909638</c:v>
                </c:pt>
                <c:pt idx="1735">
                  <c:v>0.95105681016909638</c:v>
                </c:pt>
                <c:pt idx="1736">
                  <c:v>0.95105681016909638</c:v>
                </c:pt>
                <c:pt idx="1737">
                  <c:v>0.95105669798548564</c:v>
                </c:pt>
                <c:pt idx="1738">
                  <c:v>0.95105673159135751</c:v>
                </c:pt>
                <c:pt idx="1739">
                  <c:v>0.95097699062928864</c:v>
                </c:pt>
                <c:pt idx="1740">
                  <c:v>0.95097699062928864</c:v>
                </c:pt>
                <c:pt idx="1741">
                  <c:v>0.95097662820491502</c:v>
                </c:pt>
                <c:pt idx="1742">
                  <c:v>0.95097662820491502</c:v>
                </c:pt>
                <c:pt idx="1743">
                  <c:v>0.95097649409215002</c:v>
                </c:pt>
                <c:pt idx="1744">
                  <c:v>0.95097638240709603</c:v>
                </c:pt>
                <c:pt idx="1745">
                  <c:v>0.95073697649393862</c:v>
                </c:pt>
                <c:pt idx="1746">
                  <c:v>0.95057685320653063</c:v>
                </c:pt>
                <c:pt idx="1747">
                  <c:v>0.95033762127114896</c:v>
                </c:pt>
                <c:pt idx="1748">
                  <c:v>0.95025723504549864</c:v>
                </c:pt>
                <c:pt idx="1749">
                  <c:v>0.95025578779957565</c:v>
                </c:pt>
                <c:pt idx="1750">
                  <c:v>0.94952215159103859</c:v>
                </c:pt>
                <c:pt idx="1751">
                  <c:v>0.94922089064120663</c:v>
                </c:pt>
                <c:pt idx="1752">
                  <c:v>0.94921422666279465</c:v>
                </c:pt>
                <c:pt idx="1753">
                  <c:v>0.94860847390941283</c:v>
                </c:pt>
                <c:pt idx="1754">
                  <c:v>0.94859995884874004</c:v>
                </c:pt>
                <c:pt idx="1755">
                  <c:v>0.94830213301747401</c:v>
                </c:pt>
                <c:pt idx="1756">
                  <c:v>0.94830213301747401</c:v>
                </c:pt>
                <c:pt idx="1757">
                  <c:v>0.9480125833226356</c:v>
                </c:pt>
                <c:pt idx="1758">
                  <c:v>0.94768995548389101</c:v>
                </c:pt>
                <c:pt idx="1759">
                  <c:v>0.94709568082523798</c:v>
                </c:pt>
                <c:pt idx="1760">
                  <c:v>0.94646455394461559</c:v>
                </c:pt>
                <c:pt idx="1761">
                  <c:v>0.94553686915403656</c:v>
                </c:pt>
                <c:pt idx="1762">
                  <c:v>0.94463070966763096</c:v>
                </c:pt>
                <c:pt idx="1763">
                  <c:v>0.94092689973752797</c:v>
                </c:pt>
                <c:pt idx="1764">
                  <c:v>0.93998634775192536</c:v>
                </c:pt>
                <c:pt idx="1765">
                  <c:v>0.93783006933177304</c:v>
                </c:pt>
                <c:pt idx="1766">
                  <c:v>0.93677890761057414</c:v>
                </c:pt>
                <c:pt idx="1767">
                  <c:v>0.93677445393279546</c:v>
                </c:pt>
                <c:pt idx="1768">
                  <c:v>0.93618972784164556</c:v>
                </c:pt>
                <c:pt idx="1769">
                  <c:v>0.93507228930918163</c:v>
                </c:pt>
                <c:pt idx="1770">
                  <c:v>0.93419704666644265</c:v>
                </c:pt>
                <c:pt idx="1771">
                  <c:v>0.93419704666644265</c:v>
                </c:pt>
                <c:pt idx="1772">
                  <c:v>0.93419757269410175</c:v>
                </c:pt>
                <c:pt idx="1773">
                  <c:v>0.93419781896172205</c:v>
                </c:pt>
                <c:pt idx="1774">
                  <c:v>0.93419676493627057</c:v>
                </c:pt>
                <c:pt idx="1775">
                  <c:v>0.93419676493627057</c:v>
                </c:pt>
                <c:pt idx="1776">
                  <c:v>0.93419676493627057</c:v>
                </c:pt>
                <c:pt idx="1777">
                  <c:v>0.93419676493627057</c:v>
                </c:pt>
                <c:pt idx="1778">
                  <c:v>0.93419729687434905</c:v>
                </c:pt>
                <c:pt idx="1779">
                  <c:v>0.93419729687434905</c:v>
                </c:pt>
                <c:pt idx="1780">
                  <c:v>0.93419729687434905</c:v>
                </c:pt>
                <c:pt idx="1781">
                  <c:v>0.93419629482594158</c:v>
                </c:pt>
                <c:pt idx="1782">
                  <c:v>0.93419349206880375</c:v>
                </c:pt>
                <c:pt idx="1783">
                  <c:v>0.93394661945497925</c:v>
                </c:pt>
                <c:pt idx="1784">
                  <c:v>0.93394661945497925</c:v>
                </c:pt>
                <c:pt idx="1785">
                  <c:v>0.93394576149785702</c:v>
                </c:pt>
                <c:pt idx="1786">
                  <c:v>0.93394576149785702</c:v>
                </c:pt>
                <c:pt idx="1787">
                  <c:v>0.93394576149785702</c:v>
                </c:pt>
                <c:pt idx="1788">
                  <c:v>0.93394560881892263</c:v>
                </c:pt>
                <c:pt idx="1789">
                  <c:v>0.93394642540497164</c:v>
                </c:pt>
                <c:pt idx="1790">
                  <c:v>0.93394642540497164</c:v>
                </c:pt>
                <c:pt idx="1791">
                  <c:v>0.93394642540497164</c:v>
                </c:pt>
                <c:pt idx="1792">
                  <c:v>0.93394642540497164</c:v>
                </c:pt>
                <c:pt idx="1793">
                  <c:v>0.93394642540497164</c:v>
                </c:pt>
                <c:pt idx="1794">
                  <c:v>0.93394642540497164</c:v>
                </c:pt>
                <c:pt idx="1795">
                  <c:v>0.93394642540497164</c:v>
                </c:pt>
                <c:pt idx="1796">
                  <c:v>0.93394622544481665</c:v>
                </c:pt>
                <c:pt idx="1797">
                  <c:v>0.93394622544481665</c:v>
                </c:pt>
                <c:pt idx="1798">
                  <c:v>0.93394622544481665</c:v>
                </c:pt>
                <c:pt idx="1799">
                  <c:v>0.93394607533011165</c:v>
                </c:pt>
                <c:pt idx="1800">
                  <c:v>0.93394607533011165</c:v>
                </c:pt>
                <c:pt idx="1801">
                  <c:v>0.93394607533011165</c:v>
                </c:pt>
                <c:pt idx="1802">
                  <c:v>0.93394607533011165</c:v>
                </c:pt>
                <c:pt idx="1803">
                  <c:v>0.93394622544481665</c:v>
                </c:pt>
                <c:pt idx="1804">
                  <c:v>0.93394622544481665</c:v>
                </c:pt>
                <c:pt idx="1805">
                  <c:v>0.93394607533011165</c:v>
                </c:pt>
                <c:pt idx="1806">
                  <c:v>0.93394607533011165</c:v>
                </c:pt>
                <c:pt idx="1807">
                  <c:v>0.93394607533011165</c:v>
                </c:pt>
                <c:pt idx="1808">
                  <c:v>0.93394607533011165</c:v>
                </c:pt>
                <c:pt idx="1809">
                  <c:v>0.93394607533011165</c:v>
                </c:pt>
                <c:pt idx="1810">
                  <c:v>0.93394607533011165</c:v>
                </c:pt>
                <c:pt idx="1811">
                  <c:v>0.93394607533011165</c:v>
                </c:pt>
                <c:pt idx="1812">
                  <c:v>0.93394607533011165</c:v>
                </c:pt>
                <c:pt idx="1813">
                  <c:v>0.93394607533011165</c:v>
                </c:pt>
                <c:pt idx="1814">
                  <c:v>0.93394607533011165</c:v>
                </c:pt>
                <c:pt idx="1815">
                  <c:v>0.93394607533011165</c:v>
                </c:pt>
                <c:pt idx="1816">
                  <c:v>0.93394607533011165</c:v>
                </c:pt>
                <c:pt idx="1817">
                  <c:v>0.93394607533011165</c:v>
                </c:pt>
                <c:pt idx="1818">
                  <c:v>0.93394541930327502</c:v>
                </c:pt>
                <c:pt idx="1819">
                  <c:v>0.93394607533011165</c:v>
                </c:pt>
                <c:pt idx="1820">
                  <c:v>0.93394552371594797</c:v>
                </c:pt>
                <c:pt idx="1821">
                  <c:v>0.93394552371594797</c:v>
                </c:pt>
                <c:pt idx="1822">
                  <c:v>0.93394541930327502</c:v>
                </c:pt>
                <c:pt idx="1823">
                  <c:v>0.93394541930327502</c:v>
                </c:pt>
                <c:pt idx="1824">
                  <c:v>0.93379950109441645</c:v>
                </c:pt>
                <c:pt idx="1825">
                  <c:v>0.93379976900899464</c:v>
                </c:pt>
                <c:pt idx="1826">
                  <c:v>0.93379793694604063</c:v>
                </c:pt>
                <c:pt idx="1827">
                  <c:v>0.93379766607652326</c:v>
                </c:pt>
                <c:pt idx="1828">
                  <c:v>0.93379766607652326</c:v>
                </c:pt>
                <c:pt idx="1829">
                  <c:v>0.93379793694604063</c:v>
                </c:pt>
                <c:pt idx="1830">
                  <c:v>0.93379793694604063</c:v>
                </c:pt>
                <c:pt idx="1831">
                  <c:v>0.93379793694604063</c:v>
                </c:pt>
                <c:pt idx="1832">
                  <c:v>0.93379793694604063</c:v>
                </c:pt>
                <c:pt idx="1833">
                  <c:v>0.93379793694604063</c:v>
                </c:pt>
                <c:pt idx="1834">
                  <c:v>0.93379793694604063</c:v>
                </c:pt>
                <c:pt idx="1835">
                  <c:v>0.93379793694604063</c:v>
                </c:pt>
                <c:pt idx="1836">
                  <c:v>0.93379793694604063</c:v>
                </c:pt>
                <c:pt idx="1837">
                  <c:v>0.93379793694604063</c:v>
                </c:pt>
                <c:pt idx="1838">
                  <c:v>0.93379793694604063</c:v>
                </c:pt>
                <c:pt idx="1839">
                  <c:v>0.93379901099828166</c:v>
                </c:pt>
                <c:pt idx="1840">
                  <c:v>0.93379793694604063</c:v>
                </c:pt>
                <c:pt idx="1841">
                  <c:v>0.93379901099828166</c:v>
                </c:pt>
                <c:pt idx="1842">
                  <c:v>0.93379901099828166</c:v>
                </c:pt>
                <c:pt idx="1843">
                  <c:v>0.93379744685005905</c:v>
                </c:pt>
                <c:pt idx="1844">
                  <c:v>0.93379744685005905</c:v>
                </c:pt>
                <c:pt idx="1845">
                  <c:v>0.93379744685005905</c:v>
                </c:pt>
                <c:pt idx="1846">
                  <c:v>0.93379744685005905</c:v>
                </c:pt>
                <c:pt idx="1847">
                  <c:v>0.93379744685005905</c:v>
                </c:pt>
                <c:pt idx="1848">
                  <c:v>0.93379744685005905</c:v>
                </c:pt>
                <c:pt idx="1849">
                  <c:v>0.93379744685005905</c:v>
                </c:pt>
                <c:pt idx="1850">
                  <c:v>0.93379735918684104</c:v>
                </c:pt>
                <c:pt idx="1851">
                  <c:v>0.93379771377963505</c:v>
                </c:pt>
                <c:pt idx="1852">
                  <c:v>0.93379771377963505</c:v>
                </c:pt>
                <c:pt idx="1853">
                  <c:v>0.93379771377963505</c:v>
                </c:pt>
                <c:pt idx="1854">
                  <c:v>0.93379771377963505</c:v>
                </c:pt>
                <c:pt idx="1855">
                  <c:v>0.93379771377963505</c:v>
                </c:pt>
                <c:pt idx="1856">
                  <c:v>0.93379771377963505</c:v>
                </c:pt>
                <c:pt idx="1857">
                  <c:v>0.93379771377963505</c:v>
                </c:pt>
                <c:pt idx="1858">
                  <c:v>0.93379771377963505</c:v>
                </c:pt>
                <c:pt idx="1859">
                  <c:v>0.93379771377963505</c:v>
                </c:pt>
                <c:pt idx="1860">
                  <c:v>0.93379888590581295</c:v>
                </c:pt>
                <c:pt idx="1861">
                  <c:v>0.93379731978764058</c:v>
                </c:pt>
                <c:pt idx="1862">
                  <c:v>0.93379482131738945</c:v>
                </c:pt>
                <c:pt idx="1863">
                  <c:v>0.93379482131738945</c:v>
                </c:pt>
                <c:pt idx="1864">
                  <c:v>0.93379276608813222</c:v>
                </c:pt>
                <c:pt idx="1865">
                  <c:v>0.93379276608813222</c:v>
                </c:pt>
                <c:pt idx="1866">
                  <c:v>0.93357825135853245</c:v>
                </c:pt>
                <c:pt idx="1867">
                  <c:v>0.93357797288309863</c:v>
                </c:pt>
                <c:pt idx="1868">
                  <c:v>0.93357840625431965</c:v>
                </c:pt>
                <c:pt idx="1869">
                  <c:v>0.93320433067814546</c:v>
                </c:pt>
                <c:pt idx="1870">
                  <c:v>0.93320447946433005</c:v>
                </c:pt>
                <c:pt idx="1871">
                  <c:v>0.93320433067814546</c:v>
                </c:pt>
                <c:pt idx="1872">
                  <c:v>0.93320496006768849</c:v>
                </c:pt>
                <c:pt idx="1873">
                  <c:v>0.93320447946433005</c:v>
                </c:pt>
                <c:pt idx="1874">
                  <c:v>0.93320424393666157</c:v>
                </c:pt>
                <c:pt idx="1875">
                  <c:v>0.93320424393666157</c:v>
                </c:pt>
                <c:pt idx="1876">
                  <c:v>0.93320424393666157</c:v>
                </c:pt>
                <c:pt idx="1877">
                  <c:v>0.93320424393666157</c:v>
                </c:pt>
                <c:pt idx="1878">
                  <c:v>0.93320424393666157</c:v>
                </c:pt>
                <c:pt idx="1879">
                  <c:v>0.93320424393666157</c:v>
                </c:pt>
                <c:pt idx="1880">
                  <c:v>0.93320427840615805</c:v>
                </c:pt>
                <c:pt idx="1881">
                  <c:v>0.93320472158539403</c:v>
                </c:pt>
                <c:pt idx="1882">
                  <c:v>0.93320427840615805</c:v>
                </c:pt>
                <c:pt idx="1883">
                  <c:v>0.93320424393666157</c:v>
                </c:pt>
                <c:pt idx="1884">
                  <c:v>0.93320424393666157</c:v>
                </c:pt>
                <c:pt idx="1885">
                  <c:v>0.93320427840615805</c:v>
                </c:pt>
                <c:pt idx="1886">
                  <c:v>0.93320424393666157</c:v>
                </c:pt>
                <c:pt idx="1887">
                  <c:v>0.93320427840615805</c:v>
                </c:pt>
                <c:pt idx="1888">
                  <c:v>0.93320414052817946</c:v>
                </c:pt>
                <c:pt idx="1889">
                  <c:v>0.93320381840892164</c:v>
                </c:pt>
                <c:pt idx="1890">
                  <c:v>0.93320381840892164</c:v>
                </c:pt>
                <c:pt idx="1891">
                  <c:v>0.93320385386325699</c:v>
                </c:pt>
                <c:pt idx="1892">
                  <c:v>0.93293258646882204</c:v>
                </c:pt>
                <c:pt idx="1893">
                  <c:v>0.93292788441203101</c:v>
                </c:pt>
                <c:pt idx="1894">
                  <c:v>0.93292761162319005</c:v>
                </c:pt>
                <c:pt idx="1895">
                  <c:v>0.93292761162319005</c:v>
                </c:pt>
                <c:pt idx="1896">
                  <c:v>0.93292720884108404</c:v>
                </c:pt>
                <c:pt idx="1897">
                  <c:v>0.93292720884108404</c:v>
                </c:pt>
                <c:pt idx="1898">
                  <c:v>0.93292749246271145</c:v>
                </c:pt>
                <c:pt idx="1899">
                  <c:v>0.93292720884108404</c:v>
                </c:pt>
                <c:pt idx="1900">
                  <c:v>0.93292709240260063</c:v>
                </c:pt>
                <c:pt idx="1901">
                  <c:v>0.9329268176441875</c:v>
                </c:pt>
                <c:pt idx="1902">
                  <c:v>0.9329268176441875</c:v>
                </c:pt>
                <c:pt idx="1903">
                  <c:v>0.9329268176441875</c:v>
                </c:pt>
                <c:pt idx="1904">
                  <c:v>0.9329268176441875</c:v>
                </c:pt>
                <c:pt idx="1905">
                  <c:v>0.9329268176441875</c:v>
                </c:pt>
                <c:pt idx="1906">
                  <c:v>0.9329268176441875</c:v>
                </c:pt>
                <c:pt idx="1907">
                  <c:v>0.9329268176441875</c:v>
                </c:pt>
                <c:pt idx="1908">
                  <c:v>0.9329268176441875</c:v>
                </c:pt>
                <c:pt idx="1909">
                  <c:v>0.9329268176441875</c:v>
                </c:pt>
                <c:pt idx="1910">
                  <c:v>0.9329268176441875</c:v>
                </c:pt>
                <c:pt idx="1911">
                  <c:v>0.9329267012053265</c:v>
                </c:pt>
                <c:pt idx="1912">
                  <c:v>0.9329268176441875</c:v>
                </c:pt>
                <c:pt idx="1913">
                  <c:v>0.9329268176441875</c:v>
                </c:pt>
                <c:pt idx="1914">
                  <c:v>0.9329268176441875</c:v>
                </c:pt>
                <c:pt idx="1915">
                  <c:v>0.9329268176441875</c:v>
                </c:pt>
                <c:pt idx="1916">
                  <c:v>0.9329267012053265</c:v>
                </c:pt>
                <c:pt idx="1917">
                  <c:v>0.9329268176441875</c:v>
                </c:pt>
                <c:pt idx="1918">
                  <c:v>0.9329268176441875</c:v>
                </c:pt>
                <c:pt idx="1919">
                  <c:v>0.9329267012053265</c:v>
                </c:pt>
                <c:pt idx="1920">
                  <c:v>0.9329267012053265</c:v>
                </c:pt>
                <c:pt idx="1921">
                  <c:v>0.9329267012053265</c:v>
                </c:pt>
                <c:pt idx="1922">
                  <c:v>0.9329267012053265</c:v>
                </c:pt>
                <c:pt idx="1923">
                  <c:v>0.9329267012053265</c:v>
                </c:pt>
                <c:pt idx="1924">
                  <c:v>0.9329267012053265</c:v>
                </c:pt>
                <c:pt idx="1925">
                  <c:v>0.93292625903143001</c:v>
                </c:pt>
                <c:pt idx="1926">
                  <c:v>0.9329268176441875</c:v>
                </c:pt>
                <c:pt idx="1927">
                  <c:v>0.9329268176441875</c:v>
                </c:pt>
                <c:pt idx="1928">
                  <c:v>0.93292676643472161</c:v>
                </c:pt>
                <c:pt idx="1929">
                  <c:v>0.93292676643472161</c:v>
                </c:pt>
                <c:pt idx="1930">
                  <c:v>0.93292666969182003</c:v>
                </c:pt>
                <c:pt idx="1931">
                  <c:v>0.93292666969182003</c:v>
                </c:pt>
                <c:pt idx="1932">
                  <c:v>0.93292636341992197</c:v>
                </c:pt>
                <c:pt idx="1933">
                  <c:v>0.93292676643472161</c:v>
                </c:pt>
                <c:pt idx="1934">
                  <c:v>0.93292636341992197</c:v>
                </c:pt>
                <c:pt idx="1935">
                  <c:v>0.93292666969182003</c:v>
                </c:pt>
                <c:pt idx="1936">
                  <c:v>0.93292636341992197</c:v>
                </c:pt>
                <c:pt idx="1937">
                  <c:v>0.93292636341992197</c:v>
                </c:pt>
                <c:pt idx="1938">
                  <c:v>0.93292629842331465</c:v>
                </c:pt>
                <c:pt idx="1939">
                  <c:v>0.93292629842331465</c:v>
                </c:pt>
                <c:pt idx="1940">
                  <c:v>0.93292629842331465</c:v>
                </c:pt>
                <c:pt idx="1941">
                  <c:v>0.93292629842331465</c:v>
                </c:pt>
                <c:pt idx="1942">
                  <c:v>0.93292629842331465</c:v>
                </c:pt>
                <c:pt idx="1943">
                  <c:v>0.93292629842331465</c:v>
                </c:pt>
                <c:pt idx="1944">
                  <c:v>0.93292629842331465</c:v>
                </c:pt>
                <c:pt idx="1945">
                  <c:v>0.93292636341992197</c:v>
                </c:pt>
                <c:pt idx="1946">
                  <c:v>0.93292676643472161</c:v>
                </c:pt>
                <c:pt idx="1947">
                  <c:v>0.93292602268013325</c:v>
                </c:pt>
                <c:pt idx="1948">
                  <c:v>0.93292602268013325</c:v>
                </c:pt>
                <c:pt idx="1949">
                  <c:v>0.93292590722575763</c:v>
                </c:pt>
                <c:pt idx="1950">
                  <c:v>0.93292584419875546</c:v>
                </c:pt>
                <c:pt idx="1951">
                  <c:v>0.932925180212127</c:v>
                </c:pt>
                <c:pt idx="1952">
                  <c:v>0.93292505021894245</c:v>
                </c:pt>
                <c:pt idx="1953">
                  <c:v>0.93272919569466595</c:v>
                </c:pt>
                <c:pt idx="1954">
                  <c:v>0.93272924493224396</c:v>
                </c:pt>
                <c:pt idx="1955">
                  <c:v>0.93272984956971405</c:v>
                </c:pt>
                <c:pt idx="1956">
                  <c:v>0.93272919569466595</c:v>
                </c:pt>
                <c:pt idx="1957">
                  <c:v>0.9327296575431645</c:v>
                </c:pt>
                <c:pt idx="1958">
                  <c:v>0.9327296575431645</c:v>
                </c:pt>
                <c:pt idx="1959">
                  <c:v>0.9327296575431645</c:v>
                </c:pt>
                <c:pt idx="1960">
                  <c:v>0.93272951672368576</c:v>
                </c:pt>
                <c:pt idx="1961">
                  <c:v>0.93273034647094899</c:v>
                </c:pt>
                <c:pt idx="1962">
                  <c:v>0.93273034647094899</c:v>
                </c:pt>
                <c:pt idx="1963">
                  <c:v>0.93273034647094899</c:v>
                </c:pt>
                <c:pt idx="1964">
                  <c:v>0.93273034647094899</c:v>
                </c:pt>
                <c:pt idx="1965">
                  <c:v>0.93273034647094899</c:v>
                </c:pt>
                <c:pt idx="1966">
                  <c:v>0.93272969161122365</c:v>
                </c:pt>
                <c:pt idx="1967">
                  <c:v>0.93273034647094899</c:v>
                </c:pt>
                <c:pt idx="1968">
                  <c:v>0.93273034647094899</c:v>
                </c:pt>
                <c:pt idx="1969">
                  <c:v>0.93272969161122365</c:v>
                </c:pt>
                <c:pt idx="1970">
                  <c:v>0.93272969161122365</c:v>
                </c:pt>
                <c:pt idx="1971">
                  <c:v>0.93273048433615502</c:v>
                </c:pt>
                <c:pt idx="1972">
                  <c:v>0.93272997088196596</c:v>
                </c:pt>
                <c:pt idx="1973">
                  <c:v>0.93273015444441365</c:v>
                </c:pt>
                <c:pt idx="1974">
                  <c:v>0.93272997088196596</c:v>
                </c:pt>
                <c:pt idx="1975">
                  <c:v>0.93272997088196596</c:v>
                </c:pt>
                <c:pt idx="1976">
                  <c:v>0.93272945290275233</c:v>
                </c:pt>
                <c:pt idx="1977">
                  <c:v>0.93272997088196596</c:v>
                </c:pt>
                <c:pt idx="1978">
                  <c:v>0.93272997088196596</c:v>
                </c:pt>
                <c:pt idx="1979">
                  <c:v>0.93272936427512465</c:v>
                </c:pt>
                <c:pt idx="1980">
                  <c:v>0.93272945290275233</c:v>
                </c:pt>
                <c:pt idx="1981">
                  <c:v>0.93272945290275233</c:v>
                </c:pt>
                <c:pt idx="1982">
                  <c:v>0.93272945290275233</c:v>
                </c:pt>
                <c:pt idx="1983">
                  <c:v>0.93272945290275233</c:v>
                </c:pt>
                <c:pt idx="1984">
                  <c:v>0.93272945290275233</c:v>
                </c:pt>
                <c:pt idx="1985">
                  <c:v>0.93272931503755663</c:v>
                </c:pt>
                <c:pt idx="1986">
                  <c:v>0.93272936427512465</c:v>
                </c:pt>
                <c:pt idx="1987">
                  <c:v>0.93272936427512465</c:v>
                </c:pt>
                <c:pt idx="1988">
                  <c:v>0.93272922640993861</c:v>
                </c:pt>
                <c:pt idx="1989">
                  <c:v>0.93272936427512465</c:v>
                </c:pt>
                <c:pt idx="1990">
                  <c:v>0.93272997088196596</c:v>
                </c:pt>
                <c:pt idx="1991">
                  <c:v>0.93272991573589525</c:v>
                </c:pt>
                <c:pt idx="1992">
                  <c:v>0.93272977787070188</c:v>
                </c:pt>
                <c:pt idx="1993">
                  <c:v>0.93231963969400522</c:v>
                </c:pt>
                <c:pt idx="1994">
                  <c:v>0.93210363769543025</c:v>
                </c:pt>
                <c:pt idx="1995">
                  <c:v>0.9316739612973115</c:v>
                </c:pt>
                <c:pt idx="1996">
                  <c:v>0.93167120173537965</c:v>
                </c:pt>
                <c:pt idx="1997">
                  <c:v>0.93144777570619997</c:v>
                </c:pt>
                <c:pt idx="1998">
                  <c:v>0.93121303450441395</c:v>
                </c:pt>
                <c:pt idx="1999">
                  <c:v>0.93097933667243726</c:v>
                </c:pt>
                <c:pt idx="2000">
                  <c:v>0.93097933667243726</c:v>
                </c:pt>
                <c:pt idx="2001">
                  <c:v>0.93050416928319601</c:v>
                </c:pt>
                <c:pt idx="2002">
                  <c:v>0.92894125044961928</c:v>
                </c:pt>
                <c:pt idx="2003">
                  <c:v>0.92866089731213464</c:v>
                </c:pt>
                <c:pt idx="2004">
                  <c:v>0.92809682500829804</c:v>
                </c:pt>
                <c:pt idx="2005">
                  <c:v>0.92780345940752462</c:v>
                </c:pt>
                <c:pt idx="2006">
                  <c:v>0.92719889566764602</c:v>
                </c:pt>
                <c:pt idx="2007">
                  <c:v>0.9256647837137455</c:v>
                </c:pt>
                <c:pt idx="2008">
                  <c:v>0.92565507019866344</c:v>
                </c:pt>
                <c:pt idx="2009">
                  <c:v>0.92533645452122248</c:v>
                </c:pt>
                <c:pt idx="2010">
                  <c:v>0.92414804754618241</c:v>
                </c:pt>
                <c:pt idx="2011">
                  <c:v>0.9231959518277385</c:v>
                </c:pt>
                <c:pt idx="2012">
                  <c:v>0.92251775944578851</c:v>
                </c:pt>
                <c:pt idx="2013">
                  <c:v>0.92158693467416097</c:v>
                </c:pt>
                <c:pt idx="2014">
                  <c:v>0.92038135195739756</c:v>
                </c:pt>
                <c:pt idx="2015">
                  <c:v>0.91992065936653622</c:v>
                </c:pt>
                <c:pt idx="2016">
                  <c:v>0.91978082237932746</c:v>
                </c:pt>
                <c:pt idx="2017">
                  <c:v>0.91970797515772551</c:v>
                </c:pt>
                <c:pt idx="2018">
                  <c:v>0.91970816076991957</c:v>
                </c:pt>
                <c:pt idx="2019">
                  <c:v>0.91953877173532761</c:v>
                </c:pt>
                <c:pt idx="2020">
                  <c:v>0.91945603990643643</c:v>
                </c:pt>
                <c:pt idx="2021">
                  <c:v>0.91840500604150688</c:v>
                </c:pt>
                <c:pt idx="2022">
                  <c:v>0.91822140274570063</c:v>
                </c:pt>
                <c:pt idx="2023">
                  <c:v>0.91803193738632505</c:v>
                </c:pt>
                <c:pt idx="2024">
                  <c:v>0.91686203240392361</c:v>
                </c:pt>
                <c:pt idx="2025">
                  <c:v>0.91536532672913851</c:v>
                </c:pt>
                <c:pt idx="2026">
                  <c:v>0.91536551690906198</c:v>
                </c:pt>
                <c:pt idx="2027">
                  <c:v>0.91536551690906198</c:v>
                </c:pt>
                <c:pt idx="2028">
                  <c:v>0.91536334417629239</c:v>
                </c:pt>
                <c:pt idx="2029">
                  <c:v>0.91536410569120019</c:v>
                </c:pt>
                <c:pt idx="2030">
                  <c:v>0.91536283441580402</c:v>
                </c:pt>
                <c:pt idx="2031">
                  <c:v>0.91536202137016442</c:v>
                </c:pt>
                <c:pt idx="2032">
                  <c:v>0.91536134201644359</c:v>
                </c:pt>
                <c:pt idx="2033">
                  <c:v>0.91523036748987763</c:v>
                </c:pt>
                <c:pt idx="2034">
                  <c:v>0.91523036748987763</c:v>
                </c:pt>
                <c:pt idx="2035">
                  <c:v>0.91522965189399363</c:v>
                </c:pt>
                <c:pt idx="2036">
                  <c:v>0.91522965189399363</c:v>
                </c:pt>
                <c:pt idx="2037">
                  <c:v>0.91523033710155899</c:v>
                </c:pt>
                <c:pt idx="2038">
                  <c:v>0.91522965189399363</c:v>
                </c:pt>
                <c:pt idx="2039">
                  <c:v>0.91522965189399363</c:v>
                </c:pt>
                <c:pt idx="2040">
                  <c:v>0.91522951041340028</c:v>
                </c:pt>
                <c:pt idx="2041">
                  <c:v>0.91522951041340028</c:v>
                </c:pt>
                <c:pt idx="2042">
                  <c:v>0.91522951041340028</c:v>
                </c:pt>
                <c:pt idx="2043">
                  <c:v>0.91522742211993402</c:v>
                </c:pt>
                <c:pt idx="2044">
                  <c:v>0.91522742211993402</c:v>
                </c:pt>
                <c:pt idx="2045">
                  <c:v>0.91522742211993402</c:v>
                </c:pt>
                <c:pt idx="2046">
                  <c:v>0.91522835239435862</c:v>
                </c:pt>
                <c:pt idx="2047">
                  <c:v>0.91522742211993402</c:v>
                </c:pt>
                <c:pt idx="2048">
                  <c:v>0.91522742211993402</c:v>
                </c:pt>
                <c:pt idx="2049">
                  <c:v>0.91522742211993402</c:v>
                </c:pt>
                <c:pt idx="2050">
                  <c:v>0.91522742211993402</c:v>
                </c:pt>
                <c:pt idx="2051">
                  <c:v>0.91522832298631496</c:v>
                </c:pt>
                <c:pt idx="2052">
                  <c:v>0.91522832298631496</c:v>
                </c:pt>
                <c:pt idx="2053">
                  <c:v>0.91522796486578051</c:v>
                </c:pt>
                <c:pt idx="2054">
                  <c:v>0.91522889317956202</c:v>
                </c:pt>
                <c:pt idx="2055">
                  <c:v>0.91522889317956202</c:v>
                </c:pt>
                <c:pt idx="2056">
                  <c:v>0.91522796486578051</c:v>
                </c:pt>
                <c:pt idx="2057">
                  <c:v>0.91522761229194405</c:v>
                </c:pt>
                <c:pt idx="2058">
                  <c:v>0.91522796486578051</c:v>
                </c:pt>
                <c:pt idx="2059">
                  <c:v>0.91522887063340075</c:v>
                </c:pt>
                <c:pt idx="2060">
                  <c:v>0.91522832298631496</c:v>
                </c:pt>
                <c:pt idx="2061">
                  <c:v>0.91522796486578051</c:v>
                </c:pt>
                <c:pt idx="2062">
                  <c:v>0.91522761229194405</c:v>
                </c:pt>
                <c:pt idx="2063">
                  <c:v>0.91522837363752862</c:v>
                </c:pt>
                <c:pt idx="2064">
                  <c:v>0.91522689669623403</c:v>
                </c:pt>
                <c:pt idx="2065">
                  <c:v>0.91522689669623403</c:v>
                </c:pt>
                <c:pt idx="2066">
                  <c:v>0.91522746983045256</c:v>
                </c:pt>
                <c:pt idx="2067">
                  <c:v>0.91522746983045256</c:v>
                </c:pt>
                <c:pt idx="2068">
                  <c:v>0.91522837363752862</c:v>
                </c:pt>
                <c:pt idx="2069">
                  <c:v>0.91522837363752862</c:v>
                </c:pt>
                <c:pt idx="2070">
                  <c:v>0.91522837363752862</c:v>
                </c:pt>
                <c:pt idx="2071">
                  <c:v>0.91522746983045256</c:v>
                </c:pt>
                <c:pt idx="2072">
                  <c:v>0.91522689669623403</c:v>
                </c:pt>
                <c:pt idx="2073">
                  <c:v>0.91522746983045256</c:v>
                </c:pt>
                <c:pt idx="2074">
                  <c:v>0.91522891834328246</c:v>
                </c:pt>
                <c:pt idx="2075">
                  <c:v>0.91522765804190398</c:v>
                </c:pt>
                <c:pt idx="2076">
                  <c:v>0.91522623371253298</c:v>
                </c:pt>
                <c:pt idx="2077">
                  <c:v>0.91522699701827404</c:v>
                </c:pt>
                <c:pt idx="2078">
                  <c:v>0.91522666536431296</c:v>
                </c:pt>
                <c:pt idx="2079">
                  <c:v>0.91522635756024251</c:v>
                </c:pt>
                <c:pt idx="2080">
                  <c:v>0.91522555505329195</c:v>
                </c:pt>
                <c:pt idx="2081">
                  <c:v>0.91509354500594242</c:v>
                </c:pt>
                <c:pt idx="2082">
                  <c:v>0.91509354500594242</c:v>
                </c:pt>
                <c:pt idx="2083">
                  <c:v>0.91509354500594242</c:v>
                </c:pt>
                <c:pt idx="2084">
                  <c:v>0.91509354500594242</c:v>
                </c:pt>
                <c:pt idx="2085">
                  <c:v>0.91509362296478125</c:v>
                </c:pt>
                <c:pt idx="2086">
                  <c:v>0.91509362296478125</c:v>
                </c:pt>
                <c:pt idx="2087">
                  <c:v>0.91509362296478125</c:v>
                </c:pt>
                <c:pt idx="2088">
                  <c:v>0.91509219529351205</c:v>
                </c:pt>
                <c:pt idx="2089">
                  <c:v>0.91509277414782797</c:v>
                </c:pt>
                <c:pt idx="2090">
                  <c:v>0.91509219529351205</c:v>
                </c:pt>
                <c:pt idx="2091">
                  <c:v>0.91509219529351205</c:v>
                </c:pt>
                <c:pt idx="2092">
                  <c:v>0.91509219529351205</c:v>
                </c:pt>
                <c:pt idx="2093">
                  <c:v>0.91509128368183645</c:v>
                </c:pt>
                <c:pt idx="2094">
                  <c:v>0.91509205073993649</c:v>
                </c:pt>
                <c:pt idx="2095">
                  <c:v>0.91509205073993649</c:v>
                </c:pt>
                <c:pt idx="2096">
                  <c:v>0.91509135869933045</c:v>
                </c:pt>
                <c:pt idx="2097">
                  <c:v>0.91509135869933045</c:v>
                </c:pt>
                <c:pt idx="2098">
                  <c:v>0.91509205073993649</c:v>
                </c:pt>
                <c:pt idx="2099">
                  <c:v>0.91509205073993649</c:v>
                </c:pt>
                <c:pt idx="2100">
                  <c:v>0.91509205073993649</c:v>
                </c:pt>
                <c:pt idx="2101">
                  <c:v>0.91509135869933045</c:v>
                </c:pt>
                <c:pt idx="2102">
                  <c:v>0.91509078082506556</c:v>
                </c:pt>
                <c:pt idx="2103">
                  <c:v>0.91509135869933045</c:v>
                </c:pt>
                <c:pt idx="2104">
                  <c:v>0.91509078082506556</c:v>
                </c:pt>
                <c:pt idx="2105">
                  <c:v>0.91509154494254896</c:v>
                </c:pt>
                <c:pt idx="2106">
                  <c:v>0.91509154494254896</c:v>
                </c:pt>
                <c:pt idx="2107">
                  <c:v>0.91509085584261951</c:v>
                </c:pt>
                <c:pt idx="2108">
                  <c:v>0.91509085584261951</c:v>
                </c:pt>
                <c:pt idx="2109">
                  <c:v>0.91509085584261951</c:v>
                </c:pt>
                <c:pt idx="2110">
                  <c:v>0.91509085584261951</c:v>
                </c:pt>
                <c:pt idx="2111">
                  <c:v>0.91509154494254896</c:v>
                </c:pt>
                <c:pt idx="2112">
                  <c:v>0.91509085584261951</c:v>
                </c:pt>
                <c:pt idx="2113">
                  <c:v>0.91509231396053103</c:v>
                </c:pt>
                <c:pt idx="2114">
                  <c:v>0.91509137392247764</c:v>
                </c:pt>
                <c:pt idx="2115">
                  <c:v>0.91508999918291956</c:v>
                </c:pt>
                <c:pt idx="2116">
                  <c:v>0.91509076819999902</c:v>
                </c:pt>
                <c:pt idx="2117">
                  <c:v>0.91495470165450365</c:v>
                </c:pt>
                <c:pt idx="2118">
                  <c:v>0.91495466538758563</c:v>
                </c:pt>
                <c:pt idx="2119">
                  <c:v>0.91495397337559725</c:v>
                </c:pt>
                <c:pt idx="2120">
                  <c:v>0.91495393906904698</c:v>
                </c:pt>
                <c:pt idx="2121">
                  <c:v>0.91481513560205197</c:v>
                </c:pt>
                <c:pt idx="2122">
                  <c:v>0.91481513560205197</c:v>
                </c:pt>
                <c:pt idx="2123">
                  <c:v>0.91439390859606251</c:v>
                </c:pt>
                <c:pt idx="2124">
                  <c:v>0.91380749405858575</c:v>
                </c:pt>
                <c:pt idx="2125">
                  <c:v>0.91380502132033103</c:v>
                </c:pt>
                <c:pt idx="2126">
                  <c:v>0.91289334182025661</c:v>
                </c:pt>
                <c:pt idx="2127">
                  <c:v>0.91289315024608964</c:v>
                </c:pt>
                <c:pt idx="2128">
                  <c:v>0.9125825274659467</c:v>
                </c:pt>
                <c:pt idx="2129">
                  <c:v>0.91226398102462603</c:v>
                </c:pt>
                <c:pt idx="2130">
                  <c:v>0.91210309898771358</c:v>
                </c:pt>
                <c:pt idx="2131">
                  <c:v>0.91112042035944463</c:v>
                </c:pt>
                <c:pt idx="2132">
                  <c:v>0.91095102786396398</c:v>
                </c:pt>
                <c:pt idx="2133">
                  <c:v>0.90976228505154111</c:v>
                </c:pt>
                <c:pt idx="2134">
                  <c:v>0.90889500128659029</c:v>
                </c:pt>
                <c:pt idx="2135">
                  <c:v>0.90871789415678705</c:v>
                </c:pt>
                <c:pt idx="2136">
                  <c:v>0.90817749025753702</c:v>
                </c:pt>
                <c:pt idx="2137">
                  <c:v>0.90741110828134042</c:v>
                </c:pt>
                <c:pt idx="2138">
                  <c:v>0.90707968471775657</c:v>
                </c:pt>
                <c:pt idx="2139">
                  <c:v>0.90577798666236597</c:v>
                </c:pt>
                <c:pt idx="2140">
                  <c:v>0.90567258959151997</c:v>
                </c:pt>
                <c:pt idx="2141">
                  <c:v>0.90526320872665722</c:v>
                </c:pt>
                <c:pt idx="2142">
                  <c:v>0.90345470926642457</c:v>
                </c:pt>
                <c:pt idx="2143">
                  <c:v>0.90335578115685256</c:v>
                </c:pt>
                <c:pt idx="2144">
                  <c:v>0.90064726185791311</c:v>
                </c:pt>
                <c:pt idx="2145">
                  <c:v>0.90036011355223156</c:v>
                </c:pt>
                <c:pt idx="2146">
                  <c:v>0.89880148041510965</c:v>
                </c:pt>
                <c:pt idx="2147">
                  <c:v>0.89880148041510965</c:v>
                </c:pt>
                <c:pt idx="2148">
                  <c:v>0.89879963376433525</c:v>
                </c:pt>
                <c:pt idx="2149">
                  <c:v>0.89879963376433525</c:v>
                </c:pt>
                <c:pt idx="2150">
                  <c:v>0.89879963376433525</c:v>
                </c:pt>
                <c:pt idx="2151">
                  <c:v>0.89879963376433525</c:v>
                </c:pt>
                <c:pt idx="2152">
                  <c:v>0.89879963376433525</c:v>
                </c:pt>
                <c:pt idx="2153">
                  <c:v>0.89879963376433525</c:v>
                </c:pt>
                <c:pt idx="2154">
                  <c:v>0.89879963376433525</c:v>
                </c:pt>
                <c:pt idx="2155">
                  <c:v>0.89879963376433525</c:v>
                </c:pt>
                <c:pt idx="2156">
                  <c:v>0.89879963376433525</c:v>
                </c:pt>
                <c:pt idx="2157">
                  <c:v>0.89879963376433525</c:v>
                </c:pt>
                <c:pt idx="2158">
                  <c:v>0.89879963376433525</c:v>
                </c:pt>
                <c:pt idx="2159">
                  <c:v>0.89879963376433525</c:v>
                </c:pt>
                <c:pt idx="2160">
                  <c:v>0.89879963376433525</c:v>
                </c:pt>
                <c:pt idx="2161">
                  <c:v>0.89879963376433525</c:v>
                </c:pt>
                <c:pt idx="2162">
                  <c:v>0.89879963376433525</c:v>
                </c:pt>
                <c:pt idx="2163">
                  <c:v>0.89879963376433525</c:v>
                </c:pt>
                <c:pt idx="2164">
                  <c:v>0.89879963376433525</c:v>
                </c:pt>
                <c:pt idx="2165">
                  <c:v>0.89880019471306749</c:v>
                </c:pt>
                <c:pt idx="2166">
                  <c:v>0.89880043377042895</c:v>
                </c:pt>
                <c:pt idx="2167">
                  <c:v>0.89880019471306749</c:v>
                </c:pt>
                <c:pt idx="2168">
                  <c:v>0.89880019471306749</c:v>
                </c:pt>
                <c:pt idx="2169">
                  <c:v>0.89879914890950663</c:v>
                </c:pt>
                <c:pt idx="2170">
                  <c:v>0.89879914890950663</c:v>
                </c:pt>
                <c:pt idx="2171">
                  <c:v>0.89880019471306749</c:v>
                </c:pt>
                <c:pt idx="2172">
                  <c:v>0.898800234755601</c:v>
                </c:pt>
                <c:pt idx="2173">
                  <c:v>0.89880026402248703</c:v>
                </c:pt>
                <c:pt idx="2174">
                  <c:v>0.89880019471306749</c:v>
                </c:pt>
                <c:pt idx="2175">
                  <c:v>0.89880026402248703</c:v>
                </c:pt>
                <c:pt idx="2176">
                  <c:v>0.89880026402248703</c:v>
                </c:pt>
                <c:pt idx="2177">
                  <c:v>0.89880026402248703</c:v>
                </c:pt>
                <c:pt idx="2178">
                  <c:v>0.8988008689153435</c:v>
                </c:pt>
                <c:pt idx="2179">
                  <c:v>0.8988008689153435</c:v>
                </c:pt>
                <c:pt idx="2180">
                  <c:v>0.89879974010069963</c:v>
                </c:pt>
                <c:pt idx="2181">
                  <c:v>0.89879978111885805</c:v>
                </c:pt>
                <c:pt idx="2182">
                  <c:v>0.89879978111885805</c:v>
                </c:pt>
                <c:pt idx="2183">
                  <c:v>0.89880017138797696</c:v>
                </c:pt>
                <c:pt idx="2184">
                  <c:v>0.89879978111885805</c:v>
                </c:pt>
                <c:pt idx="2185">
                  <c:v>0.89880012744368365</c:v>
                </c:pt>
                <c:pt idx="2186">
                  <c:v>0.89879974010069963</c:v>
                </c:pt>
                <c:pt idx="2187">
                  <c:v>0.89879978111885805</c:v>
                </c:pt>
                <c:pt idx="2188">
                  <c:v>0.89879978111885805</c:v>
                </c:pt>
                <c:pt idx="2189">
                  <c:v>0.89879978111885805</c:v>
                </c:pt>
                <c:pt idx="2190">
                  <c:v>0.89879978111885805</c:v>
                </c:pt>
                <c:pt idx="2191">
                  <c:v>0.89879978111885805</c:v>
                </c:pt>
                <c:pt idx="2192">
                  <c:v>0.8987992954193238</c:v>
                </c:pt>
                <c:pt idx="2193">
                  <c:v>0.89879860781561804</c:v>
                </c:pt>
                <c:pt idx="2194">
                  <c:v>0.8987990722237712</c:v>
                </c:pt>
                <c:pt idx="2195">
                  <c:v>0.8987990722237712</c:v>
                </c:pt>
                <c:pt idx="2196">
                  <c:v>0.89879746945602601</c:v>
                </c:pt>
                <c:pt idx="2197">
                  <c:v>0.89879695240842594</c:v>
                </c:pt>
                <c:pt idx="2198">
                  <c:v>0.89879712020500202</c:v>
                </c:pt>
                <c:pt idx="2199">
                  <c:v>0.89879809970809388</c:v>
                </c:pt>
                <c:pt idx="2200">
                  <c:v>0.89879809970809388</c:v>
                </c:pt>
                <c:pt idx="2201">
                  <c:v>0.89879783732093965</c:v>
                </c:pt>
                <c:pt idx="2202">
                  <c:v>0.89870262873287199</c:v>
                </c:pt>
                <c:pt idx="2203">
                  <c:v>0.89870245098792656</c:v>
                </c:pt>
                <c:pt idx="2204">
                  <c:v>0.89870202383937103</c:v>
                </c:pt>
                <c:pt idx="2205">
                  <c:v>0.89870202383937103</c:v>
                </c:pt>
                <c:pt idx="2206">
                  <c:v>0.89870202383937103</c:v>
                </c:pt>
                <c:pt idx="2207">
                  <c:v>0.8987020637698595</c:v>
                </c:pt>
                <c:pt idx="2208">
                  <c:v>0.89870202383937103</c:v>
                </c:pt>
                <c:pt idx="2209">
                  <c:v>0.89870202383937103</c:v>
                </c:pt>
                <c:pt idx="2210">
                  <c:v>0.89870202383937103</c:v>
                </c:pt>
                <c:pt idx="2211">
                  <c:v>0.89870202383937103</c:v>
                </c:pt>
                <c:pt idx="2212">
                  <c:v>0.89870192817140404</c:v>
                </c:pt>
                <c:pt idx="2213">
                  <c:v>0.89870176233156562</c:v>
                </c:pt>
                <c:pt idx="2214">
                  <c:v>0.89870176233156562</c:v>
                </c:pt>
                <c:pt idx="2215">
                  <c:v>0.89870176233156562</c:v>
                </c:pt>
                <c:pt idx="2216">
                  <c:v>0.89870111555620003</c:v>
                </c:pt>
                <c:pt idx="2217">
                  <c:v>0.89870111555620003</c:v>
                </c:pt>
                <c:pt idx="2218">
                  <c:v>0.89870128237156588</c:v>
                </c:pt>
                <c:pt idx="2219">
                  <c:v>0.89870150374992297</c:v>
                </c:pt>
                <c:pt idx="2220">
                  <c:v>0.89870128237156588</c:v>
                </c:pt>
                <c:pt idx="2221">
                  <c:v>0.89870128237156588</c:v>
                </c:pt>
                <c:pt idx="2222">
                  <c:v>0.89870128237156588</c:v>
                </c:pt>
                <c:pt idx="2223">
                  <c:v>0.89870128237156588</c:v>
                </c:pt>
                <c:pt idx="2224">
                  <c:v>0.898700934882389</c:v>
                </c:pt>
                <c:pt idx="2225">
                  <c:v>0.89870083921265298</c:v>
                </c:pt>
                <c:pt idx="2226">
                  <c:v>0.89870088185897301</c:v>
                </c:pt>
                <c:pt idx="2227">
                  <c:v>0.89870088185897301</c:v>
                </c:pt>
                <c:pt idx="2228">
                  <c:v>0.89870088185897301</c:v>
                </c:pt>
                <c:pt idx="2229">
                  <c:v>0.89870057944548865</c:v>
                </c:pt>
                <c:pt idx="2230">
                  <c:v>0.89869988682105695</c:v>
                </c:pt>
                <c:pt idx="2231">
                  <c:v>0.89870099494967004</c:v>
                </c:pt>
                <c:pt idx="2232">
                  <c:v>0.89870057944548865</c:v>
                </c:pt>
                <c:pt idx="2233">
                  <c:v>0.89870057944548865</c:v>
                </c:pt>
                <c:pt idx="2234">
                  <c:v>0.89869970418506795</c:v>
                </c:pt>
                <c:pt idx="2235">
                  <c:v>0.89869970418506795</c:v>
                </c:pt>
                <c:pt idx="2236">
                  <c:v>0.89870023096962504</c:v>
                </c:pt>
                <c:pt idx="2237">
                  <c:v>0.89869931892315524</c:v>
                </c:pt>
                <c:pt idx="2238">
                  <c:v>0.89869927585701503</c:v>
                </c:pt>
                <c:pt idx="2239">
                  <c:v>0.89869927585701503</c:v>
                </c:pt>
                <c:pt idx="2240">
                  <c:v>0.89869927585701503</c:v>
                </c:pt>
                <c:pt idx="2241">
                  <c:v>0.89869927585701503</c:v>
                </c:pt>
                <c:pt idx="2242">
                  <c:v>0.89869905838622488</c:v>
                </c:pt>
                <c:pt idx="2243">
                  <c:v>0.8986987978488794</c:v>
                </c:pt>
                <c:pt idx="2244">
                  <c:v>0.89870003286583422</c:v>
                </c:pt>
                <c:pt idx="2245">
                  <c:v>0.89870003286583422</c:v>
                </c:pt>
                <c:pt idx="2246">
                  <c:v>0.89869942308933926</c:v>
                </c:pt>
                <c:pt idx="2247">
                  <c:v>0.89869778322897464</c:v>
                </c:pt>
                <c:pt idx="2248">
                  <c:v>0.89869782315307289</c:v>
                </c:pt>
                <c:pt idx="2249">
                  <c:v>0.89869806313260003</c:v>
                </c:pt>
                <c:pt idx="2250">
                  <c:v>0.89869844936803345</c:v>
                </c:pt>
                <c:pt idx="2251">
                  <c:v>0.89869710801921099</c:v>
                </c:pt>
                <c:pt idx="2252">
                  <c:v>0.89869796940903302</c:v>
                </c:pt>
                <c:pt idx="2253">
                  <c:v>0.8986964699516321</c:v>
                </c:pt>
                <c:pt idx="2254">
                  <c:v>0.89869623672709764</c:v>
                </c:pt>
                <c:pt idx="2255">
                  <c:v>0.89869627664941776</c:v>
                </c:pt>
                <c:pt idx="2256">
                  <c:v>0.89860395225619261</c:v>
                </c:pt>
                <c:pt idx="2257">
                  <c:v>0.89860378252022999</c:v>
                </c:pt>
                <c:pt idx="2258">
                  <c:v>0.89860429953205201</c:v>
                </c:pt>
                <c:pt idx="2259">
                  <c:v>0.89860395225619261</c:v>
                </c:pt>
                <c:pt idx="2260">
                  <c:v>0.89860395225619261</c:v>
                </c:pt>
                <c:pt idx="2261">
                  <c:v>0.898604648758906</c:v>
                </c:pt>
                <c:pt idx="2262">
                  <c:v>0.898604648758906</c:v>
                </c:pt>
                <c:pt idx="2263">
                  <c:v>0.89860429953205201</c:v>
                </c:pt>
                <c:pt idx="2264">
                  <c:v>0.89860429953205201</c:v>
                </c:pt>
                <c:pt idx="2265">
                  <c:v>0.89860395225619261</c:v>
                </c:pt>
                <c:pt idx="2266">
                  <c:v>0.89860429953205201</c:v>
                </c:pt>
                <c:pt idx="2267">
                  <c:v>0.89860429953205201</c:v>
                </c:pt>
                <c:pt idx="2268">
                  <c:v>0.89860429953205201</c:v>
                </c:pt>
                <c:pt idx="2269">
                  <c:v>0.89860429953205201</c:v>
                </c:pt>
                <c:pt idx="2270">
                  <c:v>0.89860429953205201</c:v>
                </c:pt>
                <c:pt idx="2271">
                  <c:v>0.89860429953205201</c:v>
                </c:pt>
                <c:pt idx="2272">
                  <c:v>0.89860429953205201</c:v>
                </c:pt>
                <c:pt idx="2273">
                  <c:v>0.89860429953205201</c:v>
                </c:pt>
                <c:pt idx="2274">
                  <c:v>0.89860395225619261</c:v>
                </c:pt>
                <c:pt idx="2275">
                  <c:v>0.8986045793213665</c:v>
                </c:pt>
                <c:pt idx="2276">
                  <c:v>0.89860440763445226</c:v>
                </c:pt>
                <c:pt idx="2277">
                  <c:v>0.89860544165794698</c:v>
                </c:pt>
                <c:pt idx="2278">
                  <c:v>0.89860440763445226</c:v>
                </c:pt>
                <c:pt idx="2279">
                  <c:v>0.89860440763445226</c:v>
                </c:pt>
                <c:pt idx="2280">
                  <c:v>0.89860440763445226</c:v>
                </c:pt>
                <c:pt idx="2281">
                  <c:v>0.89860359664290601</c:v>
                </c:pt>
                <c:pt idx="2282">
                  <c:v>0.898602849236108</c:v>
                </c:pt>
                <c:pt idx="2283">
                  <c:v>0.898602849236108</c:v>
                </c:pt>
                <c:pt idx="2284">
                  <c:v>0.89860323286055965</c:v>
                </c:pt>
                <c:pt idx="2285">
                  <c:v>0.89860363964110945</c:v>
                </c:pt>
                <c:pt idx="2286">
                  <c:v>0.89860363964110945</c:v>
                </c:pt>
                <c:pt idx="2287">
                  <c:v>0.89860363964110945</c:v>
                </c:pt>
                <c:pt idx="2288">
                  <c:v>0.89860363964110945</c:v>
                </c:pt>
                <c:pt idx="2289">
                  <c:v>0.89860363964110945</c:v>
                </c:pt>
                <c:pt idx="2290">
                  <c:v>0.89860363964110945</c:v>
                </c:pt>
                <c:pt idx="2291">
                  <c:v>0.89860363964110945</c:v>
                </c:pt>
                <c:pt idx="2292">
                  <c:v>0.89860363964110945</c:v>
                </c:pt>
                <c:pt idx="2293">
                  <c:v>0.89860363964110945</c:v>
                </c:pt>
                <c:pt idx="2294">
                  <c:v>0.89860337802775458</c:v>
                </c:pt>
                <c:pt idx="2295">
                  <c:v>0.89860337802775458</c:v>
                </c:pt>
                <c:pt idx="2296">
                  <c:v>0.89860337802775458</c:v>
                </c:pt>
                <c:pt idx="2297">
                  <c:v>0.89860337802775458</c:v>
                </c:pt>
                <c:pt idx="2298">
                  <c:v>0.89860337802775458</c:v>
                </c:pt>
                <c:pt idx="2299">
                  <c:v>0.89860239534282949</c:v>
                </c:pt>
                <c:pt idx="2300">
                  <c:v>0.89860191247405075</c:v>
                </c:pt>
                <c:pt idx="2301">
                  <c:v>0.89860213372828401</c:v>
                </c:pt>
                <c:pt idx="2302">
                  <c:v>0.89860213372828401</c:v>
                </c:pt>
                <c:pt idx="2303">
                  <c:v>0.89860191247405075</c:v>
                </c:pt>
                <c:pt idx="2304">
                  <c:v>0.89860213372828401</c:v>
                </c:pt>
                <c:pt idx="2305">
                  <c:v>0.89860213372828401</c:v>
                </c:pt>
                <c:pt idx="2306">
                  <c:v>0.89860213372828401</c:v>
                </c:pt>
                <c:pt idx="2307">
                  <c:v>0.89860213372828401</c:v>
                </c:pt>
                <c:pt idx="2308">
                  <c:v>0.89860174273834703</c:v>
                </c:pt>
                <c:pt idx="2309">
                  <c:v>0.89860152245902425</c:v>
                </c:pt>
                <c:pt idx="2310">
                  <c:v>0.89860174273834703</c:v>
                </c:pt>
                <c:pt idx="2311">
                  <c:v>0.89860174273834703</c:v>
                </c:pt>
                <c:pt idx="2312">
                  <c:v>0.89860253953310765</c:v>
                </c:pt>
                <c:pt idx="2313">
                  <c:v>0.89860275883575058</c:v>
                </c:pt>
                <c:pt idx="2314">
                  <c:v>0.89860253953310765</c:v>
                </c:pt>
                <c:pt idx="2315">
                  <c:v>0.89860253953310765</c:v>
                </c:pt>
                <c:pt idx="2316">
                  <c:v>0.89860253953310765</c:v>
                </c:pt>
                <c:pt idx="2317">
                  <c:v>0.89860253953310765</c:v>
                </c:pt>
                <c:pt idx="2318">
                  <c:v>0.89860253953310765</c:v>
                </c:pt>
                <c:pt idx="2319">
                  <c:v>0.89860253953310765</c:v>
                </c:pt>
                <c:pt idx="2320">
                  <c:v>0.89860253953310765</c:v>
                </c:pt>
                <c:pt idx="2321">
                  <c:v>0.89860253953310765</c:v>
                </c:pt>
                <c:pt idx="2322">
                  <c:v>0.89860253953310765</c:v>
                </c:pt>
                <c:pt idx="2323">
                  <c:v>0.89860253953310765</c:v>
                </c:pt>
                <c:pt idx="2324">
                  <c:v>0.89860253953310765</c:v>
                </c:pt>
                <c:pt idx="2325">
                  <c:v>0.89860253953310765</c:v>
                </c:pt>
                <c:pt idx="2326">
                  <c:v>0.89860253953310765</c:v>
                </c:pt>
                <c:pt idx="2327">
                  <c:v>0.89860253953310765</c:v>
                </c:pt>
                <c:pt idx="2328">
                  <c:v>0.89860253953310765</c:v>
                </c:pt>
                <c:pt idx="2329">
                  <c:v>0.89860253953310765</c:v>
                </c:pt>
                <c:pt idx="2330">
                  <c:v>0.89860253953310765</c:v>
                </c:pt>
                <c:pt idx="2331">
                  <c:v>0.89860253953310765</c:v>
                </c:pt>
                <c:pt idx="2332">
                  <c:v>0.89860253953310765</c:v>
                </c:pt>
                <c:pt idx="2333">
                  <c:v>0.89860163348320121</c:v>
                </c:pt>
                <c:pt idx="2334">
                  <c:v>0.89860126084505099</c:v>
                </c:pt>
                <c:pt idx="2335">
                  <c:v>0.89860223615498813</c:v>
                </c:pt>
                <c:pt idx="2336">
                  <c:v>0.89860176090720256</c:v>
                </c:pt>
                <c:pt idx="2337">
                  <c:v>0.89860223615498813</c:v>
                </c:pt>
                <c:pt idx="2338">
                  <c:v>0.89860223615498813</c:v>
                </c:pt>
                <c:pt idx="2339">
                  <c:v>0.89860038918183349</c:v>
                </c:pt>
                <c:pt idx="2340">
                  <c:v>0.89860038918183349</c:v>
                </c:pt>
                <c:pt idx="2341">
                  <c:v>0.89860038918183349</c:v>
                </c:pt>
                <c:pt idx="2342">
                  <c:v>0.89860090521714897</c:v>
                </c:pt>
                <c:pt idx="2343">
                  <c:v>0.89860090521714897</c:v>
                </c:pt>
                <c:pt idx="2344">
                  <c:v>0.89860125346783226</c:v>
                </c:pt>
                <c:pt idx="2345">
                  <c:v>0.89860038918183349</c:v>
                </c:pt>
                <c:pt idx="2346">
                  <c:v>0.89859994710018665</c:v>
                </c:pt>
                <c:pt idx="2347">
                  <c:v>0.89859994710018665</c:v>
                </c:pt>
                <c:pt idx="2348">
                  <c:v>0.89859994710018665</c:v>
                </c:pt>
                <c:pt idx="2349">
                  <c:v>0.89860118402398204</c:v>
                </c:pt>
                <c:pt idx="2350">
                  <c:v>0.89859971749070244</c:v>
                </c:pt>
                <c:pt idx="2351">
                  <c:v>0.89859971749070244</c:v>
                </c:pt>
                <c:pt idx="2352">
                  <c:v>0.898599025496434</c:v>
                </c:pt>
                <c:pt idx="2353">
                  <c:v>0.89850570551485898</c:v>
                </c:pt>
                <c:pt idx="2354">
                  <c:v>0.89850570551485898</c:v>
                </c:pt>
                <c:pt idx="2355">
                  <c:v>0.89850387009052701</c:v>
                </c:pt>
                <c:pt idx="2356">
                  <c:v>0.898503569649586</c:v>
                </c:pt>
                <c:pt idx="2357">
                  <c:v>0.89850419267216897</c:v>
                </c:pt>
                <c:pt idx="2358">
                  <c:v>0.89850273669891501</c:v>
                </c:pt>
                <c:pt idx="2359">
                  <c:v>0.89850308396167256</c:v>
                </c:pt>
                <c:pt idx="2360">
                  <c:v>0.89840930345402903</c:v>
                </c:pt>
                <c:pt idx="2361">
                  <c:v>0.89822159320335104</c:v>
                </c:pt>
                <c:pt idx="2362">
                  <c:v>0.89812575018566698</c:v>
                </c:pt>
                <c:pt idx="2363">
                  <c:v>0.89792284288987545</c:v>
                </c:pt>
                <c:pt idx="2364">
                  <c:v>0.89792195923232998</c:v>
                </c:pt>
                <c:pt idx="2365">
                  <c:v>0.89792119853016461</c:v>
                </c:pt>
                <c:pt idx="2366">
                  <c:v>0.897863067095515</c:v>
                </c:pt>
                <c:pt idx="2367">
                  <c:v>0.89744281646232504</c:v>
                </c:pt>
                <c:pt idx="2368">
                  <c:v>0.89738498778634923</c:v>
                </c:pt>
                <c:pt idx="2369">
                  <c:v>0.89727046744894601</c:v>
                </c:pt>
                <c:pt idx="2370">
                  <c:v>0.89708551989456897</c:v>
                </c:pt>
                <c:pt idx="2371">
                  <c:v>0.89708551989456897</c:v>
                </c:pt>
                <c:pt idx="2372">
                  <c:v>0.89696332851252758</c:v>
                </c:pt>
                <c:pt idx="2373">
                  <c:v>0.89690414591603562</c:v>
                </c:pt>
                <c:pt idx="2374">
                  <c:v>0.8968433151870675</c:v>
                </c:pt>
                <c:pt idx="2375">
                  <c:v>0.89678494415622656</c:v>
                </c:pt>
                <c:pt idx="2376">
                  <c:v>0.8967849525945939</c:v>
                </c:pt>
                <c:pt idx="2377">
                  <c:v>0.89660842555999465</c:v>
                </c:pt>
                <c:pt idx="2378">
                  <c:v>0.89649366766147165</c:v>
                </c:pt>
                <c:pt idx="2379">
                  <c:v>0.89615464977867998</c:v>
                </c:pt>
                <c:pt idx="2380">
                  <c:v>0.89610032690860297</c:v>
                </c:pt>
                <c:pt idx="2381">
                  <c:v>0.89609964835811329</c:v>
                </c:pt>
                <c:pt idx="2382">
                  <c:v>0.89582022287078533</c:v>
                </c:pt>
                <c:pt idx="2383">
                  <c:v>0.89523314579189739</c:v>
                </c:pt>
                <c:pt idx="2384">
                  <c:v>0.8952323397895201</c:v>
                </c:pt>
                <c:pt idx="2385">
                  <c:v>0.89507874027100098</c:v>
                </c:pt>
                <c:pt idx="2386">
                  <c:v>0.89487932242763102</c:v>
                </c:pt>
                <c:pt idx="2387">
                  <c:v>0.89458609986557258</c:v>
                </c:pt>
                <c:pt idx="2388">
                  <c:v>0.89444345722079288</c:v>
                </c:pt>
                <c:pt idx="2389">
                  <c:v>0.89411907337149288</c:v>
                </c:pt>
                <c:pt idx="2390">
                  <c:v>0.89407407536704497</c:v>
                </c:pt>
                <c:pt idx="2391">
                  <c:v>0.8938950147385164</c:v>
                </c:pt>
                <c:pt idx="2392">
                  <c:v>0.89322975166616403</c:v>
                </c:pt>
                <c:pt idx="2393">
                  <c:v>0.89307540771856264</c:v>
                </c:pt>
                <c:pt idx="2394">
                  <c:v>0.89225884505168096</c:v>
                </c:pt>
                <c:pt idx="2395">
                  <c:v>0.89090651854074498</c:v>
                </c:pt>
                <c:pt idx="2396">
                  <c:v>0.89078315384804296</c:v>
                </c:pt>
                <c:pt idx="2397">
                  <c:v>0.89028825054060601</c:v>
                </c:pt>
                <c:pt idx="2398">
                  <c:v>0.89005315751665059</c:v>
                </c:pt>
                <c:pt idx="2399">
                  <c:v>0.88871639655711698</c:v>
                </c:pt>
                <c:pt idx="2400">
                  <c:v>0.88715968404390699</c:v>
                </c:pt>
                <c:pt idx="2401">
                  <c:v>0.88680807786585303</c:v>
                </c:pt>
                <c:pt idx="2402">
                  <c:v>0.88679984956475588</c:v>
                </c:pt>
                <c:pt idx="2403">
                  <c:v>0.88501859290699758</c:v>
                </c:pt>
                <c:pt idx="2404">
                  <c:v>0.88216358587651345</c:v>
                </c:pt>
                <c:pt idx="2405">
                  <c:v>0.88157906922953699</c:v>
                </c:pt>
                <c:pt idx="2406">
                  <c:v>0.8811141658548941</c:v>
                </c:pt>
                <c:pt idx="2407">
                  <c:v>0.88099221368958602</c:v>
                </c:pt>
                <c:pt idx="2408">
                  <c:v>0.87943729396775749</c:v>
                </c:pt>
                <c:pt idx="2409">
                  <c:v>0.87922592794474064</c:v>
                </c:pt>
                <c:pt idx="2410">
                  <c:v>0.87922592794474064</c:v>
                </c:pt>
                <c:pt idx="2411">
                  <c:v>0.87922592794474064</c:v>
                </c:pt>
                <c:pt idx="2412">
                  <c:v>0.87922592794474064</c:v>
                </c:pt>
                <c:pt idx="2413">
                  <c:v>0.87922592794474064</c:v>
                </c:pt>
                <c:pt idx="2414">
                  <c:v>0.87922439086829063</c:v>
                </c:pt>
                <c:pt idx="2415">
                  <c:v>0.87922512151399046</c:v>
                </c:pt>
                <c:pt idx="2416">
                  <c:v>0.87922512151399046</c:v>
                </c:pt>
                <c:pt idx="2417">
                  <c:v>0.87915560404203263</c:v>
                </c:pt>
                <c:pt idx="2418">
                  <c:v>0.87915568468424465</c:v>
                </c:pt>
                <c:pt idx="2419">
                  <c:v>0.87915568468424465</c:v>
                </c:pt>
                <c:pt idx="2420">
                  <c:v>0.87915568468424465</c:v>
                </c:pt>
                <c:pt idx="2421">
                  <c:v>0.87915568468424465</c:v>
                </c:pt>
                <c:pt idx="2422">
                  <c:v>0.87915568468424465</c:v>
                </c:pt>
                <c:pt idx="2423">
                  <c:v>0.87915568468424465</c:v>
                </c:pt>
                <c:pt idx="2424">
                  <c:v>0.87915568468424465</c:v>
                </c:pt>
                <c:pt idx="2425">
                  <c:v>0.87915568468424465</c:v>
                </c:pt>
                <c:pt idx="2426">
                  <c:v>0.87915568468424465</c:v>
                </c:pt>
                <c:pt idx="2427">
                  <c:v>0.87915568468424465</c:v>
                </c:pt>
                <c:pt idx="2428">
                  <c:v>0.87915568468424465</c:v>
                </c:pt>
                <c:pt idx="2429">
                  <c:v>0.87915568468424465</c:v>
                </c:pt>
                <c:pt idx="2430">
                  <c:v>0.87915568468424465</c:v>
                </c:pt>
                <c:pt idx="2431">
                  <c:v>0.87915568468424465</c:v>
                </c:pt>
                <c:pt idx="2432">
                  <c:v>0.87915568468424465</c:v>
                </c:pt>
                <c:pt idx="2433">
                  <c:v>0.87915568468424465</c:v>
                </c:pt>
                <c:pt idx="2434">
                  <c:v>0.87915568468424465</c:v>
                </c:pt>
                <c:pt idx="2435">
                  <c:v>0.87915568468424465</c:v>
                </c:pt>
                <c:pt idx="2436">
                  <c:v>0.87915568468424465</c:v>
                </c:pt>
                <c:pt idx="2437">
                  <c:v>0.87915568468424465</c:v>
                </c:pt>
                <c:pt idx="2438">
                  <c:v>0.87915568468424465</c:v>
                </c:pt>
                <c:pt idx="2439">
                  <c:v>0.87915568468424465</c:v>
                </c:pt>
                <c:pt idx="2440">
                  <c:v>0.87915491421106062</c:v>
                </c:pt>
                <c:pt idx="2441">
                  <c:v>0.87915491421106062</c:v>
                </c:pt>
                <c:pt idx="2442">
                  <c:v>0.87915491421106062</c:v>
                </c:pt>
                <c:pt idx="2443">
                  <c:v>0.87915491421106062</c:v>
                </c:pt>
                <c:pt idx="2444">
                  <c:v>0.87915491421106062</c:v>
                </c:pt>
                <c:pt idx="2445">
                  <c:v>0.87915491421106062</c:v>
                </c:pt>
                <c:pt idx="2446">
                  <c:v>0.87915491421106062</c:v>
                </c:pt>
                <c:pt idx="2447">
                  <c:v>0.87915491421106062</c:v>
                </c:pt>
                <c:pt idx="2448">
                  <c:v>0.87915491421106062</c:v>
                </c:pt>
                <c:pt idx="2449">
                  <c:v>0.87915491421106062</c:v>
                </c:pt>
                <c:pt idx="2450">
                  <c:v>0.87915491421106062</c:v>
                </c:pt>
                <c:pt idx="2451">
                  <c:v>0.87915491421106062</c:v>
                </c:pt>
                <c:pt idx="2452">
                  <c:v>0.87915491421106062</c:v>
                </c:pt>
                <c:pt idx="2453">
                  <c:v>0.87915491421106062</c:v>
                </c:pt>
                <c:pt idx="2454">
                  <c:v>0.87915491421106062</c:v>
                </c:pt>
                <c:pt idx="2455">
                  <c:v>0.87915491421106062</c:v>
                </c:pt>
                <c:pt idx="2456">
                  <c:v>0.87915491421106062</c:v>
                </c:pt>
                <c:pt idx="2457">
                  <c:v>0.87915413985150404</c:v>
                </c:pt>
                <c:pt idx="2458">
                  <c:v>0.87915474865273402</c:v>
                </c:pt>
                <c:pt idx="2459">
                  <c:v>0.87915474865273402</c:v>
                </c:pt>
                <c:pt idx="2460">
                  <c:v>0.87915474865273402</c:v>
                </c:pt>
                <c:pt idx="2461">
                  <c:v>0.87915474865273402</c:v>
                </c:pt>
                <c:pt idx="2462">
                  <c:v>0.87915474865273402</c:v>
                </c:pt>
                <c:pt idx="2463">
                  <c:v>0.87915092310455545</c:v>
                </c:pt>
                <c:pt idx="2464">
                  <c:v>0.87908463111305846</c:v>
                </c:pt>
                <c:pt idx="2465">
                  <c:v>0.87908458503599896</c:v>
                </c:pt>
                <c:pt idx="2466">
                  <c:v>0.87908458503599896</c:v>
                </c:pt>
                <c:pt idx="2467">
                  <c:v>0.87908458503599896</c:v>
                </c:pt>
                <c:pt idx="2468">
                  <c:v>0.87908458503599896</c:v>
                </c:pt>
                <c:pt idx="2469">
                  <c:v>0.87908458503599896</c:v>
                </c:pt>
                <c:pt idx="2470">
                  <c:v>0.87908458503599896</c:v>
                </c:pt>
                <c:pt idx="2471">
                  <c:v>0.87908458503599896</c:v>
                </c:pt>
                <c:pt idx="2472">
                  <c:v>0.87908458503599896</c:v>
                </c:pt>
                <c:pt idx="2473">
                  <c:v>0.87908458503599896</c:v>
                </c:pt>
                <c:pt idx="2474">
                  <c:v>0.87908458503599896</c:v>
                </c:pt>
                <c:pt idx="2475">
                  <c:v>0.87908458503599896</c:v>
                </c:pt>
                <c:pt idx="2476">
                  <c:v>0.87908458503599896</c:v>
                </c:pt>
                <c:pt idx="2477">
                  <c:v>0.87908458503599896</c:v>
                </c:pt>
                <c:pt idx="2478">
                  <c:v>0.87908458503599896</c:v>
                </c:pt>
                <c:pt idx="2479">
                  <c:v>0.87908458503599896</c:v>
                </c:pt>
                <c:pt idx="2480">
                  <c:v>0.87908458503599896</c:v>
                </c:pt>
                <c:pt idx="2481">
                  <c:v>0.87908458503599896</c:v>
                </c:pt>
                <c:pt idx="2482">
                  <c:v>0.87908458503599896</c:v>
                </c:pt>
                <c:pt idx="2483">
                  <c:v>0.87908458503599896</c:v>
                </c:pt>
                <c:pt idx="2484">
                  <c:v>0.87908458503599896</c:v>
                </c:pt>
                <c:pt idx="2485">
                  <c:v>0.87908458503599896</c:v>
                </c:pt>
                <c:pt idx="2486">
                  <c:v>0.87908458503599896</c:v>
                </c:pt>
                <c:pt idx="2487">
                  <c:v>0.87908458503599896</c:v>
                </c:pt>
                <c:pt idx="2488">
                  <c:v>0.87908458503599896</c:v>
                </c:pt>
                <c:pt idx="2489">
                  <c:v>0.87908458503599896</c:v>
                </c:pt>
                <c:pt idx="2490">
                  <c:v>0.87908458503599896</c:v>
                </c:pt>
                <c:pt idx="2491">
                  <c:v>0.87908458503599896</c:v>
                </c:pt>
                <c:pt idx="2492">
                  <c:v>0.87908458503599896</c:v>
                </c:pt>
                <c:pt idx="2493">
                  <c:v>0.87908381554276604</c:v>
                </c:pt>
                <c:pt idx="2494">
                  <c:v>0.87908381554276604</c:v>
                </c:pt>
                <c:pt idx="2495">
                  <c:v>0.87908381554276604</c:v>
                </c:pt>
                <c:pt idx="2496">
                  <c:v>0.87908381554276604</c:v>
                </c:pt>
                <c:pt idx="2497">
                  <c:v>0.87908381554276604</c:v>
                </c:pt>
                <c:pt idx="2498">
                  <c:v>0.87908381554276604</c:v>
                </c:pt>
                <c:pt idx="2499">
                  <c:v>0.87908381554276604</c:v>
                </c:pt>
                <c:pt idx="2500">
                  <c:v>0.87908293043123198</c:v>
                </c:pt>
                <c:pt idx="2501">
                  <c:v>0.87908293043123198</c:v>
                </c:pt>
                <c:pt idx="2502">
                  <c:v>0.87908366203275201</c:v>
                </c:pt>
                <c:pt idx="2503">
                  <c:v>0.87908366203275201</c:v>
                </c:pt>
                <c:pt idx="2504">
                  <c:v>0.87908366203275201</c:v>
                </c:pt>
                <c:pt idx="2505">
                  <c:v>0.87901280179630559</c:v>
                </c:pt>
                <c:pt idx="2506">
                  <c:v>0.87901319333980565</c:v>
                </c:pt>
                <c:pt idx="2507">
                  <c:v>0.87901319333980565</c:v>
                </c:pt>
                <c:pt idx="2508">
                  <c:v>0.87901280179630559</c:v>
                </c:pt>
                <c:pt idx="2509">
                  <c:v>0.87901280179630559</c:v>
                </c:pt>
                <c:pt idx="2510">
                  <c:v>0.87901319333980565</c:v>
                </c:pt>
                <c:pt idx="2511">
                  <c:v>0.87901319333980565</c:v>
                </c:pt>
                <c:pt idx="2512">
                  <c:v>0.87901263813414865</c:v>
                </c:pt>
                <c:pt idx="2513">
                  <c:v>0.87901175011751564</c:v>
                </c:pt>
                <c:pt idx="2514">
                  <c:v>0.87844801811078477</c:v>
                </c:pt>
                <c:pt idx="2515">
                  <c:v>0.87788330061933695</c:v>
                </c:pt>
                <c:pt idx="2516">
                  <c:v>0.87703014742862795</c:v>
                </c:pt>
                <c:pt idx="2517">
                  <c:v>0.87682469644953054</c:v>
                </c:pt>
                <c:pt idx="2518">
                  <c:v>0.87668498652644788</c:v>
                </c:pt>
                <c:pt idx="2519">
                  <c:v>0.87639489747978505</c:v>
                </c:pt>
                <c:pt idx="2520">
                  <c:v>0.87619027253055715</c:v>
                </c:pt>
                <c:pt idx="2521">
                  <c:v>0.87569576195724497</c:v>
                </c:pt>
                <c:pt idx="2522">
                  <c:v>0.87520162523970646</c:v>
                </c:pt>
                <c:pt idx="2523">
                  <c:v>0.87477743038760725</c:v>
                </c:pt>
                <c:pt idx="2524">
                  <c:v>0.87376138091998001</c:v>
                </c:pt>
                <c:pt idx="2525">
                  <c:v>0.87358717293910204</c:v>
                </c:pt>
                <c:pt idx="2526">
                  <c:v>0.8734141836670235</c:v>
                </c:pt>
                <c:pt idx="2527">
                  <c:v>0.87329207816277465</c:v>
                </c:pt>
                <c:pt idx="2528">
                  <c:v>0.87307310030892005</c:v>
                </c:pt>
                <c:pt idx="2529">
                  <c:v>0.87303347937505904</c:v>
                </c:pt>
                <c:pt idx="2530">
                  <c:v>0.87260540171941825</c:v>
                </c:pt>
                <c:pt idx="2531">
                  <c:v>0.87207396045939745</c:v>
                </c:pt>
                <c:pt idx="2532">
                  <c:v>0.87155603819115302</c:v>
                </c:pt>
                <c:pt idx="2533">
                  <c:v>0.87143370118962749</c:v>
                </c:pt>
                <c:pt idx="2534">
                  <c:v>0.87028324364422605</c:v>
                </c:pt>
                <c:pt idx="2535">
                  <c:v>0.86996677608948625</c:v>
                </c:pt>
                <c:pt idx="2536">
                  <c:v>0.86982609648632925</c:v>
                </c:pt>
                <c:pt idx="2537">
                  <c:v>0.86982374065635204</c:v>
                </c:pt>
                <c:pt idx="2538">
                  <c:v>0.86982270096035597</c:v>
                </c:pt>
                <c:pt idx="2539">
                  <c:v>0.86959509014259428</c:v>
                </c:pt>
                <c:pt idx="2540">
                  <c:v>0.86856576214831904</c:v>
                </c:pt>
                <c:pt idx="2541">
                  <c:v>0.86830175018423394</c:v>
                </c:pt>
                <c:pt idx="2542">
                  <c:v>0.86796101295964845</c:v>
                </c:pt>
                <c:pt idx="2543">
                  <c:v>0.86550812663415033</c:v>
                </c:pt>
                <c:pt idx="2544">
                  <c:v>0.86521907895574701</c:v>
                </c:pt>
                <c:pt idx="2545">
                  <c:v>0.86461285385695696</c:v>
                </c:pt>
                <c:pt idx="2546">
                  <c:v>0.85990936107777605</c:v>
                </c:pt>
                <c:pt idx="2547">
                  <c:v>0.85196351099585699</c:v>
                </c:pt>
                <c:pt idx="2548">
                  <c:v>0.85196300854566098</c:v>
                </c:pt>
                <c:pt idx="2549">
                  <c:v>0.85196137670342464</c:v>
                </c:pt>
                <c:pt idx="2550">
                  <c:v>0.85195257674607505</c:v>
                </c:pt>
                <c:pt idx="2551">
                  <c:v>0.85182883087869565</c:v>
                </c:pt>
                <c:pt idx="2552">
                  <c:v>0.85182816337530465</c:v>
                </c:pt>
                <c:pt idx="2553">
                  <c:v>0.85182816337530465</c:v>
                </c:pt>
                <c:pt idx="2554">
                  <c:v>0.85182816337530465</c:v>
                </c:pt>
                <c:pt idx="2555">
                  <c:v>0.85182816337530465</c:v>
                </c:pt>
                <c:pt idx="2556">
                  <c:v>0.85182816337530465</c:v>
                </c:pt>
                <c:pt idx="2557">
                  <c:v>0.85182816337530465</c:v>
                </c:pt>
                <c:pt idx="2558">
                  <c:v>0.85182816337530465</c:v>
                </c:pt>
                <c:pt idx="2559">
                  <c:v>0.85182816337530465</c:v>
                </c:pt>
                <c:pt idx="2560">
                  <c:v>0.85182816337530465</c:v>
                </c:pt>
                <c:pt idx="2561">
                  <c:v>0.85182816337530465</c:v>
                </c:pt>
                <c:pt idx="2562">
                  <c:v>0.85182816337530465</c:v>
                </c:pt>
                <c:pt idx="2563">
                  <c:v>0.85182816337530465</c:v>
                </c:pt>
                <c:pt idx="2564">
                  <c:v>0.85182816337530465</c:v>
                </c:pt>
                <c:pt idx="2565">
                  <c:v>0.85182816337530465</c:v>
                </c:pt>
                <c:pt idx="2566">
                  <c:v>0.85182816337530465</c:v>
                </c:pt>
                <c:pt idx="2567">
                  <c:v>0.85182816337530465</c:v>
                </c:pt>
                <c:pt idx="2568">
                  <c:v>0.85182816337530465</c:v>
                </c:pt>
                <c:pt idx="2569">
                  <c:v>0.85182816337530465</c:v>
                </c:pt>
                <c:pt idx="2570">
                  <c:v>0.85182816337530465</c:v>
                </c:pt>
                <c:pt idx="2571">
                  <c:v>0.85182816337530465</c:v>
                </c:pt>
                <c:pt idx="2572">
                  <c:v>0.85182816337530465</c:v>
                </c:pt>
                <c:pt idx="2573">
                  <c:v>0.85182816337530465</c:v>
                </c:pt>
                <c:pt idx="2574">
                  <c:v>0.85182816337530465</c:v>
                </c:pt>
                <c:pt idx="2575">
                  <c:v>0.85182816337530465</c:v>
                </c:pt>
                <c:pt idx="2576">
                  <c:v>0.85182816337530465</c:v>
                </c:pt>
                <c:pt idx="2577">
                  <c:v>0.85182816337530465</c:v>
                </c:pt>
                <c:pt idx="2578">
                  <c:v>0.85182816337530465</c:v>
                </c:pt>
                <c:pt idx="2579">
                  <c:v>0.85182847761366021</c:v>
                </c:pt>
                <c:pt idx="2580">
                  <c:v>0.85182767413118077</c:v>
                </c:pt>
                <c:pt idx="2581">
                  <c:v>0.85182767413118077</c:v>
                </c:pt>
                <c:pt idx="2582">
                  <c:v>0.85182767413118077</c:v>
                </c:pt>
                <c:pt idx="2583">
                  <c:v>0.85182767413118077</c:v>
                </c:pt>
                <c:pt idx="2584">
                  <c:v>0.85182767413118077</c:v>
                </c:pt>
                <c:pt idx="2585">
                  <c:v>0.85182767413118077</c:v>
                </c:pt>
                <c:pt idx="2586">
                  <c:v>0.85182767413118077</c:v>
                </c:pt>
                <c:pt idx="2587">
                  <c:v>0.85182767413118077</c:v>
                </c:pt>
                <c:pt idx="2588">
                  <c:v>0.85182781495438775</c:v>
                </c:pt>
                <c:pt idx="2589">
                  <c:v>0.85182781495438775</c:v>
                </c:pt>
                <c:pt idx="2590">
                  <c:v>0.85182781495438775</c:v>
                </c:pt>
                <c:pt idx="2591">
                  <c:v>0.85182781495438775</c:v>
                </c:pt>
                <c:pt idx="2592">
                  <c:v>0.85182781495438775</c:v>
                </c:pt>
                <c:pt idx="2593">
                  <c:v>0.85182236870773043</c:v>
                </c:pt>
                <c:pt idx="2594">
                  <c:v>0.85182170023578241</c:v>
                </c:pt>
                <c:pt idx="2595">
                  <c:v>0.8518218116477777</c:v>
                </c:pt>
                <c:pt idx="2596">
                  <c:v>0.85182151131979666</c:v>
                </c:pt>
                <c:pt idx="2597">
                  <c:v>0.851820842847829</c:v>
                </c:pt>
                <c:pt idx="2598">
                  <c:v>0.85169581946662776</c:v>
                </c:pt>
                <c:pt idx="2599">
                  <c:v>0.85169532538438675</c:v>
                </c:pt>
                <c:pt idx="2600">
                  <c:v>0.8516943472387114</c:v>
                </c:pt>
                <c:pt idx="2601">
                  <c:v>0.8516943472387114</c:v>
                </c:pt>
                <c:pt idx="2602">
                  <c:v>0.85169385606291625</c:v>
                </c:pt>
                <c:pt idx="2603">
                  <c:v>0.85169385606291625</c:v>
                </c:pt>
                <c:pt idx="2604">
                  <c:v>0.85169385606291625</c:v>
                </c:pt>
                <c:pt idx="2605">
                  <c:v>0.85169385606291625</c:v>
                </c:pt>
                <c:pt idx="2606">
                  <c:v>0.85169385606291625</c:v>
                </c:pt>
                <c:pt idx="2607">
                  <c:v>0.85169385606291625</c:v>
                </c:pt>
                <c:pt idx="2608">
                  <c:v>0.85169385606291625</c:v>
                </c:pt>
                <c:pt idx="2609">
                  <c:v>0.85169385606291625</c:v>
                </c:pt>
                <c:pt idx="2610">
                  <c:v>0.85169385606291625</c:v>
                </c:pt>
                <c:pt idx="2611">
                  <c:v>0.85169385606291625</c:v>
                </c:pt>
                <c:pt idx="2612">
                  <c:v>0.85169385606291625</c:v>
                </c:pt>
                <c:pt idx="2613">
                  <c:v>0.85169385606291625</c:v>
                </c:pt>
                <c:pt idx="2614">
                  <c:v>0.85169385606291625</c:v>
                </c:pt>
                <c:pt idx="2615">
                  <c:v>0.85169385606291625</c:v>
                </c:pt>
                <c:pt idx="2616">
                  <c:v>0.85169385606291625</c:v>
                </c:pt>
                <c:pt idx="2617">
                  <c:v>0.85169385606291625</c:v>
                </c:pt>
                <c:pt idx="2618">
                  <c:v>0.85169385606291625</c:v>
                </c:pt>
                <c:pt idx="2619">
                  <c:v>0.85169385606291625</c:v>
                </c:pt>
                <c:pt idx="2620">
                  <c:v>0.85169385606291625</c:v>
                </c:pt>
                <c:pt idx="2621">
                  <c:v>0.85169385606291625</c:v>
                </c:pt>
                <c:pt idx="2622">
                  <c:v>0.85169385606291625</c:v>
                </c:pt>
                <c:pt idx="2623">
                  <c:v>0.85169385606291625</c:v>
                </c:pt>
                <c:pt idx="2624">
                  <c:v>0.85169385606291625</c:v>
                </c:pt>
                <c:pt idx="2625">
                  <c:v>0.85169415735615628</c:v>
                </c:pt>
                <c:pt idx="2626">
                  <c:v>0.85169415735615628</c:v>
                </c:pt>
                <c:pt idx="2627">
                  <c:v>0.85169415735615628</c:v>
                </c:pt>
                <c:pt idx="2628">
                  <c:v>0.85169318856760001</c:v>
                </c:pt>
                <c:pt idx="2629">
                  <c:v>0.85169318856760001</c:v>
                </c:pt>
                <c:pt idx="2630">
                  <c:v>0.85169318856760001</c:v>
                </c:pt>
                <c:pt idx="2631">
                  <c:v>0.85169318856760001</c:v>
                </c:pt>
                <c:pt idx="2632">
                  <c:v>0.85169318856760001</c:v>
                </c:pt>
                <c:pt idx="2633">
                  <c:v>0.85169348889204999</c:v>
                </c:pt>
                <c:pt idx="2634">
                  <c:v>0.851688035912747</c:v>
                </c:pt>
                <c:pt idx="2635">
                  <c:v>0.851688035912747</c:v>
                </c:pt>
                <c:pt idx="2636">
                  <c:v>0.85168736744875895</c:v>
                </c:pt>
                <c:pt idx="2637">
                  <c:v>0.85168736744875895</c:v>
                </c:pt>
                <c:pt idx="2638">
                  <c:v>0.85168736744875895</c:v>
                </c:pt>
                <c:pt idx="2639">
                  <c:v>0.85168736744875895</c:v>
                </c:pt>
                <c:pt idx="2640">
                  <c:v>0.85168736744875895</c:v>
                </c:pt>
                <c:pt idx="2641">
                  <c:v>0.85168736744875895</c:v>
                </c:pt>
                <c:pt idx="2642">
                  <c:v>0.85168765614770425</c:v>
                </c:pt>
                <c:pt idx="2643">
                  <c:v>0.85168765614770425</c:v>
                </c:pt>
                <c:pt idx="2644">
                  <c:v>0.85155954206473194</c:v>
                </c:pt>
                <c:pt idx="2645">
                  <c:v>0.85155954206473194</c:v>
                </c:pt>
                <c:pt idx="2646">
                  <c:v>0.85155954206473194</c:v>
                </c:pt>
                <c:pt idx="2647">
                  <c:v>0.85155954206473194</c:v>
                </c:pt>
                <c:pt idx="2648">
                  <c:v>0.85155954206473194</c:v>
                </c:pt>
                <c:pt idx="2649">
                  <c:v>0.85155954206473194</c:v>
                </c:pt>
                <c:pt idx="2650">
                  <c:v>0.85155954206473194</c:v>
                </c:pt>
                <c:pt idx="2651">
                  <c:v>0.85155954206473194</c:v>
                </c:pt>
                <c:pt idx="2652">
                  <c:v>0.85155887360861526</c:v>
                </c:pt>
                <c:pt idx="2653">
                  <c:v>0.85155304963678702</c:v>
                </c:pt>
                <c:pt idx="2654">
                  <c:v>0.85155316201489994</c:v>
                </c:pt>
                <c:pt idx="2655">
                  <c:v>0.85155217999024035</c:v>
                </c:pt>
                <c:pt idx="2656">
                  <c:v>0.85155217999024035</c:v>
                </c:pt>
                <c:pt idx="2657">
                  <c:v>0.85155217999024035</c:v>
                </c:pt>
                <c:pt idx="2658">
                  <c:v>0.85155198914123942</c:v>
                </c:pt>
                <c:pt idx="2659">
                  <c:v>0.85155168785170099</c:v>
                </c:pt>
                <c:pt idx="2660">
                  <c:v>0.85155003705625698</c:v>
                </c:pt>
                <c:pt idx="2661">
                  <c:v>0.85155003705625698</c:v>
                </c:pt>
                <c:pt idx="2662">
                  <c:v>0.85154953263858835</c:v>
                </c:pt>
                <c:pt idx="2663">
                  <c:v>0.85154953263858835</c:v>
                </c:pt>
                <c:pt idx="2664">
                  <c:v>0.85154936860035502</c:v>
                </c:pt>
                <c:pt idx="2665">
                  <c:v>0.85154984717603488</c:v>
                </c:pt>
                <c:pt idx="2666">
                  <c:v>0.85154936860035502</c:v>
                </c:pt>
                <c:pt idx="2667">
                  <c:v>0.85154984717603488</c:v>
                </c:pt>
                <c:pt idx="2668">
                  <c:v>0.85154984717603488</c:v>
                </c:pt>
                <c:pt idx="2669">
                  <c:v>0.85154984717603488</c:v>
                </c:pt>
                <c:pt idx="2670">
                  <c:v>0.85154984717603488</c:v>
                </c:pt>
                <c:pt idx="2671">
                  <c:v>0.85154998796353265</c:v>
                </c:pt>
                <c:pt idx="2672">
                  <c:v>0.85154998796353265</c:v>
                </c:pt>
                <c:pt idx="2673">
                  <c:v>0.85154998796353265</c:v>
                </c:pt>
                <c:pt idx="2674">
                  <c:v>0.85154887743059504</c:v>
                </c:pt>
                <c:pt idx="2675">
                  <c:v>0.85154887743059504</c:v>
                </c:pt>
                <c:pt idx="2676">
                  <c:v>0.85154917872012803</c:v>
                </c:pt>
                <c:pt idx="2677">
                  <c:v>0.85154917872012803</c:v>
                </c:pt>
                <c:pt idx="2678">
                  <c:v>0.85154917872012803</c:v>
                </c:pt>
                <c:pt idx="2679">
                  <c:v>0.85154949873139563</c:v>
                </c:pt>
                <c:pt idx="2680">
                  <c:v>0.85154949873139563</c:v>
                </c:pt>
                <c:pt idx="2681">
                  <c:v>0.85154949873139563</c:v>
                </c:pt>
                <c:pt idx="2682">
                  <c:v>0.85154949873139563</c:v>
                </c:pt>
                <c:pt idx="2683">
                  <c:v>0.85154851026422662</c:v>
                </c:pt>
                <c:pt idx="2684">
                  <c:v>0.85154800681557963</c:v>
                </c:pt>
                <c:pt idx="2685">
                  <c:v>0.85154736839185297</c:v>
                </c:pt>
                <c:pt idx="2686">
                  <c:v>0.85154655430413195</c:v>
                </c:pt>
                <c:pt idx="2687">
                  <c:v>0.85154669993606258</c:v>
                </c:pt>
                <c:pt idx="2688">
                  <c:v>0.85154717851165751</c:v>
                </c:pt>
                <c:pt idx="2689">
                  <c:v>0.85154669993606258</c:v>
                </c:pt>
                <c:pt idx="2690">
                  <c:v>0.85154669993606258</c:v>
                </c:pt>
                <c:pt idx="2691">
                  <c:v>0.85154669993606258</c:v>
                </c:pt>
                <c:pt idx="2692">
                  <c:v>0.85154669993606258</c:v>
                </c:pt>
                <c:pt idx="2693">
                  <c:v>0.85154651005586701</c:v>
                </c:pt>
                <c:pt idx="2694">
                  <c:v>0.85154651005586701</c:v>
                </c:pt>
                <c:pt idx="2695">
                  <c:v>0.85154601597984803</c:v>
                </c:pt>
                <c:pt idx="2696">
                  <c:v>0.85154601597984803</c:v>
                </c:pt>
                <c:pt idx="2697">
                  <c:v>0.85154601597984803</c:v>
                </c:pt>
                <c:pt idx="2698">
                  <c:v>0.85154601597984803</c:v>
                </c:pt>
                <c:pt idx="2699">
                  <c:v>0.85142554529646697</c:v>
                </c:pt>
                <c:pt idx="2700">
                  <c:v>0.85141854753322599</c:v>
                </c:pt>
                <c:pt idx="2701">
                  <c:v>0.85141854753322599</c:v>
                </c:pt>
                <c:pt idx="2702">
                  <c:v>0.85141854753322599</c:v>
                </c:pt>
                <c:pt idx="2703">
                  <c:v>0.85141854753322599</c:v>
                </c:pt>
                <c:pt idx="2704">
                  <c:v>0.85141835765526497</c:v>
                </c:pt>
                <c:pt idx="2705">
                  <c:v>0.85141835765526497</c:v>
                </c:pt>
                <c:pt idx="2706">
                  <c:v>0.85141787811653702</c:v>
                </c:pt>
                <c:pt idx="2707">
                  <c:v>0.85141787811653702</c:v>
                </c:pt>
                <c:pt idx="2708">
                  <c:v>0.85141787811653702</c:v>
                </c:pt>
                <c:pt idx="2709">
                  <c:v>0.85141787811653702</c:v>
                </c:pt>
                <c:pt idx="2710">
                  <c:v>0.85141787811653702</c:v>
                </c:pt>
                <c:pt idx="2711">
                  <c:v>0.85141787811653702</c:v>
                </c:pt>
                <c:pt idx="2712">
                  <c:v>0.85141523174912104</c:v>
                </c:pt>
                <c:pt idx="2713">
                  <c:v>0.85141523174912104</c:v>
                </c:pt>
                <c:pt idx="2714">
                  <c:v>0.85141506385389965</c:v>
                </c:pt>
                <c:pt idx="2715">
                  <c:v>0.85141476353671497</c:v>
                </c:pt>
                <c:pt idx="2716">
                  <c:v>0.85141476353671497</c:v>
                </c:pt>
                <c:pt idx="2717">
                  <c:v>0.85141476353671497</c:v>
                </c:pt>
                <c:pt idx="2718">
                  <c:v>0.85141506385389965</c:v>
                </c:pt>
                <c:pt idx="2719">
                  <c:v>0.85141538578273923</c:v>
                </c:pt>
                <c:pt idx="2720">
                  <c:v>0.85141456233254298</c:v>
                </c:pt>
                <c:pt idx="2721">
                  <c:v>0.85141456233254298</c:v>
                </c:pt>
                <c:pt idx="2722">
                  <c:v>0.85141456233254298</c:v>
                </c:pt>
                <c:pt idx="2723">
                  <c:v>0.85141456978369356</c:v>
                </c:pt>
                <c:pt idx="2724">
                  <c:v>0.85141456978369356</c:v>
                </c:pt>
                <c:pt idx="2725">
                  <c:v>0.85141456978369356</c:v>
                </c:pt>
                <c:pt idx="2726">
                  <c:v>0.85141456978369356</c:v>
                </c:pt>
                <c:pt idx="2727">
                  <c:v>0.85141456978369356</c:v>
                </c:pt>
                <c:pt idx="2728">
                  <c:v>0.85141471733493501</c:v>
                </c:pt>
                <c:pt idx="2729">
                  <c:v>0.85141471733493501</c:v>
                </c:pt>
                <c:pt idx="2730">
                  <c:v>0.85141471733493501</c:v>
                </c:pt>
                <c:pt idx="2731">
                  <c:v>0.85141471733493501</c:v>
                </c:pt>
                <c:pt idx="2732">
                  <c:v>0.85141471733493501</c:v>
                </c:pt>
                <c:pt idx="2733">
                  <c:v>0.85141471733493501</c:v>
                </c:pt>
                <c:pt idx="2734">
                  <c:v>0.85141471733493501</c:v>
                </c:pt>
                <c:pt idx="2735">
                  <c:v>0.85141407019994997</c:v>
                </c:pt>
                <c:pt idx="2736">
                  <c:v>0.85141407019994997</c:v>
                </c:pt>
                <c:pt idx="2737">
                  <c:v>0.85141437051708402</c:v>
                </c:pt>
                <c:pt idx="2738">
                  <c:v>0.85141390133577</c:v>
                </c:pt>
                <c:pt idx="2739">
                  <c:v>0.85141390133577</c:v>
                </c:pt>
                <c:pt idx="2740">
                  <c:v>0.85141209391945749</c:v>
                </c:pt>
                <c:pt idx="2741">
                  <c:v>0.85141175000790159</c:v>
                </c:pt>
                <c:pt idx="2742">
                  <c:v>0.85141175000790159</c:v>
                </c:pt>
                <c:pt idx="2743">
                  <c:v>0.8514119001664685</c:v>
                </c:pt>
                <c:pt idx="2744">
                  <c:v>0.85141123171865496</c:v>
                </c:pt>
                <c:pt idx="2745">
                  <c:v>0.85141123171865496</c:v>
                </c:pt>
                <c:pt idx="2746">
                  <c:v>0.85141058942749459</c:v>
                </c:pt>
                <c:pt idx="2747">
                  <c:v>0.85141058942749459</c:v>
                </c:pt>
                <c:pt idx="2748">
                  <c:v>0.85141058942749459</c:v>
                </c:pt>
                <c:pt idx="2749">
                  <c:v>0.85141058942749459</c:v>
                </c:pt>
                <c:pt idx="2750">
                  <c:v>0.85141058942749459</c:v>
                </c:pt>
                <c:pt idx="2751">
                  <c:v>0.85129095705633595</c:v>
                </c:pt>
                <c:pt idx="2752">
                  <c:v>0.85128413565767902</c:v>
                </c:pt>
                <c:pt idx="2753">
                  <c:v>0.85128413565767902</c:v>
                </c:pt>
                <c:pt idx="2754">
                  <c:v>0.85128346721773396</c:v>
                </c:pt>
                <c:pt idx="2755">
                  <c:v>0.85128132239738963</c:v>
                </c:pt>
                <c:pt idx="2756">
                  <c:v>0.85128014855098599</c:v>
                </c:pt>
                <c:pt idx="2757">
                  <c:v>0.85128030355152695</c:v>
                </c:pt>
                <c:pt idx="2758">
                  <c:v>0.85127666685132797</c:v>
                </c:pt>
                <c:pt idx="2759">
                  <c:v>0.85115005844550728</c:v>
                </c:pt>
                <c:pt idx="2760">
                  <c:v>0.85115005844550728</c:v>
                </c:pt>
                <c:pt idx="2761">
                  <c:v>0.85115005844550728</c:v>
                </c:pt>
                <c:pt idx="2762">
                  <c:v>0.85114956535583464</c:v>
                </c:pt>
                <c:pt idx="2763">
                  <c:v>0.85114986566585338</c:v>
                </c:pt>
                <c:pt idx="2764">
                  <c:v>0.85114986566585338</c:v>
                </c:pt>
                <c:pt idx="2765">
                  <c:v>0.85114986566585338</c:v>
                </c:pt>
                <c:pt idx="2766">
                  <c:v>0.85114986566585338</c:v>
                </c:pt>
                <c:pt idx="2767">
                  <c:v>0.85114986566585338</c:v>
                </c:pt>
                <c:pt idx="2768">
                  <c:v>0.8511493764511564</c:v>
                </c:pt>
                <c:pt idx="2769">
                  <c:v>0.8511493764511564</c:v>
                </c:pt>
                <c:pt idx="2770">
                  <c:v>0.85114607788471963</c:v>
                </c:pt>
                <c:pt idx="2771">
                  <c:v>0.85101693296667202</c:v>
                </c:pt>
                <c:pt idx="2772">
                  <c:v>0.851016262605231</c:v>
                </c:pt>
                <c:pt idx="2773">
                  <c:v>0.851016262605231</c:v>
                </c:pt>
                <c:pt idx="2774">
                  <c:v>0.85101704630813546</c:v>
                </c:pt>
                <c:pt idx="2775">
                  <c:v>0.85101704630813546</c:v>
                </c:pt>
                <c:pt idx="2776">
                  <c:v>0.85101637691541898</c:v>
                </c:pt>
                <c:pt idx="2777">
                  <c:v>0.85088570562609644</c:v>
                </c:pt>
                <c:pt idx="2778">
                  <c:v>0.85088570562609644</c:v>
                </c:pt>
                <c:pt idx="2779">
                  <c:v>0.85088503721010667</c:v>
                </c:pt>
                <c:pt idx="2780">
                  <c:v>0.85088551866336226</c:v>
                </c:pt>
                <c:pt idx="2781">
                  <c:v>0.85088551866336226</c:v>
                </c:pt>
                <c:pt idx="2782">
                  <c:v>0.85087921858413462</c:v>
                </c:pt>
                <c:pt idx="2783">
                  <c:v>0.85076128942359674</c:v>
                </c:pt>
                <c:pt idx="2784">
                  <c:v>0.85070381058174238</c:v>
                </c:pt>
                <c:pt idx="2785">
                  <c:v>0.85070391713896865</c:v>
                </c:pt>
                <c:pt idx="2786">
                  <c:v>0.85070391713896865</c:v>
                </c:pt>
                <c:pt idx="2787">
                  <c:v>0.85070391713896865</c:v>
                </c:pt>
                <c:pt idx="2788">
                  <c:v>0.85070391713896865</c:v>
                </c:pt>
                <c:pt idx="2789">
                  <c:v>0.85070382241415377</c:v>
                </c:pt>
                <c:pt idx="2790">
                  <c:v>0.85070349865965988</c:v>
                </c:pt>
                <c:pt idx="2791">
                  <c:v>0.85070382241415377</c:v>
                </c:pt>
                <c:pt idx="2792">
                  <c:v>0.85070382241415377</c:v>
                </c:pt>
                <c:pt idx="2793">
                  <c:v>0.85070407621406363</c:v>
                </c:pt>
                <c:pt idx="2794">
                  <c:v>0.85070359186308064</c:v>
                </c:pt>
                <c:pt idx="2795">
                  <c:v>0.85070377204164205</c:v>
                </c:pt>
                <c:pt idx="2796">
                  <c:v>0.85070377204164205</c:v>
                </c:pt>
                <c:pt idx="2797">
                  <c:v>0.85070328865936895</c:v>
                </c:pt>
                <c:pt idx="2798">
                  <c:v>0.850703465931826</c:v>
                </c:pt>
                <c:pt idx="2799">
                  <c:v>0.85070359186308064</c:v>
                </c:pt>
                <c:pt idx="2800">
                  <c:v>0.85070328865936895</c:v>
                </c:pt>
                <c:pt idx="2801">
                  <c:v>0.85070359186308064</c:v>
                </c:pt>
                <c:pt idx="2802">
                  <c:v>0.850703465931826</c:v>
                </c:pt>
                <c:pt idx="2803">
                  <c:v>0.85070359186308064</c:v>
                </c:pt>
                <c:pt idx="2804">
                  <c:v>0.85070359186308064</c:v>
                </c:pt>
                <c:pt idx="2805">
                  <c:v>0.85070326250442296</c:v>
                </c:pt>
                <c:pt idx="2806">
                  <c:v>0.85070314626018828</c:v>
                </c:pt>
                <c:pt idx="2807">
                  <c:v>0.85070314626018828</c:v>
                </c:pt>
                <c:pt idx="2808">
                  <c:v>0.85070314626018828</c:v>
                </c:pt>
                <c:pt idx="2809">
                  <c:v>0.85070309782508946</c:v>
                </c:pt>
                <c:pt idx="2810">
                  <c:v>0.85070279559008</c:v>
                </c:pt>
                <c:pt idx="2811">
                  <c:v>0.85070265222219577</c:v>
                </c:pt>
                <c:pt idx="2812">
                  <c:v>0.85070115343184738</c:v>
                </c:pt>
                <c:pt idx="2813">
                  <c:v>0.85070148977984394</c:v>
                </c:pt>
                <c:pt idx="2814">
                  <c:v>0.85070148977984394</c:v>
                </c:pt>
                <c:pt idx="2815">
                  <c:v>0.85070148977984394</c:v>
                </c:pt>
                <c:pt idx="2816">
                  <c:v>0.85070148977984394</c:v>
                </c:pt>
                <c:pt idx="2817">
                  <c:v>0.85070070222516425</c:v>
                </c:pt>
                <c:pt idx="2818">
                  <c:v>0.85070148977984394</c:v>
                </c:pt>
                <c:pt idx="2819">
                  <c:v>0.85070144134475245</c:v>
                </c:pt>
                <c:pt idx="2820">
                  <c:v>0.8507009569937819</c:v>
                </c:pt>
                <c:pt idx="2821">
                  <c:v>0.85070062763511889</c:v>
                </c:pt>
                <c:pt idx="2822">
                  <c:v>0.85070062763511889</c:v>
                </c:pt>
                <c:pt idx="2823">
                  <c:v>0.85070028568332445</c:v>
                </c:pt>
                <c:pt idx="2824">
                  <c:v>0.85070028568332445</c:v>
                </c:pt>
                <c:pt idx="2825">
                  <c:v>0.85070028568332445</c:v>
                </c:pt>
                <c:pt idx="2826">
                  <c:v>0.85070062763511889</c:v>
                </c:pt>
                <c:pt idx="2827">
                  <c:v>0.85070062763511889</c:v>
                </c:pt>
                <c:pt idx="2828">
                  <c:v>0.85070051139088243</c:v>
                </c:pt>
                <c:pt idx="2829">
                  <c:v>0.85070112167311041</c:v>
                </c:pt>
                <c:pt idx="2830">
                  <c:v>0.85070051139088243</c:v>
                </c:pt>
                <c:pt idx="2831">
                  <c:v>0.85070112167311041</c:v>
                </c:pt>
                <c:pt idx="2832">
                  <c:v>0.85070112167311041</c:v>
                </c:pt>
                <c:pt idx="2833">
                  <c:v>0.85070112167311041</c:v>
                </c:pt>
                <c:pt idx="2834">
                  <c:v>0.85070047748631228</c:v>
                </c:pt>
                <c:pt idx="2835">
                  <c:v>0.85070045036265063</c:v>
                </c:pt>
                <c:pt idx="2836">
                  <c:v>0.85070076906559788</c:v>
                </c:pt>
                <c:pt idx="2837">
                  <c:v>0.85070046295578228</c:v>
                </c:pt>
                <c:pt idx="2838">
                  <c:v>0.85070076906559788</c:v>
                </c:pt>
                <c:pt idx="2839">
                  <c:v>0.85070046295578228</c:v>
                </c:pt>
                <c:pt idx="2840">
                  <c:v>0.85070094730675205</c:v>
                </c:pt>
                <c:pt idx="2841">
                  <c:v>0.85070013359711838</c:v>
                </c:pt>
                <c:pt idx="2842">
                  <c:v>0.85070074387934203</c:v>
                </c:pt>
                <c:pt idx="2843">
                  <c:v>0.85070074387934203</c:v>
                </c:pt>
                <c:pt idx="2844">
                  <c:v>0.85070074387934203</c:v>
                </c:pt>
                <c:pt idx="2845">
                  <c:v>0.85070074387934203</c:v>
                </c:pt>
                <c:pt idx="2846">
                  <c:v>0.85069991951399204</c:v>
                </c:pt>
                <c:pt idx="2847">
                  <c:v>0.85070074387934203</c:v>
                </c:pt>
                <c:pt idx="2848">
                  <c:v>0.85069991951399204</c:v>
                </c:pt>
                <c:pt idx="2849">
                  <c:v>0.85069991951399204</c:v>
                </c:pt>
                <c:pt idx="2850">
                  <c:v>0.85069991951399204</c:v>
                </c:pt>
                <c:pt idx="2851">
                  <c:v>0.85069991951399204</c:v>
                </c:pt>
                <c:pt idx="2852">
                  <c:v>0.85070043873822765</c:v>
                </c:pt>
                <c:pt idx="2853">
                  <c:v>0.85069979164532938</c:v>
                </c:pt>
                <c:pt idx="2854">
                  <c:v>0.85069991951399204</c:v>
                </c:pt>
                <c:pt idx="2855">
                  <c:v>0.85069979164532938</c:v>
                </c:pt>
                <c:pt idx="2856">
                  <c:v>0.85070074387934203</c:v>
                </c:pt>
                <c:pt idx="2857">
                  <c:v>0.85070074387934203</c:v>
                </c:pt>
                <c:pt idx="2858">
                  <c:v>0.85069979164532938</c:v>
                </c:pt>
                <c:pt idx="2859">
                  <c:v>0.85069979164532938</c:v>
                </c:pt>
                <c:pt idx="2860">
                  <c:v>0.85070013359711838</c:v>
                </c:pt>
                <c:pt idx="2861">
                  <c:v>0.85070074387934203</c:v>
                </c:pt>
                <c:pt idx="2862">
                  <c:v>0.85070074387934203</c:v>
                </c:pt>
                <c:pt idx="2863">
                  <c:v>0.85070043873822765</c:v>
                </c:pt>
                <c:pt idx="2864">
                  <c:v>0.85069979164532938</c:v>
                </c:pt>
                <c:pt idx="2865">
                  <c:v>0.85069979164532938</c:v>
                </c:pt>
                <c:pt idx="2866">
                  <c:v>0.85069980423846014</c:v>
                </c:pt>
                <c:pt idx="2867">
                  <c:v>0.85069967830720439</c:v>
                </c:pt>
                <c:pt idx="2868">
                  <c:v>0.85070062763511889</c:v>
                </c:pt>
                <c:pt idx="2869">
                  <c:v>0.85070062763511889</c:v>
                </c:pt>
                <c:pt idx="2870">
                  <c:v>0.85070032540010065</c:v>
                </c:pt>
                <c:pt idx="2871">
                  <c:v>0.85069980423846014</c:v>
                </c:pt>
                <c:pt idx="2872">
                  <c:v>0.85070032540010065</c:v>
                </c:pt>
                <c:pt idx="2873">
                  <c:v>0.85070062763511889</c:v>
                </c:pt>
                <c:pt idx="2874">
                  <c:v>0.85070062763511889</c:v>
                </c:pt>
                <c:pt idx="2875">
                  <c:v>0.85070001735288914</c:v>
                </c:pt>
                <c:pt idx="2876">
                  <c:v>0.85070001735288914</c:v>
                </c:pt>
                <c:pt idx="2877">
                  <c:v>0.85070032540010065</c:v>
                </c:pt>
                <c:pt idx="2878">
                  <c:v>0.85070062763511889</c:v>
                </c:pt>
                <c:pt idx="2879">
                  <c:v>0.85069980423846014</c:v>
                </c:pt>
                <c:pt idx="2880">
                  <c:v>0.85069980423846014</c:v>
                </c:pt>
                <c:pt idx="2881">
                  <c:v>0.85069967830720439</c:v>
                </c:pt>
                <c:pt idx="2882">
                  <c:v>0.85069980423846014</c:v>
                </c:pt>
                <c:pt idx="2883">
                  <c:v>0.85069967830720439</c:v>
                </c:pt>
                <c:pt idx="2884">
                  <c:v>0.85070057920001063</c:v>
                </c:pt>
                <c:pt idx="2885">
                  <c:v>0.85069946830705045</c:v>
                </c:pt>
                <c:pt idx="2886">
                  <c:v>0.85070057920001063</c:v>
                </c:pt>
                <c:pt idx="2887">
                  <c:v>0.85069946830705045</c:v>
                </c:pt>
                <c:pt idx="2888">
                  <c:v>0.85069959520698446</c:v>
                </c:pt>
                <c:pt idx="2889">
                  <c:v>0.85070057920001063</c:v>
                </c:pt>
                <c:pt idx="2890">
                  <c:v>0.85069911646007534</c:v>
                </c:pt>
                <c:pt idx="2891">
                  <c:v>0.85069911646007534</c:v>
                </c:pt>
                <c:pt idx="2892">
                  <c:v>0.85069972674229688</c:v>
                </c:pt>
                <c:pt idx="2893">
                  <c:v>0.85069994470023202</c:v>
                </c:pt>
                <c:pt idx="2894">
                  <c:v>0.85069983136211402</c:v>
                </c:pt>
                <c:pt idx="2895">
                  <c:v>0.85069906802496564</c:v>
                </c:pt>
                <c:pt idx="2896">
                  <c:v>0.85069928037890641</c:v>
                </c:pt>
                <c:pt idx="2897">
                  <c:v>0.85069879699671025</c:v>
                </c:pt>
                <c:pt idx="2898">
                  <c:v>0.85069893143799602</c:v>
                </c:pt>
                <c:pt idx="2899">
                  <c:v>0.85069915520814998</c:v>
                </c:pt>
                <c:pt idx="2900">
                  <c:v>0.85069798716200595</c:v>
                </c:pt>
                <c:pt idx="2901">
                  <c:v>0.85069793678952277</c:v>
                </c:pt>
                <c:pt idx="2902">
                  <c:v>0.85069799276580538</c:v>
                </c:pt>
                <c:pt idx="2903">
                  <c:v>0.85069799276580538</c:v>
                </c:pt>
                <c:pt idx="2904">
                  <c:v>0.85069808984439665</c:v>
                </c:pt>
                <c:pt idx="2905">
                  <c:v>0.85069808984439665</c:v>
                </c:pt>
                <c:pt idx="2906">
                  <c:v>0.85069749872780365</c:v>
                </c:pt>
                <c:pt idx="2907">
                  <c:v>0.85069749872780365</c:v>
                </c:pt>
                <c:pt idx="2908">
                  <c:v>0.85069682084505005</c:v>
                </c:pt>
                <c:pt idx="2909">
                  <c:v>0.85069647598721299</c:v>
                </c:pt>
                <c:pt idx="2910">
                  <c:v>0.85069730422724299</c:v>
                </c:pt>
                <c:pt idx="2911">
                  <c:v>0.85069730422724299</c:v>
                </c:pt>
                <c:pt idx="2912">
                  <c:v>0.85069705838503629</c:v>
                </c:pt>
                <c:pt idx="2913">
                  <c:v>0.85069705838503629</c:v>
                </c:pt>
                <c:pt idx="2914">
                  <c:v>0.85069705838503629</c:v>
                </c:pt>
                <c:pt idx="2915">
                  <c:v>0.85069702620984089</c:v>
                </c:pt>
                <c:pt idx="2916">
                  <c:v>0.85069652559913822</c:v>
                </c:pt>
                <c:pt idx="2917">
                  <c:v>0.85069702620984089</c:v>
                </c:pt>
                <c:pt idx="2918">
                  <c:v>0.85069682838605365</c:v>
                </c:pt>
                <c:pt idx="2919">
                  <c:v>0.85069663097950821</c:v>
                </c:pt>
                <c:pt idx="2920">
                  <c:v>0.85069650504826599</c:v>
                </c:pt>
                <c:pt idx="2921">
                  <c:v>0.85069632680713703</c:v>
                </c:pt>
                <c:pt idx="2922">
                  <c:v>0.85069632680713703</c:v>
                </c:pt>
                <c:pt idx="2923">
                  <c:v>0.85069627255984814</c:v>
                </c:pt>
                <c:pt idx="2924">
                  <c:v>0.85069645467578414</c:v>
                </c:pt>
                <c:pt idx="2925">
                  <c:v>0.85069645467578414</c:v>
                </c:pt>
                <c:pt idx="2926">
                  <c:v>0.85069688768548501</c:v>
                </c:pt>
                <c:pt idx="2927">
                  <c:v>0.85069656434719865</c:v>
                </c:pt>
                <c:pt idx="2928">
                  <c:v>0.85069656434719865</c:v>
                </c:pt>
                <c:pt idx="2929">
                  <c:v>0.85069573998211645</c:v>
                </c:pt>
                <c:pt idx="2930">
                  <c:v>0.85069573998211645</c:v>
                </c:pt>
                <c:pt idx="2931">
                  <c:v>0.85069573998211645</c:v>
                </c:pt>
                <c:pt idx="2932">
                  <c:v>0.85069638319999363</c:v>
                </c:pt>
                <c:pt idx="2933">
                  <c:v>0.85069667865400089</c:v>
                </c:pt>
                <c:pt idx="2934">
                  <c:v>0.85069603156130702</c:v>
                </c:pt>
                <c:pt idx="2935">
                  <c:v>0.85069603156130702</c:v>
                </c:pt>
                <c:pt idx="2936">
                  <c:v>0.85069633476491102</c:v>
                </c:pt>
                <c:pt idx="2937">
                  <c:v>0.85069603156130702</c:v>
                </c:pt>
                <c:pt idx="2938">
                  <c:v>0.85069667865400089</c:v>
                </c:pt>
                <c:pt idx="2939">
                  <c:v>0.85069637254428443</c:v>
                </c:pt>
                <c:pt idx="2940">
                  <c:v>0.85069637254428443</c:v>
                </c:pt>
                <c:pt idx="2941">
                  <c:v>0.85069637254428443</c:v>
                </c:pt>
                <c:pt idx="2942">
                  <c:v>0.85069637254428443</c:v>
                </c:pt>
                <c:pt idx="2943">
                  <c:v>0.85069637254428443</c:v>
                </c:pt>
                <c:pt idx="2944">
                  <c:v>0.85069637254428443</c:v>
                </c:pt>
                <c:pt idx="2945">
                  <c:v>0.85069637254428443</c:v>
                </c:pt>
                <c:pt idx="2946">
                  <c:v>0.85069637254428443</c:v>
                </c:pt>
                <c:pt idx="2947">
                  <c:v>0.85069637254428443</c:v>
                </c:pt>
                <c:pt idx="2948">
                  <c:v>0.85069637254428443</c:v>
                </c:pt>
                <c:pt idx="2949">
                  <c:v>0.85069637254428443</c:v>
                </c:pt>
                <c:pt idx="2950">
                  <c:v>0.85069637254428443</c:v>
                </c:pt>
                <c:pt idx="2951">
                  <c:v>0.85069637254428443</c:v>
                </c:pt>
                <c:pt idx="2952">
                  <c:v>0.85069637254428443</c:v>
                </c:pt>
                <c:pt idx="2953">
                  <c:v>0.85069637254428443</c:v>
                </c:pt>
                <c:pt idx="2954">
                  <c:v>0.85069637254428443</c:v>
                </c:pt>
                <c:pt idx="2955">
                  <c:v>0.85069637254428443</c:v>
                </c:pt>
                <c:pt idx="2956">
                  <c:v>0.85069637254428443</c:v>
                </c:pt>
                <c:pt idx="2957">
                  <c:v>0.85069644402005362</c:v>
                </c:pt>
                <c:pt idx="2958">
                  <c:v>0.85069583276923322</c:v>
                </c:pt>
                <c:pt idx="2959">
                  <c:v>0.85069577852192846</c:v>
                </c:pt>
                <c:pt idx="2960">
                  <c:v>0.85069524594428525</c:v>
                </c:pt>
                <c:pt idx="2961">
                  <c:v>0.85069506576578224</c:v>
                </c:pt>
                <c:pt idx="2962">
                  <c:v>0.85069524594428525</c:v>
                </c:pt>
                <c:pt idx="2963">
                  <c:v>0.85069555011660125</c:v>
                </c:pt>
                <c:pt idx="2964">
                  <c:v>0.85069618461615903</c:v>
                </c:pt>
                <c:pt idx="2965">
                  <c:v>0.85069618461615903</c:v>
                </c:pt>
                <c:pt idx="2966">
                  <c:v>0.85069618461615903</c:v>
                </c:pt>
                <c:pt idx="2967">
                  <c:v>0.85069535637627225</c:v>
                </c:pt>
                <c:pt idx="2968">
                  <c:v>0.8506956653920924</c:v>
                </c:pt>
                <c:pt idx="2969">
                  <c:v>0.85069535637627225</c:v>
                </c:pt>
                <c:pt idx="2970">
                  <c:v>0.85069618461615903</c:v>
                </c:pt>
                <c:pt idx="2971">
                  <c:v>0.85069618461615903</c:v>
                </c:pt>
                <c:pt idx="2972">
                  <c:v>0.85069570123405125</c:v>
                </c:pt>
                <c:pt idx="2973">
                  <c:v>0.85069570123405125</c:v>
                </c:pt>
                <c:pt idx="2974">
                  <c:v>0.85069570123405125</c:v>
                </c:pt>
                <c:pt idx="2975">
                  <c:v>0.85069618461615903</c:v>
                </c:pt>
                <c:pt idx="2976">
                  <c:v>0.85069487977506364</c:v>
                </c:pt>
                <c:pt idx="2977">
                  <c:v>0.85069497256204096</c:v>
                </c:pt>
                <c:pt idx="2978">
                  <c:v>0.85069531354507477</c:v>
                </c:pt>
                <c:pt idx="2979">
                  <c:v>0.85069531354507477</c:v>
                </c:pt>
                <c:pt idx="2980">
                  <c:v>0.85069412612520301</c:v>
                </c:pt>
                <c:pt idx="2981">
                  <c:v>0.85069464223473401</c:v>
                </c:pt>
                <c:pt idx="2982">
                  <c:v>0.85069399514192701</c:v>
                </c:pt>
                <c:pt idx="2983">
                  <c:v>0.85069408737713625</c:v>
                </c:pt>
                <c:pt idx="2984">
                  <c:v>0.85069423268238853</c:v>
                </c:pt>
                <c:pt idx="2985">
                  <c:v>0.85069423268238853</c:v>
                </c:pt>
                <c:pt idx="2986">
                  <c:v>0.85069423268238853</c:v>
                </c:pt>
                <c:pt idx="2987">
                  <c:v>0.85069423268238853</c:v>
                </c:pt>
                <c:pt idx="2988">
                  <c:v>0.85069392754136164</c:v>
                </c:pt>
                <c:pt idx="2989">
                  <c:v>0.85069392754136164</c:v>
                </c:pt>
                <c:pt idx="2990">
                  <c:v>0.85069392754136164</c:v>
                </c:pt>
                <c:pt idx="2991">
                  <c:v>0.85069392754136164</c:v>
                </c:pt>
                <c:pt idx="2992">
                  <c:v>0.85069392754136164</c:v>
                </c:pt>
                <c:pt idx="2993">
                  <c:v>0.85069392754136164</c:v>
                </c:pt>
                <c:pt idx="2994">
                  <c:v>0.85069392754136164</c:v>
                </c:pt>
                <c:pt idx="2995">
                  <c:v>0.85069392754136164</c:v>
                </c:pt>
                <c:pt idx="2996">
                  <c:v>0.85069392754136164</c:v>
                </c:pt>
                <c:pt idx="2997">
                  <c:v>0.85069373573843865</c:v>
                </c:pt>
                <c:pt idx="2998">
                  <c:v>0.85069373573843865</c:v>
                </c:pt>
                <c:pt idx="2999">
                  <c:v>0.85069373573843865</c:v>
                </c:pt>
                <c:pt idx="3000">
                  <c:v>0.85069373573843865</c:v>
                </c:pt>
                <c:pt idx="3001">
                  <c:v>0.85069452329286765</c:v>
                </c:pt>
                <c:pt idx="3002">
                  <c:v>0.85069421912056076</c:v>
                </c:pt>
                <c:pt idx="3003">
                  <c:v>0.85069421912056076</c:v>
                </c:pt>
                <c:pt idx="3004">
                  <c:v>0.85069373573843865</c:v>
                </c:pt>
                <c:pt idx="3005">
                  <c:v>0.85069373573843865</c:v>
                </c:pt>
                <c:pt idx="3006">
                  <c:v>0.85069373573843865</c:v>
                </c:pt>
                <c:pt idx="3007">
                  <c:v>0.85069428111745604</c:v>
                </c:pt>
                <c:pt idx="3008">
                  <c:v>0.85069345772107863</c:v>
                </c:pt>
                <c:pt idx="3009">
                  <c:v>0.85069394110319219</c:v>
                </c:pt>
                <c:pt idx="3010">
                  <c:v>0.85069394110319219</c:v>
                </c:pt>
                <c:pt idx="3011">
                  <c:v>0.85069439639295064</c:v>
                </c:pt>
                <c:pt idx="3012">
                  <c:v>0.85069439639295064</c:v>
                </c:pt>
                <c:pt idx="3013">
                  <c:v>0.85069439639295064</c:v>
                </c:pt>
                <c:pt idx="3014">
                  <c:v>0.85069350110401365</c:v>
                </c:pt>
                <c:pt idx="3015">
                  <c:v>0.85069380237028114</c:v>
                </c:pt>
                <c:pt idx="3016">
                  <c:v>0.8506933238315918</c:v>
                </c:pt>
                <c:pt idx="3017">
                  <c:v>0.85069319208815075</c:v>
                </c:pt>
                <c:pt idx="3018">
                  <c:v>0.85069319208815075</c:v>
                </c:pt>
                <c:pt idx="3019">
                  <c:v>0.85069326958429126</c:v>
                </c:pt>
                <c:pt idx="3020">
                  <c:v>0.85069314365305926</c:v>
                </c:pt>
                <c:pt idx="3021">
                  <c:v>0.85069373864455378</c:v>
                </c:pt>
                <c:pt idx="3022">
                  <c:v>0.85069373864455378</c:v>
                </c:pt>
                <c:pt idx="3023">
                  <c:v>0.85069373864455378</c:v>
                </c:pt>
                <c:pt idx="3024">
                  <c:v>0.85069373864455378</c:v>
                </c:pt>
                <c:pt idx="3025">
                  <c:v>0.85069373864455378</c:v>
                </c:pt>
                <c:pt idx="3026">
                  <c:v>0.85069373864455378</c:v>
                </c:pt>
                <c:pt idx="3027">
                  <c:v>0.85069291427946225</c:v>
                </c:pt>
                <c:pt idx="3028">
                  <c:v>0.85069291427946225</c:v>
                </c:pt>
                <c:pt idx="3029">
                  <c:v>0.85069373864455378</c:v>
                </c:pt>
                <c:pt idx="3030">
                  <c:v>0.85069373864455378</c:v>
                </c:pt>
                <c:pt idx="3031">
                  <c:v>0.85069373864455378</c:v>
                </c:pt>
                <c:pt idx="3032">
                  <c:v>0.85069373864455378</c:v>
                </c:pt>
                <c:pt idx="3033">
                  <c:v>0.85069373864455378</c:v>
                </c:pt>
                <c:pt idx="3034">
                  <c:v>0.85069291427946225</c:v>
                </c:pt>
                <c:pt idx="3035">
                  <c:v>0.85069291427946225</c:v>
                </c:pt>
                <c:pt idx="3036">
                  <c:v>0.85069373864455378</c:v>
                </c:pt>
                <c:pt idx="3037">
                  <c:v>0.85069373864455378</c:v>
                </c:pt>
                <c:pt idx="3038">
                  <c:v>0.85069373864455378</c:v>
                </c:pt>
                <c:pt idx="3039">
                  <c:v>0.85069373864455378</c:v>
                </c:pt>
                <c:pt idx="3040">
                  <c:v>0.85069325429373777</c:v>
                </c:pt>
                <c:pt idx="3041">
                  <c:v>0.85069325429373777</c:v>
                </c:pt>
                <c:pt idx="3042">
                  <c:v>0.85069324170060701</c:v>
                </c:pt>
                <c:pt idx="3043">
                  <c:v>0.850693544904217</c:v>
                </c:pt>
                <c:pt idx="3044">
                  <c:v>0.85069385295134226</c:v>
                </c:pt>
                <c:pt idx="3045">
                  <c:v>0.85069385295134226</c:v>
                </c:pt>
                <c:pt idx="3046">
                  <c:v>0.85069385295134226</c:v>
                </c:pt>
                <c:pt idx="3047">
                  <c:v>0.85069320585864705</c:v>
                </c:pt>
                <c:pt idx="3048">
                  <c:v>0.85069385295134226</c:v>
                </c:pt>
                <c:pt idx="3049">
                  <c:v>0.85069385295134226</c:v>
                </c:pt>
                <c:pt idx="3050">
                  <c:v>0.85069385295134226</c:v>
                </c:pt>
                <c:pt idx="3051">
                  <c:v>0.85069385295134226</c:v>
                </c:pt>
                <c:pt idx="3052">
                  <c:v>0.85069385295134226</c:v>
                </c:pt>
                <c:pt idx="3053">
                  <c:v>0.85069385295134226</c:v>
                </c:pt>
                <c:pt idx="3054">
                  <c:v>0.850693544904217</c:v>
                </c:pt>
                <c:pt idx="3055">
                  <c:v>0.85069306055341121</c:v>
                </c:pt>
                <c:pt idx="3056">
                  <c:v>0.850693544904217</c:v>
                </c:pt>
                <c:pt idx="3057">
                  <c:v>0.85069361077592964</c:v>
                </c:pt>
                <c:pt idx="3058">
                  <c:v>0.85069361077592964</c:v>
                </c:pt>
                <c:pt idx="3059">
                  <c:v>0.85069296368324065</c:v>
                </c:pt>
                <c:pt idx="3060">
                  <c:v>0.85069296368324065</c:v>
                </c:pt>
                <c:pt idx="3061">
                  <c:v>0.85069326979295357</c:v>
                </c:pt>
                <c:pt idx="3062">
                  <c:v>0.85069326979295357</c:v>
                </c:pt>
                <c:pt idx="3063">
                  <c:v>0.85069326979295357</c:v>
                </c:pt>
                <c:pt idx="3064">
                  <c:v>0.85069326979295357</c:v>
                </c:pt>
                <c:pt idx="3065">
                  <c:v>0.85069326979295357</c:v>
                </c:pt>
                <c:pt idx="3066">
                  <c:v>0.85069326979295357</c:v>
                </c:pt>
                <c:pt idx="3067">
                  <c:v>0.85069326979295357</c:v>
                </c:pt>
                <c:pt idx="3068">
                  <c:v>0.85069326979295357</c:v>
                </c:pt>
                <c:pt idx="3069">
                  <c:v>0.85069326979295357</c:v>
                </c:pt>
                <c:pt idx="3070">
                  <c:v>0.85069326979295357</c:v>
                </c:pt>
                <c:pt idx="3071">
                  <c:v>0.85069326979295357</c:v>
                </c:pt>
                <c:pt idx="3072">
                  <c:v>0.85069326979295357</c:v>
                </c:pt>
                <c:pt idx="3073">
                  <c:v>0.85069338022494001</c:v>
                </c:pt>
                <c:pt idx="3074">
                  <c:v>0.85069307799003746</c:v>
                </c:pt>
                <c:pt idx="3075">
                  <c:v>0.85069390332383077</c:v>
                </c:pt>
                <c:pt idx="3076">
                  <c:v>0.85069390332383077</c:v>
                </c:pt>
                <c:pt idx="3077">
                  <c:v>0.85069390332383077</c:v>
                </c:pt>
                <c:pt idx="3078">
                  <c:v>0.85069370397934863</c:v>
                </c:pt>
                <c:pt idx="3079">
                  <c:v>0.85069345772107863</c:v>
                </c:pt>
                <c:pt idx="3080">
                  <c:v>0.85069305086639202</c:v>
                </c:pt>
                <c:pt idx="3081">
                  <c:v>0.85069287553139772</c:v>
                </c:pt>
                <c:pt idx="3082">
                  <c:v>0.85069335891351128</c:v>
                </c:pt>
                <c:pt idx="3083">
                  <c:v>0.85069306733432026</c:v>
                </c:pt>
                <c:pt idx="3084">
                  <c:v>0.85069306733432026</c:v>
                </c:pt>
                <c:pt idx="3085">
                  <c:v>0.85069306733432026</c:v>
                </c:pt>
                <c:pt idx="3086">
                  <c:v>0.85069242024162495</c:v>
                </c:pt>
                <c:pt idx="3087">
                  <c:v>0.85069306733432026</c:v>
                </c:pt>
                <c:pt idx="3088">
                  <c:v>0.85069306733432026</c:v>
                </c:pt>
                <c:pt idx="3089">
                  <c:v>0.85069242024162495</c:v>
                </c:pt>
                <c:pt idx="3090">
                  <c:v>0.85069242024162495</c:v>
                </c:pt>
                <c:pt idx="3091">
                  <c:v>0.85069242024162495</c:v>
                </c:pt>
                <c:pt idx="3092">
                  <c:v>0.85069242024162495</c:v>
                </c:pt>
                <c:pt idx="3093">
                  <c:v>0.85069242024162495</c:v>
                </c:pt>
                <c:pt idx="3094">
                  <c:v>0.85069242024162495</c:v>
                </c:pt>
                <c:pt idx="3095">
                  <c:v>0.85069242024162495</c:v>
                </c:pt>
                <c:pt idx="3096">
                  <c:v>0.85069242024162495</c:v>
                </c:pt>
                <c:pt idx="3097">
                  <c:v>0.85069242024162495</c:v>
                </c:pt>
                <c:pt idx="3098">
                  <c:v>0.85069242024162495</c:v>
                </c:pt>
                <c:pt idx="3099">
                  <c:v>0.85069242024162495</c:v>
                </c:pt>
                <c:pt idx="3100">
                  <c:v>0.85069306733432026</c:v>
                </c:pt>
                <c:pt idx="3101">
                  <c:v>0.85069306733432026</c:v>
                </c:pt>
                <c:pt idx="3102">
                  <c:v>0.85069306733432026</c:v>
                </c:pt>
                <c:pt idx="3103">
                  <c:v>0.85069306733432026</c:v>
                </c:pt>
                <c:pt idx="3104">
                  <c:v>0.85069306733432026</c:v>
                </c:pt>
                <c:pt idx="3105">
                  <c:v>0.85069306733432026</c:v>
                </c:pt>
                <c:pt idx="3106">
                  <c:v>0.85069306733432026</c:v>
                </c:pt>
                <c:pt idx="3107">
                  <c:v>0.85069306733432026</c:v>
                </c:pt>
                <c:pt idx="3108">
                  <c:v>0.85069306733432026</c:v>
                </c:pt>
                <c:pt idx="3109">
                  <c:v>0.85069306733432026</c:v>
                </c:pt>
                <c:pt idx="3110">
                  <c:v>0.85069276025590002</c:v>
                </c:pt>
                <c:pt idx="3111">
                  <c:v>0.85069287553139772</c:v>
                </c:pt>
                <c:pt idx="3112">
                  <c:v>0.85069287553139772</c:v>
                </c:pt>
                <c:pt idx="3113">
                  <c:v>0.85069253357972419</c:v>
                </c:pt>
                <c:pt idx="3114">
                  <c:v>0.85069253357972419</c:v>
                </c:pt>
                <c:pt idx="3115">
                  <c:v>0.85069253357972419</c:v>
                </c:pt>
                <c:pt idx="3116">
                  <c:v>0.85069253357972419</c:v>
                </c:pt>
                <c:pt idx="3117">
                  <c:v>0.85069335891351128</c:v>
                </c:pt>
                <c:pt idx="3118">
                  <c:v>0.85069287553139772</c:v>
                </c:pt>
                <c:pt idx="3119">
                  <c:v>0.85069256651558189</c:v>
                </c:pt>
                <c:pt idx="3120">
                  <c:v>0.85069287553139772</c:v>
                </c:pt>
                <c:pt idx="3121">
                  <c:v>0.85069287553139772</c:v>
                </c:pt>
                <c:pt idx="3122">
                  <c:v>0.85069287553139772</c:v>
                </c:pt>
                <c:pt idx="3123">
                  <c:v>0.85069287553139772</c:v>
                </c:pt>
                <c:pt idx="3124">
                  <c:v>0.85069287553139772</c:v>
                </c:pt>
                <c:pt idx="3125">
                  <c:v>0.85069287553139772</c:v>
                </c:pt>
                <c:pt idx="3126">
                  <c:v>0.85069287553139772</c:v>
                </c:pt>
                <c:pt idx="3127">
                  <c:v>0.85069287553139772</c:v>
                </c:pt>
                <c:pt idx="3128">
                  <c:v>0.85069287553139772</c:v>
                </c:pt>
                <c:pt idx="3129">
                  <c:v>0.85069287553139772</c:v>
                </c:pt>
                <c:pt idx="3130">
                  <c:v>0.85069335891351128</c:v>
                </c:pt>
                <c:pt idx="3131">
                  <c:v>0.85069311673810677</c:v>
                </c:pt>
                <c:pt idx="3132">
                  <c:v>0.85069311673810677</c:v>
                </c:pt>
                <c:pt idx="3133">
                  <c:v>0.85069311673810677</c:v>
                </c:pt>
                <c:pt idx="3134">
                  <c:v>0.85069311673810677</c:v>
                </c:pt>
                <c:pt idx="3135">
                  <c:v>0.85069311673810677</c:v>
                </c:pt>
                <c:pt idx="3136">
                  <c:v>0.85069311673810677</c:v>
                </c:pt>
                <c:pt idx="3137">
                  <c:v>0.85069311673810677</c:v>
                </c:pt>
                <c:pt idx="3138">
                  <c:v>0.85069229237302102</c:v>
                </c:pt>
                <c:pt idx="3139">
                  <c:v>0.85069229237302102</c:v>
                </c:pt>
                <c:pt idx="3140">
                  <c:v>0.85069291933115865</c:v>
                </c:pt>
                <c:pt idx="3141">
                  <c:v>0.85069291933115865</c:v>
                </c:pt>
                <c:pt idx="3142">
                  <c:v>0.85069288618711525</c:v>
                </c:pt>
                <c:pt idx="3143">
                  <c:v>0.85069258395220049</c:v>
                </c:pt>
                <c:pt idx="3144">
                  <c:v>0.85069258395220049</c:v>
                </c:pt>
                <c:pt idx="3145">
                  <c:v>0.85069258395220049</c:v>
                </c:pt>
                <c:pt idx="3146">
                  <c:v>0.85069258395220049</c:v>
                </c:pt>
                <c:pt idx="3147">
                  <c:v>0.85069258395220049</c:v>
                </c:pt>
                <c:pt idx="3148">
                  <c:v>0.85069258395220049</c:v>
                </c:pt>
                <c:pt idx="3149">
                  <c:v>0.85069258395220049</c:v>
                </c:pt>
                <c:pt idx="3150">
                  <c:v>0.85069288618711525</c:v>
                </c:pt>
                <c:pt idx="3151">
                  <c:v>0.85069288618711525</c:v>
                </c:pt>
                <c:pt idx="3152">
                  <c:v>0.85069207171737304</c:v>
                </c:pt>
                <c:pt idx="3153">
                  <c:v>0.85069189250761201</c:v>
                </c:pt>
                <c:pt idx="3154">
                  <c:v>0.85069189250761201</c:v>
                </c:pt>
                <c:pt idx="3155">
                  <c:v>0.85069207171737304</c:v>
                </c:pt>
                <c:pt idx="3156">
                  <c:v>0.85069207171737304</c:v>
                </c:pt>
                <c:pt idx="3157">
                  <c:v>0.85069218311804262</c:v>
                </c:pt>
                <c:pt idx="3158">
                  <c:v>0.85069203954189443</c:v>
                </c:pt>
                <c:pt idx="3159">
                  <c:v>0.85069203954189443</c:v>
                </c:pt>
                <c:pt idx="3160">
                  <c:v>0.85069203954189443</c:v>
                </c:pt>
                <c:pt idx="3161">
                  <c:v>0.85069203954189443</c:v>
                </c:pt>
                <c:pt idx="3162">
                  <c:v>0.85069210153879526</c:v>
                </c:pt>
                <c:pt idx="3163">
                  <c:v>0.85069210153879526</c:v>
                </c:pt>
                <c:pt idx="3164">
                  <c:v>0.85069210153879526</c:v>
                </c:pt>
                <c:pt idx="3165">
                  <c:v>0.85069210153879526</c:v>
                </c:pt>
                <c:pt idx="3166">
                  <c:v>0.85069210153879526</c:v>
                </c:pt>
                <c:pt idx="3167">
                  <c:v>0.85069242529341538</c:v>
                </c:pt>
                <c:pt idx="3168">
                  <c:v>0.85069242529341538</c:v>
                </c:pt>
                <c:pt idx="3169">
                  <c:v>0.85069242529341538</c:v>
                </c:pt>
                <c:pt idx="3170">
                  <c:v>0.85069242529341538</c:v>
                </c:pt>
                <c:pt idx="3171">
                  <c:v>0.85069242529341538</c:v>
                </c:pt>
                <c:pt idx="3172">
                  <c:v>0.85069242529341538</c:v>
                </c:pt>
                <c:pt idx="3173">
                  <c:v>0.85069190779846926</c:v>
                </c:pt>
                <c:pt idx="3174">
                  <c:v>0.85069190779846926</c:v>
                </c:pt>
                <c:pt idx="3175">
                  <c:v>0.85069254153759011</c:v>
                </c:pt>
                <c:pt idx="3176">
                  <c:v>0.85069254153759011</c:v>
                </c:pt>
                <c:pt idx="3177">
                  <c:v>0.85069133626451554</c:v>
                </c:pt>
                <c:pt idx="3178">
                  <c:v>0.85069201435564745</c:v>
                </c:pt>
                <c:pt idx="3179">
                  <c:v>0.85069218872192942</c:v>
                </c:pt>
                <c:pt idx="3180">
                  <c:v>0.85069121517680801</c:v>
                </c:pt>
                <c:pt idx="3181">
                  <c:v>0.85069169468411854</c:v>
                </c:pt>
                <c:pt idx="3182">
                  <c:v>0.85069145735221363</c:v>
                </c:pt>
                <c:pt idx="3183">
                  <c:v>0.8506904733599574</c:v>
                </c:pt>
                <c:pt idx="3184">
                  <c:v>0.8506904733599574</c:v>
                </c:pt>
                <c:pt idx="3185">
                  <c:v>0.8506904733599574</c:v>
                </c:pt>
                <c:pt idx="3186">
                  <c:v>0.8506904733599574</c:v>
                </c:pt>
                <c:pt idx="3187">
                  <c:v>0.8506904733599574</c:v>
                </c:pt>
                <c:pt idx="3188">
                  <c:v>0.8506904733599574</c:v>
                </c:pt>
                <c:pt idx="3189">
                  <c:v>0.8506904733599574</c:v>
                </c:pt>
                <c:pt idx="3190">
                  <c:v>0.8506904733599574</c:v>
                </c:pt>
                <c:pt idx="3191">
                  <c:v>0.8506904733599574</c:v>
                </c:pt>
                <c:pt idx="3192">
                  <c:v>0.8506904733599574</c:v>
                </c:pt>
                <c:pt idx="3193">
                  <c:v>0.85069126188294397</c:v>
                </c:pt>
                <c:pt idx="3194">
                  <c:v>0.85069095286718577</c:v>
                </c:pt>
                <c:pt idx="3195">
                  <c:v>0.85069095286718577</c:v>
                </c:pt>
                <c:pt idx="3196">
                  <c:v>0.85069095286718577</c:v>
                </c:pt>
                <c:pt idx="3197">
                  <c:v>0.85069095286718577</c:v>
                </c:pt>
                <c:pt idx="3198">
                  <c:v>0.85069126188294397</c:v>
                </c:pt>
                <c:pt idx="3199">
                  <c:v>0.8506904733599574</c:v>
                </c:pt>
                <c:pt idx="3200">
                  <c:v>0.85069106911135195</c:v>
                </c:pt>
                <c:pt idx="3201">
                  <c:v>0.85069095286718577</c:v>
                </c:pt>
                <c:pt idx="3202">
                  <c:v>0.85069091972280064</c:v>
                </c:pt>
                <c:pt idx="3203">
                  <c:v>0.85069041039436311</c:v>
                </c:pt>
                <c:pt idx="3204">
                  <c:v>0.85068992604362526</c:v>
                </c:pt>
                <c:pt idx="3205">
                  <c:v>0.85069078410458177</c:v>
                </c:pt>
                <c:pt idx="3206">
                  <c:v>0.85068997447870098</c:v>
                </c:pt>
                <c:pt idx="3207">
                  <c:v>0.85068997447870098</c:v>
                </c:pt>
                <c:pt idx="3208">
                  <c:v>0.85068997447870098</c:v>
                </c:pt>
                <c:pt idx="3209">
                  <c:v>0.85068997447870098</c:v>
                </c:pt>
                <c:pt idx="3210">
                  <c:v>0.85069028446317085</c:v>
                </c:pt>
                <c:pt idx="3211">
                  <c:v>0.85069028446317085</c:v>
                </c:pt>
                <c:pt idx="3212">
                  <c:v>0.85069076784520004</c:v>
                </c:pt>
                <c:pt idx="3213">
                  <c:v>0.85069076784520004</c:v>
                </c:pt>
                <c:pt idx="3214">
                  <c:v>0.85069076784520004</c:v>
                </c:pt>
                <c:pt idx="3215">
                  <c:v>0.85069076784520004</c:v>
                </c:pt>
                <c:pt idx="3216">
                  <c:v>0.85069076784520004</c:v>
                </c:pt>
                <c:pt idx="3217">
                  <c:v>0.85069076784520004</c:v>
                </c:pt>
                <c:pt idx="3218">
                  <c:v>0.85069076784520004</c:v>
                </c:pt>
                <c:pt idx="3219">
                  <c:v>0.85069028446317085</c:v>
                </c:pt>
                <c:pt idx="3220">
                  <c:v>0.85069076784520004</c:v>
                </c:pt>
                <c:pt idx="3221">
                  <c:v>0.85069028446317085</c:v>
                </c:pt>
                <c:pt idx="3222">
                  <c:v>0.85069028446317085</c:v>
                </c:pt>
                <c:pt idx="3223">
                  <c:v>0.85069076784520004</c:v>
                </c:pt>
                <c:pt idx="3224">
                  <c:v>0.85069076784520004</c:v>
                </c:pt>
                <c:pt idx="3225">
                  <c:v>0.85069076784520004</c:v>
                </c:pt>
                <c:pt idx="3226">
                  <c:v>0.85069076784520004</c:v>
                </c:pt>
                <c:pt idx="3227">
                  <c:v>0.85069076784520004</c:v>
                </c:pt>
                <c:pt idx="3228">
                  <c:v>0.85069076784520004</c:v>
                </c:pt>
                <c:pt idx="3229">
                  <c:v>0.85069076784520004</c:v>
                </c:pt>
                <c:pt idx="3230">
                  <c:v>0.85069028446317085</c:v>
                </c:pt>
                <c:pt idx="3231">
                  <c:v>0.85068997447870098</c:v>
                </c:pt>
                <c:pt idx="3232">
                  <c:v>0.85068997447870098</c:v>
                </c:pt>
                <c:pt idx="3233">
                  <c:v>0.85069102627999027</c:v>
                </c:pt>
                <c:pt idx="3234">
                  <c:v>0.85069057507360946</c:v>
                </c:pt>
                <c:pt idx="3235">
                  <c:v>0.85069057507360946</c:v>
                </c:pt>
                <c:pt idx="3236">
                  <c:v>0.85069028446317085</c:v>
                </c:pt>
                <c:pt idx="3237">
                  <c:v>0.85069028446317085</c:v>
                </c:pt>
                <c:pt idx="3238">
                  <c:v>0.85069089474509541</c:v>
                </c:pt>
                <c:pt idx="3239">
                  <c:v>0.85069057507360946</c:v>
                </c:pt>
                <c:pt idx="3240">
                  <c:v>0.85069088118326763</c:v>
                </c:pt>
                <c:pt idx="3241">
                  <c:v>0.85069025131868614</c:v>
                </c:pt>
                <c:pt idx="3242">
                  <c:v>0.85069088118326763</c:v>
                </c:pt>
                <c:pt idx="3243">
                  <c:v>0.85069088118326763</c:v>
                </c:pt>
                <c:pt idx="3244">
                  <c:v>0.85069057507360946</c:v>
                </c:pt>
                <c:pt idx="3245">
                  <c:v>0.85069088118326763</c:v>
                </c:pt>
                <c:pt idx="3246">
                  <c:v>0.85069036195928005</c:v>
                </c:pt>
                <c:pt idx="3247">
                  <c:v>0.85069088118326763</c:v>
                </c:pt>
                <c:pt idx="3248">
                  <c:v>0.85069057507360946</c:v>
                </c:pt>
                <c:pt idx="3249">
                  <c:v>0.85069057507360946</c:v>
                </c:pt>
                <c:pt idx="3250">
                  <c:v>0.85069032784610465</c:v>
                </c:pt>
                <c:pt idx="3251">
                  <c:v>0.85069062911231164</c:v>
                </c:pt>
                <c:pt idx="3252">
                  <c:v>0.85068943200588454</c:v>
                </c:pt>
                <c:pt idx="3253">
                  <c:v>0.85068925667091333</c:v>
                </c:pt>
                <c:pt idx="3254">
                  <c:v>0.85068974005293696</c:v>
                </c:pt>
                <c:pt idx="3255">
                  <c:v>0.85069004228780398</c:v>
                </c:pt>
                <c:pt idx="3256">
                  <c:v>0.85068974005293696</c:v>
                </c:pt>
                <c:pt idx="3257">
                  <c:v>0.85069004228780398</c:v>
                </c:pt>
                <c:pt idx="3258">
                  <c:v>0.85068974005293696</c:v>
                </c:pt>
                <c:pt idx="3259">
                  <c:v>0.85069053224215563</c:v>
                </c:pt>
                <c:pt idx="3260">
                  <c:v>0.85069053224215563</c:v>
                </c:pt>
                <c:pt idx="3261">
                  <c:v>0.85069053224215563</c:v>
                </c:pt>
                <c:pt idx="3262">
                  <c:v>0.85069043751800744</c:v>
                </c:pt>
                <c:pt idx="3263">
                  <c:v>0.85069043751800744</c:v>
                </c:pt>
                <c:pt idx="3264">
                  <c:v>0.85069043751800744</c:v>
                </c:pt>
                <c:pt idx="3265">
                  <c:v>0.85069043751800744</c:v>
                </c:pt>
                <c:pt idx="3266">
                  <c:v>0.85069043751800744</c:v>
                </c:pt>
                <c:pt idx="3267">
                  <c:v>0.85069043751800744</c:v>
                </c:pt>
                <c:pt idx="3268">
                  <c:v>0.85069043751800744</c:v>
                </c:pt>
                <c:pt idx="3269">
                  <c:v>0.85069043751800744</c:v>
                </c:pt>
                <c:pt idx="3270">
                  <c:v>0.85069043751800744</c:v>
                </c:pt>
                <c:pt idx="3271">
                  <c:v>0.85068979042541926</c:v>
                </c:pt>
                <c:pt idx="3272">
                  <c:v>0.85069043751800744</c:v>
                </c:pt>
                <c:pt idx="3273">
                  <c:v>0.85068979042541926</c:v>
                </c:pt>
                <c:pt idx="3274">
                  <c:v>0.85068979042541926</c:v>
                </c:pt>
                <c:pt idx="3275">
                  <c:v>0.85068979042541926</c:v>
                </c:pt>
                <c:pt idx="3276">
                  <c:v>0.85068979042541926</c:v>
                </c:pt>
                <c:pt idx="3277">
                  <c:v>0.85068979042541926</c:v>
                </c:pt>
                <c:pt idx="3278">
                  <c:v>0.85068979042541926</c:v>
                </c:pt>
                <c:pt idx="3279">
                  <c:v>0.85068979042541926</c:v>
                </c:pt>
                <c:pt idx="3280">
                  <c:v>0.85068979042541926</c:v>
                </c:pt>
                <c:pt idx="3281">
                  <c:v>0.85068979042541926</c:v>
                </c:pt>
                <c:pt idx="3282">
                  <c:v>0.85068979042541926</c:v>
                </c:pt>
                <c:pt idx="3283">
                  <c:v>0.85068979042541926</c:v>
                </c:pt>
                <c:pt idx="3284">
                  <c:v>0.85068979042541926</c:v>
                </c:pt>
                <c:pt idx="3285">
                  <c:v>0.85069009556638475</c:v>
                </c:pt>
                <c:pt idx="3286">
                  <c:v>0.85069009556638475</c:v>
                </c:pt>
                <c:pt idx="3287">
                  <c:v>0.8506894484738059</c:v>
                </c:pt>
                <c:pt idx="3288">
                  <c:v>0.85069009556638475</c:v>
                </c:pt>
                <c:pt idx="3289">
                  <c:v>0.85069009556638475</c:v>
                </c:pt>
                <c:pt idx="3290">
                  <c:v>0.85069009556638475</c:v>
                </c:pt>
                <c:pt idx="3291">
                  <c:v>0.85069009556638475</c:v>
                </c:pt>
                <c:pt idx="3292">
                  <c:v>0.85069009556638475</c:v>
                </c:pt>
                <c:pt idx="3293">
                  <c:v>0.85069009556638475</c:v>
                </c:pt>
                <c:pt idx="3294">
                  <c:v>0.8506894484738059</c:v>
                </c:pt>
                <c:pt idx="3295">
                  <c:v>0.85069009556638475</c:v>
                </c:pt>
                <c:pt idx="3296">
                  <c:v>0.85069009556638475</c:v>
                </c:pt>
                <c:pt idx="3297">
                  <c:v>0.85069009556638475</c:v>
                </c:pt>
                <c:pt idx="3298">
                  <c:v>0.85069009556638475</c:v>
                </c:pt>
                <c:pt idx="3299">
                  <c:v>0.85069009556638475</c:v>
                </c:pt>
                <c:pt idx="3300">
                  <c:v>0.85069009556638475</c:v>
                </c:pt>
                <c:pt idx="3301">
                  <c:v>0.85069009556638475</c:v>
                </c:pt>
                <c:pt idx="3302">
                  <c:v>0.85069009556638475</c:v>
                </c:pt>
                <c:pt idx="3303">
                  <c:v>0.85069009556638475</c:v>
                </c:pt>
                <c:pt idx="3304">
                  <c:v>0.85069009556638475</c:v>
                </c:pt>
                <c:pt idx="3305">
                  <c:v>0.85069009556638475</c:v>
                </c:pt>
                <c:pt idx="3306">
                  <c:v>0.85069009556638475</c:v>
                </c:pt>
                <c:pt idx="3307">
                  <c:v>0.85068979042541926</c:v>
                </c:pt>
                <c:pt idx="3308">
                  <c:v>0.85069009556638475</c:v>
                </c:pt>
                <c:pt idx="3309">
                  <c:v>0.8506894484738059</c:v>
                </c:pt>
                <c:pt idx="3310">
                  <c:v>0.8506894484738059</c:v>
                </c:pt>
                <c:pt idx="3311">
                  <c:v>0.85069009556638475</c:v>
                </c:pt>
                <c:pt idx="3312">
                  <c:v>0.85069009556638475</c:v>
                </c:pt>
                <c:pt idx="3313">
                  <c:v>0.85069009556638475</c:v>
                </c:pt>
                <c:pt idx="3314">
                  <c:v>0.85069009556638475</c:v>
                </c:pt>
                <c:pt idx="3315">
                  <c:v>0.85069009556638475</c:v>
                </c:pt>
                <c:pt idx="3316">
                  <c:v>0.8506894484738059</c:v>
                </c:pt>
                <c:pt idx="3317">
                  <c:v>0.85068979042541926</c:v>
                </c:pt>
                <c:pt idx="3318">
                  <c:v>0.85068979042541926</c:v>
                </c:pt>
                <c:pt idx="3319">
                  <c:v>0.85068979042541926</c:v>
                </c:pt>
                <c:pt idx="3320">
                  <c:v>0.85068979042541926</c:v>
                </c:pt>
                <c:pt idx="3321">
                  <c:v>0.85068979042541926</c:v>
                </c:pt>
                <c:pt idx="3322">
                  <c:v>0.85068979042541926</c:v>
                </c:pt>
                <c:pt idx="3323">
                  <c:v>0.85068979042541926</c:v>
                </c:pt>
                <c:pt idx="3324">
                  <c:v>0.85068979042541926</c:v>
                </c:pt>
                <c:pt idx="3325">
                  <c:v>0.85068979042541926</c:v>
                </c:pt>
                <c:pt idx="3326">
                  <c:v>0.85068979042541926</c:v>
                </c:pt>
                <c:pt idx="3327">
                  <c:v>0.85069043751800744</c:v>
                </c:pt>
                <c:pt idx="3328">
                  <c:v>0.85069043751800744</c:v>
                </c:pt>
                <c:pt idx="3329">
                  <c:v>0.85069043751800744</c:v>
                </c:pt>
                <c:pt idx="3330">
                  <c:v>0.85069043751800744</c:v>
                </c:pt>
                <c:pt idx="3331">
                  <c:v>0.85069020696705044</c:v>
                </c:pt>
                <c:pt idx="3332">
                  <c:v>0.85069020696705044</c:v>
                </c:pt>
                <c:pt idx="3333">
                  <c:v>0.8506894484738059</c:v>
                </c:pt>
                <c:pt idx="3334">
                  <c:v>0.85069009556638475</c:v>
                </c:pt>
                <c:pt idx="3335">
                  <c:v>0.85069005972442746</c:v>
                </c:pt>
                <c:pt idx="3336">
                  <c:v>0.85068979042541926</c:v>
                </c:pt>
                <c:pt idx="3337">
                  <c:v>0.85069009556638475</c:v>
                </c:pt>
                <c:pt idx="3338">
                  <c:v>0.85068990376349263</c:v>
                </c:pt>
                <c:pt idx="3339">
                  <c:v>0.8506894484738059</c:v>
                </c:pt>
                <c:pt idx="3340">
                  <c:v>0.85068957634239628</c:v>
                </c:pt>
                <c:pt idx="3341">
                  <c:v>0.85069020696705044</c:v>
                </c:pt>
                <c:pt idx="3342">
                  <c:v>0.85069020696705044</c:v>
                </c:pt>
                <c:pt idx="3343">
                  <c:v>0.85069020696705044</c:v>
                </c:pt>
                <c:pt idx="3344">
                  <c:v>0.85068990376349263</c:v>
                </c:pt>
                <c:pt idx="3345">
                  <c:v>0.85068990376349263</c:v>
                </c:pt>
                <c:pt idx="3346">
                  <c:v>0.85068990376349263</c:v>
                </c:pt>
                <c:pt idx="3347">
                  <c:v>0.85069020696705044</c:v>
                </c:pt>
                <c:pt idx="3348">
                  <c:v>0.85069020696705044</c:v>
                </c:pt>
                <c:pt idx="3349">
                  <c:v>0.85069020696705044</c:v>
                </c:pt>
                <c:pt idx="3350">
                  <c:v>0.85068990376349263</c:v>
                </c:pt>
                <c:pt idx="3351">
                  <c:v>0.85068990376349263</c:v>
                </c:pt>
                <c:pt idx="3352">
                  <c:v>0.85069020696705044</c:v>
                </c:pt>
                <c:pt idx="3353">
                  <c:v>0.85069020696705044</c:v>
                </c:pt>
                <c:pt idx="3354">
                  <c:v>0.85069020696705044</c:v>
                </c:pt>
                <c:pt idx="3355">
                  <c:v>0.85069020696705044</c:v>
                </c:pt>
                <c:pt idx="3356">
                  <c:v>0.85069020696705044</c:v>
                </c:pt>
                <c:pt idx="3357">
                  <c:v>0.85069020696705044</c:v>
                </c:pt>
                <c:pt idx="3358">
                  <c:v>0.85068990376349263</c:v>
                </c:pt>
                <c:pt idx="3359">
                  <c:v>0.85069020696705044</c:v>
                </c:pt>
                <c:pt idx="3360">
                  <c:v>0.85068990376349263</c:v>
                </c:pt>
                <c:pt idx="3361">
                  <c:v>0.85068990376349263</c:v>
                </c:pt>
                <c:pt idx="3362">
                  <c:v>0.85068990376349263</c:v>
                </c:pt>
                <c:pt idx="3363">
                  <c:v>0.85069020696705044</c:v>
                </c:pt>
                <c:pt idx="3364">
                  <c:v>0.85068986792153645</c:v>
                </c:pt>
                <c:pt idx="3365">
                  <c:v>0.85068969064917255</c:v>
                </c:pt>
                <c:pt idx="3366">
                  <c:v>0.85069020696705044</c:v>
                </c:pt>
                <c:pt idx="3367">
                  <c:v>0.85069020696705044</c:v>
                </c:pt>
                <c:pt idx="3368">
                  <c:v>0.85068969064917255</c:v>
                </c:pt>
                <c:pt idx="3369">
                  <c:v>0.85068969064917255</c:v>
                </c:pt>
                <c:pt idx="3370">
                  <c:v>0.85068906874281902</c:v>
                </c:pt>
                <c:pt idx="3371">
                  <c:v>0.85068954825004595</c:v>
                </c:pt>
                <c:pt idx="3372">
                  <c:v>0.85068994348024563</c:v>
                </c:pt>
                <c:pt idx="3373">
                  <c:v>0.85068994348024563</c:v>
                </c:pt>
                <c:pt idx="3374">
                  <c:v>0.85068994348024563</c:v>
                </c:pt>
                <c:pt idx="3375">
                  <c:v>0.85068911814660064</c:v>
                </c:pt>
                <c:pt idx="3376">
                  <c:v>0.85068911814660064</c:v>
                </c:pt>
                <c:pt idx="3377">
                  <c:v>0.85068960152863327</c:v>
                </c:pt>
                <c:pt idx="3378">
                  <c:v>0.85068960152863327</c:v>
                </c:pt>
                <c:pt idx="3379">
                  <c:v>0.85068960152863327</c:v>
                </c:pt>
                <c:pt idx="3380">
                  <c:v>0.85068960152863327</c:v>
                </c:pt>
                <c:pt idx="3381">
                  <c:v>0.85068877328888215</c:v>
                </c:pt>
                <c:pt idx="3382">
                  <c:v>0.85068877328888215</c:v>
                </c:pt>
                <c:pt idx="3383">
                  <c:v>0.85068960152863327</c:v>
                </c:pt>
                <c:pt idx="3384">
                  <c:v>0.85068877328888215</c:v>
                </c:pt>
                <c:pt idx="3385">
                  <c:v>0.85068877328888215</c:v>
                </c:pt>
                <c:pt idx="3386">
                  <c:v>0.85068960152863327</c:v>
                </c:pt>
                <c:pt idx="3387">
                  <c:v>0.85068960152863327</c:v>
                </c:pt>
                <c:pt idx="3388">
                  <c:v>0.85068960152863327</c:v>
                </c:pt>
                <c:pt idx="3389">
                  <c:v>0.85068877328888215</c:v>
                </c:pt>
                <c:pt idx="3390">
                  <c:v>0.8506890970434644</c:v>
                </c:pt>
                <c:pt idx="3391">
                  <c:v>0.85068877328888215</c:v>
                </c:pt>
                <c:pt idx="3392">
                  <c:v>0.85068877328888215</c:v>
                </c:pt>
                <c:pt idx="3393">
                  <c:v>0.85068877328888215</c:v>
                </c:pt>
                <c:pt idx="3394">
                  <c:v>0.85068877328888215</c:v>
                </c:pt>
                <c:pt idx="3395">
                  <c:v>0.85068960152863327</c:v>
                </c:pt>
                <c:pt idx="3396">
                  <c:v>0.85068911814660064</c:v>
                </c:pt>
                <c:pt idx="3397">
                  <c:v>0.85068911814660064</c:v>
                </c:pt>
                <c:pt idx="3398">
                  <c:v>0.8506892285785711</c:v>
                </c:pt>
                <c:pt idx="3399">
                  <c:v>0.85068877328888215</c:v>
                </c:pt>
                <c:pt idx="3400">
                  <c:v>0.85068960152863327</c:v>
                </c:pt>
                <c:pt idx="3401">
                  <c:v>0.85068888953305188</c:v>
                </c:pt>
                <c:pt idx="3402">
                  <c:v>0.85068888953305188</c:v>
                </c:pt>
                <c:pt idx="3403">
                  <c:v>0.8506893738837884</c:v>
                </c:pt>
                <c:pt idx="3404">
                  <c:v>0.85068971292930329</c:v>
                </c:pt>
                <c:pt idx="3405">
                  <c:v>0.85068827925112644</c:v>
                </c:pt>
                <c:pt idx="3406">
                  <c:v>0.85068827925112644</c:v>
                </c:pt>
                <c:pt idx="3407">
                  <c:v>0.85068827925112644</c:v>
                </c:pt>
                <c:pt idx="3408">
                  <c:v>0.85068892828110665</c:v>
                </c:pt>
                <c:pt idx="3409">
                  <c:v>0.85068892828110665</c:v>
                </c:pt>
                <c:pt idx="3410">
                  <c:v>0.85068892828110665</c:v>
                </c:pt>
                <c:pt idx="3411">
                  <c:v>0.85068827925112644</c:v>
                </c:pt>
                <c:pt idx="3412">
                  <c:v>0.85068892828110665</c:v>
                </c:pt>
                <c:pt idx="3413">
                  <c:v>0.85068827925112644</c:v>
                </c:pt>
                <c:pt idx="3414">
                  <c:v>0.85068892828110665</c:v>
                </c:pt>
                <c:pt idx="3415">
                  <c:v>0.8506884286395614</c:v>
                </c:pt>
                <c:pt idx="3416">
                  <c:v>0.85068904355659114</c:v>
                </c:pt>
                <c:pt idx="3417">
                  <c:v>0.85068820853591465</c:v>
                </c:pt>
                <c:pt idx="3418">
                  <c:v>0.85068710324753805</c:v>
                </c:pt>
                <c:pt idx="3419">
                  <c:v>0.85068794020560701</c:v>
                </c:pt>
                <c:pt idx="3420">
                  <c:v>0.85068806613680426</c:v>
                </c:pt>
                <c:pt idx="3421">
                  <c:v>0.85068738417096357</c:v>
                </c:pt>
                <c:pt idx="3422">
                  <c:v>0.85068738417096357</c:v>
                </c:pt>
                <c:pt idx="3423">
                  <c:v>0.85068726986419063</c:v>
                </c:pt>
                <c:pt idx="3424">
                  <c:v>0.85068726986419063</c:v>
                </c:pt>
                <c:pt idx="3425">
                  <c:v>0.85068726986419063</c:v>
                </c:pt>
                <c:pt idx="3426">
                  <c:v>0.85068646217590005</c:v>
                </c:pt>
                <c:pt idx="3427">
                  <c:v>0.85068658810706288</c:v>
                </c:pt>
                <c:pt idx="3428">
                  <c:v>0.85068646217590005</c:v>
                </c:pt>
                <c:pt idx="3429">
                  <c:v>0.85068738417096357</c:v>
                </c:pt>
                <c:pt idx="3430">
                  <c:v>0.85068657745135401</c:v>
                </c:pt>
                <c:pt idx="3431">
                  <c:v>0.85068657745135401</c:v>
                </c:pt>
                <c:pt idx="3432">
                  <c:v>0.85068670435122551</c:v>
                </c:pt>
                <c:pt idx="3433">
                  <c:v>0.85068738417096357</c:v>
                </c:pt>
                <c:pt idx="3434">
                  <c:v>0.85068657745135401</c:v>
                </c:pt>
                <c:pt idx="3435">
                  <c:v>0.85068657745135401</c:v>
                </c:pt>
                <c:pt idx="3436">
                  <c:v>0.85068738417096357</c:v>
                </c:pt>
                <c:pt idx="3437">
                  <c:v>0.85068738417096357</c:v>
                </c:pt>
                <c:pt idx="3438">
                  <c:v>0.85068657745135401</c:v>
                </c:pt>
                <c:pt idx="3439">
                  <c:v>0.85068737953603801</c:v>
                </c:pt>
                <c:pt idx="3440">
                  <c:v>0.85068707245772845</c:v>
                </c:pt>
                <c:pt idx="3441">
                  <c:v>0.85068737953603801</c:v>
                </c:pt>
                <c:pt idx="3442">
                  <c:v>0.85068737953603801</c:v>
                </c:pt>
                <c:pt idx="3443">
                  <c:v>0.85068737953603801</c:v>
                </c:pt>
                <c:pt idx="3444">
                  <c:v>0.85068737953603801</c:v>
                </c:pt>
                <c:pt idx="3445">
                  <c:v>0.85068737953603801</c:v>
                </c:pt>
                <c:pt idx="3446">
                  <c:v>0.85068737953603801</c:v>
                </c:pt>
                <c:pt idx="3447">
                  <c:v>0.85068737953603801</c:v>
                </c:pt>
                <c:pt idx="3448">
                  <c:v>0.85068713832941745</c:v>
                </c:pt>
                <c:pt idx="3449">
                  <c:v>0.85068677582644059</c:v>
                </c:pt>
                <c:pt idx="3450">
                  <c:v>0.85068689013321563</c:v>
                </c:pt>
                <c:pt idx="3451">
                  <c:v>0.85068669466421365</c:v>
                </c:pt>
                <c:pt idx="3452">
                  <c:v>0.85068638467979463</c:v>
                </c:pt>
                <c:pt idx="3453">
                  <c:v>0.85068651642318327</c:v>
                </c:pt>
                <c:pt idx="3454">
                  <c:v>0.85068689013321563</c:v>
                </c:pt>
                <c:pt idx="3455">
                  <c:v>0.85068689013321563</c:v>
                </c:pt>
                <c:pt idx="3456">
                  <c:v>0.85068590517264597</c:v>
                </c:pt>
                <c:pt idx="3457">
                  <c:v>0.85068657842005502</c:v>
                </c:pt>
                <c:pt idx="3458">
                  <c:v>0.85068688549837546</c:v>
                </c:pt>
                <c:pt idx="3459">
                  <c:v>0.85068657842005502</c:v>
                </c:pt>
                <c:pt idx="3460">
                  <c:v>0.85068657842005502</c:v>
                </c:pt>
                <c:pt idx="3461">
                  <c:v>0.85068688549837546</c:v>
                </c:pt>
                <c:pt idx="3462">
                  <c:v>0.85068688549837546</c:v>
                </c:pt>
                <c:pt idx="3463">
                  <c:v>0.85068688549837546</c:v>
                </c:pt>
                <c:pt idx="3464">
                  <c:v>0.85068688549837546</c:v>
                </c:pt>
                <c:pt idx="3465">
                  <c:v>0.85068688549837546</c:v>
                </c:pt>
                <c:pt idx="3466">
                  <c:v>0.85068688549837546</c:v>
                </c:pt>
                <c:pt idx="3467">
                  <c:v>0.85068657842005502</c:v>
                </c:pt>
                <c:pt idx="3468">
                  <c:v>0.85068688549837546</c:v>
                </c:pt>
                <c:pt idx="3469">
                  <c:v>0.85068657842005502</c:v>
                </c:pt>
                <c:pt idx="3470">
                  <c:v>0.85068688549837546</c:v>
                </c:pt>
                <c:pt idx="3471">
                  <c:v>0.85068688549837546</c:v>
                </c:pt>
                <c:pt idx="3472">
                  <c:v>0.85068688549837546</c:v>
                </c:pt>
                <c:pt idx="3473">
                  <c:v>0.85068657842005502</c:v>
                </c:pt>
                <c:pt idx="3474">
                  <c:v>0.85068657842005502</c:v>
                </c:pt>
                <c:pt idx="3475">
                  <c:v>0.85068657842005502</c:v>
                </c:pt>
                <c:pt idx="3476">
                  <c:v>0.85068688549837546</c:v>
                </c:pt>
                <c:pt idx="3477">
                  <c:v>0.85068688549837546</c:v>
                </c:pt>
                <c:pt idx="3478">
                  <c:v>0.85068688549837546</c:v>
                </c:pt>
                <c:pt idx="3479">
                  <c:v>0.85068574803419028</c:v>
                </c:pt>
                <c:pt idx="3480">
                  <c:v>0.85068541113498775</c:v>
                </c:pt>
                <c:pt idx="3481">
                  <c:v>0.85068590807875488</c:v>
                </c:pt>
                <c:pt idx="3482">
                  <c:v>0.85068541113498775</c:v>
                </c:pt>
                <c:pt idx="3483">
                  <c:v>0.85068526098627595</c:v>
                </c:pt>
                <c:pt idx="3484">
                  <c:v>0.850685386917446</c:v>
                </c:pt>
                <c:pt idx="3485">
                  <c:v>0.850685386917446</c:v>
                </c:pt>
                <c:pt idx="3486">
                  <c:v>0.850685386917446</c:v>
                </c:pt>
                <c:pt idx="3487">
                  <c:v>0.85068526098627595</c:v>
                </c:pt>
                <c:pt idx="3488">
                  <c:v>0.85068526098627595</c:v>
                </c:pt>
                <c:pt idx="3489">
                  <c:v>0.850685386917446</c:v>
                </c:pt>
                <c:pt idx="3490">
                  <c:v>0.85068526098627595</c:v>
                </c:pt>
                <c:pt idx="3491">
                  <c:v>0.85068590807875488</c:v>
                </c:pt>
                <c:pt idx="3492">
                  <c:v>0.850685386917446</c:v>
                </c:pt>
                <c:pt idx="3493">
                  <c:v>0.85068526098627595</c:v>
                </c:pt>
                <c:pt idx="3494">
                  <c:v>0.850685386917446</c:v>
                </c:pt>
                <c:pt idx="3495">
                  <c:v>0.85068526098627595</c:v>
                </c:pt>
                <c:pt idx="3496">
                  <c:v>0.850685386917446</c:v>
                </c:pt>
                <c:pt idx="3497">
                  <c:v>0.850685386917446</c:v>
                </c:pt>
                <c:pt idx="3498">
                  <c:v>0.85068526098627595</c:v>
                </c:pt>
                <c:pt idx="3499">
                  <c:v>0.85068526098627595</c:v>
                </c:pt>
                <c:pt idx="3500">
                  <c:v>0.85068526098627595</c:v>
                </c:pt>
                <c:pt idx="3501">
                  <c:v>0.85068526098627595</c:v>
                </c:pt>
                <c:pt idx="3502">
                  <c:v>0.85068526098627595</c:v>
                </c:pt>
                <c:pt idx="3503">
                  <c:v>0.85068526098627595</c:v>
                </c:pt>
                <c:pt idx="3504">
                  <c:v>0.85068491343096464</c:v>
                </c:pt>
                <c:pt idx="3505">
                  <c:v>0.85068458967627003</c:v>
                </c:pt>
                <c:pt idx="3506">
                  <c:v>0.85068409563860925</c:v>
                </c:pt>
                <c:pt idx="3507">
                  <c:v>0.85068474273107664</c:v>
                </c:pt>
                <c:pt idx="3508">
                  <c:v>0.85068474273107664</c:v>
                </c:pt>
                <c:pt idx="3509">
                  <c:v>0.85068474273107664</c:v>
                </c:pt>
                <c:pt idx="3510">
                  <c:v>0.85068424869341774</c:v>
                </c:pt>
                <c:pt idx="3511">
                  <c:v>0.85068374420867965</c:v>
                </c:pt>
                <c:pt idx="3512">
                  <c:v>0.8506837265634114</c:v>
                </c:pt>
                <c:pt idx="3513">
                  <c:v>0.85068361225665545</c:v>
                </c:pt>
                <c:pt idx="3514">
                  <c:v>0.85068296516417663</c:v>
                </c:pt>
                <c:pt idx="3515">
                  <c:v>0.85068405979665396</c:v>
                </c:pt>
                <c:pt idx="3516">
                  <c:v>0.85068357544600004</c:v>
                </c:pt>
                <c:pt idx="3517">
                  <c:v>0.85068405979665396</c:v>
                </c:pt>
                <c:pt idx="3518">
                  <c:v>0.85068405979665396</c:v>
                </c:pt>
                <c:pt idx="3519">
                  <c:v>0.85068405979665396</c:v>
                </c:pt>
                <c:pt idx="3520">
                  <c:v>0.85068405979665396</c:v>
                </c:pt>
                <c:pt idx="3521">
                  <c:v>0.85068405979665396</c:v>
                </c:pt>
                <c:pt idx="3522">
                  <c:v>0.85068405979665396</c:v>
                </c:pt>
                <c:pt idx="3523">
                  <c:v>0.85068405979665396</c:v>
                </c:pt>
                <c:pt idx="3524">
                  <c:v>0.85068405979665396</c:v>
                </c:pt>
                <c:pt idx="3525">
                  <c:v>0.85068405979665396</c:v>
                </c:pt>
                <c:pt idx="3526">
                  <c:v>0.85068405979665396</c:v>
                </c:pt>
                <c:pt idx="3527">
                  <c:v>0.85068405979665396</c:v>
                </c:pt>
                <c:pt idx="3528">
                  <c:v>0.85068357544600004</c:v>
                </c:pt>
                <c:pt idx="3529">
                  <c:v>0.85068342045379974</c:v>
                </c:pt>
                <c:pt idx="3530">
                  <c:v>0.85068319668379788</c:v>
                </c:pt>
                <c:pt idx="3531">
                  <c:v>0.85068322885966796</c:v>
                </c:pt>
                <c:pt idx="3532">
                  <c:v>0.85068322885966796</c:v>
                </c:pt>
                <c:pt idx="3533">
                  <c:v>0.85068292081270358</c:v>
                </c:pt>
                <c:pt idx="3534">
                  <c:v>0.85068292081270358</c:v>
                </c:pt>
                <c:pt idx="3535">
                  <c:v>0.85068227178292866</c:v>
                </c:pt>
                <c:pt idx="3536">
                  <c:v>0.85068292081270358</c:v>
                </c:pt>
                <c:pt idx="3537">
                  <c:v>0.85068322885966796</c:v>
                </c:pt>
                <c:pt idx="3538">
                  <c:v>0.85068292081270358</c:v>
                </c:pt>
                <c:pt idx="3539">
                  <c:v>0.85068322885966796</c:v>
                </c:pt>
                <c:pt idx="3540">
                  <c:v>0.85068322885966796</c:v>
                </c:pt>
                <c:pt idx="3541">
                  <c:v>0.85068292081270358</c:v>
                </c:pt>
                <c:pt idx="3542">
                  <c:v>0.85068322885966796</c:v>
                </c:pt>
                <c:pt idx="3543">
                  <c:v>0.85068322885966796</c:v>
                </c:pt>
                <c:pt idx="3544">
                  <c:v>0.85068322885966796</c:v>
                </c:pt>
                <c:pt idx="3545">
                  <c:v>0.85068292081270358</c:v>
                </c:pt>
                <c:pt idx="3546">
                  <c:v>0.85068227178292866</c:v>
                </c:pt>
                <c:pt idx="3547">
                  <c:v>0.85068322885966796</c:v>
                </c:pt>
                <c:pt idx="3548">
                  <c:v>0.85068322885966796</c:v>
                </c:pt>
                <c:pt idx="3549">
                  <c:v>0.85068227178292866</c:v>
                </c:pt>
                <c:pt idx="3550">
                  <c:v>0.85068322885966796</c:v>
                </c:pt>
                <c:pt idx="3551">
                  <c:v>0.85068322885966796</c:v>
                </c:pt>
                <c:pt idx="3552">
                  <c:v>0.85068292081270358</c:v>
                </c:pt>
                <c:pt idx="3553">
                  <c:v>0.85068292081270358</c:v>
                </c:pt>
                <c:pt idx="3554">
                  <c:v>0.85068322885966796</c:v>
                </c:pt>
                <c:pt idx="3555">
                  <c:v>0.85068292081270358</c:v>
                </c:pt>
                <c:pt idx="3556">
                  <c:v>0.85068221926416865</c:v>
                </c:pt>
                <c:pt idx="3557">
                  <c:v>0.85068242677511963</c:v>
                </c:pt>
                <c:pt idx="3558">
                  <c:v>0.85068160337915322</c:v>
                </c:pt>
                <c:pt idx="3559">
                  <c:v>0.85068141545112919</c:v>
                </c:pt>
                <c:pt idx="3560">
                  <c:v>0.85068156463110245</c:v>
                </c:pt>
                <c:pt idx="3561">
                  <c:v>0.850680591086444</c:v>
                </c:pt>
              </c:numCache>
            </c:numRef>
          </c:yVal>
          <c:smooth val="1"/>
        </c:ser>
        <c:ser>
          <c:idx val="1"/>
          <c:order val="1"/>
          <c:tx>
            <c:strRef>
              <c:f>'Ground Run'!$C$1</c:f>
              <c:strCache>
                <c:ptCount val="1"/>
                <c:pt idx="0">
                  <c:v>Baseline</c:v>
                </c:pt>
              </c:strCache>
            </c:strRef>
          </c:tx>
          <c:spPr>
            <a:ln>
              <a:noFill/>
            </a:ln>
          </c:spPr>
          <c:marker>
            <c:symbol val="circle"/>
            <c:size val="5"/>
            <c:spPr>
              <a:solidFill>
                <a:schemeClr val="accent1"/>
              </a:solidFill>
              <a:ln>
                <a:solidFill>
                  <a:srgbClr val="4F81BD"/>
                </a:solidFill>
              </a:ln>
            </c:spPr>
          </c:marker>
          <c:trendline>
            <c:spPr>
              <a:ln>
                <a:solidFill>
                  <a:schemeClr val="accent1"/>
                </a:solidFill>
              </a:ln>
            </c:spPr>
            <c:trendlineType val="poly"/>
            <c:order val="2"/>
          </c:trendline>
          <c:xVal>
            <c:numRef>
              <c:f>'Ground Run'!$A$3:$A$303</c:f>
              <c:numCache>
                <c:formatCode>General</c:formatCode>
                <c:ptCount val="301"/>
                <c:pt idx="0">
                  <c:v>48.285412986985982</c:v>
                </c:pt>
                <c:pt idx="1">
                  <c:v>48.245647058105654</c:v>
                </c:pt>
                <c:pt idx="2">
                  <c:v>48.23683092727201</c:v>
                </c:pt>
                <c:pt idx="3">
                  <c:v>48.204331950131213</c:v>
                </c:pt>
                <c:pt idx="4">
                  <c:v>48.142792552587863</c:v>
                </c:pt>
                <c:pt idx="5">
                  <c:v>48.127074031741444</c:v>
                </c:pt>
                <c:pt idx="6">
                  <c:v>48.118985821288078</c:v>
                </c:pt>
                <c:pt idx="7">
                  <c:v>48.099610613575663</c:v>
                </c:pt>
                <c:pt idx="8">
                  <c:v>48.073129854258802</c:v>
                </c:pt>
                <c:pt idx="9">
                  <c:v>48.049105665661848</c:v>
                </c:pt>
                <c:pt idx="10">
                  <c:v>48.025893401030544</c:v>
                </c:pt>
                <c:pt idx="11">
                  <c:v>48.029468340615658</c:v>
                </c:pt>
                <c:pt idx="12">
                  <c:v>48.031800346222006</c:v>
                </c:pt>
                <c:pt idx="13">
                  <c:v>47.971011640100272</c:v>
                </c:pt>
                <c:pt idx="14">
                  <c:v>47.967901080037834</c:v>
                </c:pt>
                <c:pt idx="15">
                  <c:v>47.9866363229741</c:v>
                </c:pt>
                <c:pt idx="16">
                  <c:v>47.951999420405954</c:v>
                </c:pt>
                <c:pt idx="17">
                  <c:v>47.973556414263221</c:v>
                </c:pt>
                <c:pt idx="18">
                  <c:v>47.984895833654171</c:v>
                </c:pt>
                <c:pt idx="19">
                  <c:v>48.033773076189433</c:v>
                </c:pt>
                <c:pt idx="20">
                  <c:v>48.011296319455205</c:v>
                </c:pt>
                <c:pt idx="21">
                  <c:v>48.004718901681763</c:v>
                </c:pt>
                <c:pt idx="22">
                  <c:v>48.017113254322496</c:v>
                </c:pt>
                <c:pt idx="23">
                  <c:v>47.992031705475199</c:v>
                </c:pt>
                <c:pt idx="24">
                  <c:v>47.992432605390007</c:v>
                </c:pt>
                <c:pt idx="25">
                  <c:v>48.00315481057541</c:v>
                </c:pt>
                <c:pt idx="26">
                  <c:v>48.000867160487559</c:v>
                </c:pt>
                <c:pt idx="27">
                  <c:v>47.929907527334194</c:v>
                </c:pt>
                <c:pt idx="28">
                  <c:v>47.942253968418015</c:v>
                </c:pt>
                <c:pt idx="29">
                  <c:v>47.936083109732387</c:v>
                </c:pt>
                <c:pt idx="30">
                  <c:v>47.957738405468199</c:v>
                </c:pt>
                <c:pt idx="31">
                  <c:v>47.960872602341595</c:v>
                </c:pt>
                <c:pt idx="32">
                  <c:v>47.942761946156011</c:v>
                </c:pt>
                <c:pt idx="33">
                  <c:v>47.993357294946392</c:v>
                </c:pt>
                <c:pt idx="34">
                  <c:v>47.994042305979363</c:v>
                </c:pt>
                <c:pt idx="35">
                  <c:v>47.993835510938403</c:v>
                </c:pt>
                <c:pt idx="36">
                  <c:v>47.994932073884598</c:v>
                </c:pt>
                <c:pt idx="37">
                  <c:v>47.98881009813622</c:v>
                </c:pt>
                <c:pt idx="38">
                  <c:v>50.707463856575863</c:v>
                </c:pt>
                <c:pt idx="39">
                  <c:v>68.60017768041206</c:v>
                </c:pt>
                <c:pt idx="40">
                  <c:v>64.409772488750889</c:v>
                </c:pt>
                <c:pt idx="41">
                  <c:v>61.923881306458831</c:v>
                </c:pt>
                <c:pt idx="42">
                  <c:v>59.351190095440259</c:v>
                </c:pt>
                <c:pt idx="43">
                  <c:v>59.230414135089319</c:v>
                </c:pt>
                <c:pt idx="44">
                  <c:v>66.30046785249435</c:v>
                </c:pt>
                <c:pt idx="45">
                  <c:v>61.053986252257744</c:v>
                </c:pt>
                <c:pt idx="46">
                  <c:v>60.382890442736944</c:v>
                </c:pt>
                <c:pt idx="47">
                  <c:v>60.549658752308879</c:v>
                </c:pt>
                <c:pt idx="48">
                  <c:v>58.917440346507156</c:v>
                </c:pt>
                <c:pt idx="49">
                  <c:v>58.988018780978436</c:v>
                </c:pt>
                <c:pt idx="50">
                  <c:v>63.862086014777027</c:v>
                </c:pt>
                <c:pt idx="51">
                  <c:v>60.909548752492846</c:v>
                </c:pt>
                <c:pt idx="52">
                  <c:v>60.629186303475663</c:v>
                </c:pt>
                <c:pt idx="53">
                  <c:v>60.420775327864263</c:v>
                </c:pt>
                <c:pt idx="54">
                  <c:v>60.107803768003244</c:v>
                </c:pt>
                <c:pt idx="55">
                  <c:v>59.901846688895994</c:v>
                </c:pt>
                <c:pt idx="56">
                  <c:v>59.97474472000804</c:v>
                </c:pt>
                <c:pt idx="57">
                  <c:v>59.993447214437204</c:v>
                </c:pt>
                <c:pt idx="58">
                  <c:v>59.941613249002444</c:v>
                </c:pt>
                <c:pt idx="59">
                  <c:v>59.846345641006849</c:v>
                </c:pt>
                <c:pt idx="60">
                  <c:v>59.938254766702194</c:v>
                </c:pt>
                <c:pt idx="61">
                  <c:v>59.980654901096557</c:v>
                </c:pt>
                <c:pt idx="62">
                  <c:v>60.000805873715997</c:v>
                </c:pt>
                <c:pt idx="63">
                  <c:v>59.956646134937444</c:v>
                </c:pt>
                <c:pt idx="64">
                  <c:v>59.967010917503309</c:v>
                </c:pt>
                <c:pt idx="65">
                  <c:v>59.98354022570998</c:v>
                </c:pt>
                <c:pt idx="66">
                  <c:v>59.894411794865199</c:v>
                </c:pt>
                <c:pt idx="67">
                  <c:v>59.902854104795765</c:v>
                </c:pt>
                <c:pt idx="68">
                  <c:v>59.931203291333951</c:v>
                </c:pt>
                <c:pt idx="69">
                  <c:v>59.964922472021968</c:v>
                </c:pt>
                <c:pt idx="70">
                  <c:v>59.999985191663974</c:v>
                </c:pt>
                <c:pt idx="71">
                  <c:v>59.920042627688005</c:v>
                </c:pt>
                <c:pt idx="72">
                  <c:v>59.958751066405185</c:v>
                </c:pt>
                <c:pt idx="73">
                  <c:v>59.958181459075796</c:v>
                </c:pt>
                <c:pt idx="74">
                  <c:v>59.974820914851605</c:v>
                </c:pt>
                <c:pt idx="75">
                  <c:v>59.986458203858355</c:v>
                </c:pt>
                <c:pt idx="76">
                  <c:v>59.993675972380011</c:v>
                </c:pt>
                <c:pt idx="77">
                  <c:v>59.992843935655912</c:v>
                </c:pt>
                <c:pt idx="78">
                  <c:v>59.979726971122474</c:v>
                </c:pt>
                <c:pt idx="79">
                  <c:v>60.006591903866394</c:v>
                </c:pt>
                <c:pt idx="80">
                  <c:v>60.037544541516944</c:v>
                </c:pt>
                <c:pt idx="81">
                  <c:v>60.035131742168609</c:v>
                </c:pt>
                <c:pt idx="82">
                  <c:v>60.068242098525388</c:v>
                </c:pt>
                <c:pt idx="83">
                  <c:v>60.045218762213594</c:v>
                </c:pt>
                <c:pt idx="84">
                  <c:v>60.056994437482786</c:v>
                </c:pt>
                <c:pt idx="85">
                  <c:v>60.062496320422312</c:v>
                </c:pt>
                <c:pt idx="86">
                  <c:v>60.15374576736999</c:v>
                </c:pt>
                <c:pt idx="87">
                  <c:v>60.18693046619078</c:v>
                </c:pt>
                <c:pt idx="88">
                  <c:v>60.152808080947445</c:v>
                </c:pt>
                <c:pt idx="89">
                  <c:v>60.147162301830477</c:v>
                </c:pt>
                <c:pt idx="90">
                  <c:v>60.141882565889155</c:v>
                </c:pt>
                <c:pt idx="91">
                  <c:v>60.083450814184381</c:v>
                </c:pt>
                <c:pt idx="92">
                  <c:v>59.975335677513861</c:v>
                </c:pt>
                <c:pt idx="93">
                  <c:v>59.996573346474499</c:v>
                </c:pt>
                <c:pt idx="94">
                  <c:v>60.026209747132732</c:v>
                </c:pt>
                <c:pt idx="95">
                  <c:v>60.048669338932008</c:v>
                </c:pt>
                <c:pt idx="96">
                  <c:v>60.052221998501373</c:v>
                </c:pt>
                <c:pt idx="97">
                  <c:v>59.991951872706395</c:v>
                </c:pt>
                <c:pt idx="98">
                  <c:v>60.016468661825975</c:v>
                </c:pt>
                <c:pt idx="99">
                  <c:v>59.980829533490365</c:v>
                </c:pt>
                <c:pt idx="100">
                  <c:v>59.941640860258147</c:v>
                </c:pt>
                <c:pt idx="101">
                  <c:v>59.967671372677344</c:v>
                </c:pt>
                <c:pt idx="102">
                  <c:v>79.552642749648939</c:v>
                </c:pt>
                <c:pt idx="103">
                  <c:v>84.477205596884048</c:v>
                </c:pt>
                <c:pt idx="104">
                  <c:v>83.395090174422279</c:v>
                </c:pt>
                <c:pt idx="105">
                  <c:v>81.747184932033917</c:v>
                </c:pt>
                <c:pt idx="106">
                  <c:v>81.187658658593989</c:v>
                </c:pt>
                <c:pt idx="107">
                  <c:v>80.78761315414296</c:v>
                </c:pt>
                <c:pt idx="108">
                  <c:v>80.533021990071433</c:v>
                </c:pt>
                <c:pt idx="109">
                  <c:v>80.278328456612897</c:v>
                </c:pt>
                <c:pt idx="110">
                  <c:v>80.078569715053689</c:v>
                </c:pt>
                <c:pt idx="111">
                  <c:v>80.175939437370872</c:v>
                </c:pt>
                <c:pt idx="112">
                  <c:v>80.201930267325892</c:v>
                </c:pt>
                <c:pt idx="113">
                  <c:v>80.202418427241028</c:v>
                </c:pt>
                <c:pt idx="114">
                  <c:v>80.209731291031389</c:v>
                </c:pt>
                <c:pt idx="115">
                  <c:v>80.355611263450371</c:v>
                </c:pt>
                <c:pt idx="116">
                  <c:v>80.356674642898881</c:v>
                </c:pt>
                <c:pt idx="117">
                  <c:v>80.376573603748071</c:v>
                </c:pt>
                <c:pt idx="118">
                  <c:v>80.434244479674845</c:v>
                </c:pt>
                <c:pt idx="119">
                  <c:v>80.380259082634552</c:v>
                </c:pt>
                <c:pt idx="120">
                  <c:v>80.361171838850737</c:v>
                </c:pt>
                <c:pt idx="121">
                  <c:v>80.385306655746518</c:v>
                </c:pt>
                <c:pt idx="122">
                  <c:v>80.398729590872861</c:v>
                </c:pt>
                <c:pt idx="123">
                  <c:v>80.419514382816828</c:v>
                </c:pt>
                <c:pt idx="124">
                  <c:v>80.427031423938928</c:v>
                </c:pt>
                <c:pt idx="125">
                  <c:v>80.356968031379282</c:v>
                </c:pt>
                <c:pt idx="126">
                  <c:v>80.342222521081354</c:v>
                </c:pt>
                <c:pt idx="127">
                  <c:v>80.446920138903337</c:v>
                </c:pt>
                <c:pt idx="128">
                  <c:v>80.468250362651759</c:v>
                </c:pt>
                <c:pt idx="129">
                  <c:v>80.430153804023035</c:v>
                </c:pt>
                <c:pt idx="130">
                  <c:v>80.425899024572175</c:v>
                </c:pt>
                <c:pt idx="131">
                  <c:v>80.483037192615058</c:v>
                </c:pt>
                <c:pt idx="132">
                  <c:v>80.364351120308982</c:v>
                </c:pt>
                <c:pt idx="133">
                  <c:v>80.294782026693369</c:v>
                </c:pt>
                <c:pt idx="134">
                  <c:v>80.346234417643572</c:v>
                </c:pt>
                <c:pt idx="135">
                  <c:v>80.430521835894112</c:v>
                </c:pt>
                <c:pt idx="136">
                  <c:v>80.525556231774019</c:v>
                </c:pt>
                <c:pt idx="137">
                  <c:v>80.445845738803811</c:v>
                </c:pt>
                <c:pt idx="138">
                  <c:v>80.441384686762916</c:v>
                </c:pt>
                <c:pt idx="139">
                  <c:v>80.492010646788373</c:v>
                </c:pt>
                <c:pt idx="140">
                  <c:v>80.431252167549829</c:v>
                </c:pt>
                <c:pt idx="141">
                  <c:v>80.467143183641127</c:v>
                </c:pt>
                <c:pt idx="142">
                  <c:v>80.506319713618979</c:v>
                </c:pt>
                <c:pt idx="143">
                  <c:v>80.515908872405518</c:v>
                </c:pt>
                <c:pt idx="144">
                  <c:v>80.450761774064389</c:v>
                </c:pt>
                <c:pt idx="145">
                  <c:v>80.464577969036327</c:v>
                </c:pt>
                <c:pt idx="146">
                  <c:v>80.488690996543269</c:v>
                </c:pt>
                <c:pt idx="147">
                  <c:v>80.515079143949109</c:v>
                </c:pt>
                <c:pt idx="148">
                  <c:v>80.543716504650789</c:v>
                </c:pt>
                <c:pt idx="149">
                  <c:v>80.580350934554389</c:v>
                </c:pt>
                <c:pt idx="150">
                  <c:v>80.48289783042928</c:v>
                </c:pt>
                <c:pt idx="151">
                  <c:v>80.521961977207127</c:v>
                </c:pt>
                <c:pt idx="152">
                  <c:v>80.635368370703844</c:v>
                </c:pt>
                <c:pt idx="153">
                  <c:v>80.562321944532272</c:v>
                </c:pt>
                <c:pt idx="154">
                  <c:v>80.580680117908869</c:v>
                </c:pt>
                <c:pt idx="155">
                  <c:v>80.513434198073639</c:v>
                </c:pt>
                <c:pt idx="156">
                  <c:v>80.497452506604589</c:v>
                </c:pt>
                <c:pt idx="157">
                  <c:v>80.485097662009778</c:v>
                </c:pt>
                <c:pt idx="158">
                  <c:v>80.4750151627089</c:v>
                </c:pt>
                <c:pt idx="159">
                  <c:v>80.319620951636395</c:v>
                </c:pt>
                <c:pt idx="160">
                  <c:v>80.366760067744579</c:v>
                </c:pt>
                <c:pt idx="161">
                  <c:v>80.313308627417143</c:v>
                </c:pt>
                <c:pt idx="162">
                  <c:v>80.353589896580047</c:v>
                </c:pt>
                <c:pt idx="163">
                  <c:v>80.481351473278593</c:v>
                </c:pt>
                <c:pt idx="164">
                  <c:v>80.521348631438343</c:v>
                </c:pt>
                <c:pt idx="165">
                  <c:v>80.472605156355428</c:v>
                </c:pt>
                <c:pt idx="166">
                  <c:v>80.464532161030874</c:v>
                </c:pt>
                <c:pt idx="167">
                  <c:v>80.426847634339282</c:v>
                </c:pt>
                <c:pt idx="168">
                  <c:v>80.533719815198452</c:v>
                </c:pt>
                <c:pt idx="169">
                  <c:v>80.436226643824227</c:v>
                </c:pt>
                <c:pt idx="170">
                  <c:v>80.486955270128405</c:v>
                </c:pt>
                <c:pt idx="171">
                  <c:v>88.078488901698535</c:v>
                </c:pt>
                <c:pt idx="172">
                  <c:v>92.373053682724048</c:v>
                </c:pt>
                <c:pt idx="173">
                  <c:v>93.711990421904432</c:v>
                </c:pt>
                <c:pt idx="174">
                  <c:v>92.611524425450227</c:v>
                </c:pt>
                <c:pt idx="175">
                  <c:v>92.139033934685798</c:v>
                </c:pt>
                <c:pt idx="176">
                  <c:v>91.410561443283527</c:v>
                </c:pt>
                <c:pt idx="177">
                  <c:v>90.981470293782749</c:v>
                </c:pt>
                <c:pt idx="178">
                  <c:v>90.514305858461171</c:v>
                </c:pt>
                <c:pt idx="179">
                  <c:v>90.450547596578858</c:v>
                </c:pt>
                <c:pt idx="180">
                  <c:v>90.378385330267989</c:v>
                </c:pt>
                <c:pt idx="181">
                  <c:v>90.204196390677993</c:v>
                </c:pt>
                <c:pt idx="182">
                  <c:v>90.140822611255203</c:v>
                </c:pt>
                <c:pt idx="183">
                  <c:v>90.22798710627994</c:v>
                </c:pt>
                <c:pt idx="184">
                  <c:v>90.260709886474558</c:v>
                </c:pt>
                <c:pt idx="185">
                  <c:v>90.218800358573958</c:v>
                </c:pt>
                <c:pt idx="186">
                  <c:v>90.265933795186612</c:v>
                </c:pt>
                <c:pt idx="187">
                  <c:v>90.257057267975327</c:v>
                </c:pt>
                <c:pt idx="188">
                  <c:v>90.158817055668237</c:v>
                </c:pt>
                <c:pt idx="189">
                  <c:v>90.123036442345509</c:v>
                </c:pt>
                <c:pt idx="190">
                  <c:v>90.303560119682757</c:v>
                </c:pt>
                <c:pt idx="191">
                  <c:v>90.232636067741652</c:v>
                </c:pt>
                <c:pt idx="192">
                  <c:v>90.182509134319758</c:v>
                </c:pt>
                <c:pt idx="193">
                  <c:v>90.232050069676873</c:v>
                </c:pt>
                <c:pt idx="194">
                  <c:v>90.291383998811696</c:v>
                </c:pt>
                <c:pt idx="195">
                  <c:v>90.282181195785796</c:v>
                </c:pt>
                <c:pt idx="196">
                  <c:v>90.308246972779443</c:v>
                </c:pt>
                <c:pt idx="197">
                  <c:v>90.28034284084967</c:v>
                </c:pt>
                <c:pt idx="198">
                  <c:v>90.339242584517677</c:v>
                </c:pt>
                <c:pt idx="199">
                  <c:v>90.231028177685786</c:v>
                </c:pt>
                <c:pt idx="200">
                  <c:v>90.335160123880925</c:v>
                </c:pt>
                <c:pt idx="201">
                  <c:v>90.37708866521686</c:v>
                </c:pt>
                <c:pt idx="202">
                  <c:v>90.36908418163317</c:v>
                </c:pt>
                <c:pt idx="203">
                  <c:v>90.300304255568449</c:v>
                </c:pt>
                <c:pt idx="204">
                  <c:v>90.44021507983831</c:v>
                </c:pt>
                <c:pt idx="205">
                  <c:v>90.301314837135379</c:v>
                </c:pt>
                <c:pt idx="206">
                  <c:v>90.511531112573735</c:v>
                </c:pt>
                <c:pt idx="207">
                  <c:v>90.449456533332565</c:v>
                </c:pt>
                <c:pt idx="208">
                  <c:v>90.501548456605988</c:v>
                </c:pt>
                <c:pt idx="209">
                  <c:v>90.364542148131449</c:v>
                </c:pt>
                <c:pt idx="210">
                  <c:v>90.404176938594858</c:v>
                </c:pt>
                <c:pt idx="211">
                  <c:v>90.484021876279542</c:v>
                </c:pt>
                <c:pt idx="212">
                  <c:v>90.488753568150244</c:v>
                </c:pt>
                <c:pt idx="213">
                  <c:v>90.518563300537892</c:v>
                </c:pt>
                <c:pt idx="214">
                  <c:v>90.485974542422895</c:v>
                </c:pt>
                <c:pt idx="215">
                  <c:v>90.481573584030627</c:v>
                </c:pt>
                <c:pt idx="216">
                  <c:v>90.477196102757958</c:v>
                </c:pt>
                <c:pt idx="217">
                  <c:v>90.51134775109216</c:v>
                </c:pt>
                <c:pt idx="218">
                  <c:v>90.407839498114271</c:v>
                </c:pt>
                <c:pt idx="219">
                  <c:v>90.372485794972349</c:v>
                </c:pt>
                <c:pt idx="220">
                  <c:v>90.436550750326063</c:v>
                </c:pt>
                <c:pt idx="221">
                  <c:v>90.502814471691408</c:v>
                </c:pt>
                <c:pt idx="222">
                  <c:v>90.5406667198462</c:v>
                </c:pt>
                <c:pt idx="223">
                  <c:v>90.54432020350464</c:v>
                </c:pt>
                <c:pt idx="224">
                  <c:v>90.518839483384838</c:v>
                </c:pt>
                <c:pt idx="225">
                  <c:v>90.431400914615097</c:v>
                </c:pt>
                <c:pt idx="226">
                  <c:v>90.507139766675266</c:v>
                </c:pt>
                <c:pt idx="227">
                  <c:v>90.5004488421731</c:v>
                </c:pt>
                <c:pt idx="228">
                  <c:v>90.491187164661</c:v>
                </c:pt>
                <c:pt idx="229">
                  <c:v>90.545136057788596</c:v>
                </c:pt>
                <c:pt idx="230">
                  <c:v>90.553807303977479</c:v>
                </c:pt>
                <c:pt idx="231">
                  <c:v>90.641138264778661</c:v>
                </c:pt>
                <c:pt idx="232">
                  <c:v>90.601085559705808</c:v>
                </c:pt>
                <c:pt idx="233">
                  <c:v>90.555288223645718</c:v>
                </c:pt>
                <c:pt idx="234">
                  <c:v>90.524967394455757</c:v>
                </c:pt>
                <c:pt idx="235">
                  <c:v>90.491872206741519</c:v>
                </c:pt>
                <c:pt idx="236">
                  <c:v>90.528545681561582</c:v>
                </c:pt>
                <c:pt idx="237">
                  <c:v>90.576130725474258</c:v>
                </c:pt>
                <c:pt idx="238">
                  <c:v>93.236868988758147</c:v>
                </c:pt>
                <c:pt idx="239">
                  <c:v>97.990519583479127</c:v>
                </c:pt>
                <c:pt idx="240">
                  <c:v>100.19759325151273</c:v>
                </c:pt>
                <c:pt idx="241">
                  <c:v>100.49762056256863</c:v>
                </c:pt>
                <c:pt idx="242">
                  <c:v>100.6796020576363</c:v>
                </c:pt>
                <c:pt idx="243">
                  <c:v>100.68773930450755</c:v>
                </c:pt>
                <c:pt idx="244">
                  <c:v>100.67398946619898</c:v>
                </c:pt>
                <c:pt idx="245">
                  <c:v>100.68809345563598</c:v>
                </c:pt>
                <c:pt idx="246">
                  <c:v>100.70605768468471</c:v>
                </c:pt>
                <c:pt idx="247">
                  <c:v>100.73880505020247</c:v>
                </c:pt>
                <c:pt idx="248">
                  <c:v>100.65037778324505</c:v>
                </c:pt>
                <c:pt idx="249">
                  <c:v>100.68462347968574</c:v>
                </c:pt>
                <c:pt idx="250">
                  <c:v>100.66710805245853</c:v>
                </c:pt>
                <c:pt idx="251">
                  <c:v>100.66191437106424</c:v>
                </c:pt>
                <c:pt idx="252">
                  <c:v>100.64992772501986</c:v>
                </c:pt>
                <c:pt idx="253">
                  <c:v>100.67971445399805</c:v>
                </c:pt>
                <c:pt idx="254">
                  <c:v>100.60789328387699</c:v>
                </c:pt>
                <c:pt idx="255">
                  <c:v>100.59793207138543</c:v>
                </c:pt>
                <c:pt idx="256">
                  <c:v>100.57795514193317</c:v>
                </c:pt>
                <c:pt idx="257">
                  <c:v>100.57829089950104</c:v>
                </c:pt>
                <c:pt idx="258">
                  <c:v>100.60725338537173</c:v>
                </c:pt>
                <c:pt idx="259">
                  <c:v>100.52442453096965</c:v>
                </c:pt>
                <c:pt idx="260">
                  <c:v>100.59828403627657</c:v>
                </c:pt>
                <c:pt idx="261">
                  <c:v>100.51658544750519</c:v>
                </c:pt>
                <c:pt idx="262">
                  <c:v>100.55375388869712</c:v>
                </c:pt>
                <c:pt idx="263">
                  <c:v>100.50703190556267</c:v>
                </c:pt>
                <c:pt idx="264">
                  <c:v>100.50951434084072</c:v>
                </c:pt>
                <c:pt idx="265">
                  <c:v>100.49023013398858</c:v>
                </c:pt>
                <c:pt idx="266">
                  <c:v>100.57161108320349</c:v>
                </c:pt>
                <c:pt idx="267">
                  <c:v>100.37138520384345</c:v>
                </c:pt>
                <c:pt idx="268">
                  <c:v>100.50081759738021</c:v>
                </c:pt>
                <c:pt idx="269">
                  <c:v>100.4913764047256</c:v>
                </c:pt>
                <c:pt idx="270">
                  <c:v>100.47379047602855</c:v>
                </c:pt>
                <c:pt idx="271">
                  <c:v>100.53412208610581</c:v>
                </c:pt>
                <c:pt idx="272">
                  <c:v>100.57255086851075</c:v>
                </c:pt>
                <c:pt idx="273">
                  <c:v>100.54518091071242</c:v>
                </c:pt>
                <c:pt idx="274">
                  <c:v>100.59878758680603</c:v>
                </c:pt>
                <c:pt idx="275">
                  <c:v>100.49877827367743</c:v>
                </c:pt>
                <c:pt idx="276">
                  <c:v>100.56476973328036</c:v>
                </c:pt>
                <c:pt idx="277">
                  <c:v>100.51508065616235</c:v>
                </c:pt>
                <c:pt idx="278">
                  <c:v>100.48123213237675</c:v>
                </c:pt>
                <c:pt idx="279">
                  <c:v>100.39932222924459</c:v>
                </c:pt>
                <c:pt idx="280">
                  <c:v>100.42966624113363</c:v>
                </c:pt>
                <c:pt idx="281">
                  <c:v>100.44985565216822</c:v>
                </c:pt>
                <c:pt idx="282">
                  <c:v>100.48520726745041</c:v>
                </c:pt>
                <c:pt idx="283">
                  <c:v>100.47226022195171</c:v>
                </c:pt>
                <c:pt idx="284">
                  <c:v>100.46620327958969</c:v>
                </c:pt>
                <c:pt idx="285">
                  <c:v>100.49906696076374</c:v>
                </c:pt>
                <c:pt idx="286">
                  <c:v>100.51988275112311</c:v>
                </c:pt>
                <c:pt idx="287">
                  <c:v>100.48993605356289</c:v>
                </c:pt>
                <c:pt idx="288">
                  <c:v>100.55432276573686</c:v>
                </c:pt>
                <c:pt idx="289">
                  <c:v>100.48420248146952</c:v>
                </c:pt>
                <c:pt idx="290">
                  <c:v>100.44415746839003</c:v>
                </c:pt>
                <c:pt idx="291">
                  <c:v>100.38353065948505</c:v>
                </c:pt>
                <c:pt idx="292">
                  <c:v>100.45599172020898</c:v>
                </c:pt>
                <c:pt idx="293">
                  <c:v>100.81059198597352</c:v>
                </c:pt>
                <c:pt idx="294">
                  <c:v>100.64916064951946</c:v>
                </c:pt>
                <c:pt idx="295">
                  <c:v>100.76810010000871</c:v>
                </c:pt>
                <c:pt idx="296">
                  <c:v>100.96779956079072</c:v>
                </c:pt>
                <c:pt idx="297">
                  <c:v>100.94582511761328</c:v>
                </c:pt>
                <c:pt idx="298">
                  <c:v>100.95042774464062</c:v>
                </c:pt>
                <c:pt idx="299">
                  <c:v>100.77371362580456</c:v>
                </c:pt>
                <c:pt idx="300">
                  <c:v>100.74355138874942</c:v>
                </c:pt>
              </c:numCache>
            </c:numRef>
          </c:xVal>
          <c:yVal>
            <c:numRef>
              <c:f>'Ground Run'!$D$3:$D$303</c:f>
              <c:numCache>
                <c:formatCode>General</c:formatCode>
                <c:ptCount val="301"/>
                <c:pt idx="0">
                  <c:v>0.99699344132239731</c:v>
                </c:pt>
                <c:pt idx="1">
                  <c:v>0.99700197742386165</c:v>
                </c:pt>
                <c:pt idx="2">
                  <c:v>0.99700111796156121</c:v>
                </c:pt>
                <c:pt idx="3">
                  <c:v>0.99701317313553117</c:v>
                </c:pt>
                <c:pt idx="4">
                  <c:v>0.99701420492551029</c:v>
                </c:pt>
                <c:pt idx="5">
                  <c:v>0.99701592185058641</c:v>
                </c:pt>
                <c:pt idx="6">
                  <c:v>0.99701082193064738</c:v>
                </c:pt>
                <c:pt idx="7">
                  <c:v>0.99701714554976029</c:v>
                </c:pt>
                <c:pt idx="8">
                  <c:v>0.99701980555729453</c:v>
                </c:pt>
                <c:pt idx="9">
                  <c:v>0.99701723676093057</c:v>
                </c:pt>
                <c:pt idx="10">
                  <c:v>0.99702928458247264</c:v>
                </c:pt>
                <c:pt idx="11">
                  <c:v>0.99703219332120918</c:v>
                </c:pt>
                <c:pt idx="12">
                  <c:v>0.99702391880440133</c:v>
                </c:pt>
                <c:pt idx="13">
                  <c:v>0.99706837050676356</c:v>
                </c:pt>
                <c:pt idx="14">
                  <c:v>0.99703954031924158</c:v>
                </c:pt>
                <c:pt idx="15">
                  <c:v>0.9970390931219465</c:v>
                </c:pt>
                <c:pt idx="16">
                  <c:v>0.99704191478145887</c:v>
                </c:pt>
                <c:pt idx="17">
                  <c:v>0.99706871509659489</c:v>
                </c:pt>
                <c:pt idx="18">
                  <c:v>0.99703502612846062</c:v>
                </c:pt>
                <c:pt idx="19">
                  <c:v>0.99702784243934073</c:v>
                </c:pt>
                <c:pt idx="20">
                  <c:v>0.99703653696201433</c:v>
                </c:pt>
                <c:pt idx="21">
                  <c:v>0.99703614268105556</c:v>
                </c:pt>
                <c:pt idx="22">
                  <c:v>0.99703805637168263</c:v>
                </c:pt>
                <c:pt idx="23">
                  <c:v>0.99703090661367677</c:v>
                </c:pt>
                <c:pt idx="24">
                  <c:v>0.9970379693675363</c:v>
                </c:pt>
                <c:pt idx="25">
                  <c:v>0.99703208933147358</c:v>
                </c:pt>
                <c:pt idx="26">
                  <c:v>0.99703680408160456</c:v>
                </c:pt>
                <c:pt idx="27">
                  <c:v>0.99707816430576457</c:v>
                </c:pt>
                <c:pt idx="28">
                  <c:v>0.99704524839152164</c:v>
                </c:pt>
                <c:pt idx="29">
                  <c:v>0.9970481294705491</c:v>
                </c:pt>
                <c:pt idx="30">
                  <c:v>0.9970729694986733</c:v>
                </c:pt>
                <c:pt idx="31">
                  <c:v>0.99703742237529924</c:v>
                </c:pt>
                <c:pt idx="32">
                  <c:v>0.99704187055630877</c:v>
                </c:pt>
                <c:pt idx="33">
                  <c:v>0.99703188611130489</c:v>
                </c:pt>
                <c:pt idx="34">
                  <c:v>0.99703612916153317</c:v>
                </c:pt>
                <c:pt idx="35">
                  <c:v>0.99703615516144073</c:v>
                </c:pt>
                <c:pt idx="36">
                  <c:v>0.99706607205324249</c:v>
                </c:pt>
                <c:pt idx="37">
                  <c:v>0.99703168275974097</c:v>
                </c:pt>
                <c:pt idx="38">
                  <c:v>0.99677671445945371</c:v>
                </c:pt>
                <c:pt idx="39">
                  <c:v>0.99223998419713944</c:v>
                </c:pt>
                <c:pt idx="40">
                  <c:v>1.0036060907991518</c:v>
                </c:pt>
                <c:pt idx="41">
                  <c:v>0.9943676779821512</c:v>
                </c:pt>
                <c:pt idx="42">
                  <c:v>0.99508432706116046</c:v>
                </c:pt>
                <c:pt idx="43">
                  <c:v>0.99514132201954975</c:v>
                </c:pt>
                <c:pt idx="44">
                  <c:v>0.99308022804805152</c:v>
                </c:pt>
                <c:pt idx="45">
                  <c:v>0.99459702340054523</c:v>
                </c:pt>
                <c:pt idx="46">
                  <c:v>0.99482154073197449</c:v>
                </c:pt>
                <c:pt idx="47">
                  <c:v>0.99477417792359124</c:v>
                </c:pt>
                <c:pt idx="48">
                  <c:v>0.99517543004804165</c:v>
                </c:pt>
                <c:pt idx="49">
                  <c:v>0.99521913978437859</c:v>
                </c:pt>
                <c:pt idx="50">
                  <c:v>0.98665454738578162</c:v>
                </c:pt>
                <c:pt idx="51">
                  <c:v>0.9946530119900826</c:v>
                </c:pt>
                <c:pt idx="52">
                  <c:v>0.99474430259210456</c:v>
                </c:pt>
                <c:pt idx="53">
                  <c:v>0.99481692160445057</c:v>
                </c:pt>
                <c:pt idx="54">
                  <c:v>0.99489224938983845</c:v>
                </c:pt>
                <c:pt idx="55">
                  <c:v>0.99496179170999255</c:v>
                </c:pt>
                <c:pt idx="56">
                  <c:v>0.99493109131780155</c:v>
                </c:pt>
                <c:pt idx="57">
                  <c:v>0.99493068844359933</c:v>
                </c:pt>
                <c:pt idx="58">
                  <c:v>0.99494405581579315</c:v>
                </c:pt>
                <c:pt idx="59">
                  <c:v>0.99496959808290009</c:v>
                </c:pt>
                <c:pt idx="60">
                  <c:v>0.99494812593968041</c:v>
                </c:pt>
                <c:pt idx="61">
                  <c:v>0.9949305034399103</c:v>
                </c:pt>
                <c:pt idx="62">
                  <c:v>0.99492806355579266</c:v>
                </c:pt>
                <c:pt idx="63">
                  <c:v>0.99495461378630834</c:v>
                </c:pt>
                <c:pt idx="64">
                  <c:v>0.994935049607787</c:v>
                </c:pt>
                <c:pt idx="65">
                  <c:v>0.99491852872347408</c:v>
                </c:pt>
                <c:pt idx="66">
                  <c:v>0.9949642856498665</c:v>
                </c:pt>
                <c:pt idx="67">
                  <c:v>0.99496619112583551</c:v>
                </c:pt>
                <c:pt idx="68">
                  <c:v>0.99494619699514719</c:v>
                </c:pt>
                <c:pt idx="69">
                  <c:v>0.99494540191432068</c:v>
                </c:pt>
                <c:pt idx="70">
                  <c:v>0.9949283937260065</c:v>
                </c:pt>
                <c:pt idx="71">
                  <c:v>0.99494808242230903</c:v>
                </c:pt>
                <c:pt idx="72">
                  <c:v>0.99494427845130262</c:v>
                </c:pt>
                <c:pt idx="73">
                  <c:v>0.99493975694762438</c:v>
                </c:pt>
                <c:pt idx="74">
                  <c:v>0.994937199232237</c:v>
                </c:pt>
                <c:pt idx="75">
                  <c:v>0.9949284819123051</c:v>
                </c:pt>
                <c:pt idx="76">
                  <c:v>0.99492871120269799</c:v>
                </c:pt>
                <c:pt idx="77">
                  <c:v>0.9949308510860585</c:v>
                </c:pt>
                <c:pt idx="78">
                  <c:v>0.99494649693610671</c:v>
                </c:pt>
                <c:pt idx="79">
                  <c:v>0.99493399954063988</c:v>
                </c:pt>
                <c:pt idx="80">
                  <c:v>0.99492308834252818</c:v>
                </c:pt>
                <c:pt idx="81">
                  <c:v>0.99492863723629121</c:v>
                </c:pt>
                <c:pt idx="82">
                  <c:v>0.9949168667909517</c:v>
                </c:pt>
                <c:pt idx="83">
                  <c:v>0.9949250908666275</c:v>
                </c:pt>
                <c:pt idx="84">
                  <c:v>0.9949175629307192</c:v>
                </c:pt>
                <c:pt idx="85">
                  <c:v>0.99492368587218216</c:v>
                </c:pt>
                <c:pt idx="86">
                  <c:v>0.9948946510316391</c:v>
                </c:pt>
                <c:pt idx="87">
                  <c:v>0.99488942159566818</c:v>
                </c:pt>
                <c:pt idx="88">
                  <c:v>0.99491182615607865</c:v>
                </c:pt>
                <c:pt idx="89">
                  <c:v>0.99490373156237877</c:v>
                </c:pt>
                <c:pt idx="90">
                  <c:v>0.99490671764588356</c:v>
                </c:pt>
                <c:pt idx="91">
                  <c:v>0.99491266487368857</c:v>
                </c:pt>
                <c:pt idx="92">
                  <c:v>0.99492929558680965</c:v>
                </c:pt>
                <c:pt idx="93">
                  <c:v>0.99493283903027552</c:v>
                </c:pt>
                <c:pt idx="94">
                  <c:v>0.9949145019224821</c:v>
                </c:pt>
                <c:pt idx="95">
                  <c:v>0.99490987444944434</c:v>
                </c:pt>
                <c:pt idx="96">
                  <c:v>0.99490395266899179</c:v>
                </c:pt>
                <c:pt idx="97">
                  <c:v>0.9949390935054796</c:v>
                </c:pt>
                <c:pt idx="98">
                  <c:v>0.99493368963774875</c:v>
                </c:pt>
                <c:pt idx="99">
                  <c:v>0.99493513477881201</c:v>
                </c:pt>
                <c:pt idx="100">
                  <c:v>0.99494255365093953</c:v>
                </c:pt>
                <c:pt idx="101">
                  <c:v>0.9949426926217626</c:v>
                </c:pt>
                <c:pt idx="102">
                  <c:v>0.98669591160961845</c:v>
                </c:pt>
                <c:pt idx="103">
                  <c:v>0.98308728608846718</c:v>
                </c:pt>
                <c:pt idx="104">
                  <c:v>0.98381367816910192</c:v>
                </c:pt>
                <c:pt idx="105">
                  <c:v>0.98497386377107121</c:v>
                </c:pt>
                <c:pt idx="106">
                  <c:v>0.98540863135516166</c:v>
                </c:pt>
                <c:pt idx="107">
                  <c:v>0.98564669833218665</c:v>
                </c:pt>
                <c:pt idx="108">
                  <c:v>0.98583177927205157</c:v>
                </c:pt>
                <c:pt idx="109">
                  <c:v>0.98598596593441856</c:v>
                </c:pt>
                <c:pt idx="110">
                  <c:v>0.98613193281934008</c:v>
                </c:pt>
                <c:pt idx="111">
                  <c:v>0.98607775888515259</c:v>
                </c:pt>
                <c:pt idx="112">
                  <c:v>0.98605346103421532</c:v>
                </c:pt>
                <c:pt idx="113">
                  <c:v>0.98605475390015251</c:v>
                </c:pt>
                <c:pt idx="114">
                  <c:v>0.98605417096509751</c:v>
                </c:pt>
                <c:pt idx="115">
                  <c:v>0.98594952353960064</c:v>
                </c:pt>
                <c:pt idx="116">
                  <c:v>0.98595464046579073</c:v>
                </c:pt>
                <c:pt idx="117">
                  <c:v>0.98594248755847747</c:v>
                </c:pt>
                <c:pt idx="118">
                  <c:v>0.98590299900392131</c:v>
                </c:pt>
                <c:pt idx="119">
                  <c:v>0.98592491489707779</c:v>
                </c:pt>
                <c:pt idx="120">
                  <c:v>0.98593817203404066</c:v>
                </c:pt>
                <c:pt idx="121">
                  <c:v>0.98594294837774055</c:v>
                </c:pt>
                <c:pt idx="122">
                  <c:v>0.98593888154565656</c:v>
                </c:pt>
                <c:pt idx="123">
                  <c:v>0.98589800427034524</c:v>
                </c:pt>
                <c:pt idx="124">
                  <c:v>0.9858927904178445</c:v>
                </c:pt>
                <c:pt idx="125">
                  <c:v>0.98594102630227964</c:v>
                </c:pt>
                <c:pt idx="126">
                  <c:v>0.9859638147179417</c:v>
                </c:pt>
                <c:pt idx="127">
                  <c:v>0.98588924446296411</c:v>
                </c:pt>
                <c:pt idx="128">
                  <c:v>0.98587329377515376</c:v>
                </c:pt>
                <c:pt idx="129">
                  <c:v>0.98590079385731566</c:v>
                </c:pt>
                <c:pt idx="130">
                  <c:v>0.98589637984318512</c:v>
                </c:pt>
                <c:pt idx="131">
                  <c:v>0.98584876361029861</c:v>
                </c:pt>
                <c:pt idx="132">
                  <c:v>0.98595021965919016</c:v>
                </c:pt>
                <c:pt idx="133">
                  <c:v>0.98597085039649146</c:v>
                </c:pt>
                <c:pt idx="134">
                  <c:v>0.98594920162555466</c:v>
                </c:pt>
                <c:pt idx="135">
                  <c:v>0.98589286605761228</c:v>
                </c:pt>
                <c:pt idx="136">
                  <c:v>0.98587013185064376</c:v>
                </c:pt>
                <c:pt idx="137">
                  <c:v>0.98589988475199231</c:v>
                </c:pt>
                <c:pt idx="138">
                  <c:v>0.98588598638328684</c:v>
                </c:pt>
                <c:pt idx="139">
                  <c:v>0.98585677478162737</c:v>
                </c:pt>
                <c:pt idx="140">
                  <c:v>0.98591825960047863</c:v>
                </c:pt>
                <c:pt idx="141">
                  <c:v>0.98587830055558501</c:v>
                </c:pt>
                <c:pt idx="142">
                  <c:v>0.98585510531685716</c:v>
                </c:pt>
                <c:pt idx="143">
                  <c:v>0.98584548504450564</c:v>
                </c:pt>
                <c:pt idx="144">
                  <c:v>0.98589100588551704</c:v>
                </c:pt>
                <c:pt idx="145">
                  <c:v>0.98587461355355277</c:v>
                </c:pt>
                <c:pt idx="146">
                  <c:v>0.98587345985971242</c:v>
                </c:pt>
                <c:pt idx="147">
                  <c:v>0.98585096033773356</c:v>
                </c:pt>
                <c:pt idx="148">
                  <c:v>0.98583493174001258</c:v>
                </c:pt>
                <c:pt idx="149">
                  <c:v>0.98581695984621631</c:v>
                </c:pt>
                <c:pt idx="150">
                  <c:v>0.98588925832460361</c:v>
                </c:pt>
                <c:pt idx="151">
                  <c:v>0.98586425584824156</c:v>
                </c:pt>
                <c:pt idx="152">
                  <c:v>0.98576324141672256</c:v>
                </c:pt>
                <c:pt idx="153">
                  <c:v>0.98582615490193271</c:v>
                </c:pt>
                <c:pt idx="154">
                  <c:v>0.98581649216610978</c:v>
                </c:pt>
                <c:pt idx="155">
                  <c:v>0.98587828337273042</c:v>
                </c:pt>
                <c:pt idx="156">
                  <c:v>0.98585520235253365</c:v>
                </c:pt>
                <c:pt idx="157">
                  <c:v>0.98586054084309149</c:v>
                </c:pt>
                <c:pt idx="158">
                  <c:v>0.98586186806258513</c:v>
                </c:pt>
                <c:pt idx="159">
                  <c:v>0.98593248078939522</c:v>
                </c:pt>
                <c:pt idx="160">
                  <c:v>0.98591461365981958</c:v>
                </c:pt>
                <c:pt idx="161">
                  <c:v>0.98598291895435286</c:v>
                </c:pt>
                <c:pt idx="162">
                  <c:v>0.98597024281682988</c:v>
                </c:pt>
                <c:pt idx="163">
                  <c:v>0.98586617490137995</c:v>
                </c:pt>
                <c:pt idx="164">
                  <c:v>0.98584721028171662</c:v>
                </c:pt>
                <c:pt idx="165">
                  <c:v>0.98587527740045622</c:v>
                </c:pt>
                <c:pt idx="166">
                  <c:v>0.98588586242690768</c:v>
                </c:pt>
                <c:pt idx="167">
                  <c:v>0.98590721966771833</c:v>
                </c:pt>
                <c:pt idx="168">
                  <c:v>0.98584060132320062</c:v>
                </c:pt>
                <c:pt idx="169">
                  <c:v>0.98590759233796155</c:v>
                </c:pt>
                <c:pt idx="170">
                  <c:v>0.98585860758444444</c:v>
                </c:pt>
                <c:pt idx="171">
                  <c:v>0.98033199566398055</c:v>
                </c:pt>
                <c:pt idx="172">
                  <c:v>0.97640394751914861</c:v>
                </c:pt>
                <c:pt idx="173">
                  <c:v>0.97489608915700643</c:v>
                </c:pt>
                <c:pt idx="174">
                  <c:v>0.97614045720000353</c:v>
                </c:pt>
                <c:pt idx="175">
                  <c:v>0.97661836073349373</c:v>
                </c:pt>
                <c:pt idx="176">
                  <c:v>0.97731628016388705</c:v>
                </c:pt>
                <c:pt idx="177">
                  <c:v>0.97772416883102298</c:v>
                </c:pt>
                <c:pt idx="178">
                  <c:v>0.97817253259284065</c:v>
                </c:pt>
                <c:pt idx="179">
                  <c:v>0.97824313418760622</c:v>
                </c:pt>
                <c:pt idx="180">
                  <c:v>0.97829393949734733</c:v>
                </c:pt>
                <c:pt idx="181">
                  <c:v>0.97847783829506862</c:v>
                </c:pt>
                <c:pt idx="182">
                  <c:v>0.97852461202246244</c:v>
                </c:pt>
                <c:pt idx="183">
                  <c:v>0.97845124016054275</c:v>
                </c:pt>
                <c:pt idx="184">
                  <c:v>0.97840994552118665</c:v>
                </c:pt>
                <c:pt idx="185">
                  <c:v>0.97846065369809676</c:v>
                </c:pt>
                <c:pt idx="186">
                  <c:v>0.97842117241383753</c:v>
                </c:pt>
                <c:pt idx="187">
                  <c:v>0.9784227993682475</c:v>
                </c:pt>
                <c:pt idx="188">
                  <c:v>0.97851491720243977</c:v>
                </c:pt>
                <c:pt idx="189">
                  <c:v>0.97854584536833134</c:v>
                </c:pt>
                <c:pt idx="190">
                  <c:v>0.97837767455532165</c:v>
                </c:pt>
                <c:pt idx="191">
                  <c:v>0.97843501575156488</c:v>
                </c:pt>
                <c:pt idx="192">
                  <c:v>0.97849146784582264</c:v>
                </c:pt>
                <c:pt idx="193">
                  <c:v>0.97844195051654181</c:v>
                </c:pt>
                <c:pt idx="194">
                  <c:v>0.97837900687266166</c:v>
                </c:pt>
                <c:pt idx="195">
                  <c:v>0.97839607104318538</c:v>
                </c:pt>
                <c:pt idx="196">
                  <c:v>0.97836489164408436</c:v>
                </c:pt>
                <c:pt idx="197">
                  <c:v>0.97839153678996693</c:v>
                </c:pt>
                <c:pt idx="198">
                  <c:v>0.9783269125647962</c:v>
                </c:pt>
                <c:pt idx="199">
                  <c:v>0.97845208845965537</c:v>
                </c:pt>
                <c:pt idx="200">
                  <c:v>0.97833155531032501</c:v>
                </c:pt>
                <c:pt idx="201">
                  <c:v>0.9783066179067007</c:v>
                </c:pt>
                <c:pt idx="202">
                  <c:v>0.97832981308465516</c:v>
                </c:pt>
                <c:pt idx="203">
                  <c:v>0.97840372283247978</c:v>
                </c:pt>
                <c:pt idx="204">
                  <c:v>0.97824430677080465</c:v>
                </c:pt>
                <c:pt idx="205">
                  <c:v>0.97840065206628424</c:v>
                </c:pt>
                <c:pt idx="206">
                  <c:v>0.97819852765094462</c:v>
                </c:pt>
                <c:pt idx="207">
                  <c:v>0.9782492987592537</c:v>
                </c:pt>
                <c:pt idx="208">
                  <c:v>0.97819199035238191</c:v>
                </c:pt>
                <c:pt idx="209">
                  <c:v>0.97833782692346505</c:v>
                </c:pt>
                <c:pt idx="210">
                  <c:v>0.97828268538584451</c:v>
                </c:pt>
                <c:pt idx="211">
                  <c:v>0.97822306022265859</c:v>
                </c:pt>
                <c:pt idx="212">
                  <c:v>0.97823306746044869</c:v>
                </c:pt>
                <c:pt idx="213">
                  <c:v>0.97819131193349784</c:v>
                </c:pt>
                <c:pt idx="214">
                  <c:v>0.97819590972376214</c:v>
                </c:pt>
                <c:pt idx="215">
                  <c:v>0.97819453299808756</c:v>
                </c:pt>
                <c:pt idx="216">
                  <c:v>0.97822896235601964</c:v>
                </c:pt>
                <c:pt idx="217">
                  <c:v>0.97819222437105269</c:v>
                </c:pt>
                <c:pt idx="218">
                  <c:v>0.97828134117150822</c:v>
                </c:pt>
                <c:pt idx="219">
                  <c:v>0.9782969238041036</c:v>
                </c:pt>
                <c:pt idx="220">
                  <c:v>0.97826172994034355</c:v>
                </c:pt>
                <c:pt idx="221">
                  <c:v>0.97819271087465809</c:v>
                </c:pt>
                <c:pt idx="222">
                  <c:v>0.97817786947220253</c:v>
                </c:pt>
                <c:pt idx="223">
                  <c:v>0.97816330880302349</c:v>
                </c:pt>
                <c:pt idx="224">
                  <c:v>0.97820424876938694</c:v>
                </c:pt>
                <c:pt idx="225">
                  <c:v>0.97830961015344431</c:v>
                </c:pt>
                <c:pt idx="226">
                  <c:v>0.97821433905433208</c:v>
                </c:pt>
                <c:pt idx="227">
                  <c:v>0.97821093307021667</c:v>
                </c:pt>
                <c:pt idx="228">
                  <c:v>0.97821338387695778</c:v>
                </c:pt>
                <c:pt idx="229">
                  <c:v>0.97818371086213318</c:v>
                </c:pt>
                <c:pt idx="230">
                  <c:v>0.9781573966144107</c:v>
                </c:pt>
                <c:pt idx="231">
                  <c:v>0.97809905078209292</c:v>
                </c:pt>
                <c:pt idx="232">
                  <c:v>0.9781015445449146</c:v>
                </c:pt>
                <c:pt idx="233">
                  <c:v>0.97816114579579738</c:v>
                </c:pt>
                <c:pt idx="234">
                  <c:v>0.97818718154392259</c:v>
                </c:pt>
                <c:pt idx="235">
                  <c:v>0.97822737301871765</c:v>
                </c:pt>
                <c:pt idx="236">
                  <c:v>0.97819695117640471</c:v>
                </c:pt>
                <c:pt idx="237">
                  <c:v>0.97813684531758904</c:v>
                </c:pt>
                <c:pt idx="238">
                  <c:v>0.9755743154359211</c:v>
                </c:pt>
                <c:pt idx="239">
                  <c:v>0.97089701746995172</c:v>
                </c:pt>
                <c:pt idx="240">
                  <c:v>0.96897585585671664</c:v>
                </c:pt>
                <c:pt idx="241">
                  <c:v>0.96873683110373165</c:v>
                </c:pt>
                <c:pt idx="242">
                  <c:v>0.96857758183207066</c:v>
                </c:pt>
                <c:pt idx="243">
                  <c:v>0.96856916927423731</c:v>
                </c:pt>
                <c:pt idx="244">
                  <c:v>0.96858235479340549</c:v>
                </c:pt>
                <c:pt idx="245">
                  <c:v>0.96857021328065462</c:v>
                </c:pt>
                <c:pt idx="246">
                  <c:v>0.96855659242252501</c:v>
                </c:pt>
                <c:pt idx="247">
                  <c:v>0.96853071156979964</c:v>
                </c:pt>
                <c:pt idx="248">
                  <c:v>0.96859954356200384</c:v>
                </c:pt>
                <c:pt idx="249">
                  <c:v>0.96857283433476005</c:v>
                </c:pt>
                <c:pt idx="250">
                  <c:v>0.96858744072062408</c:v>
                </c:pt>
                <c:pt idx="251">
                  <c:v>0.96858909004527383</c:v>
                </c:pt>
                <c:pt idx="252">
                  <c:v>0.96860139949595025</c:v>
                </c:pt>
                <c:pt idx="253">
                  <c:v>0.96857675131846577</c:v>
                </c:pt>
                <c:pt idx="254">
                  <c:v>0.96864366801229773</c:v>
                </c:pt>
                <c:pt idx="255">
                  <c:v>0.96865274853405969</c:v>
                </c:pt>
                <c:pt idx="256">
                  <c:v>0.96866564728518434</c:v>
                </c:pt>
                <c:pt idx="257">
                  <c:v>0.9686670105125218</c:v>
                </c:pt>
                <c:pt idx="258">
                  <c:v>0.96863436447419549</c:v>
                </c:pt>
                <c:pt idx="259">
                  <c:v>0.9687125591876764</c:v>
                </c:pt>
                <c:pt idx="260">
                  <c:v>0.96865134495635519</c:v>
                </c:pt>
                <c:pt idx="261">
                  <c:v>0.96871875567880605</c:v>
                </c:pt>
                <c:pt idx="262">
                  <c:v>0.96868895933208365</c:v>
                </c:pt>
                <c:pt idx="263">
                  <c:v>0.96872692220812906</c:v>
                </c:pt>
                <c:pt idx="264">
                  <c:v>0.96872554575015968</c:v>
                </c:pt>
                <c:pt idx="265">
                  <c:v>0.96873850420837992</c:v>
                </c:pt>
                <c:pt idx="266">
                  <c:v>0.96867597386412474</c:v>
                </c:pt>
                <c:pt idx="267">
                  <c:v>0.96883707076397563</c:v>
                </c:pt>
                <c:pt idx="268">
                  <c:v>0.9687325438095522</c:v>
                </c:pt>
                <c:pt idx="269">
                  <c:v>0.96874020432825292</c:v>
                </c:pt>
                <c:pt idx="270">
                  <c:v>0.96875238062313462</c:v>
                </c:pt>
                <c:pt idx="271">
                  <c:v>0.96870626458438203</c:v>
                </c:pt>
                <c:pt idx="272">
                  <c:v>0.96867130785058431</c:v>
                </c:pt>
                <c:pt idx="273">
                  <c:v>0.9686974318606516</c:v>
                </c:pt>
                <c:pt idx="274">
                  <c:v>0.96865176612803594</c:v>
                </c:pt>
                <c:pt idx="275">
                  <c:v>0.96873219138511268</c:v>
                </c:pt>
                <c:pt idx="276">
                  <c:v>0.96868047709352556</c:v>
                </c:pt>
                <c:pt idx="277">
                  <c:v>0.96871766830134021</c:v>
                </c:pt>
                <c:pt idx="278">
                  <c:v>0.96874919635964341</c:v>
                </c:pt>
                <c:pt idx="279">
                  <c:v>0.96881394086468531</c:v>
                </c:pt>
                <c:pt idx="280">
                  <c:v>0.9687872379389858</c:v>
                </c:pt>
                <c:pt idx="281">
                  <c:v>0.96877238220177675</c:v>
                </c:pt>
                <c:pt idx="282">
                  <c:v>0.96874657740726544</c:v>
                </c:pt>
                <c:pt idx="283">
                  <c:v>0.96875336936090151</c:v>
                </c:pt>
                <c:pt idx="284">
                  <c:v>0.96876046514077463</c:v>
                </c:pt>
                <c:pt idx="285">
                  <c:v>0.96873269999723233</c:v>
                </c:pt>
                <c:pt idx="286">
                  <c:v>0.96871662062923225</c:v>
                </c:pt>
                <c:pt idx="287">
                  <c:v>0.96874256497240596</c:v>
                </c:pt>
                <c:pt idx="288">
                  <c:v>0.96869205982787365</c:v>
                </c:pt>
                <c:pt idx="289">
                  <c:v>0.96874425249873253</c:v>
                </c:pt>
                <c:pt idx="290">
                  <c:v>0.96877827390207782</c:v>
                </c:pt>
                <c:pt idx="291">
                  <c:v>0.9688241957394097</c:v>
                </c:pt>
                <c:pt idx="292">
                  <c:v>0.96876800660853679</c:v>
                </c:pt>
                <c:pt idx="293">
                  <c:v>0.9684731063433617</c:v>
                </c:pt>
                <c:pt idx="294">
                  <c:v>0.96861902343322415</c:v>
                </c:pt>
                <c:pt idx="295">
                  <c:v>0.96851120999969853</c:v>
                </c:pt>
                <c:pt idx="296">
                  <c:v>0.96835274138635219</c:v>
                </c:pt>
                <c:pt idx="297">
                  <c:v>0.96836691009536058</c:v>
                </c:pt>
                <c:pt idx="298">
                  <c:v>0.96836067804849724</c:v>
                </c:pt>
                <c:pt idx="299">
                  <c:v>0.96850120982377463</c:v>
                </c:pt>
                <c:pt idx="300">
                  <c:v>0.96852420656419236</c:v>
                </c:pt>
              </c:numCache>
            </c:numRef>
          </c:yVal>
          <c:smooth val="1"/>
        </c:ser>
        <c:ser>
          <c:idx val="2"/>
          <c:order val="2"/>
          <c:tx>
            <c:strRef>
              <c:f>'Ground Run'!$G$1</c:f>
              <c:strCache>
                <c:ptCount val="1"/>
                <c:pt idx="0">
                  <c:v>Snorkel</c:v>
                </c:pt>
              </c:strCache>
            </c:strRef>
          </c:tx>
          <c:spPr>
            <a:ln>
              <a:noFill/>
            </a:ln>
          </c:spPr>
          <c:marker>
            <c:symbol val="circle"/>
            <c:size val="5"/>
          </c:marker>
          <c:trendline>
            <c:spPr>
              <a:ln>
                <a:solidFill>
                  <a:schemeClr val="accent3"/>
                </a:solidFill>
              </a:ln>
            </c:spPr>
            <c:trendlineType val="poly"/>
            <c:order val="3"/>
          </c:trendline>
          <c:xVal>
            <c:numRef>
              <c:f>'Ground Run'!$F$3:$F$600</c:f>
              <c:numCache>
                <c:formatCode>General</c:formatCode>
                <c:ptCount val="598"/>
                <c:pt idx="0">
                  <c:v>48.284531785353494</c:v>
                </c:pt>
                <c:pt idx="1">
                  <c:v>48.285412986985982</c:v>
                </c:pt>
                <c:pt idx="2">
                  <c:v>48.266486155899294</c:v>
                </c:pt>
                <c:pt idx="3">
                  <c:v>48.245647058105654</c:v>
                </c:pt>
                <c:pt idx="4">
                  <c:v>48.229114318611174</c:v>
                </c:pt>
                <c:pt idx="5">
                  <c:v>48.23683092727201</c:v>
                </c:pt>
                <c:pt idx="6">
                  <c:v>48.215845390828363</c:v>
                </c:pt>
                <c:pt idx="7">
                  <c:v>48.204331950131213</c:v>
                </c:pt>
                <c:pt idx="8">
                  <c:v>48.191881665288577</c:v>
                </c:pt>
                <c:pt idx="9">
                  <c:v>48.142792552587863</c:v>
                </c:pt>
                <c:pt idx="10">
                  <c:v>48.130239775037225</c:v>
                </c:pt>
                <c:pt idx="11">
                  <c:v>48.127074031741444</c:v>
                </c:pt>
                <c:pt idx="12">
                  <c:v>48.121434641602846</c:v>
                </c:pt>
                <c:pt idx="13">
                  <c:v>48.118985821288078</c:v>
                </c:pt>
                <c:pt idx="14">
                  <c:v>48.082907426130916</c:v>
                </c:pt>
                <c:pt idx="15">
                  <c:v>48.099610613575663</c:v>
                </c:pt>
                <c:pt idx="16">
                  <c:v>48.076621188080544</c:v>
                </c:pt>
                <c:pt idx="17">
                  <c:v>48.073129854258802</c:v>
                </c:pt>
                <c:pt idx="18">
                  <c:v>48.060296805115215</c:v>
                </c:pt>
                <c:pt idx="19">
                  <c:v>48.049105665661848</c:v>
                </c:pt>
                <c:pt idx="20">
                  <c:v>48.022533175954415</c:v>
                </c:pt>
                <c:pt idx="21">
                  <c:v>48.025893401030544</c:v>
                </c:pt>
                <c:pt idx="22">
                  <c:v>48.023445863627494</c:v>
                </c:pt>
                <c:pt idx="23">
                  <c:v>48.029468340615658</c:v>
                </c:pt>
                <c:pt idx="24">
                  <c:v>48.038244837867126</c:v>
                </c:pt>
                <c:pt idx="25">
                  <c:v>48.031800346222006</c:v>
                </c:pt>
                <c:pt idx="26">
                  <c:v>47.985040435301194</c:v>
                </c:pt>
                <c:pt idx="27">
                  <c:v>47.971011640100272</c:v>
                </c:pt>
                <c:pt idx="28">
                  <c:v>47.965456843277032</c:v>
                </c:pt>
                <c:pt idx="29">
                  <c:v>47.967901080037834</c:v>
                </c:pt>
                <c:pt idx="30">
                  <c:v>47.979112612146963</c:v>
                </c:pt>
                <c:pt idx="31">
                  <c:v>47.9866363229741</c:v>
                </c:pt>
                <c:pt idx="32">
                  <c:v>47.978476645818226</c:v>
                </c:pt>
                <c:pt idx="33">
                  <c:v>47.951999420405954</c:v>
                </c:pt>
                <c:pt idx="34">
                  <c:v>47.966192051469427</c:v>
                </c:pt>
                <c:pt idx="35">
                  <c:v>47.973556414263221</c:v>
                </c:pt>
                <c:pt idx="36">
                  <c:v>47.968653139382425</c:v>
                </c:pt>
                <c:pt idx="37">
                  <c:v>47.984895833654171</c:v>
                </c:pt>
                <c:pt idx="38">
                  <c:v>48.006253740299933</c:v>
                </c:pt>
                <c:pt idx="39">
                  <c:v>48.033773076189433</c:v>
                </c:pt>
                <c:pt idx="40">
                  <c:v>48.026263830016866</c:v>
                </c:pt>
                <c:pt idx="41">
                  <c:v>48.011296319455205</c:v>
                </c:pt>
                <c:pt idx="42">
                  <c:v>48.013537093837144</c:v>
                </c:pt>
                <c:pt idx="43">
                  <c:v>48.004718901681763</c:v>
                </c:pt>
                <c:pt idx="44">
                  <c:v>48.011722687216491</c:v>
                </c:pt>
                <c:pt idx="45">
                  <c:v>48.017113254322496</c:v>
                </c:pt>
                <c:pt idx="46">
                  <c:v>48.010860518353134</c:v>
                </c:pt>
                <c:pt idx="47">
                  <c:v>47.992031705475199</c:v>
                </c:pt>
                <c:pt idx="48">
                  <c:v>48.0035253045506</c:v>
                </c:pt>
                <c:pt idx="49">
                  <c:v>47.992432605390007</c:v>
                </c:pt>
                <c:pt idx="50">
                  <c:v>47.989772237263594</c:v>
                </c:pt>
                <c:pt idx="51">
                  <c:v>48.00315481057541</c:v>
                </c:pt>
                <c:pt idx="52">
                  <c:v>48.005618819201459</c:v>
                </c:pt>
                <c:pt idx="53">
                  <c:v>48.000867160487559</c:v>
                </c:pt>
                <c:pt idx="54">
                  <c:v>47.961495271839595</c:v>
                </c:pt>
                <c:pt idx="55">
                  <c:v>47.929907527334194</c:v>
                </c:pt>
                <c:pt idx="56">
                  <c:v>47.933553294927563</c:v>
                </c:pt>
                <c:pt idx="57">
                  <c:v>47.942253968418015</c:v>
                </c:pt>
                <c:pt idx="58">
                  <c:v>47.939278746776012</c:v>
                </c:pt>
                <c:pt idx="59">
                  <c:v>47.936083109732387</c:v>
                </c:pt>
                <c:pt idx="60">
                  <c:v>47.935932511746849</c:v>
                </c:pt>
                <c:pt idx="61">
                  <c:v>47.957738405468199</c:v>
                </c:pt>
                <c:pt idx="62">
                  <c:v>47.945750296092761</c:v>
                </c:pt>
                <c:pt idx="63">
                  <c:v>47.960872602341595</c:v>
                </c:pt>
                <c:pt idx="64">
                  <c:v>47.949938772533351</c:v>
                </c:pt>
                <c:pt idx="65">
                  <c:v>47.942761946156011</c:v>
                </c:pt>
                <c:pt idx="66">
                  <c:v>47.965895919671013</c:v>
                </c:pt>
                <c:pt idx="67">
                  <c:v>47.993357294946392</c:v>
                </c:pt>
                <c:pt idx="68">
                  <c:v>48.002021761222871</c:v>
                </c:pt>
                <c:pt idx="69">
                  <c:v>47.994042305979363</c:v>
                </c:pt>
                <c:pt idx="70">
                  <c:v>48.005440999186177</c:v>
                </c:pt>
                <c:pt idx="71">
                  <c:v>47.993835510938403</c:v>
                </c:pt>
                <c:pt idx="72">
                  <c:v>47.987616192442154</c:v>
                </c:pt>
                <c:pt idx="73">
                  <c:v>47.994932073884598</c:v>
                </c:pt>
                <c:pt idx="74">
                  <c:v>47.982676350162244</c:v>
                </c:pt>
                <c:pt idx="75">
                  <c:v>47.98881009813622</c:v>
                </c:pt>
                <c:pt idx="76">
                  <c:v>48.180857337341997</c:v>
                </c:pt>
                <c:pt idx="77">
                  <c:v>50.707463856575863</c:v>
                </c:pt>
                <c:pt idx="78">
                  <c:v>57.635479334742882</c:v>
                </c:pt>
                <c:pt idx="79">
                  <c:v>68.60017768041206</c:v>
                </c:pt>
                <c:pt idx="80">
                  <c:v>70.354143033965414</c:v>
                </c:pt>
                <c:pt idx="81">
                  <c:v>62.672475983988065</c:v>
                </c:pt>
                <c:pt idx="82">
                  <c:v>61.923881306458831</c:v>
                </c:pt>
                <c:pt idx="83">
                  <c:v>60.658493914861111</c:v>
                </c:pt>
                <c:pt idx="84">
                  <c:v>59.351190095440259</c:v>
                </c:pt>
                <c:pt idx="85">
                  <c:v>59.116545435176903</c:v>
                </c:pt>
                <c:pt idx="86">
                  <c:v>59.230414135089319</c:v>
                </c:pt>
                <c:pt idx="87">
                  <c:v>59.3818950391031</c:v>
                </c:pt>
                <c:pt idx="88">
                  <c:v>66.30046785249435</c:v>
                </c:pt>
                <c:pt idx="89">
                  <c:v>61.053986252257744</c:v>
                </c:pt>
                <c:pt idx="90">
                  <c:v>60.462282488446085</c:v>
                </c:pt>
                <c:pt idx="91">
                  <c:v>60.382890442736944</c:v>
                </c:pt>
                <c:pt idx="92">
                  <c:v>60.535981141876341</c:v>
                </c:pt>
                <c:pt idx="93">
                  <c:v>60.549658752308879</c:v>
                </c:pt>
                <c:pt idx="94">
                  <c:v>59.650168266316044</c:v>
                </c:pt>
                <c:pt idx="95">
                  <c:v>58.917440346507156</c:v>
                </c:pt>
                <c:pt idx="96">
                  <c:v>58.720199973507263</c:v>
                </c:pt>
                <c:pt idx="97">
                  <c:v>58.988018780978436</c:v>
                </c:pt>
                <c:pt idx="98">
                  <c:v>62.621214898731388</c:v>
                </c:pt>
                <c:pt idx="99">
                  <c:v>60.909548752492846</c:v>
                </c:pt>
                <c:pt idx="100">
                  <c:v>60.611759023945993</c:v>
                </c:pt>
                <c:pt idx="101">
                  <c:v>60.629186303475663</c:v>
                </c:pt>
                <c:pt idx="102">
                  <c:v>60.507426974983275</c:v>
                </c:pt>
                <c:pt idx="103">
                  <c:v>60.420775327864263</c:v>
                </c:pt>
                <c:pt idx="104">
                  <c:v>60.344733899751404</c:v>
                </c:pt>
                <c:pt idx="105">
                  <c:v>60.107803768003244</c:v>
                </c:pt>
                <c:pt idx="106">
                  <c:v>59.906565121900201</c:v>
                </c:pt>
                <c:pt idx="107">
                  <c:v>59.901846688895994</c:v>
                </c:pt>
                <c:pt idx="108">
                  <c:v>59.947242351899995</c:v>
                </c:pt>
                <c:pt idx="109">
                  <c:v>59.97474472000804</c:v>
                </c:pt>
                <c:pt idx="110">
                  <c:v>59.973532352477363</c:v>
                </c:pt>
                <c:pt idx="111">
                  <c:v>59.993447214437204</c:v>
                </c:pt>
                <c:pt idx="112">
                  <c:v>59.967313565128215</c:v>
                </c:pt>
                <c:pt idx="113">
                  <c:v>59.941613249002444</c:v>
                </c:pt>
                <c:pt idx="114">
                  <c:v>59.926991586841275</c:v>
                </c:pt>
                <c:pt idx="115">
                  <c:v>59.846345641006849</c:v>
                </c:pt>
                <c:pt idx="116">
                  <c:v>59.890013164874162</c:v>
                </c:pt>
                <c:pt idx="117">
                  <c:v>59.938254766702194</c:v>
                </c:pt>
                <c:pt idx="118">
                  <c:v>59.966574101794244</c:v>
                </c:pt>
                <c:pt idx="119">
                  <c:v>59.980654901096557</c:v>
                </c:pt>
                <c:pt idx="120">
                  <c:v>60.030456930011383</c:v>
                </c:pt>
                <c:pt idx="121">
                  <c:v>60.000805873715997</c:v>
                </c:pt>
                <c:pt idx="122">
                  <c:v>59.941645221102995</c:v>
                </c:pt>
                <c:pt idx="123">
                  <c:v>59.956646134937444</c:v>
                </c:pt>
                <c:pt idx="124">
                  <c:v>59.975462912089213</c:v>
                </c:pt>
                <c:pt idx="125">
                  <c:v>59.967010917503309</c:v>
                </c:pt>
                <c:pt idx="126">
                  <c:v>59.964955123024431</c:v>
                </c:pt>
                <c:pt idx="127">
                  <c:v>59.98354022570998</c:v>
                </c:pt>
                <c:pt idx="128">
                  <c:v>59.952151061687871</c:v>
                </c:pt>
                <c:pt idx="129">
                  <c:v>59.894411794865199</c:v>
                </c:pt>
                <c:pt idx="130">
                  <c:v>59.906107278258574</c:v>
                </c:pt>
                <c:pt idx="131">
                  <c:v>59.902854104795765</c:v>
                </c:pt>
                <c:pt idx="132">
                  <c:v>59.899861383217512</c:v>
                </c:pt>
                <c:pt idx="133">
                  <c:v>59.931203291333951</c:v>
                </c:pt>
                <c:pt idx="134">
                  <c:v>59.965610802598512</c:v>
                </c:pt>
                <c:pt idx="135">
                  <c:v>59.964922472021968</c:v>
                </c:pt>
                <c:pt idx="136">
                  <c:v>59.967544322039011</c:v>
                </c:pt>
                <c:pt idx="137">
                  <c:v>59.999985191663974</c:v>
                </c:pt>
                <c:pt idx="138">
                  <c:v>59.971641798956995</c:v>
                </c:pt>
                <c:pt idx="139">
                  <c:v>59.920042627688005</c:v>
                </c:pt>
                <c:pt idx="140">
                  <c:v>59.973548053931026</c:v>
                </c:pt>
                <c:pt idx="141">
                  <c:v>59.958751066405185</c:v>
                </c:pt>
                <c:pt idx="142">
                  <c:v>59.943171376107919</c:v>
                </c:pt>
                <c:pt idx="143">
                  <c:v>59.958181459075796</c:v>
                </c:pt>
                <c:pt idx="144">
                  <c:v>60.016562830908263</c:v>
                </c:pt>
                <c:pt idx="145">
                  <c:v>59.974820914851605</c:v>
                </c:pt>
                <c:pt idx="146">
                  <c:v>59.975081227189115</c:v>
                </c:pt>
                <c:pt idx="147">
                  <c:v>59.986458203858355</c:v>
                </c:pt>
                <c:pt idx="148">
                  <c:v>60.009309442642078</c:v>
                </c:pt>
                <c:pt idx="149">
                  <c:v>59.993675972380011</c:v>
                </c:pt>
                <c:pt idx="150">
                  <c:v>60.003541071169394</c:v>
                </c:pt>
                <c:pt idx="151">
                  <c:v>59.992843935655912</c:v>
                </c:pt>
                <c:pt idx="152">
                  <c:v>59.963962356001616</c:v>
                </c:pt>
                <c:pt idx="153">
                  <c:v>59.979726971122474</c:v>
                </c:pt>
                <c:pt idx="154">
                  <c:v>60.01284234081001</c:v>
                </c:pt>
                <c:pt idx="155">
                  <c:v>60.006591903866394</c:v>
                </c:pt>
                <c:pt idx="156">
                  <c:v>60.019356422301058</c:v>
                </c:pt>
                <c:pt idx="157">
                  <c:v>60.037544541516944</c:v>
                </c:pt>
                <c:pt idx="158">
                  <c:v>60.050574855025076</c:v>
                </c:pt>
                <c:pt idx="159">
                  <c:v>60.035131742168609</c:v>
                </c:pt>
                <c:pt idx="160">
                  <c:v>60.040262553985997</c:v>
                </c:pt>
                <c:pt idx="161">
                  <c:v>60.068242098525388</c:v>
                </c:pt>
                <c:pt idx="162">
                  <c:v>60.043366931895306</c:v>
                </c:pt>
                <c:pt idx="163">
                  <c:v>60.045218762213594</c:v>
                </c:pt>
                <c:pt idx="164">
                  <c:v>60.049556685909252</c:v>
                </c:pt>
                <c:pt idx="165">
                  <c:v>60.056994437482786</c:v>
                </c:pt>
                <c:pt idx="166">
                  <c:v>60.065745359278488</c:v>
                </c:pt>
                <c:pt idx="167">
                  <c:v>60.062496320422312</c:v>
                </c:pt>
                <c:pt idx="168">
                  <c:v>60.116315287048401</c:v>
                </c:pt>
                <c:pt idx="169">
                  <c:v>60.15374576736999</c:v>
                </c:pt>
                <c:pt idx="170">
                  <c:v>60.176656219836829</c:v>
                </c:pt>
                <c:pt idx="171">
                  <c:v>60.18693046619078</c:v>
                </c:pt>
                <c:pt idx="172">
                  <c:v>60.17187483380949</c:v>
                </c:pt>
                <c:pt idx="173">
                  <c:v>60.152808080947445</c:v>
                </c:pt>
                <c:pt idx="174">
                  <c:v>60.131204896437723</c:v>
                </c:pt>
                <c:pt idx="175">
                  <c:v>60.147162301830477</c:v>
                </c:pt>
                <c:pt idx="176">
                  <c:v>60.165381993610474</c:v>
                </c:pt>
                <c:pt idx="177">
                  <c:v>60.141882565889155</c:v>
                </c:pt>
                <c:pt idx="178">
                  <c:v>60.127827902058179</c:v>
                </c:pt>
                <c:pt idx="179">
                  <c:v>60.083450814184381</c:v>
                </c:pt>
                <c:pt idx="180">
                  <c:v>60.010900462681271</c:v>
                </c:pt>
                <c:pt idx="181">
                  <c:v>59.975335677513861</c:v>
                </c:pt>
                <c:pt idx="182">
                  <c:v>59.988740668788495</c:v>
                </c:pt>
                <c:pt idx="183">
                  <c:v>59.996573346474499</c:v>
                </c:pt>
                <c:pt idx="184">
                  <c:v>60.009641582593169</c:v>
                </c:pt>
                <c:pt idx="185">
                  <c:v>60.026209747132732</c:v>
                </c:pt>
                <c:pt idx="186">
                  <c:v>60.055777227826454</c:v>
                </c:pt>
                <c:pt idx="187">
                  <c:v>60.048669338932008</c:v>
                </c:pt>
                <c:pt idx="188">
                  <c:v>60.063961460216717</c:v>
                </c:pt>
                <c:pt idx="189">
                  <c:v>60.052221998501373</c:v>
                </c:pt>
                <c:pt idx="190">
                  <c:v>60.034087151996495</c:v>
                </c:pt>
                <c:pt idx="191">
                  <c:v>59.991951872706395</c:v>
                </c:pt>
                <c:pt idx="192">
                  <c:v>60.010940714082444</c:v>
                </c:pt>
                <c:pt idx="193">
                  <c:v>60.016468661825975</c:v>
                </c:pt>
                <c:pt idx="194">
                  <c:v>60.01421550863725</c:v>
                </c:pt>
                <c:pt idx="195">
                  <c:v>59.980829533490365</c:v>
                </c:pt>
                <c:pt idx="196">
                  <c:v>59.960113553355576</c:v>
                </c:pt>
                <c:pt idx="197">
                  <c:v>59.941640860258147</c:v>
                </c:pt>
                <c:pt idx="198">
                  <c:v>59.941960188369926</c:v>
                </c:pt>
                <c:pt idx="199">
                  <c:v>59.967671372677344</c:v>
                </c:pt>
                <c:pt idx="200">
                  <c:v>63.278309683826009</c:v>
                </c:pt>
                <c:pt idx="201">
                  <c:v>79.552642749648939</c:v>
                </c:pt>
                <c:pt idx="202">
                  <c:v>82.090361318421671</c:v>
                </c:pt>
                <c:pt idx="203">
                  <c:v>84.477205596884048</c:v>
                </c:pt>
                <c:pt idx="204">
                  <c:v>85.516215201094894</c:v>
                </c:pt>
                <c:pt idx="205">
                  <c:v>83.395090174422279</c:v>
                </c:pt>
                <c:pt idx="206">
                  <c:v>82.516256701303377</c:v>
                </c:pt>
                <c:pt idx="207">
                  <c:v>81.747184932033917</c:v>
                </c:pt>
                <c:pt idx="208">
                  <c:v>81.482313180151479</c:v>
                </c:pt>
                <c:pt idx="209">
                  <c:v>81.187658658593989</c:v>
                </c:pt>
                <c:pt idx="210">
                  <c:v>81.059106043642331</c:v>
                </c:pt>
                <c:pt idx="211">
                  <c:v>80.78761315414296</c:v>
                </c:pt>
                <c:pt idx="212">
                  <c:v>80.550565136935788</c:v>
                </c:pt>
                <c:pt idx="213">
                  <c:v>80.533021990071433</c:v>
                </c:pt>
                <c:pt idx="214">
                  <c:v>80.439728454561788</c:v>
                </c:pt>
                <c:pt idx="215">
                  <c:v>80.278328456612897</c:v>
                </c:pt>
                <c:pt idx="216">
                  <c:v>80.073665805461388</c:v>
                </c:pt>
                <c:pt idx="217">
                  <c:v>80.078569715053689</c:v>
                </c:pt>
                <c:pt idx="218">
                  <c:v>80.091216693538797</c:v>
                </c:pt>
                <c:pt idx="219">
                  <c:v>80.175939437370872</c:v>
                </c:pt>
                <c:pt idx="220">
                  <c:v>80.233823219241827</c:v>
                </c:pt>
                <c:pt idx="221">
                  <c:v>80.201930267325892</c:v>
                </c:pt>
                <c:pt idx="222">
                  <c:v>80.252634926126788</c:v>
                </c:pt>
                <c:pt idx="223">
                  <c:v>80.202418427241028</c:v>
                </c:pt>
                <c:pt idx="224">
                  <c:v>80.227176102512658</c:v>
                </c:pt>
                <c:pt idx="225">
                  <c:v>80.209731291031389</c:v>
                </c:pt>
                <c:pt idx="226">
                  <c:v>80.279080392475407</c:v>
                </c:pt>
                <c:pt idx="227">
                  <c:v>80.355611263450371</c:v>
                </c:pt>
                <c:pt idx="228">
                  <c:v>80.2726413038244</c:v>
                </c:pt>
                <c:pt idx="229">
                  <c:v>80.356674642898881</c:v>
                </c:pt>
                <c:pt idx="230">
                  <c:v>80.380590947976913</c:v>
                </c:pt>
                <c:pt idx="231">
                  <c:v>80.376573603748071</c:v>
                </c:pt>
                <c:pt idx="232">
                  <c:v>80.351457401744582</c:v>
                </c:pt>
                <c:pt idx="233">
                  <c:v>80.434244479674845</c:v>
                </c:pt>
                <c:pt idx="234">
                  <c:v>80.436893275622026</c:v>
                </c:pt>
                <c:pt idx="235">
                  <c:v>80.380259082634552</c:v>
                </c:pt>
                <c:pt idx="236">
                  <c:v>80.385373575941458</c:v>
                </c:pt>
                <c:pt idx="237">
                  <c:v>80.361171838850737</c:v>
                </c:pt>
                <c:pt idx="238">
                  <c:v>80.362802544275752</c:v>
                </c:pt>
                <c:pt idx="239">
                  <c:v>80.385306655746518</c:v>
                </c:pt>
                <c:pt idx="240">
                  <c:v>80.424654836959178</c:v>
                </c:pt>
                <c:pt idx="241">
                  <c:v>80.398729590872861</c:v>
                </c:pt>
                <c:pt idx="242">
                  <c:v>80.347926272269902</c:v>
                </c:pt>
                <c:pt idx="243">
                  <c:v>80.419514382816828</c:v>
                </c:pt>
                <c:pt idx="244">
                  <c:v>80.424309602371096</c:v>
                </c:pt>
                <c:pt idx="245">
                  <c:v>80.427031423938928</c:v>
                </c:pt>
                <c:pt idx="246">
                  <c:v>80.394202269374475</c:v>
                </c:pt>
                <c:pt idx="247">
                  <c:v>80.356968031379282</c:v>
                </c:pt>
                <c:pt idx="248">
                  <c:v>80.387447908488667</c:v>
                </c:pt>
                <c:pt idx="249">
                  <c:v>80.342222521081354</c:v>
                </c:pt>
                <c:pt idx="250">
                  <c:v>80.37607268555287</c:v>
                </c:pt>
                <c:pt idx="251">
                  <c:v>80.446920138903337</c:v>
                </c:pt>
                <c:pt idx="252">
                  <c:v>80.41457509753586</c:v>
                </c:pt>
                <c:pt idx="253">
                  <c:v>80.468250362651759</c:v>
                </c:pt>
                <c:pt idx="254">
                  <c:v>80.486097447076162</c:v>
                </c:pt>
                <c:pt idx="255">
                  <c:v>80.430153804023035</c:v>
                </c:pt>
                <c:pt idx="256">
                  <c:v>80.474072341085289</c:v>
                </c:pt>
                <c:pt idx="257">
                  <c:v>80.425899024572175</c:v>
                </c:pt>
                <c:pt idx="258">
                  <c:v>80.415441701617496</c:v>
                </c:pt>
                <c:pt idx="259">
                  <c:v>80.483037192615058</c:v>
                </c:pt>
                <c:pt idx="260">
                  <c:v>80.457109468349586</c:v>
                </c:pt>
                <c:pt idx="261">
                  <c:v>80.364351120308982</c:v>
                </c:pt>
                <c:pt idx="262">
                  <c:v>80.344252020857397</c:v>
                </c:pt>
                <c:pt idx="263">
                  <c:v>80.294782026693369</c:v>
                </c:pt>
                <c:pt idx="264">
                  <c:v>80.335504317588814</c:v>
                </c:pt>
                <c:pt idx="265">
                  <c:v>80.346234417643572</c:v>
                </c:pt>
                <c:pt idx="266">
                  <c:v>80.464470920761542</c:v>
                </c:pt>
                <c:pt idx="267">
                  <c:v>80.430521835894112</c:v>
                </c:pt>
                <c:pt idx="268">
                  <c:v>80.438023799014687</c:v>
                </c:pt>
                <c:pt idx="269">
                  <c:v>80.525556231774019</c:v>
                </c:pt>
                <c:pt idx="270">
                  <c:v>80.477443262787716</c:v>
                </c:pt>
                <c:pt idx="271">
                  <c:v>80.445845738803811</c:v>
                </c:pt>
                <c:pt idx="272">
                  <c:v>80.45422003027879</c:v>
                </c:pt>
                <c:pt idx="273">
                  <c:v>80.441384686762916</c:v>
                </c:pt>
                <c:pt idx="274">
                  <c:v>80.505777036431027</c:v>
                </c:pt>
                <c:pt idx="275">
                  <c:v>80.492010646788373</c:v>
                </c:pt>
                <c:pt idx="276">
                  <c:v>80.449748509306076</c:v>
                </c:pt>
                <c:pt idx="277">
                  <c:v>80.431252167549829</c:v>
                </c:pt>
                <c:pt idx="278">
                  <c:v>80.437180744289563</c:v>
                </c:pt>
                <c:pt idx="279">
                  <c:v>80.467143183641127</c:v>
                </c:pt>
                <c:pt idx="280">
                  <c:v>80.492243657130842</c:v>
                </c:pt>
                <c:pt idx="281">
                  <c:v>80.506319713618979</c:v>
                </c:pt>
                <c:pt idx="282">
                  <c:v>80.540077436049941</c:v>
                </c:pt>
                <c:pt idx="283">
                  <c:v>80.515908872405518</c:v>
                </c:pt>
                <c:pt idx="284">
                  <c:v>80.514933100484058</c:v>
                </c:pt>
                <c:pt idx="285">
                  <c:v>80.450761774064389</c:v>
                </c:pt>
                <c:pt idx="286">
                  <c:v>80.476025292731052</c:v>
                </c:pt>
                <c:pt idx="287">
                  <c:v>80.464577969036327</c:v>
                </c:pt>
                <c:pt idx="288">
                  <c:v>80.519847398043382</c:v>
                </c:pt>
                <c:pt idx="289">
                  <c:v>80.488690996543269</c:v>
                </c:pt>
                <c:pt idx="290">
                  <c:v>80.477592742838851</c:v>
                </c:pt>
                <c:pt idx="291">
                  <c:v>80.515079143949109</c:v>
                </c:pt>
                <c:pt idx="292">
                  <c:v>80.517151255263826</c:v>
                </c:pt>
                <c:pt idx="293">
                  <c:v>80.543716504650789</c:v>
                </c:pt>
                <c:pt idx="294">
                  <c:v>80.591630070162665</c:v>
                </c:pt>
                <c:pt idx="295">
                  <c:v>80.580350934554389</c:v>
                </c:pt>
                <c:pt idx="296">
                  <c:v>80.584455063416982</c:v>
                </c:pt>
                <c:pt idx="297">
                  <c:v>80.48289783042928</c:v>
                </c:pt>
                <c:pt idx="298">
                  <c:v>80.476270542798488</c:v>
                </c:pt>
                <c:pt idx="299">
                  <c:v>80.521961977207127</c:v>
                </c:pt>
                <c:pt idx="300">
                  <c:v>80.587943056292943</c:v>
                </c:pt>
                <c:pt idx="301">
                  <c:v>80.635368370703844</c:v>
                </c:pt>
                <c:pt idx="302">
                  <c:v>80.521358263058858</c:v>
                </c:pt>
                <c:pt idx="303">
                  <c:v>80.562321944532272</c:v>
                </c:pt>
                <c:pt idx="304">
                  <c:v>80.585812381738819</c:v>
                </c:pt>
                <c:pt idx="305">
                  <c:v>80.580680117908869</c:v>
                </c:pt>
                <c:pt idx="306">
                  <c:v>80.590864214873903</c:v>
                </c:pt>
                <c:pt idx="307">
                  <c:v>80.513434198073639</c:v>
                </c:pt>
                <c:pt idx="308">
                  <c:v>80.50271211184527</c:v>
                </c:pt>
                <c:pt idx="309">
                  <c:v>80.497452506604589</c:v>
                </c:pt>
                <c:pt idx="310">
                  <c:v>80.444877217960908</c:v>
                </c:pt>
                <c:pt idx="311">
                  <c:v>80.485097662009778</c:v>
                </c:pt>
                <c:pt idx="312">
                  <c:v>80.411301968808161</c:v>
                </c:pt>
                <c:pt idx="313">
                  <c:v>80.4750151627089</c:v>
                </c:pt>
                <c:pt idx="314">
                  <c:v>80.377601689425575</c:v>
                </c:pt>
                <c:pt idx="315">
                  <c:v>80.319620951636395</c:v>
                </c:pt>
                <c:pt idx="316">
                  <c:v>80.330242718082289</c:v>
                </c:pt>
                <c:pt idx="317">
                  <c:v>80.366760067744579</c:v>
                </c:pt>
                <c:pt idx="318">
                  <c:v>80.367853777394643</c:v>
                </c:pt>
                <c:pt idx="319">
                  <c:v>80.313308627417143</c:v>
                </c:pt>
                <c:pt idx="320">
                  <c:v>80.296032134149272</c:v>
                </c:pt>
                <c:pt idx="321">
                  <c:v>80.353589896580047</c:v>
                </c:pt>
                <c:pt idx="322">
                  <c:v>80.365316808643158</c:v>
                </c:pt>
                <c:pt idx="323">
                  <c:v>80.481351473278593</c:v>
                </c:pt>
                <c:pt idx="324">
                  <c:v>80.505651143061158</c:v>
                </c:pt>
                <c:pt idx="325">
                  <c:v>80.521348631438343</c:v>
                </c:pt>
                <c:pt idx="326">
                  <c:v>80.513388073683956</c:v>
                </c:pt>
                <c:pt idx="327">
                  <c:v>80.472605156355428</c:v>
                </c:pt>
                <c:pt idx="328">
                  <c:v>80.524428053697719</c:v>
                </c:pt>
                <c:pt idx="329">
                  <c:v>80.464532161030874</c:v>
                </c:pt>
                <c:pt idx="330">
                  <c:v>80.442492805604758</c:v>
                </c:pt>
                <c:pt idx="331">
                  <c:v>80.426847634339282</c:v>
                </c:pt>
                <c:pt idx="332">
                  <c:v>80.391341632933589</c:v>
                </c:pt>
                <c:pt idx="333">
                  <c:v>80.533719815198452</c:v>
                </c:pt>
                <c:pt idx="334">
                  <c:v>80.489513341635927</c:v>
                </c:pt>
                <c:pt idx="335">
                  <c:v>80.436226643824227</c:v>
                </c:pt>
                <c:pt idx="336">
                  <c:v>80.440925250306634</c:v>
                </c:pt>
                <c:pt idx="337">
                  <c:v>80.486955270128405</c:v>
                </c:pt>
                <c:pt idx="338">
                  <c:v>80.783771992414472</c:v>
                </c:pt>
                <c:pt idx="339">
                  <c:v>88.078488901698535</c:v>
                </c:pt>
                <c:pt idx="340">
                  <c:v>90.931731815611258</c:v>
                </c:pt>
                <c:pt idx="341">
                  <c:v>92.373053682724048</c:v>
                </c:pt>
                <c:pt idx="342">
                  <c:v>93.709937194242187</c:v>
                </c:pt>
                <c:pt idx="343">
                  <c:v>93.711990421904432</c:v>
                </c:pt>
                <c:pt idx="344">
                  <c:v>93.301733746831758</c:v>
                </c:pt>
                <c:pt idx="345">
                  <c:v>92.611524425450227</c:v>
                </c:pt>
                <c:pt idx="346">
                  <c:v>92.382359972930658</c:v>
                </c:pt>
                <c:pt idx="347">
                  <c:v>92.139033934685798</c:v>
                </c:pt>
                <c:pt idx="348">
                  <c:v>91.47700910893451</c:v>
                </c:pt>
                <c:pt idx="349">
                  <c:v>91.410561443283527</c:v>
                </c:pt>
                <c:pt idx="350">
                  <c:v>90.911916473209189</c:v>
                </c:pt>
                <c:pt idx="351">
                  <c:v>90.981470293782749</c:v>
                </c:pt>
                <c:pt idx="352">
                  <c:v>90.804995909816327</c:v>
                </c:pt>
                <c:pt idx="353">
                  <c:v>90.514305858461171</c:v>
                </c:pt>
                <c:pt idx="354">
                  <c:v>90.455073156747858</c:v>
                </c:pt>
                <c:pt idx="355">
                  <c:v>90.450547596578858</c:v>
                </c:pt>
                <c:pt idx="356">
                  <c:v>90.433231842259858</c:v>
                </c:pt>
                <c:pt idx="357">
                  <c:v>90.378385330267989</c:v>
                </c:pt>
                <c:pt idx="358">
                  <c:v>90.198026709283553</c:v>
                </c:pt>
                <c:pt idx="359">
                  <c:v>90.204196390677993</c:v>
                </c:pt>
                <c:pt idx="360">
                  <c:v>90.269099201139994</c:v>
                </c:pt>
                <c:pt idx="361">
                  <c:v>90.140822611255203</c:v>
                </c:pt>
                <c:pt idx="362">
                  <c:v>90.230696437230392</c:v>
                </c:pt>
                <c:pt idx="363">
                  <c:v>90.22798710627994</c:v>
                </c:pt>
                <c:pt idx="364">
                  <c:v>90.186337525282525</c:v>
                </c:pt>
                <c:pt idx="365">
                  <c:v>90.260709886474558</c:v>
                </c:pt>
                <c:pt idx="366">
                  <c:v>90.219591642240786</c:v>
                </c:pt>
                <c:pt idx="367">
                  <c:v>90.218800358573958</c:v>
                </c:pt>
                <c:pt idx="368">
                  <c:v>90.246483654461969</c:v>
                </c:pt>
                <c:pt idx="369">
                  <c:v>90.265933795186612</c:v>
                </c:pt>
                <c:pt idx="370">
                  <c:v>90.326504902709658</c:v>
                </c:pt>
                <c:pt idx="371">
                  <c:v>90.257057267975327</c:v>
                </c:pt>
                <c:pt idx="372">
                  <c:v>90.259043447281087</c:v>
                </c:pt>
                <c:pt idx="373">
                  <c:v>90.158817055668237</c:v>
                </c:pt>
                <c:pt idx="374">
                  <c:v>90.106080887019289</c:v>
                </c:pt>
                <c:pt idx="375">
                  <c:v>90.123036442345509</c:v>
                </c:pt>
                <c:pt idx="376">
                  <c:v>90.143678245201002</c:v>
                </c:pt>
                <c:pt idx="377">
                  <c:v>90.303560119682757</c:v>
                </c:pt>
                <c:pt idx="378">
                  <c:v>90.177648233753843</c:v>
                </c:pt>
                <c:pt idx="379">
                  <c:v>90.232636067741652</c:v>
                </c:pt>
                <c:pt idx="380">
                  <c:v>90.287147338457558</c:v>
                </c:pt>
                <c:pt idx="381">
                  <c:v>90.182509134319758</c:v>
                </c:pt>
                <c:pt idx="382">
                  <c:v>90.289446783408678</c:v>
                </c:pt>
                <c:pt idx="383">
                  <c:v>90.232050069676873</c:v>
                </c:pt>
                <c:pt idx="384">
                  <c:v>90.265548991064151</c:v>
                </c:pt>
                <c:pt idx="385">
                  <c:v>90.291383998811696</c:v>
                </c:pt>
                <c:pt idx="386">
                  <c:v>90.202037797110918</c:v>
                </c:pt>
                <c:pt idx="387">
                  <c:v>90.282181195785796</c:v>
                </c:pt>
                <c:pt idx="388">
                  <c:v>90.224197238014639</c:v>
                </c:pt>
                <c:pt idx="389">
                  <c:v>90.308246972779443</c:v>
                </c:pt>
                <c:pt idx="390">
                  <c:v>90.229355872042618</c:v>
                </c:pt>
                <c:pt idx="391">
                  <c:v>90.28034284084967</c:v>
                </c:pt>
                <c:pt idx="392">
                  <c:v>90.249842785371527</c:v>
                </c:pt>
                <c:pt idx="393">
                  <c:v>90.339242584517677</c:v>
                </c:pt>
                <c:pt idx="394">
                  <c:v>90.248940364629348</c:v>
                </c:pt>
                <c:pt idx="395">
                  <c:v>90.231028177685786</c:v>
                </c:pt>
                <c:pt idx="396">
                  <c:v>90.289582480180613</c:v>
                </c:pt>
                <c:pt idx="397">
                  <c:v>90.335160123880925</c:v>
                </c:pt>
                <c:pt idx="398">
                  <c:v>90.252714814954771</c:v>
                </c:pt>
                <c:pt idx="399">
                  <c:v>90.37708866521686</c:v>
                </c:pt>
                <c:pt idx="400">
                  <c:v>90.396303442937636</c:v>
                </c:pt>
                <c:pt idx="401">
                  <c:v>90.36908418163317</c:v>
                </c:pt>
                <c:pt idx="402">
                  <c:v>90.382558202737954</c:v>
                </c:pt>
                <c:pt idx="403">
                  <c:v>90.300304255568449</c:v>
                </c:pt>
                <c:pt idx="404">
                  <c:v>90.473871942878418</c:v>
                </c:pt>
                <c:pt idx="405">
                  <c:v>90.44021507983831</c:v>
                </c:pt>
                <c:pt idx="406">
                  <c:v>90.412521264259567</c:v>
                </c:pt>
                <c:pt idx="407">
                  <c:v>90.301314837135379</c:v>
                </c:pt>
                <c:pt idx="408">
                  <c:v>90.403267475606796</c:v>
                </c:pt>
                <c:pt idx="409">
                  <c:v>90.511531112573735</c:v>
                </c:pt>
                <c:pt idx="410">
                  <c:v>90.374165078596278</c:v>
                </c:pt>
                <c:pt idx="411">
                  <c:v>90.449456533332565</c:v>
                </c:pt>
                <c:pt idx="412">
                  <c:v>90.435411764853782</c:v>
                </c:pt>
                <c:pt idx="413">
                  <c:v>90.501548456605988</c:v>
                </c:pt>
                <c:pt idx="414">
                  <c:v>90.435233218983782</c:v>
                </c:pt>
                <c:pt idx="415">
                  <c:v>90.364542148131449</c:v>
                </c:pt>
                <c:pt idx="416">
                  <c:v>90.401628090994961</c:v>
                </c:pt>
                <c:pt idx="417">
                  <c:v>90.404176938594858</c:v>
                </c:pt>
                <c:pt idx="418">
                  <c:v>90.528071943917141</c:v>
                </c:pt>
                <c:pt idx="419">
                  <c:v>90.484021876279542</c:v>
                </c:pt>
                <c:pt idx="420">
                  <c:v>90.460625520809927</c:v>
                </c:pt>
                <c:pt idx="421">
                  <c:v>90.488753568150244</c:v>
                </c:pt>
                <c:pt idx="422">
                  <c:v>90.486651211469109</c:v>
                </c:pt>
                <c:pt idx="423">
                  <c:v>90.518563300537892</c:v>
                </c:pt>
                <c:pt idx="424">
                  <c:v>90.446271231313304</c:v>
                </c:pt>
                <c:pt idx="425">
                  <c:v>90.485974542422895</c:v>
                </c:pt>
                <c:pt idx="426">
                  <c:v>90.259474748601718</c:v>
                </c:pt>
                <c:pt idx="427">
                  <c:v>90.481573584030627</c:v>
                </c:pt>
                <c:pt idx="428">
                  <c:v>90.438058269611702</c:v>
                </c:pt>
                <c:pt idx="429">
                  <c:v>90.477196102757958</c:v>
                </c:pt>
                <c:pt idx="430">
                  <c:v>90.416815614884783</c:v>
                </c:pt>
                <c:pt idx="431">
                  <c:v>90.51134775109216</c:v>
                </c:pt>
                <c:pt idx="432">
                  <c:v>90.487191200426878</c:v>
                </c:pt>
                <c:pt idx="433">
                  <c:v>90.407839498114271</c:v>
                </c:pt>
                <c:pt idx="434">
                  <c:v>90.547402308857684</c:v>
                </c:pt>
                <c:pt idx="435">
                  <c:v>90.372485794972349</c:v>
                </c:pt>
                <c:pt idx="436">
                  <c:v>90.44520618269614</c:v>
                </c:pt>
                <c:pt idx="437">
                  <c:v>90.436550750326063</c:v>
                </c:pt>
                <c:pt idx="438">
                  <c:v>90.471715408308327</c:v>
                </c:pt>
                <c:pt idx="439">
                  <c:v>90.502814471691408</c:v>
                </c:pt>
                <c:pt idx="440">
                  <c:v>90.528744983161488</c:v>
                </c:pt>
                <c:pt idx="441">
                  <c:v>90.5406667198462</c:v>
                </c:pt>
                <c:pt idx="442">
                  <c:v>90.459279881978119</c:v>
                </c:pt>
                <c:pt idx="443">
                  <c:v>90.54432020350464</c:v>
                </c:pt>
                <c:pt idx="444">
                  <c:v>90.443164402787929</c:v>
                </c:pt>
                <c:pt idx="445">
                  <c:v>90.518839483384838</c:v>
                </c:pt>
                <c:pt idx="446">
                  <c:v>90.516082968614953</c:v>
                </c:pt>
                <c:pt idx="447">
                  <c:v>90.431400914615097</c:v>
                </c:pt>
                <c:pt idx="448">
                  <c:v>90.516593679806292</c:v>
                </c:pt>
                <c:pt idx="449">
                  <c:v>90.507139766675266</c:v>
                </c:pt>
                <c:pt idx="450">
                  <c:v>90.538003071859478</c:v>
                </c:pt>
                <c:pt idx="451">
                  <c:v>90.5004488421731</c:v>
                </c:pt>
                <c:pt idx="452">
                  <c:v>90.567469043247939</c:v>
                </c:pt>
                <c:pt idx="453">
                  <c:v>90.491187164661</c:v>
                </c:pt>
                <c:pt idx="454">
                  <c:v>90.499056008648907</c:v>
                </c:pt>
                <c:pt idx="455">
                  <c:v>90.545136057788596</c:v>
                </c:pt>
                <c:pt idx="456">
                  <c:v>90.538975179139058</c:v>
                </c:pt>
                <c:pt idx="457">
                  <c:v>90.553807303977479</c:v>
                </c:pt>
                <c:pt idx="458">
                  <c:v>90.518277120454826</c:v>
                </c:pt>
                <c:pt idx="459">
                  <c:v>90.641138264778661</c:v>
                </c:pt>
                <c:pt idx="460">
                  <c:v>90.448006780628603</c:v>
                </c:pt>
                <c:pt idx="461">
                  <c:v>90.601085559705808</c:v>
                </c:pt>
                <c:pt idx="462">
                  <c:v>90.503741756293266</c:v>
                </c:pt>
                <c:pt idx="463">
                  <c:v>90.555288223645718</c:v>
                </c:pt>
                <c:pt idx="464">
                  <c:v>90.51965662144616</c:v>
                </c:pt>
                <c:pt idx="465">
                  <c:v>90.524967394455757</c:v>
                </c:pt>
                <c:pt idx="466">
                  <c:v>90.598976609815807</c:v>
                </c:pt>
                <c:pt idx="467">
                  <c:v>90.491872206741519</c:v>
                </c:pt>
                <c:pt idx="468">
                  <c:v>90.616757394187218</c:v>
                </c:pt>
                <c:pt idx="469">
                  <c:v>90.528545681561582</c:v>
                </c:pt>
                <c:pt idx="470">
                  <c:v>90.620408993549447</c:v>
                </c:pt>
                <c:pt idx="471">
                  <c:v>90.576130725474258</c:v>
                </c:pt>
                <c:pt idx="472">
                  <c:v>90.601248408609479</c:v>
                </c:pt>
                <c:pt idx="473">
                  <c:v>93.236868988758147</c:v>
                </c:pt>
                <c:pt idx="474">
                  <c:v>97.606544594353508</c:v>
                </c:pt>
                <c:pt idx="475">
                  <c:v>97.990519583479127</c:v>
                </c:pt>
                <c:pt idx="476">
                  <c:v>99.159804987788519</c:v>
                </c:pt>
                <c:pt idx="477">
                  <c:v>100.19759325151273</c:v>
                </c:pt>
                <c:pt idx="478">
                  <c:v>100.39811624550346</c:v>
                </c:pt>
                <c:pt idx="479">
                  <c:v>100.49762056256863</c:v>
                </c:pt>
                <c:pt idx="480">
                  <c:v>100.68479718494271</c:v>
                </c:pt>
                <c:pt idx="481">
                  <c:v>100.6796020576363</c:v>
                </c:pt>
                <c:pt idx="482">
                  <c:v>100.64481924115942</c:v>
                </c:pt>
                <c:pt idx="483">
                  <c:v>100.68773930450755</c:v>
                </c:pt>
                <c:pt idx="484">
                  <c:v>100.64923465306693</c:v>
                </c:pt>
                <c:pt idx="485">
                  <c:v>100.67398946619898</c:v>
                </c:pt>
                <c:pt idx="486">
                  <c:v>100.6213011486735</c:v>
                </c:pt>
                <c:pt idx="487">
                  <c:v>100.68809345563598</c:v>
                </c:pt>
                <c:pt idx="488">
                  <c:v>100.57490819653394</c:v>
                </c:pt>
                <c:pt idx="489">
                  <c:v>100.70605768468471</c:v>
                </c:pt>
                <c:pt idx="490">
                  <c:v>100.68002579842586</c:v>
                </c:pt>
                <c:pt idx="491">
                  <c:v>100.73880505020247</c:v>
                </c:pt>
                <c:pt idx="492">
                  <c:v>100.6577330164352</c:v>
                </c:pt>
                <c:pt idx="493">
                  <c:v>100.65037778324505</c:v>
                </c:pt>
                <c:pt idx="494">
                  <c:v>100.72498230934657</c:v>
                </c:pt>
                <c:pt idx="495">
                  <c:v>100.68462347968574</c:v>
                </c:pt>
                <c:pt idx="496">
                  <c:v>100.68472829418845</c:v>
                </c:pt>
                <c:pt idx="497">
                  <c:v>100.66710805245853</c:v>
                </c:pt>
                <c:pt idx="498">
                  <c:v>100.60093629677928</c:v>
                </c:pt>
                <c:pt idx="499">
                  <c:v>100.66191437106424</c:v>
                </c:pt>
                <c:pt idx="500">
                  <c:v>100.62281011170384</c:v>
                </c:pt>
                <c:pt idx="501">
                  <c:v>100.64992772501986</c:v>
                </c:pt>
                <c:pt idx="502">
                  <c:v>100.66069782938418</c:v>
                </c:pt>
                <c:pt idx="503">
                  <c:v>100.67971445399805</c:v>
                </c:pt>
                <c:pt idx="504">
                  <c:v>100.69648758945245</c:v>
                </c:pt>
                <c:pt idx="505">
                  <c:v>100.60789328387699</c:v>
                </c:pt>
                <c:pt idx="506">
                  <c:v>100.61219037379605</c:v>
                </c:pt>
                <c:pt idx="507">
                  <c:v>100.59793207138543</c:v>
                </c:pt>
                <c:pt idx="508">
                  <c:v>100.61708856262325</c:v>
                </c:pt>
                <c:pt idx="509">
                  <c:v>100.57795514193317</c:v>
                </c:pt>
                <c:pt idx="510">
                  <c:v>100.55241651428545</c:v>
                </c:pt>
                <c:pt idx="511">
                  <c:v>100.57829089950104</c:v>
                </c:pt>
                <c:pt idx="512">
                  <c:v>100.62234331239816</c:v>
                </c:pt>
                <c:pt idx="513">
                  <c:v>100.60725338537173</c:v>
                </c:pt>
                <c:pt idx="514">
                  <c:v>100.53161607506669</c:v>
                </c:pt>
                <c:pt idx="515">
                  <c:v>100.52442453096965</c:v>
                </c:pt>
                <c:pt idx="516">
                  <c:v>100.50387405759705</c:v>
                </c:pt>
                <c:pt idx="517">
                  <c:v>100.59828403627657</c:v>
                </c:pt>
                <c:pt idx="518">
                  <c:v>100.60210846051038</c:v>
                </c:pt>
                <c:pt idx="519">
                  <c:v>100.51658544750519</c:v>
                </c:pt>
                <c:pt idx="520">
                  <c:v>100.54802852487229</c:v>
                </c:pt>
                <c:pt idx="521">
                  <c:v>100.55375388869712</c:v>
                </c:pt>
                <c:pt idx="522">
                  <c:v>100.527375454412</c:v>
                </c:pt>
                <c:pt idx="523">
                  <c:v>100.50703190556267</c:v>
                </c:pt>
                <c:pt idx="524">
                  <c:v>100.55896180722594</c:v>
                </c:pt>
                <c:pt idx="525">
                  <c:v>100.50951434084072</c:v>
                </c:pt>
                <c:pt idx="526">
                  <c:v>100.45952142266876</c:v>
                </c:pt>
                <c:pt idx="527">
                  <c:v>100.49023013398858</c:v>
                </c:pt>
                <c:pt idx="528">
                  <c:v>100.39611157477854</c:v>
                </c:pt>
                <c:pt idx="529">
                  <c:v>100.57161108320349</c:v>
                </c:pt>
                <c:pt idx="530">
                  <c:v>100.47395812818255</c:v>
                </c:pt>
                <c:pt idx="531">
                  <c:v>100.37138520384345</c:v>
                </c:pt>
                <c:pt idx="532">
                  <c:v>100.51443782683074</c:v>
                </c:pt>
                <c:pt idx="533">
                  <c:v>100.50081759738021</c:v>
                </c:pt>
                <c:pt idx="534">
                  <c:v>100.46022862325989</c:v>
                </c:pt>
                <c:pt idx="535">
                  <c:v>100.4913764047256</c:v>
                </c:pt>
                <c:pt idx="536">
                  <c:v>100.53921495204332</c:v>
                </c:pt>
                <c:pt idx="537">
                  <c:v>100.47379047602855</c:v>
                </c:pt>
                <c:pt idx="538">
                  <c:v>100.47954895866359</c:v>
                </c:pt>
                <c:pt idx="539">
                  <c:v>100.53412208610581</c:v>
                </c:pt>
                <c:pt idx="540">
                  <c:v>100.45287455929405</c:v>
                </c:pt>
                <c:pt idx="541">
                  <c:v>100.57255086851075</c:v>
                </c:pt>
                <c:pt idx="542">
                  <c:v>100.56558348712009</c:v>
                </c:pt>
                <c:pt idx="543">
                  <c:v>100.54518091071242</c:v>
                </c:pt>
                <c:pt idx="544">
                  <c:v>100.55312826075787</c:v>
                </c:pt>
                <c:pt idx="545">
                  <c:v>100.59878758680603</c:v>
                </c:pt>
                <c:pt idx="546">
                  <c:v>100.51140142944082</c:v>
                </c:pt>
                <c:pt idx="547">
                  <c:v>100.49877827367743</c:v>
                </c:pt>
                <c:pt idx="548">
                  <c:v>100.55521051664935</c:v>
                </c:pt>
                <c:pt idx="549">
                  <c:v>100.56476973328036</c:v>
                </c:pt>
                <c:pt idx="550">
                  <c:v>100.5671112012584</c:v>
                </c:pt>
                <c:pt idx="551">
                  <c:v>100.51508065616235</c:v>
                </c:pt>
                <c:pt idx="552">
                  <c:v>100.47533560134092</c:v>
                </c:pt>
                <c:pt idx="553">
                  <c:v>100.48123213237675</c:v>
                </c:pt>
                <c:pt idx="554">
                  <c:v>100.41526974120799</c:v>
                </c:pt>
                <c:pt idx="555">
                  <c:v>100.39932222924459</c:v>
                </c:pt>
                <c:pt idx="556">
                  <c:v>100.39285266028637</c:v>
                </c:pt>
                <c:pt idx="557">
                  <c:v>100.42966624113363</c:v>
                </c:pt>
                <c:pt idx="558">
                  <c:v>100.48260029909252</c:v>
                </c:pt>
                <c:pt idx="559">
                  <c:v>100.44985565216822</c:v>
                </c:pt>
                <c:pt idx="560">
                  <c:v>100.42603801025784</c:v>
                </c:pt>
                <c:pt idx="561">
                  <c:v>100.48520726745041</c:v>
                </c:pt>
                <c:pt idx="562">
                  <c:v>100.49158568763137</c:v>
                </c:pt>
                <c:pt idx="563">
                  <c:v>100.47226022195171</c:v>
                </c:pt>
                <c:pt idx="564">
                  <c:v>100.52051625712885</c:v>
                </c:pt>
                <c:pt idx="565">
                  <c:v>100.46620327958969</c:v>
                </c:pt>
                <c:pt idx="566">
                  <c:v>100.54292636119919</c:v>
                </c:pt>
                <c:pt idx="567">
                  <c:v>100.49906696076374</c:v>
                </c:pt>
                <c:pt idx="568">
                  <c:v>100.52425841690638</c:v>
                </c:pt>
                <c:pt idx="569">
                  <c:v>100.51988275112311</c:v>
                </c:pt>
                <c:pt idx="570">
                  <c:v>100.48532113865113</c:v>
                </c:pt>
                <c:pt idx="571">
                  <c:v>100.48993605356289</c:v>
                </c:pt>
                <c:pt idx="572">
                  <c:v>100.4588101155678</c:v>
                </c:pt>
                <c:pt idx="573">
                  <c:v>100.55432276573686</c:v>
                </c:pt>
                <c:pt idx="574">
                  <c:v>100.52959644981919</c:v>
                </c:pt>
                <c:pt idx="575">
                  <c:v>100.48420248146952</c:v>
                </c:pt>
                <c:pt idx="576">
                  <c:v>100.49932804652541</c:v>
                </c:pt>
                <c:pt idx="577">
                  <c:v>100.44415746839003</c:v>
                </c:pt>
                <c:pt idx="578">
                  <c:v>100.48708437756768</c:v>
                </c:pt>
                <c:pt idx="579">
                  <c:v>100.38353065948505</c:v>
                </c:pt>
                <c:pt idx="580">
                  <c:v>100.54108725361418</c:v>
                </c:pt>
                <c:pt idx="581">
                  <c:v>100.45599172020898</c:v>
                </c:pt>
                <c:pt idx="582">
                  <c:v>100.50562523116302</c:v>
                </c:pt>
                <c:pt idx="583">
                  <c:v>100.81059198597352</c:v>
                </c:pt>
                <c:pt idx="584">
                  <c:v>100.69775671346751</c:v>
                </c:pt>
                <c:pt idx="585">
                  <c:v>100.64916064951946</c:v>
                </c:pt>
                <c:pt idx="586">
                  <c:v>99.151776192295884</c:v>
                </c:pt>
                <c:pt idx="587">
                  <c:v>100.76810010000871</c:v>
                </c:pt>
                <c:pt idx="588">
                  <c:v>100.90071600864458</c:v>
                </c:pt>
                <c:pt idx="589">
                  <c:v>100.96779956079072</c:v>
                </c:pt>
                <c:pt idx="590">
                  <c:v>100.89909876189219</c:v>
                </c:pt>
                <c:pt idx="591">
                  <c:v>100.94582511761328</c:v>
                </c:pt>
                <c:pt idx="592">
                  <c:v>100.88597447232331</c:v>
                </c:pt>
                <c:pt idx="593">
                  <c:v>100.95042774464062</c:v>
                </c:pt>
                <c:pt idx="594">
                  <c:v>100.91466465308606</c:v>
                </c:pt>
                <c:pt idx="595">
                  <c:v>100.77371362580456</c:v>
                </c:pt>
                <c:pt idx="596">
                  <c:v>100.79902235730862</c:v>
                </c:pt>
                <c:pt idx="597">
                  <c:v>100.74355138874942</c:v>
                </c:pt>
              </c:numCache>
            </c:numRef>
          </c:xVal>
          <c:yVal>
            <c:numRef>
              <c:f>'Ground Run'!$H$3:$H$600</c:f>
              <c:numCache>
                <c:formatCode>General</c:formatCode>
                <c:ptCount val="598"/>
                <c:pt idx="0">
                  <c:v>1.0006964724274374</c:v>
                </c:pt>
                <c:pt idx="1">
                  <c:v>1.0009457957425718</c:v>
                </c:pt>
                <c:pt idx="2">
                  <c:v>1.0000102808187241</c:v>
                </c:pt>
                <c:pt idx="3">
                  <c:v>1.0000543822130019</c:v>
                </c:pt>
                <c:pt idx="4">
                  <c:v>1.0005879307755619</c:v>
                </c:pt>
                <c:pt idx="5">
                  <c:v>1.0006695397085201</c:v>
                </c:pt>
                <c:pt idx="6">
                  <c:v>1.0009188568279688</c:v>
                </c:pt>
                <c:pt idx="7">
                  <c:v>1.0008982328699652</c:v>
                </c:pt>
                <c:pt idx="8">
                  <c:v>1.0003842032318189</c:v>
                </c:pt>
                <c:pt idx="9">
                  <c:v>1.0009542110077798</c:v>
                </c:pt>
                <c:pt idx="10">
                  <c:v>1.0007559527281615</c:v>
                </c:pt>
                <c:pt idx="11">
                  <c:v>1.0007068460570394</c:v>
                </c:pt>
                <c:pt idx="12">
                  <c:v>1.00118810624007</c:v>
                </c:pt>
                <c:pt idx="13">
                  <c:v>1.0004117037847871</c:v>
                </c:pt>
                <c:pt idx="14">
                  <c:v>1.0000459938002821</c:v>
                </c:pt>
                <c:pt idx="15">
                  <c:v>0.99979057577968977</c:v>
                </c:pt>
                <c:pt idx="16">
                  <c:v>1.0000675429930401</c:v>
                </c:pt>
                <c:pt idx="17">
                  <c:v>1.0006981887050679</c:v>
                </c:pt>
                <c:pt idx="18">
                  <c:v>1.0001085366740643</c:v>
                </c:pt>
                <c:pt idx="19">
                  <c:v>1.0006998496271218</c:v>
                </c:pt>
                <c:pt idx="20">
                  <c:v>1.0003520197440581</c:v>
                </c:pt>
                <c:pt idx="21">
                  <c:v>0.99977047675220376</c:v>
                </c:pt>
                <c:pt idx="22">
                  <c:v>1.0003908866355575</c:v>
                </c:pt>
                <c:pt idx="23">
                  <c:v>1.0003463525183498</c:v>
                </c:pt>
                <c:pt idx="24">
                  <c:v>1.0001533500788267</c:v>
                </c:pt>
                <c:pt idx="25">
                  <c:v>1.0003676995278517</c:v>
                </c:pt>
                <c:pt idx="26">
                  <c:v>1.000465257987091</c:v>
                </c:pt>
                <c:pt idx="27">
                  <c:v>1.0004339093761361</c:v>
                </c:pt>
                <c:pt idx="28">
                  <c:v>1.0009125024199979</c:v>
                </c:pt>
                <c:pt idx="29">
                  <c:v>1.0000486556129278</c:v>
                </c:pt>
                <c:pt idx="30">
                  <c:v>1.0005924299414235</c:v>
                </c:pt>
                <c:pt idx="31">
                  <c:v>1.0003385161906719</c:v>
                </c:pt>
                <c:pt idx="32">
                  <c:v>0.99958008537324838</c:v>
                </c:pt>
                <c:pt idx="33">
                  <c:v>1.0012460793432973</c:v>
                </c:pt>
                <c:pt idx="34">
                  <c:v>1.0005058955840018</c:v>
                </c:pt>
                <c:pt idx="35">
                  <c:v>1.0007507263806861</c:v>
                </c:pt>
                <c:pt idx="36">
                  <c:v>1.0003817328200495</c:v>
                </c:pt>
                <c:pt idx="37">
                  <c:v>0.99975874588469837</c:v>
                </c:pt>
                <c:pt idx="38">
                  <c:v>1.0006024617234213</c:v>
                </c:pt>
                <c:pt idx="39">
                  <c:v>1.0009280752051486</c:v>
                </c:pt>
                <c:pt idx="40">
                  <c:v>1.000021312955067</c:v>
                </c:pt>
                <c:pt idx="41">
                  <c:v>1.0005995571733981</c:v>
                </c:pt>
                <c:pt idx="42">
                  <c:v>1.0000638592800959</c:v>
                </c:pt>
                <c:pt idx="43">
                  <c:v>1.0003348990411558</c:v>
                </c:pt>
                <c:pt idx="44">
                  <c:v>1.0003380339775707</c:v>
                </c:pt>
                <c:pt idx="45">
                  <c:v>1.0000088653236663</c:v>
                </c:pt>
                <c:pt idx="46">
                  <c:v>0.99973675769876469</c:v>
                </c:pt>
                <c:pt idx="47">
                  <c:v>1.0000676273391278</c:v>
                </c:pt>
                <c:pt idx="48">
                  <c:v>0.99918058348440519</c:v>
                </c:pt>
                <c:pt idx="49">
                  <c:v>1.0003075055713471</c:v>
                </c:pt>
                <c:pt idx="50">
                  <c:v>0.9996507512234587</c:v>
                </c:pt>
                <c:pt idx="51">
                  <c:v>0.99976344509273463</c:v>
                </c:pt>
                <c:pt idx="52">
                  <c:v>1.0002581933662402</c:v>
                </c:pt>
                <c:pt idx="53">
                  <c:v>1.0003458311539641</c:v>
                </c:pt>
                <c:pt idx="54">
                  <c:v>1.0003250284779486</c:v>
                </c:pt>
                <c:pt idx="55">
                  <c:v>1.0003618519336652</c:v>
                </c:pt>
                <c:pt idx="56">
                  <c:v>0.99982701291971965</c:v>
                </c:pt>
                <c:pt idx="57">
                  <c:v>1.0003075357296045</c:v>
                </c:pt>
                <c:pt idx="58">
                  <c:v>1.0001609288659861</c:v>
                </c:pt>
                <c:pt idx="59">
                  <c:v>1.0006159896734947</c:v>
                </c:pt>
                <c:pt idx="60">
                  <c:v>1.0000805388183593</c:v>
                </c:pt>
                <c:pt idx="61">
                  <c:v>1.0001153815823771</c:v>
                </c:pt>
                <c:pt idx="62">
                  <c:v>0.99953550245463252</c:v>
                </c:pt>
                <c:pt idx="63">
                  <c:v>1.0006323109506698</c:v>
                </c:pt>
                <c:pt idx="64">
                  <c:v>1.000166811205897</c:v>
                </c:pt>
                <c:pt idx="65">
                  <c:v>0.99975560378068062</c:v>
                </c:pt>
                <c:pt idx="66">
                  <c:v>1.0000413872557958</c:v>
                </c:pt>
                <c:pt idx="67">
                  <c:v>1.0006484680581755</c:v>
                </c:pt>
                <c:pt idx="68">
                  <c:v>0.99997519517588562</c:v>
                </c:pt>
                <c:pt idx="69">
                  <c:v>1.0000567193510121</c:v>
                </c:pt>
                <c:pt idx="70">
                  <c:v>1.0006087439077029</c:v>
                </c:pt>
                <c:pt idx="71">
                  <c:v>1.0000599746665872</c:v>
                </c:pt>
                <c:pt idx="72">
                  <c:v>1.0000429318362938</c:v>
                </c:pt>
                <c:pt idx="73">
                  <c:v>1.0010007424930298</c:v>
                </c:pt>
                <c:pt idx="74">
                  <c:v>1.0003056314512901</c:v>
                </c:pt>
                <c:pt idx="75">
                  <c:v>1.0001020538270562</c:v>
                </c:pt>
                <c:pt idx="76">
                  <c:v>1.0003940583171576</c:v>
                </c:pt>
                <c:pt idx="77">
                  <c:v>1.0002250639031813</c:v>
                </c:pt>
                <c:pt idx="78">
                  <c:v>1.0051303986957179</c:v>
                </c:pt>
                <c:pt idx="79">
                  <c:v>1.0197237652571165</c:v>
                </c:pt>
                <c:pt idx="80">
                  <c:v>1.0230935370454481</c:v>
                </c:pt>
                <c:pt idx="81">
                  <c:v>1.0113830127488712</c:v>
                </c:pt>
                <c:pt idx="82">
                  <c:v>1.0107623466914408</c:v>
                </c:pt>
                <c:pt idx="83">
                  <c:v>1.008471505861962</c:v>
                </c:pt>
                <c:pt idx="84">
                  <c:v>1.0078077307670938</c:v>
                </c:pt>
                <c:pt idx="85">
                  <c:v>1.0076183103387195</c:v>
                </c:pt>
                <c:pt idx="86">
                  <c:v>1.0081234739311968</c:v>
                </c:pt>
                <c:pt idx="87">
                  <c:v>1.0074641775240778</c:v>
                </c:pt>
                <c:pt idx="88">
                  <c:v>1.0142304105428617</c:v>
                </c:pt>
                <c:pt idx="89">
                  <c:v>1.0092414500576199</c:v>
                </c:pt>
                <c:pt idx="90">
                  <c:v>1.00846550421208</c:v>
                </c:pt>
                <c:pt idx="91">
                  <c:v>1.0081942418843199</c:v>
                </c:pt>
                <c:pt idx="92">
                  <c:v>1.0081089192361801</c:v>
                </c:pt>
                <c:pt idx="93">
                  <c:v>1.0087347039596661</c:v>
                </c:pt>
                <c:pt idx="94">
                  <c:v>1.0076213358029102</c:v>
                </c:pt>
                <c:pt idx="95">
                  <c:v>1.007680905641122</c:v>
                </c:pt>
                <c:pt idx="96">
                  <c:v>1.0077198503447984</c:v>
                </c:pt>
                <c:pt idx="97">
                  <c:v>1.0071485680946815</c:v>
                </c:pt>
                <c:pt idx="98">
                  <c:v>1.0118657669088051</c:v>
                </c:pt>
                <c:pt idx="99">
                  <c:v>1.0093171062838941</c:v>
                </c:pt>
                <c:pt idx="100">
                  <c:v>1.0090804972355198</c:v>
                </c:pt>
                <c:pt idx="101">
                  <c:v>1.0104672858724781</c:v>
                </c:pt>
                <c:pt idx="102">
                  <c:v>1.0092046770590135</c:v>
                </c:pt>
                <c:pt idx="103">
                  <c:v>1.0091850842623795</c:v>
                </c:pt>
                <c:pt idx="104">
                  <c:v>1.0081999845510321</c:v>
                </c:pt>
                <c:pt idx="105">
                  <c:v>1.0087356151496196</c:v>
                </c:pt>
                <c:pt idx="106">
                  <c:v>1.0081399548266121</c:v>
                </c:pt>
                <c:pt idx="107">
                  <c:v>1.0084422568658917</c:v>
                </c:pt>
                <c:pt idx="108">
                  <c:v>1.0080716826263618</c:v>
                </c:pt>
                <c:pt idx="109">
                  <c:v>1.0081270546031424</c:v>
                </c:pt>
                <c:pt idx="110">
                  <c:v>1.0080946432883298</c:v>
                </c:pt>
                <c:pt idx="111">
                  <c:v>1.0084404606238861</c:v>
                </c:pt>
                <c:pt idx="112">
                  <c:v>1.008435618217141</c:v>
                </c:pt>
                <c:pt idx="113">
                  <c:v>1.0084652430392518</c:v>
                </c:pt>
                <c:pt idx="114">
                  <c:v>1.0084848572756355</c:v>
                </c:pt>
                <c:pt idx="115">
                  <c:v>1.0084862290901586</c:v>
                </c:pt>
                <c:pt idx="116">
                  <c:v>1.0084906262544338</c:v>
                </c:pt>
                <c:pt idx="117">
                  <c:v>1.0091311607733531</c:v>
                </c:pt>
                <c:pt idx="118">
                  <c:v>1.0087894273567923</c:v>
                </c:pt>
                <c:pt idx="119">
                  <c:v>1.0084629668837681</c:v>
                </c:pt>
                <c:pt idx="120">
                  <c:v>1.0083561996969321</c:v>
                </c:pt>
                <c:pt idx="121">
                  <c:v>1.00842814335058</c:v>
                </c:pt>
                <c:pt idx="122">
                  <c:v>1.008804948665849</c:v>
                </c:pt>
                <c:pt idx="123">
                  <c:v>1.0087715817891392</c:v>
                </c:pt>
                <c:pt idx="124">
                  <c:v>1.0081214078041187</c:v>
                </c:pt>
                <c:pt idx="125">
                  <c:v>1.0084208270286306</c:v>
                </c:pt>
                <c:pt idx="126">
                  <c:v>1.0087753219700326</c:v>
                </c:pt>
                <c:pt idx="127">
                  <c:v>1.0081437950567287</c:v>
                </c:pt>
                <c:pt idx="128">
                  <c:v>1.0084504439150821</c:v>
                </c:pt>
                <c:pt idx="129">
                  <c:v>1.0084938142998068</c:v>
                </c:pt>
                <c:pt idx="130">
                  <c:v>1.0081954979033638</c:v>
                </c:pt>
                <c:pt idx="131">
                  <c:v>1.0084239286176613</c:v>
                </c:pt>
                <c:pt idx="132">
                  <c:v>1.0084493541832202</c:v>
                </c:pt>
                <c:pt idx="133">
                  <c:v>1.0081407451698075</c:v>
                </c:pt>
                <c:pt idx="134">
                  <c:v>1.0087653535833239</c:v>
                </c:pt>
                <c:pt idx="135">
                  <c:v>1.0084466620845156</c:v>
                </c:pt>
                <c:pt idx="136">
                  <c:v>1.0080332209966281</c:v>
                </c:pt>
                <c:pt idx="137">
                  <c:v>1.0084327929521342</c:v>
                </c:pt>
                <c:pt idx="138">
                  <c:v>1.0084638582231762</c:v>
                </c:pt>
                <c:pt idx="139">
                  <c:v>1.0087901543066797</c:v>
                </c:pt>
                <c:pt idx="140">
                  <c:v>1.009150970840839</c:v>
                </c:pt>
                <c:pt idx="141">
                  <c:v>1.0087843418865321</c:v>
                </c:pt>
                <c:pt idx="142">
                  <c:v>1.0091326024615426</c:v>
                </c:pt>
                <c:pt idx="143">
                  <c:v>1.0088026628079918</c:v>
                </c:pt>
                <c:pt idx="144">
                  <c:v>1.0081387328444018</c:v>
                </c:pt>
                <c:pt idx="145">
                  <c:v>1.0084484043301201</c:v>
                </c:pt>
                <c:pt idx="146">
                  <c:v>1.0077289701276178</c:v>
                </c:pt>
                <c:pt idx="147">
                  <c:v>1.0084660901645055</c:v>
                </c:pt>
                <c:pt idx="148">
                  <c:v>1.0084013807314196</c:v>
                </c:pt>
                <c:pt idx="149">
                  <c:v>1.0090950960425398</c:v>
                </c:pt>
                <c:pt idx="150">
                  <c:v>1.0087076513211048</c:v>
                </c:pt>
                <c:pt idx="151">
                  <c:v>1.008378923279428</c:v>
                </c:pt>
                <c:pt idx="152">
                  <c:v>1.0080565672363961</c:v>
                </c:pt>
                <c:pt idx="153">
                  <c:v>1.0087528314076035</c:v>
                </c:pt>
                <c:pt idx="154">
                  <c:v>1.0083997923240879</c:v>
                </c:pt>
                <c:pt idx="155">
                  <c:v>1.0080730634920991</c:v>
                </c:pt>
                <c:pt idx="156">
                  <c:v>1.0077542241907551</c:v>
                </c:pt>
                <c:pt idx="157">
                  <c:v>1.0080521337401345</c:v>
                </c:pt>
                <c:pt idx="158">
                  <c:v>1.0076942001501314</c:v>
                </c:pt>
                <c:pt idx="159">
                  <c:v>1.0080353615513993</c:v>
                </c:pt>
                <c:pt idx="160">
                  <c:v>1.0080655748185923</c:v>
                </c:pt>
                <c:pt idx="161">
                  <c:v>1.0090736971273806</c:v>
                </c:pt>
                <c:pt idx="162">
                  <c:v>1.0087651919725447</c:v>
                </c:pt>
                <c:pt idx="163">
                  <c:v>1.0079733163053572</c:v>
                </c:pt>
                <c:pt idx="164">
                  <c:v>1.0079526478564818</c:v>
                </c:pt>
                <c:pt idx="165">
                  <c:v>1.0082800770722466</c:v>
                </c:pt>
                <c:pt idx="166">
                  <c:v>1.0086428309221001</c:v>
                </c:pt>
                <c:pt idx="167">
                  <c:v>1.0089978287281141</c:v>
                </c:pt>
                <c:pt idx="168">
                  <c:v>1.0080063887664898</c:v>
                </c:pt>
                <c:pt idx="169">
                  <c:v>1.0086028558840234</c:v>
                </c:pt>
                <c:pt idx="170">
                  <c:v>1.008306603969132</c:v>
                </c:pt>
                <c:pt idx="171">
                  <c:v>1.0078774234996537</c:v>
                </c:pt>
                <c:pt idx="172">
                  <c:v>1.0078896246799898</c:v>
                </c:pt>
                <c:pt idx="173">
                  <c:v>1.0081673693274102</c:v>
                </c:pt>
                <c:pt idx="174">
                  <c:v>1.0089216843112057</c:v>
                </c:pt>
                <c:pt idx="175">
                  <c:v>1.0079441960578368</c:v>
                </c:pt>
                <c:pt idx="176">
                  <c:v>1.0079190330403358</c:v>
                </c:pt>
                <c:pt idx="177">
                  <c:v>1.0082326062853402</c:v>
                </c:pt>
                <c:pt idx="178">
                  <c:v>1.0079692935899089</c:v>
                </c:pt>
                <c:pt idx="179">
                  <c:v>1.009258803498092</c:v>
                </c:pt>
                <c:pt idx="180">
                  <c:v>1.0080023597635841</c:v>
                </c:pt>
                <c:pt idx="181">
                  <c:v>1.0077258544973298</c:v>
                </c:pt>
                <c:pt idx="182">
                  <c:v>1.0080579080453513</c:v>
                </c:pt>
                <c:pt idx="183">
                  <c:v>1.0080385949570587</c:v>
                </c:pt>
                <c:pt idx="184">
                  <c:v>1.0076450342966161</c:v>
                </c:pt>
                <c:pt idx="185">
                  <c:v>1.0083711845529448</c:v>
                </c:pt>
                <c:pt idx="186">
                  <c:v>1.0080206593768246</c:v>
                </c:pt>
                <c:pt idx="187">
                  <c:v>1.0080138224995121</c:v>
                </c:pt>
                <c:pt idx="188">
                  <c:v>1.0083233288501758</c:v>
                </c:pt>
                <c:pt idx="189">
                  <c:v>1.0080279840526127</c:v>
                </c:pt>
                <c:pt idx="190">
                  <c:v>1.0089804324314042</c:v>
                </c:pt>
                <c:pt idx="191">
                  <c:v>1.0080114972141161</c:v>
                </c:pt>
                <c:pt idx="192">
                  <c:v>1.0080580746867984</c:v>
                </c:pt>
                <c:pt idx="193">
                  <c:v>1.0076390191563598</c:v>
                </c:pt>
                <c:pt idx="194">
                  <c:v>1.0084280465299598</c:v>
                </c:pt>
                <c:pt idx="195">
                  <c:v>1.0084072067192285</c:v>
                </c:pt>
                <c:pt idx="196">
                  <c:v>1.0080165391387648</c:v>
                </c:pt>
                <c:pt idx="197">
                  <c:v>1.0081431201479369</c:v>
                </c:pt>
                <c:pt idx="198">
                  <c:v>1.0087584525158415</c:v>
                </c:pt>
                <c:pt idx="199">
                  <c:v>1.009069190549889</c:v>
                </c:pt>
                <c:pt idx="200">
                  <c:v>1.011384704871864</c:v>
                </c:pt>
                <c:pt idx="201">
                  <c:v>1.0452188866320271</c:v>
                </c:pt>
                <c:pt idx="202">
                  <c:v>1.0504427982382161</c:v>
                </c:pt>
                <c:pt idx="203">
                  <c:v>1.0613058473266359</c:v>
                </c:pt>
                <c:pt idx="204">
                  <c:v>1.0669449319944271</c:v>
                </c:pt>
                <c:pt idx="205">
                  <c:v>1.0560941280686349</c:v>
                </c:pt>
                <c:pt idx="206">
                  <c:v>1.0524555486973661</c:v>
                </c:pt>
                <c:pt idx="207">
                  <c:v>1.0500446268768981</c:v>
                </c:pt>
                <c:pt idx="208">
                  <c:v>1.0485957748474262</c:v>
                </c:pt>
                <c:pt idx="209">
                  <c:v>1.0494787002762787</c:v>
                </c:pt>
                <c:pt idx="210">
                  <c:v>1.0472746470400025</c:v>
                </c:pt>
                <c:pt idx="211">
                  <c:v>1.047006570084601</c:v>
                </c:pt>
                <c:pt idx="212">
                  <c:v>1.0463666443799458</c:v>
                </c:pt>
                <c:pt idx="213">
                  <c:v>1.0473130940616293</c:v>
                </c:pt>
                <c:pt idx="214">
                  <c:v>1.0455850752313745</c:v>
                </c:pt>
                <c:pt idx="215">
                  <c:v>1.044827187733387</c:v>
                </c:pt>
                <c:pt idx="216">
                  <c:v>1.0455698607967205</c:v>
                </c:pt>
                <c:pt idx="217">
                  <c:v>1.0463011932696831</c:v>
                </c:pt>
                <c:pt idx="218">
                  <c:v>1.0463142190134158</c:v>
                </c:pt>
                <c:pt idx="219">
                  <c:v>1.0458503457267601</c:v>
                </c:pt>
                <c:pt idx="220">
                  <c:v>1.0453890584076677</c:v>
                </c:pt>
                <c:pt idx="221">
                  <c:v>1.0445273571425358</c:v>
                </c:pt>
                <c:pt idx="222">
                  <c:v>1.0452896872667579</c:v>
                </c:pt>
                <c:pt idx="223">
                  <c:v>1.0449877790491631</c:v>
                </c:pt>
                <c:pt idx="224">
                  <c:v>1.0439516273112432</c:v>
                </c:pt>
                <c:pt idx="225">
                  <c:v>1.04711354062754</c:v>
                </c:pt>
                <c:pt idx="226">
                  <c:v>1.0454612451547987</c:v>
                </c:pt>
                <c:pt idx="227">
                  <c:v>1.046122957021008</c:v>
                </c:pt>
                <c:pt idx="228">
                  <c:v>1.0461935585135647</c:v>
                </c:pt>
                <c:pt idx="229">
                  <c:v>1.0453038925055458</c:v>
                </c:pt>
                <c:pt idx="230">
                  <c:v>1.0443585908412989</c:v>
                </c:pt>
                <c:pt idx="231">
                  <c:v>1.0452899137035465</c:v>
                </c:pt>
                <c:pt idx="232">
                  <c:v>1.0453167310975693</c:v>
                </c:pt>
                <c:pt idx="233">
                  <c:v>1.0448295756576893</c:v>
                </c:pt>
                <c:pt idx="234">
                  <c:v>1.0442746457158834</c:v>
                </c:pt>
                <c:pt idx="235">
                  <c:v>1.0443739006162243</c:v>
                </c:pt>
                <c:pt idx="236">
                  <c:v>1.0453127350512661</c:v>
                </c:pt>
                <c:pt idx="237">
                  <c:v>1.0456449443808526</c:v>
                </c:pt>
                <c:pt idx="238">
                  <c:v>1.0443776041470105</c:v>
                </c:pt>
                <c:pt idx="239">
                  <c:v>1.044876876016346</c:v>
                </c:pt>
                <c:pt idx="240">
                  <c:v>1.045985544124296</c:v>
                </c:pt>
                <c:pt idx="241">
                  <c:v>1.0465702213320129</c:v>
                </c:pt>
                <c:pt idx="242">
                  <c:v>1.0457600861286118</c:v>
                </c:pt>
                <c:pt idx="243">
                  <c:v>1.045101753388985</c:v>
                </c:pt>
                <c:pt idx="244">
                  <c:v>1.044769814645919</c:v>
                </c:pt>
                <c:pt idx="245">
                  <c:v>1.0460350587787863</c:v>
                </c:pt>
                <c:pt idx="246">
                  <c:v>1.0447045169849438</c:v>
                </c:pt>
                <c:pt idx="247">
                  <c:v>1.0439733152683588</c:v>
                </c:pt>
                <c:pt idx="248">
                  <c:v>1.0452338340957681</c:v>
                </c:pt>
                <c:pt idx="249">
                  <c:v>1.0448421528282701</c:v>
                </c:pt>
                <c:pt idx="250">
                  <c:v>1.0439719029054397</c:v>
                </c:pt>
                <c:pt idx="251">
                  <c:v>1.0459992739526169</c:v>
                </c:pt>
                <c:pt idx="252">
                  <c:v>1.0456140640161171</c:v>
                </c:pt>
                <c:pt idx="253">
                  <c:v>1.0460471414362345</c:v>
                </c:pt>
                <c:pt idx="254">
                  <c:v>1.0464239426951414</c:v>
                </c:pt>
                <c:pt idx="255">
                  <c:v>1.0457000158946761</c:v>
                </c:pt>
                <c:pt idx="256">
                  <c:v>1.0451569551789093</c:v>
                </c:pt>
                <c:pt idx="257">
                  <c:v>1.0459857308130347</c:v>
                </c:pt>
                <c:pt idx="258">
                  <c:v>1.0447720866783601</c:v>
                </c:pt>
                <c:pt idx="259">
                  <c:v>1.0463272053876052</c:v>
                </c:pt>
                <c:pt idx="260">
                  <c:v>1.046397790755121</c:v>
                </c:pt>
                <c:pt idx="261">
                  <c:v>1.0456853920654212</c:v>
                </c:pt>
                <c:pt idx="262">
                  <c:v>1.0470566400663197</c:v>
                </c:pt>
                <c:pt idx="263">
                  <c:v>1.0456890454992518</c:v>
                </c:pt>
                <c:pt idx="264">
                  <c:v>1.0452974550943221</c:v>
                </c:pt>
                <c:pt idx="265">
                  <c:v>1.0447972101864018</c:v>
                </c:pt>
                <c:pt idx="266">
                  <c:v>1.0452251754596238</c:v>
                </c:pt>
                <c:pt idx="267">
                  <c:v>1.0459791658060213</c:v>
                </c:pt>
                <c:pt idx="268">
                  <c:v>1.0460348350577531</c:v>
                </c:pt>
                <c:pt idx="269">
                  <c:v>1.0453299577787298</c:v>
                </c:pt>
                <c:pt idx="270">
                  <c:v>1.0442100566475561</c:v>
                </c:pt>
                <c:pt idx="271">
                  <c:v>1.0447885205962761</c:v>
                </c:pt>
                <c:pt idx="272">
                  <c:v>1.0434741677506614</c:v>
                </c:pt>
                <c:pt idx="273">
                  <c:v>1.0455456588932677</c:v>
                </c:pt>
                <c:pt idx="274">
                  <c:v>1.0450498001547894</c:v>
                </c:pt>
                <c:pt idx="275">
                  <c:v>1.0424532610120623</c:v>
                </c:pt>
                <c:pt idx="276">
                  <c:v>1.0446276810455366</c:v>
                </c:pt>
                <c:pt idx="277">
                  <c:v>1.0452829957577121</c:v>
                </c:pt>
                <c:pt idx="278">
                  <c:v>1.046920574506484</c:v>
                </c:pt>
                <c:pt idx="279">
                  <c:v>1.0456056727534118</c:v>
                </c:pt>
                <c:pt idx="280">
                  <c:v>1.0443647127744093</c:v>
                </c:pt>
                <c:pt idx="281">
                  <c:v>1.0434346772780383</c:v>
                </c:pt>
                <c:pt idx="282">
                  <c:v>1.045159240199401</c:v>
                </c:pt>
                <c:pt idx="283">
                  <c:v>1.0459486054333618</c:v>
                </c:pt>
                <c:pt idx="284">
                  <c:v>1.0455378568063789</c:v>
                </c:pt>
                <c:pt idx="285">
                  <c:v>1.0465096267484979</c:v>
                </c:pt>
                <c:pt idx="286">
                  <c:v>1.0455363601172798</c:v>
                </c:pt>
                <c:pt idx="287">
                  <c:v>1.0464469885598209</c:v>
                </c:pt>
                <c:pt idx="288">
                  <c:v>1.0464751091298201</c:v>
                </c:pt>
                <c:pt idx="289">
                  <c:v>1.045633597129827</c:v>
                </c:pt>
                <c:pt idx="290">
                  <c:v>1.0465183903563164</c:v>
                </c:pt>
                <c:pt idx="291">
                  <c:v>1.0472778210445661</c:v>
                </c:pt>
                <c:pt idx="292">
                  <c:v>1.0464538049432537</c:v>
                </c:pt>
                <c:pt idx="293">
                  <c:v>1.046463081464917</c:v>
                </c:pt>
                <c:pt idx="294">
                  <c:v>1.0468283969552719</c:v>
                </c:pt>
                <c:pt idx="295">
                  <c:v>1.0460180844954161</c:v>
                </c:pt>
                <c:pt idx="296">
                  <c:v>1.045123845092037</c:v>
                </c:pt>
                <c:pt idx="297">
                  <c:v>1.0456672269411347</c:v>
                </c:pt>
                <c:pt idx="298">
                  <c:v>1.045577100569919</c:v>
                </c:pt>
                <c:pt idx="299">
                  <c:v>1.0461026389025261</c:v>
                </c:pt>
                <c:pt idx="300">
                  <c:v>1.0455245652364118</c:v>
                </c:pt>
                <c:pt idx="301">
                  <c:v>1.0458382901088308</c:v>
                </c:pt>
                <c:pt idx="302">
                  <c:v>1.0459948769483958</c:v>
                </c:pt>
                <c:pt idx="303">
                  <c:v>1.0455641234539175</c:v>
                </c:pt>
                <c:pt idx="304">
                  <c:v>1.044638572971561</c:v>
                </c:pt>
                <c:pt idx="305">
                  <c:v>1.0459453745604479</c:v>
                </c:pt>
                <c:pt idx="306">
                  <c:v>1.0446753256961041</c:v>
                </c:pt>
                <c:pt idx="307">
                  <c:v>1.047403756131033</c:v>
                </c:pt>
                <c:pt idx="308">
                  <c:v>1.045985319166584</c:v>
                </c:pt>
                <c:pt idx="309">
                  <c:v>1.0455742605002438</c:v>
                </c:pt>
                <c:pt idx="310">
                  <c:v>1.0468991183640142</c:v>
                </c:pt>
                <c:pt idx="311">
                  <c:v>1.0468584908523277</c:v>
                </c:pt>
                <c:pt idx="312">
                  <c:v>1.0457973107163379</c:v>
                </c:pt>
                <c:pt idx="313">
                  <c:v>1.0451525016072722</c:v>
                </c:pt>
                <c:pt idx="314">
                  <c:v>1.0464778232554119</c:v>
                </c:pt>
                <c:pt idx="315">
                  <c:v>1.0442721929955801</c:v>
                </c:pt>
                <c:pt idx="316">
                  <c:v>1.04734274885107</c:v>
                </c:pt>
                <c:pt idx="317">
                  <c:v>1.0442766290311201</c:v>
                </c:pt>
                <c:pt idx="318">
                  <c:v>1.0460461444443061</c:v>
                </c:pt>
                <c:pt idx="319">
                  <c:v>1.0457239884463119</c:v>
                </c:pt>
                <c:pt idx="320">
                  <c:v>1.0462384371472859</c:v>
                </c:pt>
                <c:pt idx="321">
                  <c:v>1.0466799031920788</c:v>
                </c:pt>
                <c:pt idx="322">
                  <c:v>1.0453434569357931</c:v>
                </c:pt>
                <c:pt idx="323">
                  <c:v>1.0452931043499119</c:v>
                </c:pt>
                <c:pt idx="324">
                  <c:v>1.0455929284543759</c:v>
                </c:pt>
                <c:pt idx="325">
                  <c:v>1.045228851836026</c:v>
                </c:pt>
                <c:pt idx="326">
                  <c:v>1.0464457194621948</c:v>
                </c:pt>
                <c:pt idx="327">
                  <c:v>1.0451872227098105</c:v>
                </c:pt>
                <c:pt idx="328">
                  <c:v>1.0464934950964118</c:v>
                </c:pt>
                <c:pt idx="329">
                  <c:v>1.0456044941685878</c:v>
                </c:pt>
                <c:pt idx="330">
                  <c:v>1.0452384820414238</c:v>
                </c:pt>
                <c:pt idx="331">
                  <c:v>1.0453095285124656</c:v>
                </c:pt>
                <c:pt idx="332">
                  <c:v>1.0462211590803758</c:v>
                </c:pt>
                <c:pt idx="333">
                  <c:v>1.0451408804145919</c:v>
                </c:pt>
                <c:pt idx="334">
                  <c:v>1.0460097056661137</c:v>
                </c:pt>
                <c:pt idx="335">
                  <c:v>1.0464783194948093</c:v>
                </c:pt>
                <c:pt idx="336">
                  <c:v>1.0464479283679011</c:v>
                </c:pt>
                <c:pt idx="337">
                  <c:v>1.0451693338656658</c:v>
                </c:pt>
                <c:pt idx="338">
                  <c:v>1.044753569490448</c:v>
                </c:pt>
                <c:pt idx="339">
                  <c:v>1.0766208133537325</c:v>
                </c:pt>
                <c:pt idx="340">
                  <c:v>1.0955447805520742</c:v>
                </c:pt>
                <c:pt idx="341">
                  <c:v>1.103712742343012</c:v>
                </c:pt>
                <c:pt idx="342">
                  <c:v>1.114755256606184</c:v>
                </c:pt>
                <c:pt idx="343">
                  <c:v>1.1088740779847153</c:v>
                </c:pt>
                <c:pt idx="344">
                  <c:v>1.108272423638047</c:v>
                </c:pt>
                <c:pt idx="345">
                  <c:v>1.1068750633012563</c:v>
                </c:pt>
                <c:pt idx="346">
                  <c:v>1.1025854394403285</c:v>
                </c:pt>
                <c:pt idx="347">
                  <c:v>1.1029615048514321</c:v>
                </c:pt>
                <c:pt idx="348">
                  <c:v>1.098524091489478</c:v>
                </c:pt>
                <c:pt idx="349">
                  <c:v>1.0989672002963604</c:v>
                </c:pt>
                <c:pt idx="350">
                  <c:v>1.0944449597365256</c:v>
                </c:pt>
                <c:pt idx="351">
                  <c:v>1.0939639665981111</c:v>
                </c:pt>
                <c:pt idx="352">
                  <c:v>1.093671551170204</c:v>
                </c:pt>
                <c:pt idx="353">
                  <c:v>1.0920358138535304</c:v>
                </c:pt>
                <c:pt idx="354">
                  <c:v>1.0912055801320524</c:v>
                </c:pt>
                <c:pt idx="355">
                  <c:v>1.0911271406265921</c:v>
                </c:pt>
                <c:pt idx="356">
                  <c:v>1.0927828233369643</c:v>
                </c:pt>
                <c:pt idx="357">
                  <c:v>1.0902745131713181</c:v>
                </c:pt>
                <c:pt idx="358">
                  <c:v>1.0906010949070217</c:v>
                </c:pt>
                <c:pt idx="359">
                  <c:v>1.0919232782356154</c:v>
                </c:pt>
                <c:pt idx="360">
                  <c:v>1.0888936355398218</c:v>
                </c:pt>
                <c:pt idx="361">
                  <c:v>1.0901468942155825</c:v>
                </c:pt>
                <c:pt idx="362">
                  <c:v>1.0914422693472721</c:v>
                </c:pt>
                <c:pt idx="363">
                  <c:v>1.0914918290737521</c:v>
                </c:pt>
                <c:pt idx="364">
                  <c:v>1.0956971984803838</c:v>
                </c:pt>
                <c:pt idx="365">
                  <c:v>1.0905605422892148</c:v>
                </c:pt>
                <c:pt idx="366">
                  <c:v>1.0908327316379631</c:v>
                </c:pt>
                <c:pt idx="367">
                  <c:v>1.0920148292093033</c:v>
                </c:pt>
                <c:pt idx="368">
                  <c:v>1.0909835136191748</c:v>
                </c:pt>
                <c:pt idx="369">
                  <c:v>1.089899701322649</c:v>
                </c:pt>
                <c:pt idx="370">
                  <c:v>1.0931953442900413</c:v>
                </c:pt>
                <c:pt idx="371">
                  <c:v>1.0929614879188538</c:v>
                </c:pt>
                <c:pt idx="372">
                  <c:v>1.091605723245846</c:v>
                </c:pt>
                <c:pt idx="373">
                  <c:v>1.0901066592170239</c:v>
                </c:pt>
                <c:pt idx="374">
                  <c:v>1.0902592736648613</c:v>
                </c:pt>
                <c:pt idx="375">
                  <c:v>1.0940994175157999</c:v>
                </c:pt>
                <c:pt idx="376">
                  <c:v>1.08971008154891</c:v>
                </c:pt>
                <c:pt idx="377">
                  <c:v>1.0919244911804618</c:v>
                </c:pt>
                <c:pt idx="378">
                  <c:v>1.0891234735564779</c:v>
                </c:pt>
                <c:pt idx="379">
                  <c:v>1.0921652496321426</c:v>
                </c:pt>
                <c:pt idx="380">
                  <c:v>1.0908792591993584</c:v>
                </c:pt>
                <c:pt idx="381">
                  <c:v>1.0926709451950729</c:v>
                </c:pt>
                <c:pt idx="382">
                  <c:v>1.0961488174625187</c:v>
                </c:pt>
                <c:pt idx="383">
                  <c:v>1.0930774175039462</c:v>
                </c:pt>
                <c:pt idx="384">
                  <c:v>1.0944355258507537</c:v>
                </c:pt>
                <c:pt idx="385">
                  <c:v>1.0930019015515671</c:v>
                </c:pt>
                <c:pt idx="386">
                  <c:v>1.0924769509107237</c:v>
                </c:pt>
                <c:pt idx="387">
                  <c:v>1.0955917750176498</c:v>
                </c:pt>
                <c:pt idx="388">
                  <c:v>1.0959460916010162</c:v>
                </c:pt>
                <c:pt idx="389">
                  <c:v>1.0930313337888671</c:v>
                </c:pt>
                <c:pt idx="390">
                  <c:v>1.091932433834361</c:v>
                </c:pt>
                <c:pt idx="391">
                  <c:v>1.0920221508634382</c:v>
                </c:pt>
                <c:pt idx="392">
                  <c:v>1.0923650486617189</c:v>
                </c:pt>
                <c:pt idx="393">
                  <c:v>1.0924659874872684</c:v>
                </c:pt>
                <c:pt idx="394">
                  <c:v>1.0934306192457719</c:v>
                </c:pt>
                <c:pt idx="395">
                  <c:v>1.0910152322468307</c:v>
                </c:pt>
                <c:pt idx="396">
                  <c:v>1.0944303185043058</c:v>
                </c:pt>
                <c:pt idx="397">
                  <c:v>1.090019300265312</c:v>
                </c:pt>
                <c:pt idx="398">
                  <c:v>1.0899136585616152</c:v>
                </c:pt>
                <c:pt idx="399">
                  <c:v>1.0917819832788247</c:v>
                </c:pt>
                <c:pt idx="400">
                  <c:v>1.0866320640673239</c:v>
                </c:pt>
                <c:pt idx="401">
                  <c:v>1.0891733639138521</c:v>
                </c:pt>
                <c:pt idx="402">
                  <c:v>1.0932952648368581</c:v>
                </c:pt>
                <c:pt idx="403">
                  <c:v>1.0938195948176439</c:v>
                </c:pt>
                <c:pt idx="404">
                  <c:v>1.0917711941703672</c:v>
                </c:pt>
                <c:pt idx="405">
                  <c:v>1.0876355677874479</c:v>
                </c:pt>
                <c:pt idx="406">
                  <c:v>1.0905635910029758</c:v>
                </c:pt>
                <c:pt idx="407">
                  <c:v>1.0937813636957543</c:v>
                </c:pt>
                <c:pt idx="408">
                  <c:v>1.0912497266019385</c:v>
                </c:pt>
                <c:pt idx="409">
                  <c:v>1.092420033510936</c:v>
                </c:pt>
                <c:pt idx="410">
                  <c:v>1.0924983218674946</c:v>
                </c:pt>
                <c:pt idx="411">
                  <c:v>1.0915664861878858</c:v>
                </c:pt>
                <c:pt idx="412">
                  <c:v>1.0919853280193816</c:v>
                </c:pt>
                <c:pt idx="413">
                  <c:v>1.0915159068740301</c:v>
                </c:pt>
                <c:pt idx="414">
                  <c:v>1.0907111996219181</c:v>
                </c:pt>
                <c:pt idx="415">
                  <c:v>1.0920361111717862</c:v>
                </c:pt>
                <c:pt idx="416">
                  <c:v>1.0905317551358678</c:v>
                </c:pt>
                <c:pt idx="417">
                  <c:v>1.0921247680760802</c:v>
                </c:pt>
                <c:pt idx="418">
                  <c:v>1.0883222327581015</c:v>
                </c:pt>
                <c:pt idx="419">
                  <c:v>1.0919470853879039</c:v>
                </c:pt>
                <c:pt idx="420">
                  <c:v>1.092287427817433</c:v>
                </c:pt>
                <c:pt idx="421">
                  <c:v>1.0906774211294481</c:v>
                </c:pt>
                <c:pt idx="422">
                  <c:v>1.0902810627470541</c:v>
                </c:pt>
                <c:pt idx="423">
                  <c:v>1.0917358443197365</c:v>
                </c:pt>
                <c:pt idx="424">
                  <c:v>1.0915488324265765</c:v>
                </c:pt>
                <c:pt idx="425">
                  <c:v>1.0920677925679578</c:v>
                </c:pt>
                <c:pt idx="426">
                  <c:v>1.0947868233087779</c:v>
                </c:pt>
                <c:pt idx="427">
                  <c:v>1.0928357029645939</c:v>
                </c:pt>
                <c:pt idx="428">
                  <c:v>1.093008456561356</c:v>
                </c:pt>
                <c:pt idx="429">
                  <c:v>1.094079137615076</c:v>
                </c:pt>
                <c:pt idx="430">
                  <c:v>1.0932432655567401</c:v>
                </c:pt>
                <c:pt idx="431">
                  <c:v>1.091468095571033</c:v>
                </c:pt>
                <c:pt idx="432">
                  <c:v>1.0946678800113141</c:v>
                </c:pt>
                <c:pt idx="433">
                  <c:v>1.0937408850258166</c:v>
                </c:pt>
                <c:pt idx="434">
                  <c:v>1.0925014231669727</c:v>
                </c:pt>
                <c:pt idx="435">
                  <c:v>1.0930410156410002</c:v>
                </c:pt>
                <c:pt idx="436">
                  <c:v>1.0940719927672857</c:v>
                </c:pt>
                <c:pt idx="437">
                  <c:v>1.0936481158594775</c:v>
                </c:pt>
                <c:pt idx="438">
                  <c:v>1.0926137479810685</c:v>
                </c:pt>
                <c:pt idx="439">
                  <c:v>1.0935919787763297</c:v>
                </c:pt>
                <c:pt idx="440">
                  <c:v>1.094142291258422</c:v>
                </c:pt>
                <c:pt idx="441">
                  <c:v>1.0954173075465161</c:v>
                </c:pt>
                <c:pt idx="442">
                  <c:v>1.0968581482268229</c:v>
                </c:pt>
                <c:pt idx="443">
                  <c:v>1.0924285675822141</c:v>
                </c:pt>
                <c:pt idx="444">
                  <c:v>1.0934519986188365</c:v>
                </c:pt>
                <c:pt idx="445">
                  <c:v>1.093903739673648</c:v>
                </c:pt>
                <c:pt idx="446">
                  <c:v>1.0944821178074406</c:v>
                </c:pt>
                <c:pt idx="447">
                  <c:v>1.0943307235627635</c:v>
                </c:pt>
                <c:pt idx="448">
                  <c:v>1.0939652054455928</c:v>
                </c:pt>
                <c:pt idx="449">
                  <c:v>1.094983609820946</c:v>
                </c:pt>
                <c:pt idx="450">
                  <c:v>1.0928963530983198</c:v>
                </c:pt>
                <c:pt idx="451">
                  <c:v>1.0945648139361135</c:v>
                </c:pt>
                <c:pt idx="452">
                  <c:v>1.0948948911739798</c:v>
                </c:pt>
                <c:pt idx="453">
                  <c:v>1.094575547475914</c:v>
                </c:pt>
                <c:pt idx="454">
                  <c:v>1.0943903955706709</c:v>
                </c:pt>
                <c:pt idx="455">
                  <c:v>1.0958701183799398</c:v>
                </c:pt>
                <c:pt idx="456">
                  <c:v>1.0940564190188127</c:v>
                </c:pt>
                <c:pt idx="457">
                  <c:v>1.094509386957752</c:v>
                </c:pt>
                <c:pt idx="458">
                  <c:v>1.0930137229339751</c:v>
                </c:pt>
                <c:pt idx="459">
                  <c:v>1.0951645721639256</c:v>
                </c:pt>
                <c:pt idx="460">
                  <c:v>1.0935569289826241</c:v>
                </c:pt>
                <c:pt idx="461">
                  <c:v>1.093968972888576</c:v>
                </c:pt>
                <c:pt idx="462">
                  <c:v>1.0924826001274019</c:v>
                </c:pt>
                <c:pt idx="463">
                  <c:v>1.0919032813983458</c:v>
                </c:pt>
                <c:pt idx="464">
                  <c:v>1.0908743876484577</c:v>
                </c:pt>
                <c:pt idx="465">
                  <c:v>1.093500067803991</c:v>
                </c:pt>
                <c:pt idx="466">
                  <c:v>1.094236589451324</c:v>
                </c:pt>
                <c:pt idx="467">
                  <c:v>1.0944335892595705</c:v>
                </c:pt>
                <c:pt idx="468">
                  <c:v>1.0953167224999838</c:v>
                </c:pt>
                <c:pt idx="469">
                  <c:v>1.094317210077786</c:v>
                </c:pt>
                <c:pt idx="470">
                  <c:v>1.0935089766573642</c:v>
                </c:pt>
                <c:pt idx="471">
                  <c:v>1.0918647798348617</c:v>
                </c:pt>
                <c:pt idx="472">
                  <c:v>1.0934150165009964</c:v>
                </c:pt>
                <c:pt idx="473">
                  <c:v>1.1104273092458801</c:v>
                </c:pt>
                <c:pt idx="474">
                  <c:v>1.1429334430276614</c:v>
                </c:pt>
                <c:pt idx="475">
                  <c:v>1.1428816362603824</c:v>
                </c:pt>
                <c:pt idx="476">
                  <c:v>1.1465500473892647</c:v>
                </c:pt>
                <c:pt idx="477">
                  <c:v>1.1479630914063468</c:v>
                </c:pt>
                <c:pt idx="478">
                  <c:v>1.1470718757060683</c:v>
                </c:pt>
                <c:pt idx="479">
                  <c:v>1.1468548485029124</c:v>
                </c:pt>
                <c:pt idx="480">
                  <c:v>1.1459861510541838</c:v>
                </c:pt>
                <c:pt idx="481">
                  <c:v>1.1448178866153855</c:v>
                </c:pt>
                <c:pt idx="482">
                  <c:v>1.1447842451713026</c:v>
                </c:pt>
                <c:pt idx="483">
                  <c:v>1.1459180590849898</c:v>
                </c:pt>
                <c:pt idx="484">
                  <c:v>1.1466047204999859</c:v>
                </c:pt>
                <c:pt idx="485">
                  <c:v>1.1440707885419681</c:v>
                </c:pt>
                <c:pt idx="486">
                  <c:v>1.1467244074019376</c:v>
                </c:pt>
                <c:pt idx="487">
                  <c:v>1.1447050093727755</c:v>
                </c:pt>
                <c:pt idx="488">
                  <c:v>1.1455204306026079</c:v>
                </c:pt>
                <c:pt idx="489">
                  <c:v>1.1435114766297361</c:v>
                </c:pt>
                <c:pt idx="490">
                  <c:v>1.1430097821994707</c:v>
                </c:pt>
                <c:pt idx="491">
                  <c:v>1.144164102952907</c:v>
                </c:pt>
                <c:pt idx="492">
                  <c:v>1.1442744869718027</c:v>
                </c:pt>
                <c:pt idx="493">
                  <c:v>1.1436169407171579</c:v>
                </c:pt>
                <c:pt idx="494">
                  <c:v>1.1459046641843906</c:v>
                </c:pt>
                <c:pt idx="495">
                  <c:v>1.145940912377821</c:v>
                </c:pt>
                <c:pt idx="496">
                  <c:v>1.141849583149533</c:v>
                </c:pt>
                <c:pt idx="497">
                  <c:v>1.1436713394791358</c:v>
                </c:pt>
                <c:pt idx="498">
                  <c:v>1.1425260275707461</c:v>
                </c:pt>
                <c:pt idx="499">
                  <c:v>1.1406859640145799</c:v>
                </c:pt>
                <c:pt idx="500">
                  <c:v>1.1472392815904811</c:v>
                </c:pt>
                <c:pt idx="501">
                  <c:v>1.1460938453233986</c:v>
                </c:pt>
                <c:pt idx="502">
                  <c:v>1.1472269685950867</c:v>
                </c:pt>
                <c:pt idx="503">
                  <c:v>1.1442366361189609</c:v>
                </c:pt>
                <c:pt idx="504">
                  <c:v>1.1434801922821838</c:v>
                </c:pt>
                <c:pt idx="505">
                  <c:v>1.1460580358801609</c:v>
                </c:pt>
                <c:pt idx="506">
                  <c:v>1.1423910338409065</c:v>
                </c:pt>
                <c:pt idx="507">
                  <c:v>1.1437258782375279</c:v>
                </c:pt>
                <c:pt idx="508">
                  <c:v>1.1448280896202643</c:v>
                </c:pt>
                <c:pt idx="509">
                  <c:v>1.1443396240386861</c:v>
                </c:pt>
                <c:pt idx="510">
                  <c:v>1.1437708942852425</c:v>
                </c:pt>
                <c:pt idx="511">
                  <c:v>1.1425890081106203</c:v>
                </c:pt>
                <c:pt idx="512">
                  <c:v>1.1413217083264664</c:v>
                </c:pt>
                <c:pt idx="513">
                  <c:v>1.1466525984991887</c:v>
                </c:pt>
                <c:pt idx="514">
                  <c:v>1.1455632662074478</c:v>
                </c:pt>
                <c:pt idx="515">
                  <c:v>1.1426467067697681</c:v>
                </c:pt>
                <c:pt idx="516">
                  <c:v>1.1451165233138239</c:v>
                </c:pt>
                <c:pt idx="517">
                  <c:v>1.1436750847050441</c:v>
                </c:pt>
                <c:pt idx="518">
                  <c:v>1.144270088915406</c:v>
                </c:pt>
                <c:pt idx="519">
                  <c:v>1.1443626779924718</c:v>
                </c:pt>
                <c:pt idx="520">
                  <c:v>1.1449208949017897</c:v>
                </c:pt>
                <c:pt idx="521">
                  <c:v>1.1444083120363262</c:v>
                </c:pt>
                <c:pt idx="522">
                  <c:v>1.1444537783843549</c:v>
                </c:pt>
                <c:pt idx="523">
                  <c:v>1.1456442651005898</c:v>
                </c:pt>
                <c:pt idx="524">
                  <c:v>1.1419613180681731</c:v>
                </c:pt>
                <c:pt idx="525">
                  <c:v>1.1426112263140948</c:v>
                </c:pt>
                <c:pt idx="526">
                  <c:v>1.1433437043264241</c:v>
                </c:pt>
                <c:pt idx="527">
                  <c:v>1.1432220964874158</c:v>
                </c:pt>
                <c:pt idx="528">
                  <c:v>1.1445734072240972</c:v>
                </c:pt>
                <c:pt idx="529">
                  <c:v>1.1401600629524329</c:v>
                </c:pt>
                <c:pt idx="530">
                  <c:v>1.1456195221456311</c:v>
                </c:pt>
                <c:pt idx="531">
                  <c:v>1.1440960332795795</c:v>
                </c:pt>
                <c:pt idx="532">
                  <c:v>1.1438340675232537</c:v>
                </c:pt>
                <c:pt idx="533">
                  <c:v>1.1438389481106694</c:v>
                </c:pt>
                <c:pt idx="534">
                  <c:v>1.1416061278150191</c:v>
                </c:pt>
                <c:pt idx="535">
                  <c:v>1.1426927398188831</c:v>
                </c:pt>
                <c:pt idx="536">
                  <c:v>1.1419508198460881</c:v>
                </c:pt>
                <c:pt idx="537">
                  <c:v>1.1408762598172699</c:v>
                </c:pt>
                <c:pt idx="538">
                  <c:v>1.1461137730801945</c:v>
                </c:pt>
                <c:pt idx="539">
                  <c:v>1.1442905418406741</c:v>
                </c:pt>
                <c:pt idx="540">
                  <c:v>1.1426576233718058</c:v>
                </c:pt>
                <c:pt idx="541">
                  <c:v>1.1459923106259517</c:v>
                </c:pt>
                <c:pt idx="542">
                  <c:v>1.1430606296676051</c:v>
                </c:pt>
                <c:pt idx="543">
                  <c:v>1.1443294350380437</c:v>
                </c:pt>
                <c:pt idx="544">
                  <c:v>1.1448336499249518</c:v>
                </c:pt>
                <c:pt idx="545">
                  <c:v>1.1412224649366969</c:v>
                </c:pt>
                <c:pt idx="546">
                  <c:v>1.1430806180564526</c:v>
                </c:pt>
                <c:pt idx="547">
                  <c:v>1.142074798888066</c:v>
                </c:pt>
                <c:pt idx="548">
                  <c:v>1.1419425868493207</c:v>
                </c:pt>
                <c:pt idx="549">
                  <c:v>1.1436378211475404</c:v>
                </c:pt>
                <c:pt idx="550">
                  <c:v>1.1418795384591798</c:v>
                </c:pt>
                <c:pt idx="551">
                  <c:v>1.1431691541767721</c:v>
                </c:pt>
                <c:pt idx="552">
                  <c:v>1.1455914895415646</c:v>
                </c:pt>
                <c:pt idx="553">
                  <c:v>1.1420442490223939</c:v>
                </c:pt>
                <c:pt idx="554">
                  <c:v>1.1421389706972143</c:v>
                </c:pt>
                <c:pt idx="555">
                  <c:v>1.1422679769410991</c:v>
                </c:pt>
                <c:pt idx="556">
                  <c:v>1.1434207546777579</c:v>
                </c:pt>
                <c:pt idx="557">
                  <c:v>1.1415345332482261</c:v>
                </c:pt>
                <c:pt idx="558">
                  <c:v>1.1421428345789837</c:v>
                </c:pt>
                <c:pt idx="559">
                  <c:v>1.1445370232681753</c:v>
                </c:pt>
                <c:pt idx="560">
                  <c:v>1.14697126517153</c:v>
                </c:pt>
                <c:pt idx="561">
                  <c:v>1.1450973728184051</c:v>
                </c:pt>
                <c:pt idx="562">
                  <c:v>1.1462568788501881</c:v>
                </c:pt>
                <c:pt idx="563">
                  <c:v>1.1456771608193161</c:v>
                </c:pt>
                <c:pt idx="564">
                  <c:v>1.1421444244340286</c:v>
                </c:pt>
                <c:pt idx="565">
                  <c:v>1.1456186541938742</c:v>
                </c:pt>
                <c:pt idx="566">
                  <c:v>1.1402173369163797</c:v>
                </c:pt>
                <c:pt idx="567">
                  <c:v>1.1449878233349975</c:v>
                </c:pt>
                <c:pt idx="568">
                  <c:v>1.1431798017875545</c:v>
                </c:pt>
                <c:pt idx="569">
                  <c:v>1.1444827019630281</c:v>
                </c:pt>
                <c:pt idx="570">
                  <c:v>1.1408322216908819</c:v>
                </c:pt>
                <c:pt idx="571">
                  <c:v>1.1439095507840138</c:v>
                </c:pt>
                <c:pt idx="572">
                  <c:v>1.13978876924598</c:v>
                </c:pt>
                <c:pt idx="573">
                  <c:v>1.1437460053834099</c:v>
                </c:pt>
                <c:pt idx="574">
                  <c:v>1.1432558108855657</c:v>
                </c:pt>
                <c:pt idx="575">
                  <c:v>1.1415554606327625</c:v>
                </c:pt>
                <c:pt idx="576">
                  <c:v>1.1413821971315781</c:v>
                </c:pt>
                <c:pt idx="577">
                  <c:v>1.1432943029995066</c:v>
                </c:pt>
                <c:pt idx="578">
                  <c:v>1.1455429038928548</c:v>
                </c:pt>
                <c:pt idx="579">
                  <c:v>1.1434551326641289</c:v>
                </c:pt>
                <c:pt idx="580">
                  <c:v>1.1419746723730668</c:v>
                </c:pt>
                <c:pt idx="581">
                  <c:v>1.1438664701476478</c:v>
                </c:pt>
                <c:pt idx="582">
                  <c:v>1.1420469772111965</c:v>
                </c:pt>
                <c:pt idx="583">
                  <c:v>1.1438074240873601</c:v>
                </c:pt>
                <c:pt idx="584">
                  <c:v>1.1439616646519779</c:v>
                </c:pt>
                <c:pt idx="585">
                  <c:v>1.1440848196723541</c:v>
                </c:pt>
                <c:pt idx="586">
                  <c:v>1.1437410832280399</c:v>
                </c:pt>
                <c:pt idx="587">
                  <c:v>1.1450319466500893</c:v>
                </c:pt>
                <c:pt idx="588">
                  <c:v>1.1430951216458425</c:v>
                </c:pt>
                <c:pt idx="589">
                  <c:v>1.1465233652498319</c:v>
                </c:pt>
                <c:pt idx="590">
                  <c:v>1.1448428265891264</c:v>
                </c:pt>
                <c:pt idx="591">
                  <c:v>1.1442532649186941</c:v>
                </c:pt>
                <c:pt idx="592">
                  <c:v>1.1412604065039067</c:v>
                </c:pt>
                <c:pt idx="593">
                  <c:v>1.1405836337789601</c:v>
                </c:pt>
                <c:pt idx="594">
                  <c:v>1.1442154144922283</c:v>
                </c:pt>
                <c:pt idx="595">
                  <c:v>1.1450508798787884</c:v>
                </c:pt>
                <c:pt idx="596">
                  <c:v>1.145627863272898</c:v>
                </c:pt>
                <c:pt idx="597">
                  <c:v>1.144488824354567</c:v>
                </c:pt>
              </c:numCache>
            </c:numRef>
          </c:yVal>
          <c:smooth val="1"/>
        </c:ser>
        <c:ser>
          <c:idx val="3"/>
          <c:order val="3"/>
          <c:tx>
            <c:strRef>
              <c:f>'Ground Run'!$K$1</c:f>
              <c:strCache>
                <c:ptCount val="1"/>
                <c:pt idx="0">
                  <c:v>Scoop</c:v>
                </c:pt>
              </c:strCache>
            </c:strRef>
          </c:tx>
          <c:spPr>
            <a:ln>
              <a:noFill/>
            </a:ln>
          </c:spPr>
          <c:marker>
            <c:symbol val="circle"/>
            <c:size val="5"/>
            <c:spPr>
              <a:solidFill>
                <a:schemeClr val="accent2"/>
              </a:solidFill>
              <a:ln>
                <a:solidFill>
                  <a:srgbClr val="C0504D"/>
                </a:solidFill>
              </a:ln>
            </c:spPr>
          </c:marker>
          <c:trendline>
            <c:spPr>
              <a:ln>
                <a:solidFill>
                  <a:schemeClr val="accent2"/>
                </a:solidFill>
              </a:ln>
            </c:spPr>
            <c:trendlineType val="poly"/>
            <c:order val="3"/>
          </c:trendline>
          <c:xVal>
            <c:numRef>
              <c:f>'Ground Run'!$J$3:$J$602</c:f>
              <c:numCache>
                <c:formatCode>General</c:formatCode>
                <c:ptCount val="600"/>
                <c:pt idx="0">
                  <c:v>48.284531785353494</c:v>
                </c:pt>
                <c:pt idx="1">
                  <c:v>48.285412986985982</c:v>
                </c:pt>
                <c:pt idx="2">
                  <c:v>48.266486155899294</c:v>
                </c:pt>
                <c:pt idx="3">
                  <c:v>48.245647058105654</c:v>
                </c:pt>
                <c:pt idx="4">
                  <c:v>48.229114318611174</c:v>
                </c:pt>
                <c:pt idx="5">
                  <c:v>48.23683092727201</c:v>
                </c:pt>
                <c:pt idx="6">
                  <c:v>48.215845390828363</c:v>
                </c:pt>
                <c:pt idx="7">
                  <c:v>48.204331950131213</c:v>
                </c:pt>
                <c:pt idx="8">
                  <c:v>48.191881665288577</c:v>
                </c:pt>
                <c:pt idx="9">
                  <c:v>48.142792552587863</c:v>
                </c:pt>
                <c:pt idx="10">
                  <c:v>48.130239775037225</c:v>
                </c:pt>
                <c:pt idx="11">
                  <c:v>48.127074031741444</c:v>
                </c:pt>
                <c:pt idx="12">
                  <c:v>48.121434641602846</c:v>
                </c:pt>
                <c:pt idx="13">
                  <c:v>48.118985821288078</c:v>
                </c:pt>
                <c:pt idx="14">
                  <c:v>48.082907426130916</c:v>
                </c:pt>
                <c:pt idx="15">
                  <c:v>48.099610613575663</c:v>
                </c:pt>
                <c:pt idx="16">
                  <c:v>48.076621188080544</c:v>
                </c:pt>
                <c:pt idx="17">
                  <c:v>48.073129854258802</c:v>
                </c:pt>
                <c:pt idx="18">
                  <c:v>48.060296805115215</c:v>
                </c:pt>
                <c:pt idx="19">
                  <c:v>48.049105665661848</c:v>
                </c:pt>
                <c:pt idx="20">
                  <c:v>48.022533175954415</c:v>
                </c:pt>
                <c:pt idx="21">
                  <c:v>48.025893401030544</c:v>
                </c:pt>
                <c:pt idx="22">
                  <c:v>48.023445863627494</c:v>
                </c:pt>
                <c:pt idx="23">
                  <c:v>48.029468340615658</c:v>
                </c:pt>
                <c:pt idx="24">
                  <c:v>48.038244837867126</c:v>
                </c:pt>
                <c:pt idx="25">
                  <c:v>48.031800346222006</c:v>
                </c:pt>
                <c:pt idx="26">
                  <c:v>47.985040435301194</c:v>
                </c:pt>
                <c:pt idx="27">
                  <c:v>47.971011640100272</c:v>
                </c:pt>
                <c:pt idx="28">
                  <c:v>47.965456843277032</c:v>
                </c:pt>
                <c:pt idx="29">
                  <c:v>47.967901080037834</c:v>
                </c:pt>
                <c:pt idx="30">
                  <c:v>47.979112612146963</c:v>
                </c:pt>
                <c:pt idx="31">
                  <c:v>47.9866363229741</c:v>
                </c:pt>
                <c:pt idx="32">
                  <c:v>47.978476645818226</c:v>
                </c:pt>
                <c:pt idx="33">
                  <c:v>47.951999420405954</c:v>
                </c:pt>
                <c:pt idx="34">
                  <c:v>47.966192051469427</c:v>
                </c:pt>
                <c:pt idx="35">
                  <c:v>47.973556414263221</c:v>
                </c:pt>
                <c:pt idx="36">
                  <c:v>47.968653139382425</c:v>
                </c:pt>
                <c:pt idx="37">
                  <c:v>47.984895833654171</c:v>
                </c:pt>
                <c:pt idx="38">
                  <c:v>48.006253740299933</c:v>
                </c:pt>
                <c:pt idx="39">
                  <c:v>48.033773076189433</c:v>
                </c:pt>
                <c:pt idx="40">
                  <c:v>48.026263830016866</c:v>
                </c:pt>
                <c:pt idx="41">
                  <c:v>48.011296319455205</c:v>
                </c:pt>
                <c:pt idx="42">
                  <c:v>48.013537093837144</c:v>
                </c:pt>
                <c:pt idx="43">
                  <c:v>48.004718901681763</c:v>
                </c:pt>
                <c:pt idx="44">
                  <c:v>48.011722687216491</c:v>
                </c:pt>
                <c:pt idx="45">
                  <c:v>48.017113254322496</c:v>
                </c:pt>
                <c:pt idx="46">
                  <c:v>48.010860518353134</c:v>
                </c:pt>
                <c:pt idx="47">
                  <c:v>47.992031705475199</c:v>
                </c:pt>
                <c:pt idx="48">
                  <c:v>48.0035253045506</c:v>
                </c:pt>
                <c:pt idx="49">
                  <c:v>47.992432605390007</c:v>
                </c:pt>
                <c:pt idx="50">
                  <c:v>47.989772237263594</c:v>
                </c:pt>
                <c:pt idx="51">
                  <c:v>48.00315481057541</c:v>
                </c:pt>
                <c:pt idx="52">
                  <c:v>48.005618819201459</c:v>
                </c:pt>
                <c:pt idx="53">
                  <c:v>48.000867160487559</c:v>
                </c:pt>
                <c:pt idx="54">
                  <c:v>47.961495271839595</c:v>
                </c:pt>
                <c:pt idx="55">
                  <c:v>47.929907527334194</c:v>
                </c:pt>
                <c:pt idx="56">
                  <c:v>47.933553294927563</c:v>
                </c:pt>
                <c:pt idx="57">
                  <c:v>47.942253968418015</c:v>
                </c:pt>
                <c:pt idx="58">
                  <c:v>47.939278746776012</c:v>
                </c:pt>
                <c:pt idx="59">
                  <c:v>47.936083109732387</c:v>
                </c:pt>
                <c:pt idx="60">
                  <c:v>47.935932511746849</c:v>
                </c:pt>
                <c:pt idx="61">
                  <c:v>47.957738405468199</c:v>
                </c:pt>
                <c:pt idx="62">
                  <c:v>47.945750296092761</c:v>
                </c:pt>
                <c:pt idx="63">
                  <c:v>47.960872602341595</c:v>
                </c:pt>
                <c:pt idx="64">
                  <c:v>47.949938772533351</c:v>
                </c:pt>
                <c:pt idx="65">
                  <c:v>47.942761946156011</c:v>
                </c:pt>
                <c:pt idx="66">
                  <c:v>47.965895919671013</c:v>
                </c:pt>
                <c:pt idx="67">
                  <c:v>47.993357294946392</c:v>
                </c:pt>
                <c:pt idx="68">
                  <c:v>48.002021761222871</c:v>
                </c:pt>
                <c:pt idx="69">
                  <c:v>47.994042305979363</c:v>
                </c:pt>
                <c:pt idx="70">
                  <c:v>48.005440999186177</c:v>
                </c:pt>
                <c:pt idx="71">
                  <c:v>47.993835510938403</c:v>
                </c:pt>
                <c:pt idx="72">
                  <c:v>47.987616192442154</c:v>
                </c:pt>
                <c:pt idx="73">
                  <c:v>47.994932073884598</c:v>
                </c:pt>
                <c:pt idx="74">
                  <c:v>47.982676350162244</c:v>
                </c:pt>
                <c:pt idx="75">
                  <c:v>47.98881009813622</c:v>
                </c:pt>
                <c:pt idx="76">
                  <c:v>48.180857337341997</c:v>
                </c:pt>
                <c:pt idx="77">
                  <c:v>50.707463856575863</c:v>
                </c:pt>
                <c:pt idx="78">
                  <c:v>57.635479334742882</c:v>
                </c:pt>
                <c:pt idx="79">
                  <c:v>68.60017768041206</c:v>
                </c:pt>
                <c:pt idx="80">
                  <c:v>70.354143033965414</c:v>
                </c:pt>
                <c:pt idx="81">
                  <c:v>64.409772488750889</c:v>
                </c:pt>
                <c:pt idx="82">
                  <c:v>62.672475983988065</c:v>
                </c:pt>
                <c:pt idx="83">
                  <c:v>61.923881306458831</c:v>
                </c:pt>
                <c:pt idx="84">
                  <c:v>60.658493914861111</c:v>
                </c:pt>
                <c:pt idx="85">
                  <c:v>59.351190095440259</c:v>
                </c:pt>
                <c:pt idx="86">
                  <c:v>59.116545435176903</c:v>
                </c:pt>
                <c:pt idx="87">
                  <c:v>59.230414135089319</c:v>
                </c:pt>
                <c:pt idx="88">
                  <c:v>59.3818950391031</c:v>
                </c:pt>
                <c:pt idx="89">
                  <c:v>66.30046785249435</c:v>
                </c:pt>
                <c:pt idx="90">
                  <c:v>65.068803952387</c:v>
                </c:pt>
                <c:pt idx="91">
                  <c:v>61.053986252257744</c:v>
                </c:pt>
                <c:pt idx="92">
                  <c:v>60.462282488446085</c:v>
                </c:pt>
                <c:pt idx="93">
                  <c:v>60.382890442736944</c:v>
                </c:pt>
                <c:pt idx="94">
                  <c:v>60.535981141876341</c:v>
                </c:pt>
                <c:pt idx="95">
                  <c:v>60.549658752308879</c:v>
                </c:pt>
                <c:pt idx="96">
                  <c:v>59.650168266316044</c:v>
                </c:pt>
                <c:pt idx="97">
                  <c:v>58.917440346507156</c:v>
                </c:pt>
                <c:pt idx="98">
                  <c:v>58.720199973507263</c:v>
                </c:pt>
                <c:pt idx="99">
                  <c:v>58.988018780978436</c:v>
                </c:pt>
                <c:pt idx="100">
                  <c:v>62.732551125704013</c:v>
                </c:pt>
                <c:pt idx="101">
                  <c:v>62.621214898731388</c:v>
                </c:pt>
                <c:pt idx="102">
                  <c:v>60.909548752492846</c:v>
                </c:pt>
                <c:pt idx="103">
                  <c:v>60.611759023945993</c:v>
                </c:pt>
                <c:pt idx="104">
                  <c:v>60.629186303475663</c:v>
                </c:pt>
                <c:pt idx="105">
                  <c:v>60.507426974983275</c:v>
                </c:pt>
                <c:pt idx="106">
                  <c:v>60.420775327864263</c:v>
                </c:pt>
                <c:pt idx="107">
                  <c:v>60.344733899751404</c:v>
                </c:pt>
                <c:pt idx="108">
                  <c:v>60.107803768003244</c:v>
                </c:pt>
                <c:pt idx="109">
                  <c:v>59.906565121900201</c:v>
                </c:pt>
                <c:pt idx="110">
                  <c:v>59.901846688895994</c:v>
                </c:pt>
                <c:pt idx="111">
                  <c:v>59.947242351899995</c:v>
                </c:pt>
                <c:pt idx="112">
                  <c:v>59.97474472000804</c:v>
                </c:pt>
                <c:pt idx="113">
                  <c:v>59.973532352477363</c:v>
                </c:pt>
                <c:pt idx="114">
                  <c:v>59.993447214437204</c:v>
                </c:pt>
                <c:pt idx="115">
                  <c:v>59.967313565128215</c:v>
                </c:pt>
                <c:pt idx="116">
                  <c:v>59.941613249002444</c:v>
                </c:pt>
                <c:pt idx="117">
                  <c:v>59.926991586841275</c:v>
                </c:pt>
                <c:pt idx="118">
                  <c:v>59.846345641006849</c:v>
                </c:pt>
                <c:pt idx="119">
                  <c:v>59.890013164874162</c:v>
                </c:pt>
                <c:pt idx="120">
                  <c:v>59.938254766702194</c:v>
                </c:pt>
                <c:pt idx="121">
                  <c:v>59.966574101794244</c:v>
                </c:pt>
                <c:pt idx="122">
                  <c:v>59.980654901096557</c:v>
                </c:pt>
                <c:pt idx="123">
                  <c:v>60.030456930011383</c:v>
                </c:pt>
                <c:pt idx="124">
                  <c:v>60.000805873715997</c:v>
                </c:pt>
                <c:pt idx="125">
                  <c:v>59.941645221102995</c:v>
                </c:pt>
                <c:pt idx="126">
                  <c:v>59.956646134937444</c:v>
                </c:pt>
                <c:pt idx="127">
                  <c:v>59.975462912089213</c:v>
                </c:pt>
                <c:pt idx="128">
                  <c:v>59.967010917503309</c:v>
                </c:pt>
                <c:pt idx="129">
                  <c:v>59.964955123024431</c:v>
                </c:pt>
                <c:pt idx="130">
                  <c:v>59.98354022570998</c:v>
                </c:pt>
                <c:pt idx="131">
                  <c:v>59.952151061687871</c:v>
                </c:pt>
                <c:pt idx="132">
                  <c:v>59.894411794865199</c:v>
                </c:pt>
                <c:pt idx="133">
                  <c:v>59.906107278258574</c:v>
                </c:pt>
                <c:pt idx="134">
                  <c:v>59.902854104795765</c:v>
                </c:pt>
                <c:pt idx="135">
                  <c:v>59.899861383217512</c:v>
                </c:pt>
                <c:pt idx="136">
                  <c:v>59.931203291333951</c:v>
                </c:pt>
                <c:pt idx="137">
                  <c:v>59.965610802598512</c:v>
                </c:pt>
                <c:pt idx="138">
                  <c:v>59.964922472021968</c:v>
                </c:pt>
                <c:pt idx="139">
                  <c:v>59.967544322039011</c:v>
                </c:pt>
                <c:pt idx="140">
                  <c:v>59.999985191663974</c:v>
                </c:pt>
                <c:pt idx="141">
                  <c:v>59.971641798956995</c:v>
                </c:pt>
                <c:pt idx="142">
                  <c:v>59.920042627688005</c:v>
                </c:pt>
                <c:pt idx="143">
                  <c:v>59.973548053931026</c:v>
                </c:pt>
                <c:pt idx="144">
                  <c:v>59.958751066405185</c:v>
                </c:pt>
                <c:pt idx="145">
                  <c:v>59.943171376107919</c:v>
                </c:pt>
                <c:pt idx="146">
                  <c:v>59.958181459075796</c:v>
                </c:pt>
                <c:pt idx="147">
                  <c:v>60.016562830908263</c:v>
                </c:pt>
                <c:pt idx="148">
                  <c:v>59.974820914851605</c:v>
                </c:pt>
                <c:pt idx="149">
                  <c:v>59.975081227189115</c:v>
                </c:pt>
                <c:pt idx="150">
                  <c:v>59.986458203858355</c:v>
                </c:pt>
                <c:pt idx="151">
                  <c:v>60.009309442642078</c:v>
                </c:pt>
                <c:pt idx="152">
                  <c:v>59.993675972380011</c:v>
                </c:pt>
                <c:pt idx="153">
                  <c:v>60.003541071169394</c:v>
                </c:pt>
                <c:pt idx="154">
                  <c:v>59.992843935655912</c:v>
                </c:pt>
                <c:pt idx="155">
                  <c:v>59.963962356001616</c:v>
                </c:pt>
                <c:pt idx="156">
                  <c:v>59.979726971122474</c:v>
                </c:pt>
                <c:pt idx="157">
                  <c:v>60.01284234081001</c:v>
                </c:pt>
                <c:pt idx="158">
                  <c:v>60.006591903866394</c:v>
                </c:pt>
                <c:pt idx="159">
                  <c:v>60.019356422301058</c:v>
                </c:pt>
                <c:pt idx="160">
                  <c:v>60.037544541516944</c:v>
                </c:pt>
                <c:pt idx="161">
                  <c:v>60.050574855025076</c:v>
                </c:pt>
                <c:pt idx="162">
                  <c:v>60.035131742168609</c:v>
                </c:pt>
                <c:pt idx="163">
                  <c:v>60.040262553985997</c:v>
                </c:pt>
                <c:pt idx="164">
                  <c:v>60.068242098525388</c:v>
                </c:pt>
                <c:pt idx="165">
                  <c:v>60.043366931895306</c:v>
                </c:pt>
                <c:pt idx="166">
                  <c:v>60.045218762213594</c:v>
                </c:pt>
                <c:pt idx="167">
                  <c:v>60.049556685909252</c:v>
                </c:pt>
                <c:pt idx="168">
                  <c:v>60.056994437482786</c:v>
                </c:pt>
                <c:pt idx="169">
                  <c:v>60.065745359278488</c:v>
                </c:pt>
                <c:pt idx="170">
                  <c:v>60.062496320422312</c:v>
                </c:pt>
                <c:pt idx="171">
                  <c:v>60.116315287048401</c:v>
                </c:pt>
                <c:pt idx="172">
                  <c:v>60.15374576736999</c:v>
                </c:pt>
                <c:pt idx="173">
                  <c:v>60.176656219836829</c:v>
                </c:pt>
                <c:pt idx="174">
                  <c:v>60.18693046619078</c:v>
                </c:pt>
                <c:pt idx="175">
                  <c:v>60.17187483380949</c:v>
                </c:pt>
                <c:pt idx="176">
                  <c:v>60.152808080947445</c:v>
                </c:pt>
                <c:pt idx="177">
                  <c:v>60.131204896437723</c:v>
                </c:pt>
                <c:pt idx="178">
                  <c:v>60.147162301830477</c:v>
                </c:pt>
                <c:pt idx="179">
                  <c:v>60.165381993610474</c:v>
                </c:pt>
                <c:pt idx="180">
                  <c:v>60.141882565889155</c:v>
                </c:pt>
                <c:pt idx="181">
                  <c:v>60.127827902058179</c:v>
                </c:pt>
                <c:pt idx="182">
                  <c:v>60.083450814184381</c:v>
                </c:pt>
                <c:pt idx="183">
                  <c:v>60.010900462681271</c:v>
                </c:pt>
                <c:pt idx="184">
                  <c:v>59.975335677513861</c:v>
                </c:pt>
                <c:pt idx="185">
                  <c:v>59.988740668788495</c:v>
                </c:pt>
                <c:pt idx="186">
                  <c:v>59.996573346474499</c:v>
                </c:pt>
                <c:pt idx="187">
                  <c:v>60.009641582593169</c:v>
                </c:pt>
                <c:pt idx="188">
                  <c:v>60.026209747132732</c:v>
                </c:pt>
                <c:pt idx="189">
                  <c:v>60.055777227826454</c:v>
                </c:pt>
                <c:pt idx="190">
                  <c:v>60.048669338932008</c:v>
                </c:pt>
                <c:pt idx="191">
                  <c:v>60.063961460216717</c:v>
                </c:pt>
                <c:pt idx="192">
                  <c:v>60.052221998501373</c:v>
                </c:pt>
                <c:pt idx="193">
                  <c:v>60.034087151996495</c:v>
                </c:pt>
                <c:pt idx="194">
                  <c:v>59.991951872706395</c:v>
                </c:pt>
                <c:pt idx="195">
                  <c:v>60.010940714082444</c:v>
                </c:pt>
                <c:pt idx="196">
                  <c:v>60.016468661825975</c:v>
                </c:pt>
                <c:pt idx="197">
                  <c:v>60.01421550863725</c:v>
                </c:pt>
                <c:pt idx="198">
                  <c:v>59.980829533490365</c:v>
                </c:pt>
                <c:pt idx="199">
                  <c:v>59.960113553355576</c:v>
                </c:pt>
                <c:pt idx="200">
                  <c:v>59.941640860258147</c:v>
                </c:pt>
                <c:pt idx="201">
                  <c:v>59.941960188369926</c:v>
                </c:pt>
                <c:pt idx="202">
                  <c:v>59.967671372677344</c:v>
                </c:pt>
                <c:pt idx="203">
                  <c:v>63.278309683826009</c:v>
                </c:pt>
                <c:pt idx="204">
                  <c:v>79.552642749648939</c:v>
                </c:pt>
                <c:pt idx="205">
                  <c:v>82.090361318421671</c:v>
                </c:pt>
                <c:pt idx="206">
                  <c:v>84.477205596884048</c:v>
                </c:pt>
                <c:pt idx="207">
                  <c:v>85.516215201094894</c:v>
                </c:pt>
                <c:pt idx="208">
                  <c:v>83.395090174422279</c:v>
                </c:pt>
                <c:pt idx="209">
                  <c:v>82.516256701303377</c:v>
                </c:pt>
                <c:pt idx="210">
                  <c:v>81.747184932033917</c:v>
                </c:pt>
                <c:pt idx="211">
                  <c:v>81.482313180151479</c:v>
                </c:pt>
                <c:pt idx="212">
                  <c:v>81.187658658593989</c:v>
                </c:pt>
                <c:pt idx="213">
                  <c:v>81.059106043642331</c:v>
                </c:pt>
                <c:pt idx="214">
                  <c:v>80.78761315414296</c:v>
                </c:pt>
                <c:pt idx="215">
                  <c:v>80.550565136935788</c:v>
                </c:pt>
                <c:pt idx="216">
                  <c:v>80.533021990071433</c:v>
                </c:pt>
                <c:pt idx="217">
                  <c:v>80.439728454561788</c:v>
                </c:pt>
                <c:pt idx="218">
                  <c:v>80.278328456612897</c:v>
                </c:pt>
                <c:pt idx="219">
                  <c:v>80.073665805461388</c:v>
                </c:pt>
                <c:pt idx="220">
                  <c:v>80.078569715053689</c:v>
                </c:pt>
                <c:pt idx="221">
                  <c:v>80.091216693538797</c:v>
                </c:pt>
                <c:pt idx="222">
                  <c:v>80.175939437370872</c:v>
                </c:pt>
                <c:pt idx="223">
                  <c:v>80.233823219241827</c:v>
                </c:pt>
                <c:pt idx="224">
                  <c:v>80.201930267325892</c:v>
                </c:pt>
                <c:pt idx="225">
                  <c:v>80.252634926126788</c:v>
                </c:pt>
                <c:pt idx="226">
                  <c:v>80.202418427241028</c:v>
                </c:pt>
                <c:pt idx="227">
                  <c:v>80.227176102512658</c:v>
                </c:pt>
                <c:pt idx="228">
                  <c:v>80.209731291031389</c:v>
                </c:pt>
                <c:pt idx="229">
                  <c:v>80.279080392475407</c:v>
                </c:pt>
                <c:pt idx="230">
                  <c:v>80.355611263450371</c:v>
                </c:pt>
                <c:pt idx="231">
                  <c:v>80.2726413038244</c:v>
                </c:pt>
                <c:pt idx="232">
                  <c:v>80.356674642898881</c:v>
                </c:pt>
                <c:pt idx="233">
                  <c:v>80.380590947976913</c:v>
                </c:pt>
                <c:pt idx="234">
                  <c:v>80.376573603748071</c:v>
                </c:pt>
                <c:pt idx="235">
                  <c:v>80.351457401744582</c:v>
                </c:pt>
                <c:pt idx="236">
                  <c:v>80.434244479674845</c:v>
                </c:pt>
                <c:pt idx="237">
                  <c:v>80.436893275622026</c:v>
                </c:pt>
                <c:pt idx="238">
                  <c:v>80.380259082634552</c:v>
                </c:pt>
                <c:pt idx="239">
                  <c:v>80.385373575941458</c:v>
                </c:pt>
                <c:pt idx="240">
                  <c:v>80.361171838850737</c:v>
                </c:pt>
                <c:pt idx="241">
                  <c:v>80.362802544275752</c:v>
                </c:pt>
                <c:pt idx="242">
                  <c:v>80.385306655746518</c:v>
                </c:pt>
                <c:pt idx="243">
                  <c:v>80.424654836959178</c:v>
                </c:pt>
                <c:pt idx="244">
                  <c:v>80.398729590872861</c:v>
                </c:pt>
                <c:pt idx="245">
                  <c:v>80.347926272269902</c:v>
                </c:pt>
                <c:pt idx="246">
                  <c:v>80.419514382816828</c:v>
                </c:pt>
                <c:pt idx="247">
                  <c:v>80.424309602371096</c:v>
                </c:pt>
                <c:pt idx="248">
                  <c:v>80.427031423938928</c:v>
                </c:pt>
                <c:pt idx="249">
                  <c:v>80.394202269374475</c:v>
                </c:pt>
                <c:pt idx="250">
                  <c:v>80.356968031379282</c:v>
                </c:pt>
                <c:pt idx="251">
                  <c:v>80.387447908488667</c:v>
                </c:pt>
                <c:pt idx="252">
                  <c:v>80.342222521081354</c:v>
                </c:pt>
                <c:pt idx="253">
                  <c:v>80.37607268555287</c:v>
                </c:pt>
                <c:pt idx="254">
                  <c:v>80.446920138903337</c:v>
                </c:pt>
                <c:pt idx="255">
                  <c:v>80.41457509753586</c:v>
                </c:pt>
                <c:pt idx="256">
                  <c:v>80.468250362651759</c:v>
                </c:pt>
                <c:pt idx="257">
                  <c:v>80.486097447076162</c:v>
                </c:pt>
                <c:pt idx="258">
                  <c:v>80.430153804023035</c:v>
                </c:pt>
                <c:pt idx="259">
                  <c:v>80.474072341085289</c:v>
                </c:pt>
                <c:pt idx="260">
                  <c:v>80.425899024572175</c:v>
                </c:pt>
                <c:pt idx="261">
                  <c:v>80.415441701617496</c:v>
                </c:pt>
                <c:pt idx="262">
                  <c:v>80.483037192615058</c:v>
                </c:pt>
                <c:pt idx="263">
                  <c:v>80.457109468349586</c:v>
                </c:pt>
                <c:pt idx="264">
                  <c:v>80.364351120308982</c:v>
                </c:pt>
                <c:pt idx="265">
                  <c:v>80.344252020857397</c:v>
                </c:pt>
                <c:pt idx="266">
                  <c:v>80.294782026693369</c:v>
                </c:pt>
                <c:pt idx="267">
                  <c:v>80.335504317588814</c:v>
                </c:pt>
                <c:pt idx="268">
                  <c:v>80.346234417643572</c:v>
                </c:pt>
                <c:pt idx="269">
                  <c:v>80.464470920761542</c:v>
                </c:pt>
                <c:pt idx="270">
                  <c:v>80.430521835894112</c:v>
                </c:pt>
                <c:pt idx="271">
                  <c:v>80.438023799014687</c:v>
                </c:pt>
                <c:pt idx="272">
                  <c:v>80.525556231774019</c:v>
                </c:pt>
                <c:pt idx="273">
                  <c:v>80.477443262787716</c:v>
                </c:pt>
                <c:pt idx="274">
                  <c:v>80.445845738803811</c:v>
                </c:pt>
                <c:pt idx="275">
                  <c:v>80.45422003027879</c:v>
                </c:pt>
                <c:pt idx="276">
                  <c:v>80.441384686762916</c:v>
                </c:pt>
                <c:pt idx="277">
                  <c:v>80.505777036431027</c:v>
                </c:pt>
                <c:pt idx="278">
                  <c:v>80.492010646788373</c:v>
                </c:pt>
                <c:pt idx="279">
                  <c:v>80.449748509306076</c:v>
                </c:pt>
                <c:pt idx="280">
                  <c:v>80.431252167549829</c:v>
                </c:pt>
                <c:pt idx="281">
                  <c:v>80.437180744289563</c:v>
                </c:pt>
                <c:pt idx="282">
                  <c:v>80.467143183641127</c:v>
                </c:pt>
                <c:pt idx="283">
                  <c:v>80.492243657130842</c:v>
                </c:pt>
                <c:pt idx="284">
                  <c:v>80.506319713618979</c:v>
                </c:pt>
                <c:pt idx="285">
                  <c:v>80.540077436049941</c:v>
                </c:pt>
                <c:pt idx="286">
                  <c:v>80.515908872405518</c:v>
                </c:pt>
                <c:pt idx="287">
                  <c:v>80.514933100484058</c:v>
                </c:pt>
                <c:pt idx="288">
                  <c:v>80.450761774064389</c:v>
                </c:pt>
                <c:pt idx="289">
                  <c:v>80.476025292731052</c:v>
                </c:pt>
                <c:pt idx="290">
                  <c:v>80.464577969036327</c:v>
                </c:pt>
                <c:pt idx="291">
                  <c:v>80.519847398043382</c:v>
                </c:pt>
                <c:pt idx="292">
                  <c:v>80.488690996543269</c:v>
                </c:pt>
                <c:pt idx="293">
                  <c:v>80.477592742838851</c:v>
                </c:pt>
                <c:pt idx="294">
                  <c:v>80.515079143949109</c:v>
                </c:pt>
                <c:pt idx="295">
                  <c:v>80.517151255263826</c:v>
                </c:pt>
                <c:pt idx="296">
                  <c:v>80.543716504650789</c:v>
                </c:pt>
                <c:pt idx="297">
                  <c:v>80.591630070162665</c:v>
                </c:pt>
                <c:pt idx="298">
                  <c:v>80.580350934554389</c:v>
                </c:pt>
                <c:pt idx="299">
                  <c:v>80.584455063416982</c:v>
                </c:pt>
                <c:pt idx="300">
                  <c:v>80.48289783042928</c:v>
                </c:pt>
                <c:pt idx="301">
                  <c:v>80.476270542798488</c:v>
                </c:pt>
                <c:pt idx="302">
                  <c:v>80.521961977207127</c:v>
                </c:pt>
                <c:pt idx="303">
                  <c:v>80.587943056292943</c:v>
                </c:pt>
                <c:pt idx="304">
                  <c:v>80.635368370703844</c:v>
                </c:pt>
                <c:pt idx="305">
                  <c:v>80.521358263058858</c:v>
                </c:pt>
                <c:pt idx="306">
                  <c:v>80.562321944532272</c:v>
                </c:pt>
                <c:pt idx="307">
                  <c:v>80.585812381738819</c:v>
                </c:pt>
                <c:pt idx="308">
                  <c:v>80.580680117908869</c:v>
                </c:pt>
                <c:pt idx="309">
                  <c:v>80.590864214873903</c:v>
                </c:pt>
                <c:pt idx="310">
                  <c:v>80.513434198073639</c:v>
                </c:pt>
                <c:pt idx="311">
                  <c:v>80.50271211184527</c:v>
                </c:pt>
                <c:pt idx="312">
                  <c:v>80.497452506604589</c:v>
                </c:pt>
                <c:pt idx="313">
                  <c:v>80.444877217960908</c:v>
                </c:pt>
                <c:pt idx="314">
                  <c:v>80.485097662009778</c:v>
                </c:pt>
                <c:pt idx="315">
                  <c:v>80.411301968808161</c:v>
                </c:pt>
                <c:pt idx="316">
                  <c:v>80.4750151627089</c:v>
                </c:pt>
                <c:pt idx="317">
                  <c:v>80.377601689425575</c:v>
                </c:pt>
                <c:pt idx="318">
                  <c:v>80.319620951636395</c:v>
                </c:pt>
                <c:pt idx="319">
                  <c:v>80.330242718082289</c:v>
                </c:pt>
                <c:pt idx="320">
                  <c:v>80.366760067744579</c:v>
                </c:pt>
                <c:pt idx="321">
                  <c:v>80.367853777394643</c:v>
                </c:pt>
                <c:pt idx="322">
                  <c:v>80.313308627417143</c:v>
                </c:pt>
                <c:pt idx="323">
                  <c:v>80.296032134149272</c:v>
                </c:pt>
                <c:pt idx="324">
                  <c:v>80.353589896580047</c:v>
                </c:pt>
                <c:pt idx="325">
                  <c:v>80.365316808643158</c:v>
                </c:pt>
                <c:pt idx="326">
                  <c:v>80.481351473278593</c:v>
                </c:pt>
                <c:pt idx="327">
                  <c:v>80.505651143061158</c:v>
                </c:pt>
                <c:pt idx="328">
                  <c:v>80.521348631438343</c:v>
                </c:pt>
                <c:pt idx="329">
                  <c:v>80.513388073683956</c:v>
                </c:pt>
                <c:pt idx="330">
                  <c:v>80.472605156355428</c:v>
                </c:pt>
                <c:pt idx="331">
                  <c:v>80.524428053697719</c:v>
                </c:pt>
                <c:pt idx="332">
                  <c:v>80.464532161030874</c:v>
                </c:pt>
                <c:pt idx="333">
                  <c:v>80.442492805604758</c:v>
                </c:pt>
                <c:pt idx="334">
                  <c:v>80.426847634339282</c:v>
                </c:pt>
                <c:pt idx="335">
                  <c:v>80.391341632933589</c:v>
                </c:pt>
                <c:pt idx="336">
                  <c:v>80.533719815198452</c:v>
                </c:pt>
                <c:pt idx="337">
                  <c:v>80.489513341635927</c:v>
                </c:pt>
                <c:pt idx="338">
                  <c:v>80.436226643824227</c:v>
                </c:pt>
                <c:pt idx="339">
                  <c:v>80.440925250306634</c:v>
                </c:pt>
                <c:pt idx="340">
                  <c:v>80.486955270128405</c:v>
                </c:pt>
                <c:pt idx="341">
                  <c:v>80.783771992414472</c:v>
                </c:pt>
                <c:pt idx="342">
                  <c:v>88.078488901698535</c:v>
                </c:pt>
                <c:pt idx="343">
                  <c:v>90.931731815611258</c:v>
                </c:pt>
                <c:pt idx="344">
                  <c:v>92.373053682724048</c:v>
                </c:pt>
                <c:pt idx="345">
                  <c:v>93.709937194242187</c:v>
                </c:pt>
                <c:pt idx="346">
                  <c:v>93.711990421904432</c:v>
                </c:pt>
                <c:pt idx="347">
                  <c:v>93.301733746831758</c:v>
                </c:pt>
                <c:pt idx="348">
                  <c:v>92.611524425450227</c:v>
                </c:pt>
                <c:pt idx="349">
                  <c:v>92.382359972930658</c:v>
                </c:pt>
                <c:pt idx="350">
                  <c:v>92.139033934685798</c:v>
                </c:pt>
                <c:pt idx="351">
                  <c:v>91.47700910893451</c:v>
                </c:pt>
                <c:pt idx="352">
                  <c:v>91.410561443283527</c:v>
                </c:pt>
                <c:pt idx="353">
                  <c:v>90.911916473209189</c:v>
                </c:pt>
                <c:pt idx="354">
                  <c:v>90.981470293782749</c:v>
                </c:pt>
                <c:pt idx="355">
                  <c:v>90.804995909816327</c:v>
                </c:pt>
                <c:pt idx="356">
                  <c:v>90.514305858461171</c:v>
                </c:pt>
                <c:pt idx="357">
                  <c:v>90.455073156747858</c:v>
                </c:pt>
                <c:pt idx="358">
                  <c:v>90.450547596578858</c:v>
                </c:pt>
                <c:pt idx="359">
                  <c:v>90.433231842259858</c:v>
                </c:pt>
                <c:pt idx="360">
                  <c:v>90.378385330267989</c:v>
                </c:pt>
                <c:pt idx="361">
                  <c:v>90.198026709283553</c:v>
                </c:pt>
                <c:pt idx="362">
                  <c:v>90.204196390677993</c:v>
                </c:pt>
                <c:pt idx="363">
                  <c:v>90.269099201139994</c:v>
                </c:pt>
                <c:pt idx="364">
                  <c:v>90.140822611255203</c:v>
                </c:pt>
                <c:pt idx="365">
                  <c:v>90.230696437230392</c:v>
                </c:pt>
                <c:pt idx="366">
                  <c:v>90.22798710627994</c:v>
                </c:pt>
                <c:pt idx="367">
                  <c:v>90.186337525282525</c:v>
                </c:pt>
                <c:pt idx="368">
                  <c:v>90.260709886474558</c:v>
                </c:pt>
                <c:pt idx="369">
                  <c:v>90.219591642240786</c:v>
                </c:pt>
                <c:pt idx="370">
                  <c:v>90.218800358573958</c:v>
                </c:pt>
                <c:pt idx="371">
                  <c:v>90.246483654461969</c:v>
                </c:pt>
                <c:pt idx="372">
                  <c:v>90.265933795186612</c:v>
                </c:pt>
                <c:pt idx="373">
                  <c:v>90.326504902709658</c:v>
                </c:pt>
                <c:pt idx="374">
                  <c:v>90.257057267975327</c:v>
                </c:pt>
                <c:pt idx="375">
                  <c:v>90.259043447281087</c:v>
                </c:pt>
                <c:pt idx="376">
                  <c:v>90.158817055668237</c:v>
                </c:pt>
                <c:pt idx="377">
                  <c:v>90.106080887019289</c:v>
                </c:pt>
                <c:pt idx="378">
                  <c:v>90.123036442345509</c:v>
                </c:pt>
                <c:pt idx="379">
                  <c:v>90.143678245201002</c:v>
                </c:pt>
                <c:pt idx="380">
                  <c:v>90.303560119682757</c:v>
                </c:pt>
                <c:pt idx="381">
                  <c:v>90.177648233753843</c:v>
                </c:pt>
                <c:pt idx="382">
                  <c:v>90.232636067741652</c:v>
                </c:pt>
                <c:pt idx="383">
                  <c:v>90.287147338457558</c:v>
                </c:pt>
                <c:pt idx="384">
                  <c:v>90.182509134319758</c:v>
                </c:pt>
                <c:pt idx="385">
                  <c:v>90.289446783408678</c:v>
                </c:pt>
                <c:pt idx="386">
                  <c:v>90.232050069676873</c:v>
                </c:pt>
                <c:pt idx="387">
                  <c:v>90.265548991064151</c:v>
                </c:pt>
                <c:pt idx="388">
                  <c:v>90.291383998811696</c:v>
                </c:pt>
                <c:pt idx="389">
                  <c:v>90.202037797110918</c:v>
                </c:pt>
                <c:pt idx="390">
                  <c:v>90.282181195785796</c:v>
                </c:pt>
                <c:pt idx="391">
                  <c:v>90.224197238014639</c:v>
                </c:pt>
                <c:pt idx="392">
                  <c:v>90.308246972779443</c:v>
                </c:pt>
                <c:pt idx="393">
                  <c:v>90.229355872042618</c:v>
                </c:pt>
                <c:pt idx="394">
                  <c:v>90.28034284084967</c:v>
                </c:pt>
                <c:pt idx="395">
                  <c:v>90.249842785371527</c:v>
                </c:pt>
                <c:pt idx="396">
                  <c:v>90.339242584517677</c:v>
                </c:pt>
                <c:pt idx="397">
                  <c:v>90.248940364629348</c:v>
                </c:pt>
                <c:pt idx="398">
                  <c:v>90.231028177685786</c:v>
                </c:pt>
                <c:pt idx="399">
                  <c:v>90.289582480180613</c:v>
                </c:pt>
                <c:pt idx="400">
                  <c:v>90.335160123880925</c:v>
                </c:pt>
                <c:pt idx="401">
                  <c:v>90.252714814954771</c:v>
                </c:pt>
                <c:pt idx="402">
                  <c:v>90.37708866521686</c:v>
                </c:pt>
                <c:pt idx="403">
                  <c:v>90.396303442937636</c:v>
                </c:pt>
                <c:pt idx="404">
                  <c:v>90.36908418163317</c:v>
                </c:pt>
                <c:pt idx="405">
                  <c:v>90.382558202737954</c:v>
                </c:pt>
                <c:pt idx="406">
                  <c:v>90.300304255568449</c:v>
                </c:pt>
                <c:pt idx="407">
                  <c:v>90.473871942878418</c:v>
                </c:pt>
                <c:pt idx="408">
                  <c:v>90.44021507983831</c:v>
                </c:pt>
                <c:pt idx="409">
                  <c:v>90.412521264259567</c:v>
                </c:pt>
                <c:pt idx="410">
                  <c:v>90.301314837135379</c:v>
                </c:pt>
                <c:pt idx="411">
                  <c:v>90.403267475606796</c:v>
                </c:pt>
                <c:pt idx="412">
                  <c:v>90.511531112573735</c:v>
                </c:pt>
                <c:pt idx="413">
                  <c:v>90.374165078596278</c:v>
                </c:pt>
                <c:pt idx="414">
                  <c:v>90.449456533332565</c:v>
                </c:pt>
                <c:pt idx="415">
                  <c:v>90.435411764853782</c:v>
                </c:pt>
                <c:pt idx="416">
                  <c:v>90.501548456605988</c:v>
                </c:pt>
                <c:pt idx="417">
                  <c:v>90.435233218983782</c:v>
                </c:pt>
                <c:pt idx="418">
                  <c:v>90.364542148131449</c:v>
                </c:pt>
                <c:pt idx="419">
                  <c:v>90.401628090994961</c:v>
                </c:pt>
                <c:pt idx="420">
                  <c:v>90.404176938594858</c:v>
                </c:pt>
                <c:pt idx="421">
                  <c:v>90.528071943917141</c:v>
                </c:pt>
                <c:pt idx="422">
                  <c:v>90.484021876279542</c:v>
                </c:pt>
                <c:pt idx="423">
                  <c:v>90.460625520809927</c:v>
                </c:pt>
                <c:pt idx="424">
                  <c:v>90.488753568150244</c:v>
                </c:pt>
                <c:pt idx="425">
                  <c:v>90.486651211469109</c:v>
                </c:pt>
                <c:pt idx="426">
                  <c:v>90.518563300537892</c:v>
                </c:pt>
                <c:pt idx="427">
                  <c:v>90.446271231313304</c:v>
                </c:pt>
                <c:pt idx="428">
                  <c:v>90.485974542422895</c:v>
                </c:pt>
                <c:pt idx="429">
                  <c:v>90.259474748601718</c:v>
                </c:pt>
                <c:pt idx="430">
                  <c:v>90.481573584030627</c:v>
                </c:pt>
                <c:pt idx="431">
                  <c:v>90.438058269611702</c:v>
                </c:pt>
                <c:pt idx="432">
                  <c:v>90.477196102757958</c:v>
                </c:pt>
                <c:pt idx="433">
                  <c:v>90.416815614884783</c:v>
                </c:pt>
                <c:pt idx="434">
                  <c:v>90.51134775109216</c:v>
                </c:pt>
                <c:pt idx="435">
                  <c:v>90.487191200426878</c:v>
                </c:pt>
                <c:pt idx="436">
                  <c:v>90.407839498114271</c:v>
                </c:pt>
                <c:pt idx="437">
                  <c:v>90.547402308857684</c:v>
                </c:pt>
                <c:pt idx="438">
                  <c:v>90.372485794972349</c:v>
                </c:pt>
                <c:pt idx="439">
                  <c:v>90.44520618269614</c:v>
                </c:pt>
                <c:pt idx="440">
                  <c:v>90.436550750326063</c:v>
                </c:pt>
                <c:pt idx="441">
                  <c:v>90.471715408308327</c:v>
                </c:pt>
                <c:pt idx="442">
                  <c:v>90.502814471691408</c:v>
                </c:pt>
                <c:pt idx="443">
                  <c:v>90.528744983161488</c:v>
                </c:pt>
                <c:pt idx="444">
                  <c:v>90.5406667198462</c:v>
                </c:pt>
                <c:pt idx="445">
                  <c:v>90.459279881978119</c:v>
                </c:pt>
                <c:pt idx="446">
                  <c:v>90.54432020350464</c:v>
                </c:pt>
                <c:pt idx="447">
                  <c:v>90.443164402787929</c:v>
                </c:pt>
                <c:pt idx="448">
                  <c:v>90.518839483384838</c:v>
                </c:pt>
                <c:pt idx="449">
                  <c:v>90.516082968614953</c:v>
                </c:pt>
                <c:pt idx="450">
                  <c:v>90.431400914615097</c:v>
                </c:pt>
                <c:pt idx="451">
                  <c:v>90.516593679806292</c:v>
                </c:pt>
                <c:pt idx="452">
                  <c:v>90.507139766675266</c:v>
                </c:pt>
                <c:pt idx="453">
                  <c:v>90.538003071859478</c:v>
                </c:pt>
                <c:pt idx="454">
                  <c:v>90.5004488421731</c:v>
                </c:pt>
                <c:pt idx="455">
                  <c:v>90.567469043247939</c:v>
                </c:pt>
                <c:pt idx="456">
                  <c:v>90.491187164661</c:v>
                </c:pt>
                <c:pt idx="457">
                  <c:v>90.499056008648907</c:v>
                </c:pt>
                <c:pt idx="458">
                  <c:v>90.545136057788596</c:v>
                </c:pt>
                <c:pt idx="459">
                  <c:v>90.538975179139058</c:v>
                </c:pt>
                <c:pt idx="460">
                  <c:v>90.553807303977479</c:v>
                </c:pt>
                <c:pt idx="461">
                  <c:v>90.518277120454826</c:v>
                </c:pt>
                <c:pt idx="462">
                  <c:v>90.641138264778661</c:v>
                </c:pt>
                <c:pt idx="463">
                  <c:v>90.448006780628603</c:v>
                </c:pt>
                <c:pt idx="464">
                  <c:v>90.601085559705808</c:v>
                </c:pt>
                <c:pt idx="465">
                  <c:v>90.503741756293266</c:v>
                </c:pt>
                <c:pt idx="466">
                  <c:v>90.555288223645718</c:v>
                </c:pt>
                <c:pt idx="467">
                  <c:v>90.51965662144616</c:v>
                </c:pt>
                <c:pt idx="468">
                  <c:v>90.524967394455757</c:v>
                </c:pt>
                <c:pt idx="469">
                  <c:v>90.598976609815807</c:v>
                </c:pt>
                <c:pt idx="470">
                  <c:v>90.491872206741519</c:v>
                </c:pt>
                <c:pt idx="471">
                  <c:v>90.616757394187218</c:v>
                </c:pt>
                <c:pt idx="472">
                  <c:v>90.528545681561582</c:v>
                </c:pt>
                <c:pt idx="473">
                  <c:v>90.620408993549447</c:v>
                </c:pt>
                <c:pt idx="474">
                  <c:v>90.576130725474258</c:v>
                </c:pt>
                <c:pt idx="475">
                  <c:v>90.601248408609479</c:v>
                </c:pt>
                <c:pt idx="476">
                  <c:v>93.236868988758147</c:v>
                </c:pt>
                <c:pt idx="477">
                  <c:v>97.606544594353508</c:v>
                </c:pt>
                <c:pt idx="478">
                  <c:v>97.990519583479127</c:v>
                </c:pt>
                <c:pt idx="479">
                  <c:v>99.159804987788519</c:v>
                </c:pt>
                <c:pt idx="480">
                  <c:v>100.19759325151273</c:v>
                </c:pt>
                <c:pt idx="481">
                  <c:v>100.39811624550346</c:v>
                </c:pt>
                <c:pt idx="482">
                  <c:v>100.49762056256863</c:v>
                </c:pt>
                <c:pt idx="483">
                  <c:v>100.68479718494271</c:v>
                </c:pt>
                <c:pt idx="484">
                  <c:v>100.6796020576363</c:v>
                </c:pt>
                <c:pt idx="485">
                  <c:v>100.64481924115942</c:v>
                </c:pt>
                <c:pt idx="486">
                  <c:v>100.68773930450755</c:v>
                </c:pt>
                <c:pt idx="487">
                  <c:v>100.64923465306693</c:v>
                </c:pt>
                <c:pt idx="488">
                  <c:v>100.67398946619898</c:v>
                </c:pt>
                <c:pt idx="489">
                  <c:v>100.6213011486735</c:v>
                </c:pt>
                <c:pt idx="490">
                  <c:v>100.68809345563598</c:v>
                </c:pt>
                <c:pt idx="491">
                  <c:v>100.57490819653394</c:v>
                </c:pt>
                <c:pt idx="492">
                  <c:v>100.70605768468471</c:v>
                </c:pt>
                <c:pt idx="493">
                  <c:v>100.68002579842586</c:v>
                </c:pt>
                <c:pt idx="494">
                  <c:v>100.73880505020247</c:v>
                </c:pt>
                <c:pt idx="495">
                  <c:v>100.6577330164352</c:v>
                </c:pt>
                <c:pt idx="496">
                  <c:v>100.65037778324505</c:v>
                </c:pt>
                <c:pt idx="497">
                  <c:v>100.72498230934657</c:v>
                </c:pt>
                <c:pt idx="498">
                  <c:v>100.68462347968574</c:v>
                </c:pt>
                <c:pt idx="499">
                  <c:v>100.68472829418845</c:v>
                </c:pt>
                <c:pt idx="500">
                  <c:v>100.66710805245853</c:v>
                </c:pt>
                <c:pt idx="501">
                  <c:v>100.60093629677928</c:v>
                </c:pt>
                <c:pt idx="502">
                  <c:v>100.66191437106424</c:v>
                </c:pt>
                <c:pt idx="503">
                  <c:v>100.62281011170384</c:v>
                </c:pt>
                <c:pt idx="504">
                  <c:v>100.64992772501986</c:v>
                </c:pt>
                <c:pt idx="505">
                  <c:v>100.66069782938418</c:v>
                </c:pt>
                <c:pt idx="506">
                  <c:v>100.67971445399805</c:v>
                </c:pt>
                <c:pt idx="507">
                  <c:v>100.69648758945245</c:v>
                </c:pt>
                <c:pt idx="508">
                  <c:v>100.60789328387699</c:v>
                </c:pt>
                <c:pt idx="509">
                  <c:v>100.61219037379605</c:v>
                </c:pt>
                <c:pt idx="510">
                  <c:v>100.59793207138543</c:v>
                </c:pt>
                <c:pt idx="511">
                  <c:v>100.61708856262325</c:v>
                </c:pt>
                <c:pt idx="512">
                  <c:v>100.57795514193317</c:v>
                </c:pt>
                <c:pt idx="513">
                  <c:v>100.55241651428545</c:v>
                </c:pt>
                <c:pt idx="514">
                  <c:v>100.57829089950104</c:v>
                </c:pt>
                <c:pt idx="515">
                  <c:v>100.62234331239816</c:v>
                </c:pt>
                <c:pt idx="516">
                  <c:v>100.60725338537173</c:v>
                </c:pt>
                <c:pt idx="517">
                  <c:v>100.53161607506669</c:v>
                </c:pt>
                <c:pt idx="518">
                  <c:v>100.52442453096965</c:v>
                </c:pt>
                <c:pt idx="519">
                  <c:v>100.50387405759705</c:v>
                </c:pt>
                <c:pt idx="520">
                  <c:v>100.59828403627657</c:v>
                </c:pt>
                <c:pt idx="521">
                  <c:v>100.60210846051038</c:v>
                </c:pt>
                <c:pt idx="522">
                  <c:v>100.51658544750519</c:v>
                </c:pt>
                <c:pt idx="523">
                  <c:v>100.54802852487229</c:v>
                </c:pt>
                <c:pt idx="524">
                  <c:v>100.55375388869712</c:v>
                </c:pt>
                <c:pt idx="525">
                  <c:v>100.527375454412</c:v>
                </c:pt>
                <c:pt idx="526">
                  <c:v>100.50703190556267</c:v>
                </c:pt>
                <c:pt idx="527">
                  <c:v>100.55896180722594</c:v>
                </c:pt>
                <c:pt idx="528">
                  <c:v>100.50951434084072</c:v>
                </c:pt>
                <c:pt idx="529">
                  <c:v>100.45952142266876</c:v>
                </c:pt>
                <c:pt idx="530">
                  <c:v>100.49023013398858</c:v>
                </c:pt>
                <c:pt idx="531">
                  <c:v>100.39611157477854</c:v>
                </c:pt>
                <c:pt idx="532">
                  <c:v>100.57161108320349</c:v>
                </c:pt>
                <c:pt idx="533">
                  <c:v>100.47395812818255</c:v>
                </c:pt>
                <c:pt idx="534">
                  <c:v>100.37138520384345</c:v>
                </c:pt>
                <c:pt idx="535">
                  <c:v>100.51443782683074</c:v>
                </c:pt>
                <c:pt idx="536">
                  <c:v>100.50081759738021</c:v>
                </c:pt>
                <c:pt idx="537">
                  <c:v>100.46022862325989</c:v>
                </c:pt>
                <c:pt idx="538">
                  <c:v>100.4913764047256</c:v>
                </c:pt>
                <c:pt idx="539">
                  <c:v>100.53921495204332</c:v>
                </c:pt>
                <c:pt idx="540">
                  <c:v>100.47379047602855</c:v>
                </c:pt>
                <c:pt idx="541">
                  <c:v>100.47954895866359</c:v>
                </c:pt>
                <c:pt idx="542">
                  <c:v>100.53412208610581</c:v>
                </c:pt>
                <c:pt idx="543">
                  <c:v>100.45287455929405</c:v>
                </c:pt>
                <c:pt idx="544">
                  <c:v>100.57255086851075</c:v>
                </c:pt>
                <c:pt idx="545">
                  <c:v>100.56558348712009</c:v>
                </c:pt>
                <c:pt idx="546">
                  <c:v>100.54518091071242</c:v>
                </c:pt>
                <c:pt idx="547">
                  <c:v>100.55312826075787</c:v>
                </c:pt>
                <c:pt idx="548">
                  <c:v>100.59878758680603</c:v>
                </c:pt>
                <c:pt idx="549">
                  <c:v>100.51140142944082</c:v>
                </c:pt>
                <c:pt idx="550">
                  <c:v>100.49877827367743</c:v>
                </c:pt>
                <c:pt idx="551">
                  <c:v>100.55521051664935</c:v>
                </c:pt>
                <c:pt idx="552">
                  <c:v>100.56476973328036</c:v>
                </c:pt>
                <c:pt idx="553">
                  <c:v>100.5671112012584</c:v>
                </c:pt>
                <c:pt idx="554">
                  <c:v>100.51508065616235</c:v>
                </c:pt>
                <c:pt idx="555">
                  <c:v>100.47533560134092</c:v>
                </c:pt>
                <c:pt idx="556">
                  <c:v>100.48123213237675</c:v>
                </c:pt>
                <c:pt idx="557">
                  <c:v>100.41526974120799</c:v>
                </c:pt>
                <c:pt idx="558">
                  <c:v>100.39932222924459</c:v>
                </c:pt>
                <c:pt idx="559">
                  <c:v>100.39285266028637</c:v>
                </c:pt>
                <c:pt idx="560">
                  <c:v>100.42966624113363</c:v>
                </c:pt>
                <c:pt idx="561">
                  <c:v>100.48260029909252</c:v>
                </c:pt>
                <c:pt idx="562">
                  <c:v>100.44985565216822</c:v>
                </c:pt>
                <c:pt idx="563">
                  <c:v>100.42603801025784</c:v>
                </c:pt>
                <c:pt idx="564">
                  <c:v>100.48520726745041</c:v>
                </c:pt>
                <c:pt idx="565">
                  <c:v>100.49158568763137</c:v>
                </c:pt>
                <c:pt idx="566">
                  <c:v>100.47226022195171</c:v>
                </c:pt>
                <c:pt idx="567">
                  <c:v>100.52051625712885</c:v>
                </c:pt>
                <c:pt idx="568">
                  <c:v>100.46620327958969</c:v>
                </c:pt>
                <c:pt idx="569">
                  <c:v>100.54292636119919</c:v>
                </c:pt>
                <c:pt idx="570">
                  <c:v>100.49906696076374</c:v>
                </c:pt>
                <c:pt idx="571">
                  <c:v>100.52425841690638</c:v>
                </c:pt>
                <c:pt idx="572">
                  <c:v>100.51988275112311</c:v>
                </c:pt>
                <c:pt idx="573">
                  <c:v>100.48532113865113</c:v>
                </c:pt>
                <c:pt idx="574">
                  <c:v>100.48993605356289</c:v>
                </c:pt>
                <c:pt idx="575">
                  <c:v>100.4588101155678</c:v>
                </c:pt>
                <c:pt idx="576">
                  <c:v>100.55432276573686</c:v>
                </c:pt>
                <c:pt idx="577">
                  <c:v>100.52959644981919</c:v>
                </c:pt>
                <c:pt idx="578">
                  <c:v>100.48420248146952</c:v>
                </c:pt>
                <c:pt idx="579">
                  <c:v>100.49932804652541</c:v>
                </c:pt>
                <c:pt idx="580">
                  <c:v>100.44415746839003</c:v>
                </c:pt>
                <c:pt idx="581">
                  <c:v>100.48708437756768</c:v>
                </c:pt>
                <c:pt idx="582">
                  <c:v>100.38353065948505</c:v>
                </c:pt>
                <c:pt idx="583">
                  <c:v>100.54108725361418</c:v>
                </c:pt>
                <c:pt idx="584">
                  <c:v>100.45599172020898</c:v>
                </c:pt>
                <c:pt idx="585">
                  <c:v>100.50562523116302</c:v>
                </c:pt>
                <c:pt idx="586">
                  <c:v>100.81059198597352</c:v>
                </c:pt>
                <c:pt idx="587">
                  <c:v>100.69775671346751</c:v>
                </c:pt>
                <c:pt idx="588">
                  <c:v>100.64916064951946</c:v>
                </c:pt>
                <c:pt idx="589">
                  <c:v>99.151776192295884</c:v>
                </c:pt>
                <c:pt idx="590">
                  <c:v>100.76810010000871</c:v>
                </c:pt>
                <c:pt idx="591">
                  <c:v>100.90071600864458</c:v>
                </c:pt>
                <c:pt idx="592">
                  <c:v>100.96779956079072</c:v>
                </c:pt>
                <c:pt idx="593">
                  <c:v>100.89909876189219</c:v>
                </c:pt>
                <c:pt idx="594">
                  <c:v>100.94582511761328</c:v>
                </c:pt>
                <c:pt idx="595">
                  <c:v>100.88597447232331</c:v>
                </c:pt>
                <c:pt idx="596">
                  <c:v>100.95042774464062</c:v>
                </c:pt>
                <c:pt idx="597">
                  <c:v>100.91466465308606</c:v>
                </c:pt>
                <c:pt idx="598">
                  <c:v>100.77371362580456</c:v>
                </c:pt>
                <c:pt idx="599">
                  <c:v>100.79902235730862</c:v>
                </c:pt>
              </c:numCache>
            </c:numRef>
          </c:xVal>
          <c:yVal>
            <c:numRef>
              <c:f>'Ground Run'!$L$3:$L$602</c:f>
              <c:numCache>
                <c:formatCode>General</c:formatCode>
                <c:ptCount val="600"/>
                <c:pt idx="0">
                  <c:v>1.0009279278010621</c:v>
                </c:pt>
                <c:pt idx="1">
                  <c:v>1.0009280567496008</c:v>
                </c:pt>
                <c:pt idx="2">
                  <c:v>1.0011226333585619</c:v>
                </c:pt>
                <c:pt idx="3">
                  <c:v>1.0009066950881493</c:v>
                </c:pt>
                <c:pt idx="4">
                  <c:v>1.0011520988073219</c:v>
                </c:pt>
                <c:pt idx="5">
                  <c:v>1.0009175905501697</c:v>
                </c:pt>
                <c:pt idx="6">
                  <c:v>1.0009633495152126</c:v>
                </c:pt>
                <c:pt idx="7">
                  <c:v>1.0008712662686956</c:v>
                </c:pt>
                <c:pt idx="8">
                  <c:v>1.0009069122456498</c:v>
                </c:pt>
                <c:pt idx="9">
                  <c:v>1.0009334468937661</c:v>
                </c:pt>
                <c:pt idx="10">
                  <c:v>1.000970039177884</c:v>
                </c:pt>
                <c:pt idx="11">
                  <c:v>1.0009299792225395</c:v>
                </c:pt>
                <c:pt idx="12">
                  <c:v>1.0008897157156618</c:v>
                </c:pt>
                <c:pt idx="13">
                  <c:v>1.0012029743546504</c:v>
                </c:pt>
                <c:pt idx="14">
                  <c:v>1.0011001567739459</c:v>
                </c:pt>
                <c:pt idx="15">
                  <c:v>1.0011314861016678</c:v>
                </c:pt>
                <c:pt idx="16">
                  <c:v>1.0011534790171359</c:v>
                </c:pt>
                <c:pt idx="17">
                  <c:v>1.000955554890808</c:v>
                </c:pt>
                <c:pt idx="18">
                  <c:v>1.0008884876458339</c:v>
                </c:pt>
                <c:pt idx="19">
                  <c:v>1.0012247723934731</c:v>
                </c:pt>
                <c:pt idx="20">
                  <c:v>1.0009038780461739</c:v>
                </c:pt>
                <c:pt idx="21">
                  <c:v>1.0011410584102978</c:v>
                </c:pt>
                <c:pt idx="22">
                  <c:v>1.0011795008756919</c:v>
                </c:pt>
                <c:pt idx="23">
                  <c:v>1.0011419400675559</c:v>
                </c:pt>
                <c:pt idx="24">
                  <c:v>1.0009468882511015</c:v>
                </c:pt>
                <c:pt idx="25">
                  <c:v>1.0011815337157781</c:v>
                </c:pt>
                <c:pt idx="26">
                  <c:v>1.0012089474830814</c:v>
                </c:pt>
                <c:pt idx="27">
                  <c:v>1.0011778805872507</c:v>
                </c:pt>
                <c:pt idx="28">
                  <c:v>1.0008902916063576</c:v>
                </c:pt>
                <c:pt idx="29">
                  <c:v>1.0010991583899485</c:v>
                </c:pt>
                <c:pt idx="30">
                  <c:v>1.0011296053044454</c:v>
                </c:pt>
                <c:pt idx="31">
                  <c:v>1.0011314136563698</c:v>
                </c:pt>
                <c:pt idx="32">
                  <c:v>1.0011683636382971</c:v>
                </c:pt>
                <c:pt idx="33">
                  <c:v>1.0009257228173538</c:v>
                </c:pt>
                <c:pt idx="34">
                  <c:v>1.0009689211849147</c:v>
                </c:pt>
                <c:pt idx="35">
                  <c:v>1.000995639578095</c:v>
                </c:pt>
                <c:pt idx="36">
                  <c:v>1.0009297247664324</c:v>
                </c:pt>
                <c:pt idx="37">
                  <c:v>1.0011032831747679</c:v>
                </c:pt>
                <c:pt idx="38">
                  <c:v>1.0011085792673533</c:v>
                </c:pt>
                <c:pt idx="39">
                  <c:v>1.0011267772261161</c:v>
                </c:pt>
                <c:pt idx="40">
                  <c:v>1.0009674213818047</c:v>
                </c:pt>
                <c:pt idx="41">
                  <c:v>1.0010553287682116</c:v>
                </c:pt>
                <c:pt idx="42">
                  <c:v>1.0010031600565381</c:v>
                </c:pt>
                <c:pt idx="43">
                  <c:v>1.0010537151442092</c:v>
                </c:pt>
                <c:pt idx="44">
                  <c:v>1.0010410226294149</c:v>
                </c:pt>
                <c:pt idx="45">
                  <c:v>1.0009389263746953</c:v>
                </c:pt>
                <c:pt idx="46">
                  <c:v>1.0010024592524278</c:v>
                </c:pt>
                <c:pt idx="47">
                  <c:v>1.0010103391479899</c:v>
                </c:pt>
                <c:pt idx="48">
                  <c:v>1.0009355316357185</c:v>
                </c:pt>
                <c:pt idx="49">
                  <c:v>1.0009717347822513</c:v>
                </c:pt>
                <c:pt idx="50">
                  <c:v>1.0008297834538438</c:v>
                </c:pt>
                <c:pt idx="51">
                  <c:v>1.0009487736810583</c:v>
                </c:pt>
                <c:pt idx="52">
                  <c:v>1.0008849365662411</c:v>
                </c:pt>
                <c:pt idx="53">
                  <c:v>1.0009482862142458</c:v>
                </c:pt>
                <c:pt idx="54">
                  <c:v>1.0009641514154148</c:v>
                </c:pt>
                <c:pt idx="55">
                  <c:v>1.0009695091128938</c:v>
                </c:pt>
                <c:pt idx="56">
                  <c:v>1.0010225646869599</c:v>
                </c:pt>
                <c:pt idx="57">
                  <c:v>1.0010118551663698</c:v>
                </c:pt>
                <c:pt idx="58">
                  <c:v>1.0010366627582894</c:v>
                </c:pt>
                <c:pt idx="59">
                  <c:v>1.0009579459900575</c:v>
                </c:pt>
                <c:pt idx="60">
                  <c:v>1.0010231838816879</c:v>
                </c:pt>
                <c:pt idx="61">
                  <c:v>1.0010019521872953</c:v>
                </c:pt>
                <c:pt idx="62">
                  <c:v>1.000998951355738</c:v>
                </c:pt>
                <c:pt idx="63">
                  <c:v>1.00105554654968</c:v>
                </c:pt>
                <c:pt idx="64">
                  <c:v>1.0010651330252545</c:v>
                </c:pt>
                <c:pt idx="65">
                  <c:v>1.0009853872181884</c:v>
                </c:pt>
                <c:pt idx="66">
                  <c:v>1.0009910657077328</c:v>
                </c:pt>
                <c:pt idx="67">
                  <c:v>1.0010365771343814</c:v>
                </c:pt>
                <c:pt idx="68">
                  <c:v>1.0009352847600579</c:v>
                </c:pt>
                <c:pt idx="69">
                  <c:v>1.0009466198249095</c:v>
                </c:pt>
                <c:pt idx="70">
                  <c:v>1.0009242291664855</c:v>
                </c:pt>
                <c:pt idx="71">
                  <c:v>1.0009213568763098</c:v>
                </c:pt>
                <c:pt idx="72">
                  <c:v>1.0009705554798758</c:v>
                </c:pt>
                <c:pt idx="73">
                  <c:v>1.0010762668676119</c:v>
                </c:pt>
                <c:pt idx="74">
                  <c:v>1.000969391321441</c:v>
                </c:pt>
                <c:pt idx="75">
                  <c:v>1.000984045234367</c:v>
                </c:pt>
                <c:pt idx="76">
                  <c:v>1.0008260059520966</c:v>
                </c:pt>
                <c:pt idx="77">
                  <c:v>0.9996074712704458</c:v>
                </c:pt>
                <c:pt idx="78">
                  <c:v>0.99804307993240648</c:v>
                </c:pt>
                <c:pt idx="79">
                  <c:v>0.99530366814551408</c:v>
                </c:pt>
                <c:pt idx="80">
                  <c:v>0.99505389099227748</c:v>
                </c:pt>
                <c:pt idx="81">
                  <c:v>0.99690747124793411</c:v>
                </c:pt>
                <c:pt idx="82">
                  <c:v>0.99730335056156849</c:v>
                </c:pt>
                <c:pt idx="83">
                  <c:v>0.99756422717804849</c:v>
                </c:pt>
                <c:pt idx="84">
                  <c:v>0.99810418191890893</c:v>
                </c:pt>
                <c:pt idx="85">
                  <c:v>0.99841057592825122</c:v>
                </c:pt>
                <c:pt idx="86">
                  <c:v>0.99850977582277956</c:v>
                </c:pt>
                <c:pt idx="87">
                  <c:v>0.99835196072567922</c:v>
                </c:pt>
                <c:pt idx="88">
                  <c:v>0.99841560407144758</c:v>
                </c:pt>
                <c:pt idx="89">
                  <c:v>0.99598488858268819</c:v>
                </c:pt>
                <c:pt idx="90">
                  <c:v>0.99706713428905958</c:v>
                </c:pt>
                <c:pt idx="91">
                  <c:v>0.99799127707808677</c:v>
                </c:pt>
                <c:pt idx="92">
                  <c:v>0.99805442016726187</c:v>
                </c:pt>
                <c:pt idx="93">
                  <c:v>0.99806771254756377</c:v>
                </c:pt>
                <c:pt idx="94">
                  <c:v>0.99799271409472068</c:v>
                </c:pt>
                <c:pt idx="95">
                  <c:v>0.9980450854927212</c:v>
                </c:pt>
                <c:pt idx="96">
                  <c:v>0.99836001465731516</c:v>
                </c:pt>
                <c:pt idx="97">
                  <c:v>0.99865003317471412</c:v>
                </c:pt>
                <c:pt idx="98">
                  <c:v>0.9985456789603161</c:v>
                </c:pt>
                <c:pt idx="99">
                  <c:v>0.99837524564097468</c:v>
                </c:pt>
                <c:pt idx="100">
                  <c:v>0.99717658356109828</c:v>
                </c:pt>
                <c:pt idx="101">
                  <c:v>0.99758736534860148</c:v>
                </c:pt>
                <c:pt idx="102">
                  <c:v>0.99801819017453952</c:v>
                </c:pt>
                <c:pt idx="103">
                  <c:v>0.99803408410215844</c:v>
                </c:pt>
                <c:pt idx="104">
                  <c:v>0.99801484942788721</c:v>
                </c:pt>
                <c:pt idx="105">
                  <c:v>0.99816960297719481</c:v>
                </c:pt>
                <c:pt idx="106">
                  <c:v>0.99804760395483205</c:v>
                </c:pt>
                <c:pt idx="107">
                  <c:v>0.99815411233442275</c:v>
                </c:pt>
                <c:pt idx="108">
                  <c:v>0.99825144550704537</c:v>
                </c:pt>
                <c:pt idx="109">
                  <c:v>0.99819200149672416</c:v>
                </c:pt>
                <c:pt idx="110">
                  <c:v>0.99821922649266659</c:v>
                </c:pt>
                <c:pt idx="111">
                  <c:v>0.99819110289609869</c:v>
                </c:pt>
                <c:pt idx="112">
                  <c:v>0.99825540625562992</c:v>
                </c:pt>
                <c:pt idx="113">
                  <c:v>0.99823254737357092</c:v>
                </c:pt>
                <c:pt idx="114">
                  <c:v>0.99826384412190827</c:v>
                </c:pt>
                <c:pt idx="115">
                  <c:v>0.99828385723099733</c:v>
                </c:pt>
                <c:pt idx="116">
                  <c:v>0.99825915036639901</c:v>
                </c:pt>
                <c:pt idx="117">
                  <c:v>0.99823377139925595</c:v>
                </c:pt>
                <c:pt idx="118">
                  <c:v>0.99828673599107143</c:v>
                </c:pt>
                <c:pt idx="119">
                  <c:v>0.99823772750755058</c:v>
                </c:pt>
                <c:pt idx="120">
                  <c:v>0.9982597755889947</c:v>
                </c:pt>
                <c:pt idx="121">
                  <c:v>0.99821233000478726</c:v>
                </c:pt>
                <c:pt idx="122">
                  <c:v>0.99822789923806554</c:v>
                </c:pt>
                <c:pt idx="123">
                  <c:v>0.99819897918123457</c:v>
                </c:pt>
                <c:pt idx="124">
                  <c:v>0.99818191763288822</c:v>
                </c:pt>
                <c:pt idx="125">
                  <c:v>0.99818836036392378</c:v>
                </c:pt>
                <c:pt idx="126">
                  <c:v>0.99815286997475106</c:v>
                </c:pt>
                <c:pt idx="127">
                  <c:v>0.99822842383000032</c:v>
                </c:pt>
                <c:pt idx="128">
                  <c:v>0.99831161360433374</c:v>
                </c:pt>
                <c:pt idx="129">
                  <c:v>0.99825685304956502</c:v>
                </c:pt>
                <c:pt idx="130">
                  <c:v>0.9983165550999028</c:v>
                </c:pt>
                <c:pt idx="131">
                  <c:v>0.99825136344439369</c:v>
                </c:pt>
                <c:pt idx="132">
                  <c:v>0.99824735647958163</c:v>
                </c:pt>
                <c:pt idx="133">
                  <c:v>0.99820021841826612</c:v>
                </c:pt>
                <c:pt idx="134">
                  <c:v>0.99817552970322199</c:v>
                </c:pt>
                <c:pt idx="135">
                  <c:v>0.99819662405429976</c:v>
                </c:pt>
                <c:pt idx="136">
                  <c:v>0.99823327444649879</c:v>
                </c:pt>
                <c:pt idx="137">
                  <c:v>0.99818579880516156</c:v>
                </c:pt>
                <c:pt idx="138">
                  <c:v>0.99816875913543346</c:v>
                </c:pt>
                <c:pt idx="139">
                  <c:v>0.99818923965442763</c:v>
                </c:pt>
                <c:pt idx="140">
                  <c:v>0.99820873930499421</c:v>
                </c:pt>
                <c:pt idx="141">
                  <c:v>0.99820232004355458</c:v>
                </c:pt>
                <c:pt idx="142">
                  <c:v>0.99825181560680165</c:v>
                </c:pt>
                <c:pt idx="143">
                  <c:v>0.99820213459164908</c:v>
                </c:pt>
                <c:pt idx="144">
                  <c:v>0.99821320073273823</c:v>
                </c:pt>
                <c:pt idx="145">
                  <c:v>0.99824931807340245</c:v>
                </c:pt>
                <c:pt idx="146">
                  <c:v>0.99820380149683419</c:v>
                </c:pt>
                <c:pt idx="147">
                  <c:v>0.99823184718218672</c:v>
                </c:pt>
                <c:pt idx="148">
                  <c:v>0.99818480386020758</c:v>
                </c:pt>
                <c:pt idx="149">
                  <c:v>0.99813453724378465</c:v>
                </c:pt>
                <c:pt idx="150">
                  <c:v>0.99820070693319862</c:v>
                </c:pt>
                <c:pt idx="151">
                  <c:v>0.99813093876368797</c:v>
                </c:pt>
                <c:pt idx="152">
                  <c:v>0.99819997447276332</c:v>
                </c:pt>
                <c:pt idx="153">
                  <c:v>0.99840980681123359</c:v>
                </c:pt>
                <c:pt idx="154">
                  <c:v>0.99837704156401352</c:v>
                </c:pt>
                <c:pt idx="155">
                  <c:v>0.99838012529201958</c:v>
                </c:pt>
                <c:pt idx="156">
                  <c:v>0.99812385114769819</c:v>
                </c:pt>
                <c:pt idx="157">
                  <c:v>0.9981304600811185</c:v>
                </c:pt>
                <c:pt idx="158">
                  <c:v>0.99814736417941297</c:v>
                </c:pt>
                <c:pt idx="159">
                  <c:v>0.99814598757998885</c:v>
                </c:pt>
                <c:pt idx="160">
                  <c:v>0.99814432374211637</c:v>
                </c:pt>
                <c:pt idx="161">
                  <c:v>0.99814308961874232</c:v>
                </c:pt>
                <c:pt idx="162">
                  <c:v>0.99810168830025159</c:v>
                </c:pt>
                <c:pt idx="163">
                  <c:v>0.99812498554691709</c:v>
                </c:pt>
                <c:pt idx="164">
                  <c:v>0.99808844355627702</c:v>
                </c:pt>
                <c:pt idx="165">
                  <c:v>0.99814194086388885</c:v>
                </c:pt>
                <c:pt idx="166">
                  <c:v>0.9983208621770886</c:v>
                </c:pt>
                <c:pt idx="167">
                  <c:v>0.99828723189418145</c:v>
                </c:pt>
                <c:pt idx="168">
                  <c:v>0.99836554962023327</c:v>
                </c:pt>
                <c:pt idx="169">
                  <c:v>0.99831870110688958</c:v>
                </c:pt>
                <c:pt idx="170">
                  <c:v>0.99831905788820408</c:v>
                </c:pt>
                <c:pt idx="171">
                  <c:v>0.99808285177605338</c:v>
                </c:pt>
                <c:pt idx="172">
                  <c:v>0.99829260451406154</c:v>
                </c:pt>
                <c:pt idx="173">
                  <c:v>0.99804341930217966</c:v>
                </c:pt>
                <c:pt idx="174">
                  <c:v>0.99828567333195506</c:v>
                </c:pt>
                <c:pt idx="175">
                  <c:v>0.99821298760092037</c:v>
                </c:pt>
                <c:pt idx="176">
                  <c:v>0.99822782108653652</c:v>
                </c:pt>
                <c:pt idx="177">
                  <c:v>0.99831158603083758</c:v>
                </c:pt>
                <c:pt idx="178">
                  <c:v>0.99823152919606306</c:v>
                </c:pt>
                <c:pt idx="179">
                  <c:v>0.99826216404417056</c:v>
                </c:pt>
                <c:pt idx="180">
                  <c:v>0.99820346918325953</c:v>
                </c:pt>
                <c:pt idx="181">
                  <c:v>0.99826644672153975</c:v>
                </c:pt>
                <c:pt idx="182">
                  <c:v>0.99827601720532788</c:v>
                </c:pt>
                <c:pt idx="183">
                  <c:v>0.99829567952120002</c:v>
                </c:pt>
                <c:pt idx="184">
                  <c:v>0.99839559710371184</c:v>
                </c:pt>
                <c:pt idx="185">
                  <c:v>0.99836531065796041</c:v>
                </c:pt>
                <c:pt idx="186">
                  <c:v>0.99835953634538765</c:v>
                </c:pt>
                <c:pt idx="187">
                  <c:v>0.99831246327891021</c:v>
                </c:pt>
                <c:pt idx="188">
                  <c:v>0.99839014889541866</c:v>
                </c:pt>
                <c:pt idx="189">
                  <c:v>0.99833640451513417</c:v>
                </c:pt>
                <c:pt idx="190">
                  <c:v>0.99837092805470651</c:v>
                </c:pt>
                <c:pt idx="191">
                  <c:v>0.99833553294182109</c:v>
                </c:pt>
                <c:pt idx="192">
                  <c:v>0.99841681915862057</c:v>
                </c:pt>
                <c:pt idx="193">
                  <c:v>0.99836809183504838</c:v>
                </c:pt>
                <c:pt idx="194">
                  <c:v>0.99837250511667208</c:v>
                </c:pt>
                <c:pt idx="195">
                  <c:v>0.99813718246875527</c:v>
                </c:pt>
                <c:pt idx="196">
                  <c:v>0.99838294030430597</c:v>
                </c:pt>
                <c:pt idx="197">
                  <c:v>0.99815415285989662</c:v>
                </c:pt>
                <c:pt idx="198">
                  <c:v>0.9983495558822314</c:v>
                </c:pt>
                <c:pt idx="199">
                  <c:v>0.99833013259140713</c:v>
                </c:pt>
                <c:pt idx="200">
                  <c:v>0.99812721415133909</c:v>
                </c:pt>
                <c:pt idx="201">
                  <c:v>0.99811006881863706</c:v>
                </c:pt>
                <c:pt idx="202">
                  <c:v>0.99835054421717906</c:v>
                </c:pt>
                <c:pt idx="203">
                  <c:v>0.99670625995588324</c:v>
                </c:pt>
                <c:pt idx="204">
                  <c:v>0.99258338964564652</c:v>
                </c:pt>
                <c:pt idx="205">
                  <c:v>0.99149385790463451</c:v>
                </c:pt>
                <c:pt idx="206">
                  <c:v>0.99095315342019874</c:v>
                </c:pt>
                <c:pt idx="207">
                  <c:v>0.99098917515924656</c:v>
                </c:pt>
                <c:pt idx="208">
                  <c:v>0.99111709343467691</c:v>
                </c:pt>
                <c:pt idx="209">
                  <c:v>0.99138506749018862</c:v>
                </c:pt>
                <c:pt idx="210">
                  <c:v>0.99165426526873302</c:v>
                </c:pt>
                <c:pt idx="211">
                  <c:v>0.99170933421103025</c:v>
                </c:pt>
                <c:pt idx="212">
                  <c:v>0.99154758629010176</c:v>
                </c:pt>
                <c:pt idx="213">
                  <c:v>0.9917000334324686</c:v>
                </c:pt>
                <c:pt idx="214">
                  <c:v>0.99167573655471231</c:v>
                </c:pt>
                <c:pt idx="215">
                  <c:v>0.99186393521344851</c:v>
                </c:pt>
                <c:pt idx="216">
                  <c:v>0.99187222956608401</c:v>
                </c:pt>
                <c:pt idx="217">
                  <c:v>0.99200220397621075</c:v>
                </c:pt>
                <c:pt idx="218">
                  <c:v>0.99201373790677128</c:v>
                </c:pt>
                <c:pt idx="219">
                  <c:v>0.99214103760910166</c:v>
                </c:pt>
                <c:pt idx="220">
                  <c:v>0.99208493697708133</c:v>
                </c:pt>
                <c:pt idx="221">
                  <c:v>0.99204330953323006</c:v>
                </c:pt>
                <c:pt idx="222">
                  <c:v>0.9920834988620344</c:v>
                </c:pt>
                <c:pt idx="223">
                  <c:v>0.99205192759129701</c:v>
                </c:pt>
                <c:pt idx="224">
                  <c:v>0.99207162762288148</c:v>
                </c:pt>
                <c:pt idx="225">
                  <c:v>0.99207417582222446</c:v>
                </c:pt>
                <c:pt idx="226">
                  <c:v>0.99204140293359566</c:v>
                </c:pt>
                <c:pt idx="227">
                  <c:v>0.99172808469577833</c:v>
                </c:pt>
                <c:pt idx="228">
                  <c:v>0.99209366678156441</c:v>
                </c:pt>
                <c:pt idx="229">
                  <c:v>0.99183670215412334</c:v>
                </c:pt>
                <c:pt idx="230">
                  <c:v>0.99175810539033649</c:v>
                </c:pt>
                <c:pt idx="231">
                  <c:v>0.99203464986597856</c:v>
                </c:pt>
                <c:pt idx="232">
                  <c:v>0.99203284551020809</c:v>
                </c:pt>
                <c:pt idx="233">
                  <c:v>0.99202175416964133</c:v>
                </c:pt>
                <c:pt idx="234">
                  <c:v>0.99202980208670177</c:v>
                </c:pt>
                <c:pt idx="235">
                  <c:v>0.9920169102538956</c:v>
                </c:pt>
                <c:pt idx="236">
                  <c:v>0.99198590853709567</c:v>
                </c:pt>
                <c:pt idx="237">
                  <c:v>0.99193676683529419</c:v>
                </c:pt>
                <c:pt idx="238">
                  <c:v>0.9919740768959896</c:v>
                </c:pt>
                <c:pt idx="239">
                  <c:v>0.99200796400013058</c:v>
                </c:pt>
                <c:pt idx="240">
                  <c:v>0.99197072676103248</c:v>
                </c:pt>
                <c:pt idx="241">
                  <c:v>0.99200579142268752</c:v>
                </c:pt>
                <c:pt idx="242">
                  <c:v>0.99201399491876119</c:v>
                </c:pt>
                <c:pt idx="243">
                  <c:v>0.99195475991090287</c:v>
                </c:pt>
                <c:pt idx="244">
                  <c:v>0.99200845308376884</c:v>
                </c:pt>
                <c:pt idx="245">
                  <c:v>0.99201315072843255</c:v>
                </c:pt>
                <c:pt idx="246">
                  <c:v>0.99192717638894723</c:v>
                </c:pt>
                <c:pt idx="247">
                  <c:v>0.99194947403863765</c:v>
                </c:pt>
                <c:pt idx="248">
                  <c:v>0.9919180182463585</c:v>
                </c:pt>
                <c:pt idx="249">
                  <c:v>0.99194453630412971</c:v>
                </c:pt>
                <c:pt idx="250">
                  <c:v>0.99198442565107925</c:v>
                </c:pt>
                <c:pt idx="251">
                  <c:v>0.99195972333870885</c:v>
                </c:pt>
                <c:pt idx="252">
                  <c:v>0.9920394933607537</c:v>
                </c:pt>
                <c:pt idx="253">
                  <c:v>0.99203629447035457</c:v>
                </c:pt>
                <c:pt idx="254">
                  <c:v>0.99199324400572653</c:v>
                </c:pt>
                <c:pt idx="255">
                  <c:v>0.99203204338735651</c:v>
                </c:pt>
                <c:pt idx="256">
                  <c:v>0.99201421370077192</c:v>
                </c:pt>
                <c:pt idx="257">
                  <c:v>0.99197568135687164</c:v>
                </c:pt>
                <c:pt idx="258">
                  <c:v>0.9920310501003351</c:v>
                </c:pt>
                <c:pt idx="259">
                  <c:v>0.99199290902352733</c:v>
                </c:pt>
                <c:pt idx="260">
                  <c:v>0.99192477052485584</c:v>
                </c:pt>
                <c:pt idx="261">
                  <c:v>0.99196525243722089</c:v>
                </c:pt>
                <c:pt idx="262">
                  <c:v>0.99191737832947768</c:v>
                </c:pt>
                <c:pt idx="263">
                  <c:v>0.99195318755215856</c:v>
                </c:pt>
                <c:pt idx="264">
                  <c:v>0.99200018862729356</c:v>
                </c:pt>
                <c:pt idx="265">
                  <c:v>0.99204560585661616</c:v>
                </c:pt>
                <c:pt idx="266">
                  <c:v>0.99187732797632411</c:v>
                </c:pt>
                <c:pt idx="267">
                  <c:v>0.99197152837650471</c:v>
                </c:pt>
                <c:pt idx="268">
                  <c:v>0.99195454095444857</c:v>
                </c:pt>
                <c:pt idx="269">
                  <c:v>0.99194386622134367</c:v>
                </c:pt>
                <c:pt idx="270">
                  <c:v>0.99192336061272557</c:v>
                </c:pt>
                <c:pt idx="271">
                  <c:v>0.9919732747753035</c:v>
                </c:pt>
                <c:pt idx="272">
                  <c:v>0.99198774694637226</c:v>
                </c:pt>
                <c:pt idx="273">
                  <c:v>0.99197935765916001</c:v>
                </c:pt>
                <c:pt idx="274">
                  <c:v>0.9920236021062</c:v>
                </c:pt>
                <c:pt idx="275">
                  <c:v>0.99197175861840992</c:v>
                </c:pt>
                <c:pt idx="276">
                  <c:v>0.9919242576939814</c:v>
                </c:pt>
                <c:pt idx="277">
                  <c:v>0.99185994087420559</c:v>
                </c:pt>
                <c:pt idx="278">
                  <c:v>0.99209607282189161</c:v>
                </c:pt>
                <c:pt idx="279">
                  <c:v>0.99188484188444759</c:v>
                </c:pt>
                <c:pt idx="280">
                  <c:v>0.99198238177329134</c:v>
                </c:pt>
                <c:pt idx="281">
                  <c:v>0.99195649875170144</c:v>
                </c:pt>
                <c:pt idx="282">
                  <c:v>0.99193682041739439</c:v>
                </c:pt>
                <c:pt idx="283">
                  <c:v>0.99198480428817848</c:v>
                </c:pt>
                <c:pt idx="284">
                  <c:v>0.99191923269461824</c:v>
                </c:pt>
                <c:pt idx="285">
                  <c:v>0.99184753584149132</c:v>
                </c:pt>
                <c:pt idx="286">
                  <c:v>0.99180633943060026</c:v>
                </c:pt>
                <c:pt idx="287">
                  <c:v>0.99184697473490957</c:v>
                </c:pt>
                <c:pt idx="288">
                  <c:v>0.99188036696855308</c:v>
                </c:pt>
                <c:pt idx="289">
                  <c:v>0.99181184660776045</c:v>
                </c:pt>
                <c:pt idx="290">
                  <c:v>0.99183338161429946</c:v>
                </c:pt>
                <c:pt idx="291">
                  <c:v>0.99185650099810319</c:v>
                </c:pt>
                <c:pt idx="292">
                  <c:v>0.99186420614008464</c:v>
                </c:pt>
                <c:pt idx="293">
                  <c:v>0.99192089902621949</c:v>
                </c:pt>
                <c:pt idx="294">
                  <c:v>0.99186346277601856</c:v>
                </c:pt>
                <c:pt idx="295">
                  <c:v>0.99189119064213482</c:v>
                </c:pt>
                <c:pt idx="296">
                  <c:v>0.99186829176568958</c:v>
                </c:pt>
                <c:pt idx="297">
                  <c:v>0.99184242720437465</c:v>
                </c:pt>
                <c:pt idx="298">
                  <c:v>0.99190464624764052</c:v>
                </c:pt>
                <c:pt idx="299">
                  <c:v>0.99188469940861645</c:v>
                </c:pt>
                <c:pt idx="300">
                  <c:v>0.99191904325976354</c:v>
                </c:pt>
                <c:pt idx="301">
                  <c:v>0.99189711119717405</c:v>
                </c:pt>
                <c:pt idx="302">
                  <c:v>0.99187916811195009</c:v>
                </c:pt>
                <c:pt idx="303">
                  <c:v>0.99190124553463921</c:v>
                </c:pt>
                <c:pt idx="304">
                  <c:v>0.99182750656440888</c:v>
                </c:pt>
                <c:pt idx="305">
                  <c:v>0.99188449252068245</c:v>
                </c:pt>
                <c:pt idx="306">
                  <c:v>0.99184922317490964</c:v>
                </c:pt>
                <c:pt idx="307">
                  <c:v>0.99186112698938433</c:v>
                </c:pt>
                <c:pt idx="308">
                  <c:v>0.99187578511278607</c:v>
                </c:pt>
                <c:pt idx="309">
                  <c:v>0.99178014009378468</c:v>
                </c:pt>
                <c:pt idx="310">
                  <c:v>0.99188913209993734</c:v>
                </c:pt>
                <c:pt idx="311">
                  <c:v>0.99206040996408051</c:v>
                </c:pt>
                <c:pt idx="312">
                  <c:v>0.99180804678619661</c:v>
                </c:pt>
                <c:pt idx="313">
                  <c:v>0.99201912246554225</c:v>
                </c:pt>
                <c:pt idx="314">
                  <c:v>0.99166017889478497</c:v>
                </c:pt>
                <c:pt idx="315">
                  <c:v>0.9917969911717055</c:v>
                </c:pt>
                <c:pt idx="316">
                  <c:v>0.99177210338262756</c:v>
                </c:pt>
                <c:pt idx="317">
                  <c:v>0.99166832750159362</c:v>
                </c:pt>
                <c:pt idx="318">
                  <c:v>0.99169708487375952</c:v>
                </c:pt>
                <c:pt idx="319">
                  <c:v>0.99192223370668642</c:v>
                </c:pt>
                <c:pt idx="320">
                  <c:v>0.9918230709435506</c:v>
                </c:pt>
                <c:pt idx="321">
                  <c:v>0.99169119274580664</c:v>
                </c:pt>
                <c:pt idx="322">
                  <c:v>0.9920120436992742</c:v>
                </c:pt>
                <c:pt idx="323">
                  <c:v>0.99177394893354942</c:v>
                </c:pt>
                <c:pt idx="324">
                  <c:v>0.9918785995130176</c:v>
                </c:pt>
                <c:pt idx="325">
                  <c:v>0.9918835529420803</c:v>
                </c:pt>
                <c:pt idx="326">
                  <c:v>0.99181533588438398</c:v>
                </c:pt>
                <c:pt idx="327">
                  <c:v>0.9917708119239016</c:v>
                </c:pt>
                <c:pt idx="328">
                  <c:v>0.99182129316311518</c:v>
                </c:pt>
                <c:pt idx="329">
                  <c:v>0.99180537341741415</c:v>
                </c:pt>
                <c:pt idx="330">
                  <c:v>0.99179711614254762</c:v>
                </c:pt>
                <c:pt idx="331">
                  <c:v>0.99176831507675756</c:v>
                </c:pt>
                <c:pt idx="332">
                  <c:v>0.99194997179516486</c:v>
                </c:pt>
                <c:pt idx="333">
                  <c:v>0.99177109434909383</c:v>
                </c:pt>
                <c:pt idx="334">
                  <c:v>0.99178397790374739</c:v>
                </c:pt>
                <c:pt idx="335">
                  <c:v>0.991772585649081</c:v>
                </c:pt>
                <c:pt idx="336">
                  <c:v>0.99193722734233958</c:v>
                </c:pt>
                <c:pt idx="337">
                  <c:v>0.99196873776179351</c:v>
                </c:pt>
                <c:pt idx="338">
                  <c:v>0.99204741158790133</c:v>
                </c:pt>
                <c:pt idx="339">
                  <c:v>0.99203399152123128</c:v>
                </c:pt>
                <c:pt idx="340">
                  <c:v>0.99177868788524137</c:v>
                </c:pt>
                <c:pt idx="341">
                  <c:v>0.99182333484675156</c:v>
                </c:pt>
                <c:pt idx="342">
                  <c:v>0.99130249913942436</c:v>
                </c:pt>
                <c:pt idx="343">
                  <c:v>0.99086201124221418</c:v>
                </c:pt>
                <c:pt idx="344">
                  <c:v>0.98997390846651689</c:v>
                </c:pt>
                <c:pt idx="345">
                  <c:v>0.98963005400246751</c:v>
                </c:pt>
                <c:pt idx="346">
                  <c:v>0.9897227329474837</c:v>
                </c:pt>
                <c:pt idx="347">
                  <c:v>0.98938861685902491</c:v>
                </c:pt>
                <c:pt idx="348">
                  <c:v>0.99012741108980562</c:v>
                </c:pt>
                <c:pt idx="349">
                  <c:v>0.990404748454633</c:v>
                </c:pt>
                <c:pt idx="350">
                  <c:v>0.99047687329106349</c:v>
                </c:pt>
                <c:pt idx="351">
                  <c:v>0.99054342361198</c:v>
                </c:pt>
                <c:pt idx="352">
                  <c:v>0.99094048665878021</c:v>
                </c:pt>
                <c:pt idx="353">
                  <c:v>0.99095633531190586</c:v>
                </c:pt>
                <c:pt idx="354">
                  <c:v>0.99102500653319092</c:v>
                </c:pt>
                <c:pt idx="355">
                  <c:v>0.99103031579403356</c:v>
                </c:pt>
                <c:pt idx="356">
                  <c:v>0.99117717643335668</c:v>
                </c:pt>
                <c:pt idx="357">
                  <c:v>0.99107622415647711</c:v>
                </c:pt>
                <c:pt idx="358">
                  <c:v>0.99099019707210012</c:v>
                </c:pt>
                <c:pt idx="359">
                  <c:v>0.99113305163744858</c:v>
                </c:pt>
                <c:pt idx="360">
                  <c:v>0.99138767883407297</c:v>
                </c:pt>
                <c:pt idx="361">
                  <c:v>0.99117920592665809</c:v>
                </c:pt>
                <c:pt idx="362">
                  <c:v>0.99136225951515056</c:v>
                </c:pt>
                <c:pt idx="363">
                  <c:v>0.99133263523800152</c:v>
                </c:pt>
                <c:pt idx="364">
                  <c:v>0.99147492399587633</c:v>
                </c:pt>
                <c:pt idx="365">
                  <c:v>0.99137922744969864</c:v>
                </c:pt>
                <c:pt idx="366">
                  <c:v>0.99130606625264595</c:v>
                </c:pt>
                <c:pt idx="367">
                  <c:v>0.99122045379768187</c:v>
                </c:pt>
                <c:pt idx="368">
                  <c:v>0.99118907344821661</c:v>
                </c:pt>
                <c:pt idx="369">
                  <c:v>0.99099812253252462</c:v>
                </c:pt>
                <c:pt idx="370">
                  <c:v>0.99131567102617424</c:v>
                </c:pt>
                <c:pt idx="371">
                  <c:v>0.99102958495170457</c:v>
                </c:pt>
                <c:pt idx="372">
                  <c:v>0.99091274588403266</c:v>
                </c:pt>
                <c:pt idx="373">
                  <c:v>0.99096735744554898</c:v>
                </c:pt>
                <c:pt idx="374">
                  <c:v>0.99133043962368761</c:v>
                </c:pt>
                <c:pt idx="375">
                  <c:v>0.9911910438749405</c:v>
                </c:pt>
                <c:pt idx="376">
                  <c:v>0.99131891624536106</c:v>
                </c:pt>
                <c:pt idx="377">
                  <c:v>0.99132039475471456</c:v>
                </c:pt>
                <c:pt idx="378">
                  <c:v>0.99170976259935861</c:v>
                </c:pt>
                <c:pt idx="379">
                  <c:v>0.99166860409806978</c:v>
                </c:pt>
                <c:pt idx="380">
                  <c:v>0.99105276094150585</c:v>
                </c:pt>
                <c:pt idx="381">
                  <c:v>0.99108301954740996</c:v>
                </c:pt>
                <c:pt idx="382">
                  <c:v>0.99112833949771639</c:v>
                </c:pt>
                <c:pt idx="383">
                  <c:v>0.99100400033975822</c:v>
                </c:pt>
                <c:pt idx="384">
                  <c:v>0.99115433105577555</c:v>
                </c:pt>
                <c:pt idx="385">
                  <c:v>0.99122189286981865</c:v>
                </c:pt>
                <c:pt idx="386">
                  <c:v>0.99113120101071306</c:v>
                </c:pt>
                <c:pt idx="387">
                  <c:v>0.99106545444303773</c:v>
                </c:pt>
                <c:pt idx="388">
                  <c:v>0.99118229703632066</c:v>
                </c:pt>
                <c:pt idx="389">
                  <c:v>0.99108378612779957</c:v>
                </c:pt>
                <c:pt idx="390">
                  <c:v>0.99115119692061449</c:v>
                </c:pt>
                <c:pt idx="391">
                  <c:v>0.99135951240632625</c:v>
                </c:pt>
                <c:pt idx="392">
                  <c:v>0.99116309708405959</c:v>
                </c:pt>
                <c:pt idx="393">
                  <c:v>0.99104401182984525</c:v>
                </c:pt>
                <c:pt idx="394">
                  <c:v>0.99115201270930509</c:v>
                </c:pt>
                <c:pt idx="395">
                  <c:v>0.99098193341030871</c:v>
                </c:pt>
                <c:pt idx="396">
                  <c:v>0.99120054103081656</c:v>
                </c:pt>
                <c:pt idx="397">
                  <c:v>0.99104887552066623</c:v>
                </c:pt>
                <c:pt idx="398">
                  <c:v>0.99099702042150861</c:v>
                </c:pt>
                <c:pt idx="399">
                  <c:v>0.99111722026361049</c:v>
                </c:pt>
                <c:pt idx="400">
                  <c:v>0.99114555579931807</c:v>
                </c:pt>
                <c:pt idx="401">
                  <c:v>0.99098197157165757</c:v>
                </c:pt>
                <c:pt idx="402">
                  <c:v>0.99108556689901117</c:v>
                </c:pt>
                <c:pt idx="403">
                  <c:v>0.99084479567944661</c:v>
                </c:pt>
                <c:pt idx="404">
                  <c:v>0.99088923050311872</c:v>
                </c:pt>
                <c:pt idx="405">
                  <c:v>0.99107188916876154</c:v>
                </c:pt>
                <c:pt idx="406">
                  <c:v>0.99090296815199097</c:v>
                </c:pt>
                <c:pt idx="407">
                  <c:v>0.99107375656124153</c:v>
                </c:pt>
                <c:pt idx="408">
                  <c:v>0.99116947017085433</c:v>
                </c:pt>
                <c:pt idx="409">
                  <c:v>0.9907933776376916</c:v>
                </c:pt>
                <c:pt idx="410">
                  <c:v>0.99091682722252328</c:v>
                </c:pt>
                <c:pt idx="411">
                  <c:v>0.99104070981211057</c:v>
                </c:pt>
                <c:pt idx="412">
                  <c:v>0.99080182712360165</c:v>
                </c:pt>
                <c:pt idx="413">
                  <c:v>0.99115714618661166</c:v>
                </c:pt>
                <c:pt idx="414">
                  <c:v>0.99090409297795756</c:v>
                </c:pt>
                <c:pt idx="415">
                  <c:v>0.99087008122681386</c:v>
                </c:pt>
                <c:pt idx="416">
                  <c:v>0.991179673999662</c:v>
                </c:pt>
                <c:pt idx="417">
                  <c:v>0.99096676970727304</c:v>
                </c:pt>
                <c:pt idx="418">
                  <c:v>0.99120808152049922</c:v>
                </c:pt>
                <c:pt idx="419">
                  <c:v>0.99113325906555516</c:v>
                </c:pt>
                <c:pt idx="420">
                  <c:v>0.99118850477225284</c:v>
                </c:pt>
                <c:pt idx="421">
                  <c:v>0.99089595167939526</c:v>
                </c:pt>
                <c:pt idx="422">
                  <c:v>0.99099548835509865</c:v>
                </c:pt>
                <c:pt idx="423">
                  <c:v>0.99119216747498939</c:v>
                </c:pt>
                <c:pt idx="424">
                  <c:v>0.99104869448141364</c:v>
                </c:pt>
                <c:pt idx="425">
                  <c:v>0.99107083023362064</c:v>
                </c:pt>
                <c:pt idx="426">
                  <c:v>0.99112525493051995</c:v>
                </c:pt>
                <c:pt idx="427">
                  <c:v>0.99126437109048027</c:v>
                </c:pt>
                <c:pt idx="428">
                  <c:v>0.9914497581399766</c:v>
                </c:pt>
                <c:pt idx="429">
                  <c:v>0.99116338893094058</c:v>
                </c:pt>
                <c:pt idx="430">
                  <c:v>0.99107752829187279</c:v>
                </c:pt>
                <c:pt idx="431">
                  <c:v>0.9908169416165995</c:v>
                </c:pt>
                <c:pt idx="432">
                  <c:v>0.99093102893878771</c:v>
                </c:pt>
                <c:pt idx="433">
                  <c:v>0.99101715415477787</c:v>
                </c:pt>
                <c:pt idx="434">
                  <c:v>0.99088674867431648</c:v>
                </c:pt>
                <c:pt idx="435">
                  <c:v>0.9910148849501943</c:v>
                </c:pt>
                <c:pt idx="436">
                  <c:v>0.99099695234969964</c:v>
                </c:pt>
                <c:pt idx="437">
                  <c:v>0.99099745971677633</c:v>
                </c:pt>
                <c:pt idx="438">
                  <c:v>0.99118741041406211</c:v>
                </c:pt>
                <c:pt idx="439">
                  <c:v>0.9910771776745777</c:v>
                </c:pt>
                <c:pt idx="440">
                  <c:v>0.9911355535190538</c:v>
                </c:pt>
                <c:pt idx="441">
                  <c:v>0.99119825327976063</c:v>
                </c:pt>
                <c:pt idx="442">
                  <c:v>0.99114620418711252</c:v>
                </c:pt>
                <c:pt idx="443">
                  <c:v>0.99089170820959993</c:v>
                </c:pt>
                <c:pt idx="444">
                  <c:v>0.99080062376803713</c:v>
                </c:pt>
                <c:pt idx="445">
                  <c:v>0.99065858534319595</c:v>
                </c:pt>
                <c:pt idx="446">
                  <c:v>0.99075823234365856</c:v>
                </c:pt>
                <c:pt idx="447">
                  <c:v>0.99075023448705424</c:v>
                </c:pt>
                <c:pt idx="448">
                  <c:v>0.9907647597305812</c:v>
                </c:pt>
                <c:pt idx="449">
                  <c:v>0.99111405475201553</c:v>
                </c:pt>
                <c:pt idx="450">
                  <c:v>0.99090475467821271</c:v>
                </c:pt>
                <c:pt idx="451">
                  <c:v>0.99110472908969127</c:v>
                </c:pt>
                <c:pt idx="452">
                  <c:v>0.99077413441193041</c:v>
                </c:pt>
                <c:pt idx="453">
                  <c:v>0.99075588685334581</c:v>
                </c:pt>
                <c:pt idx="454">
                  <c:v>0.99084111722286394</c:v>
                </c:pt>
                <c:pt idx="455">
                  <c:v>0.99083838890624487</c:v>
                </c:pt>
                <c:pt idx="456">
                  <c:v>0.99089308775706419</c:v>
                </c:pt>
                <c:pt idx="457">
                  <c:v>0.99068650625010279</c:v>
                </c:pt>
                <c:pt idx="458">
                  <c:v>0.99073244635320001</c:v>
                </c:pt>
                <c:pt idx="459">
                  <c:v>0.9908413397948207</c:v>
                </c:pt>
                <c:pt idx="460">
                  <c:v>0.99083297773772716</c:v>
                </c:pt>
                <c:pt idx="461">
                  <c:v>0.99080550309469362</c:v>
                </c:pt>
                <c:pt idx="462">
                  <c:v>0.99058259379542135</c:v>
                </c:pt>
                <c:pt idx="463">
                  <c:v>0.99082162441253285</c:v>
                </c:pt>
                <c:pt idx="464">
                  <c:v>0.99085030680204567</c:v>
                </c:pt>
                <c:pt idx="465">
                  <c:v>0.99074433363689085</c:v>
                </c:pt>
                <c:pt idx="466">
                  <c:v>0.99070648059562416</c:v>
                </c:pt>
                <c:pt idx="467">
                  <c:v>0.99094300108111866</c:v>
                </c:pt>
                <c:pt idx="468">
                  <c:v>0.99075152269578126</c:v>
                </c:pt>
                <c:pt idx="469">
                  <c:v>0.99095965996770452</c:v>
                </c:pt>
                <c:pt idx="470">
                  <c:v>0.99095949978558762</c:v>
                </c:pt>
                <c:pt idx="471">
                  <c:v>0.99074395987990449</c:v>
                </c:pt>
                <c:pt idx="472">
                  <c:v>0.9906969841427955</c:v>
                </c:pt>
                <c:pt idx="473">
                  <c:v>0.99082883522998266</c:v>
                </c:pt>
                <c:pt idx="474">
                  <c:v>0.9907281756773525</c:v>
                </c:pt>
                <c:pt idx="475">
                  <c:v>0.99076584510483789</c:v>
                </c:pt>
                <c:pt idx="476">
                  <c:v>0.98930081416432614</c:v>
                </c:pt>
                <c:pt idx="477">
                  <c:v>0.98570478193661892</c:v>
                </c:pt>
                <c:pt idx="478">
                  <c:v>0.9850568062873265</c:v>
                </c:pt>
                <c:pt idx="479">
                  <c:v>0.9844329445654294</c:v>
                </c:pt>
                <c:pt idx="480">
                  <c:v>0.98365840974558594</c:v>
                </c:pt>
                <c:pt idx="481">
                  <c:v>0.98355555508084158</c:v>
                </c:pt>
                <c:pt idx="482">
                  <c:v>0.98353294507701705</c:v>
                </c:pt>
                <c:pt idx="483">
                  <c:v>0.98343752039946342</c:v>
                </c:pt>
                <c:pt idx="484">
                  <c:v>0.98343956517492548</c:v>
                </c:pt>
                <c:pt idx="485">
                  <c:v>0.98342878366479969</c:v>
                </c:pt>
                <c:pt idx="486">
                  <c:v>0.98343629196403815</c:v>
                </c:pt>
                <c:pt idx="487">
                  <c:v>0.9833732521208377</c:v>
                </c:pt>
                <c:pt idx="488">
                  <c:v>0.98364817608265276</c:v>
                </c:pt>
                <c:pt idx="489">
                  <c:v>0.98338743616212421</c:v>
                </c:pt>
                <c:pt idx="490">
                  <c:v>0.98370580807335362</c:v>
                </c:pt>
                <c:pt idx="491">
                  <c:v>0.98373112640212668</c:v>
                </c:pt>
                <c:pt idx="492">
                  <c:v>0.9836317905870241</c:v>
                </c:pt>
                <c:pt idx="493">
                  <c:v>0.98338153336431189</c:v>
                </c:pt>
                <c:pt idx="494">
                  <c:v>0.98340757887564156</c:v>
                </c:pt>
                <c:pt idx="495">
                  <c:v>0.98344991251797165</c:v>
                </c:pt>
                <c:pt idx="496">
                  <c:v>0.98345264062864257</c:v>
                </c:pt>
                <c:pt idx="497">
                  <c:v>0.98341625671094746</c:v>
                </c:pt>
                <c:pt idx="498">
                  <c:v>0.98346565424489063</c:v>
                </c:pt>
                <c:pt idx="499">
                  <c:v>0.983703911034706</c:v>
                </c:pt>
                <c:pt idx="500">
                  <c:v>0.98341567831216359</c:v>
                </c:pt>
                <c:pt idx="501">
                  <c:v>0.98347695586343276</c:v>
                </c:pt>
                <c:pt idx="502">
                  <c:v>0.98341653176764654</c:v>
                </c:pt>
                <c:pt idx="503">
                  <c:v>0.98346887210724343</c:v>
                </c:pt>
                <c:pt idx="504">
                  <c:v>0.9834537180322459</c:v>
                </c:pt>
                <c:pt idx="505">
                  <c:v>0.98342094781978551</c:v>
                </c:pt>
                <c:pt idx="506">
                  <c:v>0.98343712713113185</c:v>
                </c:pt>
                <c:pt idx="507">
                  <c:v>0.9836667909657042</c:v>
                </c:pt>
                <c:pt idx="508">
                  <c:v>0.98371401344305665</c:v>
                </c:pt>
                <c:pt idx="509">
                  <c:v>0.98370911280426154</c:v>
                </c:pt>
                <c:pt idx="510">
                  <c:v>0.98374880729988279</c:v>
                </c:pt>
                <c:pt idx="511">
                  <c:v>0.98370755642496543</c:v>
                </c:pt>
                <c:pt idx="512">
                  <c:v>0.98372830150770418</c:v>
                </c:pt>
                <c:pt idx="513">
                  <c:v>0.98377181051556473</c:v>
                </c:pt>
                <c:pt idx="514">
                  <c:v>0.98375767414257864</c:v>
                </c:pt>
                <c:pt idx="515">
                  <c:v>0.98346542099099266</c:v>
                </c:pt>
                <c:pt idx="516">
                  <c:v>0.98371557193674697</c:v>
                </c:pt>
                <c:pt idx="517">
                  <c:v>0.98368997807863567</c:v>
                </c:pt>
                <c:pt idx="518">
                  <c:v>0.98366138802861458</c:v>
                </c:pt>
                <c:pt idx="519">
                  <c:v>0.98367299227453475</c:v>
                </c:pt>
                <c:pt idx="520">
                  <c:v>0.98365503406063792</c:v>
                </c:pt>
                <c:pt idx="521">
                  <c:v>0.98365321148252693</c:v>
                </c:pt>
                <c:pt idx="522">
                  <c:v>0.9836664278805165</c:v>
                </c:pt>
                <c:pt idx="523">
                  <c:v>0.98365032976080358</c:v>
                </c:pt>
                <c:pt idx="524">
                  <c:v>0.98367805005625342</c:v>
                </c:pt>
                <c:pt idx="525">
                  <c:v>0.9836625634288757</c:v>
                </c:pt>
                <c:pt idx="526">
                  <c:v>0.98367165689293268</c:v>
                </c:pt>
                <c:pt idx="527">
                  <c:v>0.98361258237255556</c:v>
                </c:pt>
                <c:pt idx="528">
                  <c:v>0.98366849478661789</c:v>
                </c:pt>
                <c:pt idx="529">
                  <c:v>0.98369400578968891</c:v>
                </c:pt>
                <c:pt idx="530">
                  <c:v>0.98370966223710365</c:v>
                </c:pt>
                <c:pt idx="531">
                  <c:v>0.98369736470393931</c:v>
                </c:pt>
                <c:pt idx="532">
                  <c:v>0.98363481420569165</c:v>
                </c:pt>
                <c:pt idx="533">
                  <c:v>0.9836878957701265</c:v>
                </c:pt>
                <c:pt idx="534">
                  <c:v>0.98370909476005153</c:v>
                </c:pt>
                <c:pt idx="535">
                  <c:v>0.98366609061744958</c:v>
                </c:pt>
                <c:pt idx="536">
                  <c:v>0.98367248295040355</c:v>
                </c:pt>
                <c:pt idx="537">
                  <c:v>0.983661808294375</c:v>
                </c:pt>
                <c:pt idx="538">
                  <c:v>0.98364593403972655</c:v>
                </c:pt>
                <c:pt idx="539">
                  <c:v>0.98359240924951041</c:v>
                </c:pt>
                <c:pt idx="540">
                  <c:v>0.98394065411078646</c:v>
                </c:pt>
                <c:pt idx="541">
                  <c:v>0.9839405200310245</c:v>
                </c:pt>
                <c:pt idx="542">
                  <c:v>0.9839111577144295</c:v>
                </c:pt>
                <c:pt idx="543">
                  <c:v>0.98391759665795275</c:v>
                </c:pt>
                <c:pt idx="544">
                  <c:v>0.98379447127934505</c:v>
                </c:pt>
                <c:pt idx="545">
                  <c:v>0.98389488242573964</c:v>
                </c:pt>
                <c:pt idx="546">
                  <c:v>0.98353199752921328</c:v>
                </c:pt>
                <c:pt idx="547">
                  <c:v>0.98377181284143544</c:v>
                </c:pt>
                <c:pt idx="548">
                  <c:v>0.9837440956342457</c:v>
                </c:pt>
                <c:pt idx="549">
                  <c:v>0.98379044015477912</c:v>
                </c:pt>
                <c:pt idx="550">
                  <c:v>0.98379630628358861</c:v>
                </c:pt>
                <c:pt idx="551">
                  <c:v>0.9837048645116836</c:v>
                </c:pt>
                <c:pt idx="552">
                  <c:v>0.98366987710473364</c:v>
                </c:pt>
                <c:pt idx="553">
                  <c:v>0.98369730423205659</c:v>
                </c:pt>
                <c:pt idx="554">
                  <c:v>0.98351882905749133</c:v>
                </c:pt>
                <c:pt idx="555">
                  <c:v>0.9837787425804938</c:v>
                </c:pt>
                <c:pt idx="556">
                  <c:v>0.98380504579983008</c:v>
                </c:pt>
                <c:pt idx="557">
                  <c:v>0.9838385923197287</c:v>
                </c:pt>
                <c:pt idx="558">
                  <c:v>0.98360468683970081</c:v>
                </c:pt>
                <c:pt idx="559">
                  <c:v>0.98358010472156232</c:v>
                </c:pt>
                <c:pt idx="560">
                  <c:v>0.98361771576436297</c:v>
                </c:pt>
                <c:pt idx="561">
                  <c:v>0.98359123746390864</c:v>
                </c:pt>
                <c:pt idx="562">
                  <c:v>0.98355172436546956</c:v>
                </c:pt>
                <c:pt idx="563">
                  <c:v>0.9835658035991216</c:v>
                </c:pt>
                <c:pt idx="564">
                  <c:v>0.9835611605540765</c:v>
                </c:pt>
                <c:pt idx="565">
                  <c:v>0.98350210202383348</c:v>
                </c:pt>
                <c:pt idx="566">
                  <c:v>0.98354059888558409</c:v>
                </c:pt>
                <c:pt idx="567">
                  <c:v>0.98354141456431465</c:v>
                </c:pt>
                <c:pt idx="568">
                  <c:v>0.983813140935204</c:v>
                </c:pt>
                <c:pt idx="569">
                  <c:v>0.98373877783480901</c:v>
                </c:pt>
                <c:pt idx="570">
                  <c:v>0.9837970064938083</c:v>
                </c:pt>
                <c:pt idx="571">
                  <c:v>0.98354089313842474</c:v>
                </c:pt>
                <c:pt idx="572">
                  <c:v>0.98351459762528048</c:v>
                </c:pt>
                <c:pt idx="573">
                  <c:v>0.98376847165217662</c:v>
                </c:pt>
                <c:pt idx="574">
                  <c:v>0.98347297803950429</c:v>
                </c:pt>
                <c:pt idx="575">
                  <c:v>0.9834863103253394</c:v>
                </c:pt>
                <c:pt idx="576">
                  <c:v>0.98344053825352362</c:v>
                </c:pt>
                <c:pt idx="577">
                  <c:v>0.98345264195065429</c:v>
                </c:pt>
                <c:pt idx="578">
                  <c:v>0.98353053271298596</c:v>
                </c:pt>
                <c:pt idx="579">
                  <c:v>0.98382539329161411</c:v>
                </c:pt>
                <c:pt idx="580">
                  <c:v>0.98382263887834398</c:v>
                </c:pt>
                <c:pt idx="581">
                  <c:v>0.98380245849614878</c:v>
                </c:pt>
                <c:pt idx="582">
                  <c:v>0.9838554176369958</c:v>
                </c:pt>
                <c:pt idx="583">
                  <c:v>0.98377311479002216</c:v>
                </c:pt>
                <c:pt idx="584">
                  <c:v>0.98381743025835511</c:v>
                </c:pt>
                <c:pt idx="585">
                  <c:v>0.98379112142482161</c:v>
                </c:pt>
                <c:pt idx="586">
                  <c:v>0.98363868755303063</c:v>
                </c:pt>
                <c:pt idx="587">
                  <c:v>0.9836631736817425</c:v>
                </c:pt>
                <c:pt idx="588">
                  <c:v>0.9836897488450802</c:v>
                </c:pt>
                <c:pt idx="589">
                  <c:v>0.98456307336178739</c:v>
                </c:pt>
                <c:pt idx="590">
                  <c:v>0.98366154496881753</c:v>
                </c:pt>
                <c:pt idx="591">
                  <c:v>0.98359079073412459</c:v>
                </c:pt>
                <c:pt idx="592">
                  <c:v>0.98349623836774258</c:v>
                </c:pt>
                <c:pt idx="593">
                  <c:v>0.98349882980843251</c:v>
                </c:pt>
                <c:pt idx="594">
                  <c:v>0.98341458879076649</c:v>
                </c:pt>
                <c:pt idx="595">
                  <c:v>0.98359774486864848</c:v>
                </c:pt>
                <c:pt idx="596">
                  <c:v>0.98380190330614514</c:v>
                </c:pt>
                <c:pt idx="597">
                  <c:v>0.9835540152467932</c:v>
                </c:pt>
                <c:pt idx="598">
                  <c:v>0.98359525811158244</c:v>
                </c:pt>
                <c:pt idx="599">
                  <c:v>0.98364569174398664</c:v>
                </c:pt>
              </c:numCache>
            </c:numRef>
          </c:yVal>
          <c:smooth val="1"/>
        </c:ser>
        <c:axId val="162516992"/>
        <c:axId val="162518912"/>
      </c:scatterChart>
      <c:valAx>
        <c:axId val="162516992"/>
        <c:scaling>
          <c:orientation val="minMax"/>
          <c:max val="105"/>
          <c:min val="45"/>
        </c:scaling>
        <c:axPos val="b"/>
        <c:title>
          <c:tx>
            <c:rich>
              <a:bodyPr/>
              <a:lstStyle/>
              <a:p>
                <a:pPr>
                  <a:defRPr sz="1400"/>
                </a:pPr>
                <a:r>
                  <a:rPr lang="en-US" sz="1400"/>
                  <a:t>Percent Corrected Engine Speed</a:t>
                </a:r>
              </a:p>
            </c:rich>
          </c:tx>
          <c:layout/>
        </c:title>
        <c:numFmt formatCode="General" sourceLinked="1"/>
        <c:tickLblPos val="nextTo"/>
        <c:txPr>
          <a:bodyPr/>
          <a:lstStyle/>
          <a:p>
            <a:pPr>
              <a:defRPr sz="1400"/>
            </a:pPr>
            <a:endParaRPr lang="en-US"/>
          </a:p>
        </c:txPr>
        <c:crossAx val="162518912"/>
        <c:crosses val="autoZero"/>
        <c:crossBetween val="midCat"/>
        <c:majorUnit val="5"/>
      </c:valAx>
      <c:valAx>
        <c:axId val="162518912"/>
        <c:scaling>
          <c:orientation val="minMax"/>
          <c:max val="1.2"/>
          <c:min val="0.85000000000000064"/>
        </c:scaling>
        <c:axPos val="l"/>
        <c:title>
          <c:tx>
            <c:rich>
              <a:bodyPr rot="-5400000" vert="horz"/>
              <a:lstStyle/>
              <a:p>
                <a:pPr>
                  <a:defRPr sz="1400"/>
                </a:pPr>
                <a:r>
                  <a:rPr lang="en-US" sz="1400" b="1" i="0" baseline="0"/>
                  <a:t>Eductor Pressure Ratio (PTd / PSe)</a:t>
                </a:r>
              </a:p>
            </c:rich>
          </c:tx>
          <c:layout/>
        </c:title>
        <c:numFmt formatCode="#,##0.00" sourceLinked="0"/>
        <c:tickLblPos val="nextTo"/>
        <c:txPr>
          <a:bodyPr/>
          <a:lstStyle/>
          <a:p>
            <a:pPr>
              <a:defRPr sz="1400"/>
            </a:pPr>
            <a:endParaRPr lang="en-US"/>
          </a:p>
        </c:txPr>
        <c:crossAx val="162516992"/>
        <c:crosses val="autoZero"/>
        <c:crossBetween val="midCat"/>
        <c:majorUnit val="0.05"/>
      </c:valAx>
      <c:spPr>
        <a:ln w="25400">
          <a:solidFill>
            <a:schemeClr val="tx1"/>
          </a:solidFill>
        </a:ln>
      </c:spPr>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plotArea>
      <c:layout/>
      <c:scatterChart>
        <c:scatterStyle val="smoothMarker"/>
        <c:ser>
          <c:idx val="0"/>
          <c:order val="0"/>
          <c:tx>
            <c:strRef>
              <c:f>'Ground Run'!$C$1</c:f>
              <c:strCache>
                <c:ptCount val="1"/>
                <c:pt idx="0">
                  <c:v>Baseline</c:v>
                </c:pt>
              </c:strCache>
            </c:strRef>
          </c:tx>
          <c:spPr>
            <a:ln>
              <a:noFill/>
            </a:ln>
          </c:spPr>
          <c:marker>
            <c:symbol val="circle"/>
            <c:size val="5"/>
          </c:marker>
          <c:trendline>
            <c:spPr>
              <a:ln>
                <a:solidFill>
                  <a:schemeClr val="accent1"/>
                </a:solidFill>
              </a:ln>
            </c:spPr>
            <c:trendlineType val="poly"/>
            <c:order val="2"/>
          </c:trendline>
          <c:xVal>
            <c:numRef>
              <c:f>'Ground Run'!$A$3:$A$303</c:f>
              <c:numCache>
                <c:formatCode>General</c:formatCode>
                <c:ptCount val="301"/>
                <c:pt idx="0">
                  <c:v>48.285412986986039</c:v>
                </c:pt>
                <c:pt idx="1">
                  <c:v>48.245647058105654</c:v>
                </c:pt>
                <c:pt idx="2">
                  <c:v>48.23683092727201</c:v>
                </c:pt>
                <c:pt idx="3">
                  <c:v>48.204331950131213</c:v>
                </c:pt>
                <c:pt idx="4">
                  <c:v>48.142792552587863</c:v>
                </c:pt>
                <c:pt idx="5">
                  <c:v>48.127074031741444</c:v>
                </c:pt>
                <c:pt idx="6">
                  <c:v>48.118985821288078</c:v>
                </c:pt>
                <c:pt idx="7">
                  <c:v>48.099610613575663</c:v>
                </c:pt>
                <c:pt idx="8">
                  <c:v>48.073129854258802</c:v>
                </c:pt>
                <c:pt idx="9">
                  <c:v>48.049105665661848</c:v>
                </c:pt>
                <c:pt idx="10">
                  <c:v>48.025893401030544</c:v>
                </c:pt>
                <c:pt idx="11">
                  <c:v>48.029468340615658</c:v>
                </c:pt>
                <c:pt idx="12">
                  <c:v>48.031800346222006</c:v>
                </c:pt>
                <c:pt idx="13">
                  <c:v>47.971011640100272</c:v>
                </c:pt>
                <c:pt idx="14">
                  <c:v>47.967901080037834</c:v>
                </c:pt>
                <c:pt idx="15">
                  <c:v>47.986636322974128</c:v>
                </c:pt>
                <c:pt idx="16">
                  <c:v>47.951999420405954</c:v>
                </c:pt>
                <c:pt idx="17">
                  <c:v>47.973556414263193</c:v>
                </c:pt>
                <c:pt idx="18">
                  <c:v>47.984895833654143</c:v>
                </c:pt>
                <c:pt idx="19">
                  <c:v>48.033773076189433</c:v>
                </c:pt>
                <c:pt idx="20">
                  <c:v>48.011296319455205</c:v>
                </c:pt>
                <c:pt idx="21">
                  <c:v>48.004718901681763</c:v>
                </c:pt>
                <c:pt idx="22">
                  <c:v>48.017113254322496</c:v>
                </c:pt>
                <c:pt idx="23">
                  <c:v>47.992031705475213</c:v>
                </c:pt>
                <c:pt idx="24">
                  <c:v>47.992432605390007</c:v>
                </c:pt>
                <c:pt idx="25">
                  <c:v>48.003154810575445</c:v>
                </c:pt>
                <c:pt idx="26">
                  <c:v>48.000867160487509</c:v>
                </c:pt>
                <c:pt idx="27">
                  <c:v>47.929907527334194</c:v>
                </c:pt>
                <c:pt idx="28">
                  <c:v>47.942253968418015</c:v>
                </c:pt>
                <c:pt idx="29">
                  <c:v>47.936083109732337</c:v>
                </c:pt>
                <c:pt idx="30">
                  <c:v>47.95773840546817</c:v>
                </c:pt>
                <c:pt idx="31">
                  <c:v>47.960872602341595</c:v>
                </c:pt>
                <c:pt idx="32">
                  <c:v>47.942761946156011</c:v>
                </c:pt>
                <c:pt idx="33">
                  <c:v>47.993357294946392</c:v>
                </c:pt>
                <c:pt idx="34">
                  <c:v>47.994042305979363</c:v>
                </c:pt>
                <c:pt idx="35">
                  <c:v>47.993835510938403</c:v>
                </c:pt>
                <c:pt idx="36">
                  <c:v>47.994932073884598</c:v>
                </c:pt>
                <c:pt idx="37">
                  <c:v>47.98881009813622</c:v>
                </c:pt>
                <c:pt idx="38">
                  <c:v>50.707463856575863</c:v>
                </c:pt>
                <c:pt idx="39">
                  <c:v>68.60017768041206</c:v>
                </c:pt>
                <c:pt idx="40">
                  <c:v>64.409772488750889</c:v>
                </c:pt>
                <c:pt idx="41">
                  <c:v>61.923881306458831</c:v>
                </c:pt>
                <c:pt idx="42">
                  <c:v>59.351190095440217</c:v>
                </c:pt>
                <c:pt idx="43">
                  <c:v>59.230414135089319</c:v>
                </c:pt>
                <c:pt idx="44">
                  <c:v>66.300467852494222</c:v>
                </c:pt>
                <c:pt idx="45">
                  <c:v>61.053986252257744</c:v>
                </c:pt>
                <c:pt idx="46">
                  <c:v>60.382890442736944</c:v>
                </c:pt>
                <c:pt idx="47">
                  <c:v>60.549658752308879</c:v>
                </c:pt>
                <c:pt idx="48">
                  <c:v>58.917440346507156</c:v>
                </c:pt>
                <c:pt idx="49">
                  <c:v>58.988018780978464</c:v>
                </c:pt>
                <c:pt idx="50">
                  <c:v>63.862086014777027</c:v>
                </c:pt>
                <c:pt idx="51">
                  <c:v>60.909548752492846</c:v>
                </c:pt>
                <c:pt idx="52">
                  <c:v>60.629186303475663</c:v>
                </c:pt>
                <c:pt idx="53">
                  <c:v>60.420775327864263</c:v>
                </c:pt>
                <c:pt idx="54">
                  <c:v>60.107803768003244</c:v>
                </c:pt>
                <c:pt idx="55">
                  <c:v>59.901846688895994</c:v>
                </c:pt>
                <c:pt idx="56">
                  <c:v>59.97474472000804</c:v>
                </c:pt>
                <c:pt idx="57">
                  <c:v>59.993447214437204</c:v>
                </c:pt>
                <c:pt idx="58">
                  <c:v>59.941613249002444</c:v>
                </c:pt>
                <c:pt idx="59">
                  <c:v>59.846345641006849</c:v>
                </c:pt>
                <c:pt idx="60">
                  <c:v>59.938254766702194</c:v>
                </c:pt>
                <c:pt idx="61">
                  <c:v>59.9806549010965</c:v>
                </c:pt>
                <c:pt idx="62">
                  <c:v>60.000805873715997</c:v>
                </c:pt>
                <c:pt idx="63">
                  <c:v>59.956646134937444</c:v>
                </c:pt>
                <c:pt idx="64">
                  <c:v>59.967010917503309</c:v>
                </c:pt>
                <c:pt idx="65">
                  <c:v>59.98354022570998</c:v>
                </c:pt>
                <c:pt idx="66">
                  <c:v>59.894411794865199</c:v>
                </c:pt>
                <c:pt idx="67">
                  <c:v>59.902854104795765</c:v>
                </c:pt>
                <c:pt idx="68">
                  <c:v>59.931203291333944</c:v>
                </c:pt>
                <c:pt idx="69">
                  <c:v>59.964922472021968</c:v>
                </c:pt>
                <c:pt idx="70">
                  <c:v>59.999985191663974</c:v>
                </c:pt>
                <c:pt idx="71">
                  <c:v>59.920042627688005</c:v>
                </c:pt>
                <c:pt idx="72">
                  <c:v>59.958751066405185</c:v>
                </c:pt>
                <c:pt idx="73">
                  <c:v>59.958181459075796</c:v>
                </c:pt>
                <c:pt idx="74">
                  <c:v>59.974820914851605</c:v>
                </c:pt>
                <c:pt idx="75">
                  <c:v>59.986458203858355</c:v>
                </c:pt>
                <c:pt idx="76">
                  <c:v>59.993675972380011</c:v>
                </c:pt>
                <c:pt idx="77">
                  <c:v>59.992843935655912</c:v>
                </c:pt>
                <c:pt idx="78">
                  <c:v>59.979726971122474</c:v>
                </c:pt>
                <c:pt idx="79">
                  <c:v>60.006591903866394</c:v>
                </c:pt>
                <c:pt idx="80">
                  <c:v>60.037544541516944</c:v>
                </c:pt>
                <c:pt idx="81">
                  <c:v>60.035131742168637</c:v>
                </c:pt>
                <c:pt idx="82">
                  <c:v>60.068242098525424</c:v>
                </c:pt>
                <c:pt idx="83">
                  <c:v>60.045218762213594</c:v>
                </c:pt>
                <c:pt idx="84">
                  <c:v>60.056994437482757</c:v>
                </c:pt>
                <c:pt idx="85">
                  <c:v>60.062496320422312</c:v>
                </c:pt>
                <c:pt idx="86">
                  <c:v>60.15374576736999</c:v>
                </c:pt>
                <c:pt idx="87">
                  <c:v>60.18693046619078</c:v>
                </c:pt>
                <c:pt idx="88">
                  <c:v>60.152808080947445</c:v>
                </c:pt>
                <c:pt idx="89">
                  <c:v>60.147162301830477</c:v>
                </c:pt>
                <c:pt idx="90">
                  <c:v>60.141882565889127</c:v>
                </c:pt>
                <c:pt idx="91">
                  <c:v>60.083450814184381</c:v>
                </c:pt>
                <c:pt idx="92">
                  <c:v>59.975335677513861</c:v>
                </c:pt>
                <c:pt idx="93">
                  <c:v>59.996573346474548</c:v>
                </c:pt>
                <c:pt idx="94">
                  <c:v>60.026209747132732</c:v>
                </c:pt>
                <c:pt idx="95">
                  <c:v>60.048669338932008</c:v>
                </c:pt>
                <c:pt idx="96">
                  <c:v>60.052221998501373</c:v>
                </c:pt>
                <c:pt idx="97">
                  <c:v>59.991951872706395</c:v>
                </c:pt>
                <c:pt idx="98">
                  <c:v>60.016468661825975</c:v>
                </c:pt>
                <c:pt idx="99">
                  <c:v>59.980829533490308</c:v>
                </c:pt>
                <c:pt idx="100">
                  <c:v>59.941640860258104</c:v>
                </c:pt>
                <c:pt idx="101">
                  <c:v>59.967671372677344</c:v>
                </c:pt>
                <c:pt idx="102">
                  <c:v>79.552642749648939</c:v>
                </c:pt>
                <c:pt idx="103">
                  <c:v>84.477205596884048</c:v>
                </c:pt>
                <c:pt idx="104">
                  <c:v>83.395090174422194</c:v>
                </c:pt>
                <c:pt idx="105">
                  <c:v>81.747184932033917</c:v>
                </c:pt>
                <c:pt idx="106">
                  <c:v>81.187658658593989</c:v>
                </c:pt>
                <c:pt idx="107">
                  <c:v>80.787613154143031</c:v>
                </c:pt>
                <c:pt idx="108">
                  <c:v>80.533021990071433</c:v>
                </c:pt>
                <c:pt idx="109">
                  <c:v>80.278328456612826</c:v>
                </c:pt>
                <c:pt idx="110">
                  <c:v>80.078569715053689</c:v>
                </c:pt>
                <c:pt idx="111">
                  <c:v>80.175939437370815</c:v>
                </c:pt>
                <c:pt idx="112">
                  <c:v>80.201930267325892</c:v>
                </c:pt>
                <c:pt idx="113">
                  <c:v>80.202418427241028</c:v>
                </c:pt>
                <c:pt idx="114">
                  <c:v>80.209731291031389</c:v>
                </c:pt>
                <c:pt idx="115">
                  <c:v>80.355611263450314</c:v>
                </c:pt>
                <c:pt idx="116">
                  <c:v>80.356674642898881</c:v>
                </c:pt>
                <c:pt idx="117">
                  <c:v>80.376573603748071</c:v>
                </c:pt>
                <c:pt idx="118">
                  <c:v>80.434244479674931</c:v>
                </c:pt>
                <c:pt idx="119">
                  <c:v>80.380259082634552</c:v>
                </c:pt>
                <c:pt idx="120">
                  <c:v>80.361171838850638</c:v>
                </c:pt>
                <c:pt idx="121">
                  <c:v>80.385306655746518</c:v>
                </c:pt>
                <c:pt idx="122">
                  <c:v>80.398729590872861</c:v>
                </c:pt>
                <c:pt idx="123">
                  <c:v>80.419514382816885</c:v>
                </c:pt>
                <c:pt idx="124">
                  <c:v>80.427031423938928</c:v>
                </c:pt>
                <c:pt idx="125">
                  <c:v>80.356968031379282</c:v>
                </c:pt>
                <c:pt idx="126">
                  <c:v>80.342222521081354</c:v>
                </c:pt>
                <c:pt idx="127">
                  <c:v>80.446920138903337</c:v>
                </c:pt>
                <c:pt idx="128">
                  <c:v>80.468250362651759</c:v>
                </c:pt>
                <c:pt idx="129">
                  <c:v>80.430153804023035</c:v>
                </c:pt>
                <c:pt idx="130">
                  <c:v>80.425899024572175</c:v>
                </c:pt>
                <c:pt idx="131">
                  <c:v>80.483037192615058</c:v>
                </c:pt>
                <c:pt idx="132">
                  <c:v>80.364351120308982</c:v>
                </c:pt>
                <c:pt idx="133">
                  <c:v>80.294782026693298</c:v>
                </c:pt>
                <c:pt idx="134">
                  <c:v>80.346234417643572</c:v>
                </c:pt>
                <c:pt idx="135">
                  <c:v>80.430521835894112</c:v>
                </c:pt>
                <c:pt idx="136">
                  <c:v>80.525556231774019</c:v>
                </c:pt>
                <c:pt idx="137">
                  <c:v>80.445845738803811</c:v>
                </c:pt>
                <c:pt idx="138">
                  <c:v>80.441384686762987</c:v>
                </c:pt>
                <c:pt idx="139">
                  <c:v>80.492010646788373</c:v>
                </c:pt>
                <c:pt idx="140">
                  <c:v>80.431252167549829</c:v>
                </c:pt>
                <c:pt idx="141">
                  <c:v>80.467143183641127</c:v>
                </c:pt>
                <c:pt idx="142">
                  <c:v>80.506319713618979</c:v>
                </c:pt>
                <c:pt idx="143">
                  <c:v>80.515908872405419</c:v>
                </c:pt>
                <c:pt idx="144">
                  <c:v>80.450761774064389</c:v>
                </c:pt>
                <c:pt idx="145">
                  <c:v>80.464577969036327</c:v>
                </c:pt>
                <c:pt idx="146">
                  <c:v>80.488690996543269</c:v>
                </c:pt>
                <c:pt idx="147">
                  <c:v>80.515079143949109</c:v>
                </c:pt>
                <c:pt idx="148">
                  <c:v>80.543716504650789</c:v>
                </c:pt>
                <c:pt idx="149">
                  <c:v>80.580350934554303</c:v>
                </c:pt>
                <c:pt idx="150">
                  <c:v>80.482897830429152</c:v>
                </c:pt>
                <c:pt idx="151">
                  <c:v>80.521961977207127</c:v>
                </c:pt>
                <c:pt idx="152">
                  <c:v>80.635368370703745</c:v>
                </c:pt>
                <c:pt idx="153">
                  <c:v>80.562321944532272</c:v>
                </c:pt>
                <c:pt idx="154">
                  <c:v>80.580680117908798</c:v>
                </c:pt>
                <c:pt idx="155">
                  <c:v>80.513434198073639</c:v>
                </c:pt>
                <c:pt idx="156">
                  <c:v>80.497452506604589</c:v>
                </c:pt>
                <c:pt idx="157">
                  <c:v>80.485097662009778</c:v>
                </c:pt>
                <c:pt idx="158">
                  <c:v>80.475015162708843</c:v>
                </c:pt>
                <c:pt idx="159">
                  <c:v>80.319620951636395</c:v>
                </c:pt>
                <c:pt idx="160">
                  <c:v>80.366760067744579</c:v>
                </c:pt>
                <c:pt idx="161">
                  <c:v>80.313308627417143</c:v>
                </c:pt>
                <c:pt idx="162">
                  <c:v>80.353589896579948</c:v>
                </c:pt>
                <c:pt idx="163">
                  <c:v>80.481351473278593</c:v>
                </c:pt>
                <c:pt idx="164">
                  <c:v>80.521348631438286</c:v>
                </c:pt>
                <c:pt idx="165">
                  <c:v>80.472605156355371</c:v>
                </c:pt>
                <c:pt idx="166">
                  <c:v>80.464532161030874</c:v>
                </c:pt>
                <c:pt idx="167">
                  <c:v>80.426847634339282</c:v>
                </c:pt>
                <c:pt idx="168">
                  <c:v>80.533719815198452</c:v>
                </c:pt>
                <c:pt idx="169">
                  <c:v>80.436226643824227</c:v>
                </c:pt>
                <c:pt idx="170">
                  <c:v>80.486955270128405</c:v>
                </c:pt>
                <c:pt idx="171">
                  <c:v>88.078488901698435</c:v>
                </c:pt>
                <c:pt idx="172">
                  <c:v>92.373053682724048</c:v>
                </c:pt>
                <c:pt idx="173">
                  <c:v>93.711990421904488</c:v>
                </c:pt>
                <c:pt idx="174">
                  <c:v>92.611524425450227</c:v>
                </c:pt>
                <c:pt idx="175">
                  <c:v>92.139033934685742</c:v>
                </c:pt>
                <c:pt idx="176">
                  <c:v>91.410561443283527</c:v>
                </c:pt>
                <c:pt idx="177">
                  <c:v>90.981470293782749</c:v>
                </c:pt>
                <c:pt idx="178">
                  <c:v>90.514305858461114</c:v>
                </c:pt>
                <c:pt idx="179">
                  <c:v>90.450547596578858</c:v>
                </c:pt>
                <c:pt idx="180">
                  <c:v>90.378385330267903</c:v>
                </c:pt>
                <c:pt idx="181">
                  <c:v>90.204196390677993</c:v>
                </c:pt>
                <c:pt idx="182">
                  <c:v>90.140822611255203</c:v>
                </c:pt>
                <c:pt idx="183">
                  <c:v>90.227987106279855</c:v>
                </c:pt>
                <c:pt idx="184">
                  <c:v>90.260709886474558</c:v>
                </c:pt>
                <c:pt idx="185">
                  <c:v>90.218800358573958</c:v>
                </c:pt>
                <c:pt idx="186">
                  <c:v>90.265933795186612</c:v>
                </c:pt>
                <c:pt idx="187">
                  <c:v>90.257057267975327</c:v>
                </c:pt>
                <c:pt idx="188">
                  <c:v>90.158817055668138</c:v>
                </c:pt>
                <c:pt idx="189">
                  <c:v>90.123036442345509</c:v>
                </c:pt>
                <c:pt idx="190">
                  <c:v>90.3035601196827</c:v>
                </c:pt>
                <c:pt idx="191">
                  <c:v>90.232636067741652</c:v>
                </c:pt>
                <c:pt idx="192">
                  <c:v>90.182509134319758</c:v>
                </c:pt>
                <c:pt idx="193">
                  <c:v>90.232050069676873</c:v>
                </c:pt>
                <c:pt idx="194">
                  <c:v>90.291383998811696</c:v>
                </c:pt>
                <c:pt idx="195">
                  <c:v>90.282181195785725</c:v>
                </c:pt>
                <c:pt idx="196">
                  <c:v>90.308246972779386</c:v>
                </c:pt>
                <c:pt idx="197">
                  <c:v>90.280342840849599</c:v>
                </c:pt>
                <c:pt idx="198">
                  <c:v>90.339242584517677</c:v>
                </c:pt>
                <c:pt idx="199">
                  <c:v>90.231028177685758</c:v>
                </c:pt>
                <c:pt idx="200">
                  <c:v>90.33516012388084</c:v>
                </c:pt>
                <c:pt idx="201">
                  <c:v>90.37708866521686</c:v>
                </c:pt>
                <c:pt idx="202">
                  <c:v>90.36908418163317</c:v>
                </c:pt>
                <c:pt idx="203">
                  <c:v>90.300304255568449</c:v>
                </c:pt>
                <c:pt idx="204">
                  <c:v>90.44021507983841</c:v>
                </c:pt>
                <c:pt idx="205">
                  <c:v>90.301314837135379</c:v>
                </c:pt>
                <c:pt idx="206">
                  <c:v>90.511531112573635</c:v>
                </c:pt>
                <c:pt idx="207">
                  <c:v>90.449456533332565</c:v>
                </c:pt>
                <c:pt idx="208">
                  <c:v>90.501548456605988</c:v>
                </c:pt>
                <c:pt idx="209">
                  <c:v>90.364542148131449</c:v>
                </c:pt>
                <c:pt idx="210">
                  <c:v>90.404176938594858</c:v>
                </c:pt>
                <c:pt idx="211">
                  <c:v>90.484021876279542</c:v>
                </c:pt>
                <c:pt idx="212">
                  <c:v>90.488753568150244</c:v>
                </c:pt>
                <c:pt idx="213">
                  <c:v>90.518563300537892</c:v>
                </c:pt>
                <c:pt idx="214">
                  <c:v>90.485974542422795</c:v>
                </c:pt>
                <c:pt idx="215">
                  <c:v>90.481573584030627</c:v>
                </c:pt>
                <c:pt idx="216">
                  <c:v>90.477196102757958</c:v>
                </c:pt>
                <c:pt idx="217">
                  <c:v>90.51134775109216</c:v>
                </c:pt>
                <c:pt idx="218">
                  <c:v>90.407839498114328</c:v>
                </c:pt>
                <c:pt idx="219">
                  <c:v>90.372485794972349</c:v>
                </c:pt>
                <c:pt idx="220">
                  <c:v>90.436550750326063</c:v>
                </c:pt>
                <c:pt idx="221">
                  <c:v>90.502814471691408</c:v>
                </c:pt>
                <c:pt idx="222">
                  <c:v>90.540666719846257</c:v>
                </c:pt>
                <c:pt idx="223">
                  <c:v>90.54432020350464</c:v>
                </c:pt>
                <c:pt idx="224">
                  <c:v>90.518839483384838</c:v>
                </c:pt>
                <c:pt idx="225">
                  <c:v>90.431400914615097</c:v>
                </c:pt>
                <c:pt idx="226">
                  <c:v>90.507139766675266</c:v>
                </c:pt>
                <c:pt idx="227">
                  <c:v>90.500448842173043</c:v>
                </c:pt>
                <c:pt idx="228">
                  <c:v>90.491187164661</c:v>
                </c:pt>
                <c:pt idx="229">
                  <c:v>90.545136057788525</c:v>
                </c:pt>
                <c:pt idx="230">
                  <c:v>90.553807303977479</c:v>
                </c:pt>
                <c:pt idx="231">
                  <c:v>90.641138264778661</c:v>
                </c:pt>
                <c:pt idx="232">
                  <c:v>90.601085559705808</c:v>
                </c:pt>
                <c:pt idx="233">
                  <c:v>90.555288223645718</c:v>
                </c:pt>
                <c:pt idx="234">
                  <c:v>90.5249673944557</c:v>
                </c:pt>
                <c:pt idx="235">
                  <c:v>90.491872206741519</c:v>
                </c:pt>
                <c:pt idx="236">
                  <c:v>90.528545681561582</c:v>
                </c:pt>
                <c:pt idx="237">
                  <c:v>90.576130725474258</c:v>
                </c:pt>
                <c:pt idx="238">
                  <c:v>93.236868988758147</c:v>
                </c:pt>
                <c:pt idx="239">
                  <c:v>97.990519583479127</c:v>
                </c:pt>
                <c:pt idx="240">
                  <c:v>100.19759325151279</c:v>
                </c:pt>
                <c:pt idx="241">
                  <c:v>100.49762056256868</c:v>
                </c:pt>
                <c:pt idx="242">
                  <c:v>100.6796020576362</c:v>
                </c:pt>
                <c:pt idx="243">
                  <c:v>100.68773930450755</c:v>
                </c:pt>
                <c:pt idx="244">
                  <c:v>100.67398946619898</c:v>
                </c:pt>
                <c:pt idx="245">
                  <c:v>100.68809345563598</c:v>
                </c:pt>
                <c:pt idx="246">
                  <c:v>100.70605768468471</c:v>
                </c:pt>
                <c:pt idx="247">
                  <c:v>100.73880505020247</c:v>
                </c:pt>
                <c:pt idx="248">
                  <c:v>100.65037778324505</c:v>
                </c:pt>
                <c:pt idx="249">
                  <c:v>100.6846234796858</c:v>
                </c:pt>
                <c:pt idx="250">
                  <c:v>100.66710805245843</c:v>
                </c:pt>
                <c:pt idx="251">
                  <c:v>100.66191437106424</c:v>
                </c:pt>
                <c:pt idx="252">
                  <c:v>100.64992772501986</c:v>
                </c:pt>
                <c:pt idx="253">
                  <c:v>100.67971445399805</c:v>
                </c:pt>
                <c:pt idx="254">
                  <c:v>100.60789328387699</c:v>
                </c:pt>
                <c:pt idx="255">
                  <c:v>100.59793207138543</c:v>
                </c:pt>
                <c:pt idx="256">
                  <c:v>100.57795514193317</c:v>
                </c:pt>
                <c:pt idx="257">
                  <c:v>100.57829089950098</c:v>
                </c:pt>
                <c:pt idx="258">
                  <c:v>100.60725338537183</c:v>
                </c:pt>
                <c:pt idx="259">
                  <c:v>100.52442453096965</c:v>
                </c:pt>
                <c:pt idx="260">
                  <c:v>100.59828403627657</c:v>
                </c:pt>
                <c:pt idx="261">
                  <c:v>100.51658544750519</c:v>
                </c:pt>
                <c:pt idx="262">
                  <c:v>100.55375388869712</c:v>
                </c:pt>
                <c:pt idx="263">
                  <c:v>100.50703190556267</c:v>
                </c:pt>
                <c:pt idx="264">
                  <c:v>100.50951434084072</c:v>
                </c:pt>
                <c:pt idx="265">
                  <c:v>100.49023013398858</c:v>
                </c:pt>
                <c:pt idx="266">
                  <c:v>100.57161108320349</c:v>
                </c:pt>
                <c:pt idx="267">
                  <c:v>100.37138520384345</c:v>
                </c:pt>
                <c:pt idx="268">
                  <c:v>100.50081759738021</c:v>
                </c:pt>
                <c:pt idx="269">
                  <c:v>100.4913764047256</c:v>
                </c:pt>
                <c:pt idx="270">
                  <c:v>100.4737904760285</c:v>
                </c:pt>
                <c:pt idx="271">
                  <c:v>100.53412208610582</c:v>
                </c:pt>
                <c:pt idx="272">
                  <c:v>100.57255086851075</c:v>
                </c:pt>
                <c:pt idx="273">
                  <c:v>100.54518091071242</c:v>
                </c:pt>
                <c:pt idx="274">
                  <c:v>100.59878758680597</c:v>
                </c:pt>
                <c:pt idx="275">
                  <c:v>100.49877827367737</c:v>
                </c:pt>
                <c:pt idx="276">
                  <c:v>100.56476973328036</c:v>
                </c:pt>
                <c:pt idx="277">
                  <c:v>100.51508065616235</c:v>
                </c:pt>
                <c:pt idx="278">
                  <c:v>100.48123213237675</c:v>
                </c:pt>
                <c:pt idx="279">
                  <c:v>100.39932222924459</c:v>
                </c:pt>
                <c:pt idx="280">
                  <c:v>100.4296662411337</c:v>
                </c:pt>
                <c:pt idx="281">
                  <c:v>100.44985565216822</c:v>
                </c:pt>
                <c:pt idx="282">
                  <c:v>100.48520726745041</c:v>
                </c:pt>
                <c:pt idx="283">
                  <c:v>100.47226022195171</c:v>
                </c:pt>
                <c:pt idx="284">
                  <c:v>100.46620327958969</c:v>
                </c:pt>
                <c:pt idx="285">
                  <c:v>100.4990669607638</c:v>
                </c:pt>
                <c:pt idx="286">
                  <c:v>100.51988275112311</c:v>
                </c:pt>
                <c:pt idx="287">
                  <c:v>100.48993605356283</c:v>
                </c:pt>
                <c:pt idx="288">
                  <c:v>100.55432276573686</c:v>
                </c:pt>
                <c:pt idx="289">
                  <c:v>100.48420248146952</c:v>
                </c:pt>
                <c:pt idx="290">
                  <c:v>100.44415746839015</c:v>
                </c:pt>
                <c:pt idx="291">
                  <c:v>100.38353065948505</c:v>
                </c:pt>
                <c:pt idx="292">
                  <c:v>100.45599172020898</c:v>
                </c:pt>
                <c:pt idx="293">
                  <c:v>100.81059198597359</c:v>
                </c:pt>
                <c:pt idx="294">
                  <c:v>100.64916064951952</c:v>
                </c:pt>
                <c:pt idx="295">
                  <c:v>100.76810010000871</c:v>
                </c:pt>
                <c:pt idx="296">
                  <c:v>100.96779956079072</c:v>
                </c:pt>
                <c:pt idx="297">
                  <c:v>100.94582511761328</c:v>
                </c:pt>
                <c:pt idx="298">
                  <c:v>100.95042774464062</c:v>
                </c:pt>
                <c:pt idx="299">
                  <c:v>100.77371362580456</c:v>
                </c:pt>
                <c:pt idx="300">
                  <c:v>100.74355138874942</c:v>
                </c:pt>
              </c:numCache>
            </c:numRef>
          </c:xVal>
          <c:yVal>
            <c:numRef>
              <c:f>'Ground Run'!$C$3:$C$303</c:f>
              <c:numCache>
                <c:formatCode>General</c:formatCode>
                <c:ptCount val="301"/>
                <c:pt idx="0">
                  <c:v>2.1539696490264892E-2</c:v>
                </c:pt>
                <c:pt idx="1">
                  <c:v>2.1632891561441242E-2</c:v>
                </c:pt>
                <c:pt idx="2">
                  <c:v>2.155644700440798E-2</c:v>
                </c:pt>
                <c:pt idx="3">
                  <c:v>2.1716632955740275E-2</c:v>
                </c:pt>
                <c:pt idx="4">
                  <c:v>2.1535608002414268E-2</c:v>
                </c:pt>
                <c:pt idx="5">
                  <c:v>2.1526310442351392E-2</c:v>
                </c:pt>
                <c:pt idx="6">
                  <c:v>2.1396399427023673E-2</c:v>
                </c:pt>
                <c:pt idx="7">
                  <c:v>2.148018691310238E-2</c:v>
                </c:pt>
                <c:pt idx="8">
                  <c:v>2.1434707499602853E-2</c:v>
                </c:pt>
                <c:pt idx="9">
                  <c:v>2.1353157444723533E-2</c:v>
                </c:pt>
                <c:pt idx="10">
                  <c:v>2.1522454185062937E-2</c:v>
                </c:pt>
                <c:pt idx="11">
                  <c:v>2.1559984331314962E-2</c:v>
                </c:pt>
                <c:pt idx="12">
                  <c:v>2.1455334337950098E-2</c:v>
                </c:pt>
                <c:pt idx="13">
                  <c:v>2.1395798346274055E-2</c:v>
                </c:pt>
                <c:pt idx="14">
                  <c:v>2.1601340043816676E-2</c:v>
                </c:pt>
                <c:pt idx="15">
                  <c:v>2.1594597678543846E-2</c:v>
                </c:pt>
                <c:pt idx="16">
                  <c:v>2.1558823041180637E-2</c:v>
                </c:pt>
                <c:pt idx="17">
                  <c:v>2.1421040371684841E-2</c:v>
                </c:pt>
                <c:pt idx="18">
                  <c:v>2.1546158551527191E-2</c:v>
                </c:pt>
                <c:pt idx="19">
                  <c:v>2.1490748399595316E-2</c:v>
                </c:pt>
                <c:pt idx="20">
                  <c:v>2.1601094508021623E-2</c:v>
                </c:pt>
                <c:pt idx="21">
                  <c:v>2.1588079561717641E-2</c:v>
                </c:pt>
                <c:pt idx="22">
                  <c:v>2.1669747059278047E-2</c:v>
                </c:pt>
                <c:pt idx="23">
                  <c:v>2.1464146294844555E-2</c:v>
                </c:pt>
                <c:pt idx="24">
                  <c:v>2.1591947181393484E-2</c:v>
                </c:pt>
                <c:pt idx="25">
                  <c:v>2.1531611310728806E-2</c:v>
                </c:pt>
                <c:pt idx="26">
                  <c:v>2.1583152523276673E-2</c:v>
                </c:pt>
                <c:pt idx="27">
                  <c:v>2.1551001171929696E-2</c:v>
                </c:pt>
                <c:pt idx="28">
                  <c:v>2.1623101107004852E-2</c:v>
                </c:pt>
                <c:pt idx="29">
                  <c:v>2.1641626145313692E-2</c:v>
                </c:pt>
                <c:pt idx="30">
                  <c:v>2.1499267750991292E-2</c:v>
                </c:pt>
                <c:pt idx="31">
                  <c:v>2.1477842283253838E-2</c:v>
                </c:pt>
                <c:pt idx="32">
                  <c:v>2.1585037208546411E-2</c:v>
                </c:pt>
                <c:pt idx="33">
                  <c:v>2.1499161320010011E-2</c:v>
                </c:pt>
                <c:pt idx="34">
                  <c:v>2.1564154940249377E-2</c:v>
                </c:pt>
                <c:pt idx="35">
                  <c:v>2.1547549335150629E-2</c:v>
                </c:pt>
                <c:pt idx="36">
                  <c:v>2.141157109030184E-2</c:v>
                </c:pt>
                <c:pt idx="37">
                  <c:v>2.1430371344773678E-2</c:v>
                </c:pt>
                <c:pt idx="38">
                  <c:v>2.5134649624556655E-2</c:v>
                </c:pt>
                <c:pt idx="39">
                  <c:v>3.3056202407450455E-2</c:v>
                </c:pt>
                <c:pt idx="40">
                  <c:v>3.3056202407450455E-2</c:v>
                </c:pt>
                <c:pt idx="41">
                  <c:v>2.9227846303524652E-2</c:v>
                </c:pt>
                <c:pt idx="42">
                  <c:v>2.7554053360749932E-2</c:v>
                </c:pt>
                <c:pt idx="43">
                  <c:v>2.7697784784152451E-2</c:v>
                </c:pt>
                <c:pt idx="44">
                  <c:v>3.214693531223644E-2</c:v>
                </c:pt>
                <c:pt idx="45">
                  <c:v>2.8419603717845632E-2</c:v>
                </c:pt>
                <c:pt idx="46">
                  <c:v>2.8279866814822602E-2</c:v>
                </c:pt>
                <c:pt idx="47">
                  <c:v>2.8370290748973452E-2</c:v>
                </c:pt>
                <c:pt idx="48">
                  <c:v>2.7165208018346092E-2</c:v>
                </c:pt>
                <c:pt idx="49">
                  <c:v>2.776892664991468E-2</c:v>
                </c:pt>
                <c:pt idx="50">
                  <c:v>2.776892664991468E-2</c:v>
                </c:pt>
                <c:pt idx="51">
                  <c:v>2.8427003528338986E-2</c:v>
                </c:pt>
                <c:pt idx="52">
                  <c:v>2.8279998082845179E-2</c:v>
                </c:pt>
                <c:pt idx="53">
                  <c:v>2.8275603956802661E-2</c:v>
                </c:pt>
                <c:pt idx="54">
                  <c:v>2.7971073611696158E-2</c:v>
                </c:pt>
                <c:pt idx="55">
                  <c:v>2.7947957353259684E-2</c:v>
                </c:pt>
                <c:pt idx="56">
                  <c:v>2.7884040112077284E-2</c:v>
                </c:pt>
                <c:pt idx="57">
                  <c:v>2.794107791716283E-2</c:v>
                </c:pt>
                <c:pt idx="58">
                  <c:v>2.7876790930745316E-2</c:v>
                </c:pt>
                <c:pt idx="59">
                  <c:v>2.7827756633252803E-2</c:v>
                </c:pt>
                <c:pt idx="60">
                  <c:v>2.7890787276634292E-2</c:v>
                </c:pt>
                <c:pt idx="61">
                  <c:v>2.7892477665514614E-2</c:v>
                </c:pt>
                <c:pt idx="62">
                  <c:v>2.7926396002659851E-2</c:v>
                </c:pt>
                <c:pt idx="63">
                  <c:v>2.8013291956816257E-2</c:v>
                </c:pt>
                <c:pt idx="64">
                  <c:v>2.7878862618739723E-2</c:v>
                </c:pt>
                <c:pt idx="65">
                  <c:v>2.7781972128589603E-2</c:v>
                </c:pt>
                <c:pt idx="66">
                  <c:v>2.7899340163711706E-2</c:v>
                </c:pt>
                <c:pt idx="67">
                  <c:v>2.7937910381010244E-2</c:v>
                </c:pt>
                <c:pt idx="68">
                  <c:v>2.7858662571305159E-2</c:v>
                </c:pt>
                <c:pt idx="69">
                  <c:v>2.7922561627303992E-2</c:v>
                </c:pt>
                <c:pt idx="70">
                  <c:v>2.7904560655712611E-2</c:v>
                </c:pt>
                <c:pt idx="71">
                  <c:v>2.7817381840780232E-2</c:v>
                </c:pt>
                <c:pt idx="72">
                  <c:v>2.7886288913524997E-2</c:v>
                </c:pt>
                <c:pt idx="73">
                  <c:v>2.7843968637675881E-2</c:v>
                </c:pt>
                <c:pt idx="74">
                  <c:v>2.7886675602672047E-2</c:v>
                </c:pt>
                <c:pt idx="75">
                  <c:v>2.7860638285165877E-2</c:v>
                </c:pt>
                <c:pt idx="76">
                  <c:v>2.7848572592634492E-2</c:v>
                </c:pt>
                <c:pt idx="77">
                  <c:v>2.7882408024126087E-2</c:v>
                </c:pt>
                <c:pt idx="78">
                  <c:v>2.795206147856362E-2</c:v>
                </c:pt>
                <c:pt idx="79">
                  <c:v>2.7961511672116492E-2</c:v>
                </c:pt>
                <c:pt idx="80">
                  <c:v>2.7976329787074247E-2</c:v>
                </c:pt>
                <c:pt idx="81">
                  <c:v>2.8017922020180202E-2</c:v>
                </c:pt>
                <c:pt idx="82">
                  <c:v>2.7988149703569342E-2</c:v>
                </c:pt>
                <c:pt idx="83">
                  <c:v>2.8029474993467533E-2</c:v>
                </c:pt>
                <c:pt idx="84">
                  <c:v>2.7984473369301203E-2</c:v>
                </c:pt>
                <c:pt idx="85">
                  <c:v>2.8018939908505514E-2</c:v>
                </c:pt>
                <c:pt idx="86">
                  <c:v>2.8072559198380177E-2</c:v>
                </c:pt>
                <c:pt idx="87">
                  <c:v>2.8167216381926218E-2</c:v>
                </c:pt>
                <c:pt idx="88">
                  <c:v>2.8256363003433791E-2</c:v>
                </c:pt>
                <c:pt idx="89">
                  <c:v>2.8147627259713801E-2</c:v>
                </c:pt>
                <c:pt idx="90">
                  <c:v>2.8174338879462676E-2</c:v>
                </c:pt>
                <c:pt idx="91">
                  <c:v>2.7985822106827388E-2</c:v>
                </c:pt>
                <c:pt idx="92">
                  <c:v>2.7839955878993794E-2</c:v>
                </c:pt>
                <c:pt idx="93">
                  <c:v>2.7908703664827852E-2</c:v>
                </c:pt>
                <c:pt idx="94">
                  <c:v>2.7838163303157956E-2</c:v>
                </c:pt>
                <c:pt idx="95">
                  <c:v>2.787628738785599E-2</c:v>
                </c:pt>
                <c:pt idx="96">
                  <c:v>2.7839014162776819E-2</c:v>
                </c:pt>
                <c:pt idx="97">
                  <c:v>2.7955300455516977E-2</c:v>
                </c:pt>
                <c:pt idx="98">
                  <c:v>2.8009249542795212E-2</c:v>
                </c:pt>
                <c:pt idx="99">
                  <c:v>2.7876110861063754E-2</c:v>
                </c:pt>
                <c:pt idx="100">
                  <c:v>2.7836547109648464E-2</c:v>
                </c:pt>
                <c:pt idx="101">
                  <c:v>2.7861385156377292E-2</c:v>
                </c:pt>
                <c:pt idx="102">
                  <c:v>3.5835940210844158E-2</c:v>
                </c:pt>
                <c:pt idx="103">
                  <c:v>3.9005541599527002E-2</c:v>
                </c:pt>
                <c:pt idx="104">
                  <c:v>3.8102253632805103E-2</c:v>
                </c:pt>
                <c:pt idx="105">
                  <c:v>3.7358984158472476E-2</c:v>
                </c:pt>
                <c:pt idx="106">
                  <c:v>3.7042578879242206E-2</c:v>
                </c:pt>
                <c:pt idx="107">
                  <c:v>3.7029586449322645E-2</c:v>
                </c:pt>
                <c:pt idx="108">
                  <c:v>3.6815594957191798E-2</c:v>
                </c:pt>
                <c:pt idx="109">
                  <c:v>3.682501929965807E-2</c:v>
                </c:pt>
                <c:pt idx="110">
                  <c:v>3.6633866020823511E-2</c:v>
                </c:pt>
                <c:pt idx="111">
                  <c:v>3.6609471936196181E-2</c:v>
                </c:pt>
                <c:pt idx="112">
                  <c:v>3.6697640877175759E-2</c:v>
                </c:pt>
                <c:pt idx="113">
                  <c:v>3.6636266396510991E-2</c:v>
                </c:pt>
                <c:pt idx="114">
                  <c:v>3.6552278968751156E-2</c:v>
                </c:pt>
                <c:pt idx="115">
                  <c:v>3.6661963349911592E-2</c:v>
                </c:pt>
                <c:pt idx="116">
                  <c:v>3.6682168493817092E-2</c:v>
                </c:pt>
                <c:pt idx="117">
                  <c:v>3.6708934694806336E-2</c:v>
                </c:pt>
                <c:pt idx="118">
                  <c:v>3.6737751157226654E-2</c:v>
                </c:pt>
                <c:pt idx="119">
                  <c:v>3.6756904936164375E-2</c:v>
                </c:pt>
                <c:pt idx="120">
                  <c:v>3.6704824541433985E-2</c:v>
                </c:pt>
                <c:pt idx="121">
                  <c:v>3.6659520852875091E-2</c:v>
                </c:pt>
                <c:pt idx="122">
                  <c:v>3.6601049051390652E-2</c:v>
                </c:pt>
                <c:pt idx="123">
                  <c:v>3.6709067938933054E-2</c:v>
                </c:pt>
                <c:pt idx="124">
                  <c:v>3.6698377050520536E-2</c:v>
                </c:pt>
                <c:pt idx="125">
                  <c:v>3.6713356064274692E-2</c:v>
                </c:pt>
                <c:pt idx="126">
                  <c:v>3.6647335971875236E-2</c:v>
                </c:pt>
                <c:pt idx="127">
                  <c:v>3.6647469888161012E-2</c:v>
                </c:pt>
                <c:pt idx="128">
                  <c:v>3.6635860732848455E-2</c:v>
                </c:pt>
                <c:pt idx="129">
                  <c:v>3.661413458552041E-2</c:v>
                </c:pt>
                <c:pt idx="130">
                  <c:v>3.6618658266296809E-2</c:v>
                </c:pt>
                <c:pt idx="131">
                  <c:v>3.6656114831925796E-2</c:v>
                </c:pt>
                <c:pt idx="132">
                  <c:v>3.6565283867723612E-2</c:v>
                </c:pt>
                <c:pt idx="133">
                  <c:v>3.6578210967826201E-2</c:v>
                </c:pt>
                <c:pt idx="134">
                  <c:v>3.6586860540872991E-2</c:v>
                </c:pt>
                <c:pt idx="135">
                  <c:v>3.6581880692655611E-2</c:v>
                </c:pt>
                <c:pt idx="136">
                  <c:v>3.6557309580986456E-2</c:v>
                </c:pt>
                <c:pt idx="137">
                  <c:v>3.6632851943472391E-2</c:v>
                </c:pt>
                <c:pt idx="138">
                  <c:v>3.661522130218451E-2</c:v>
                </c:pt>
                <c:pt idx="139">
                  <c:v>3.6723007709184095E-2</c:v>
                </c:pt>
                <c:pt idx="140">
                  <c:v>3.6532266199886011E-2</c:v>
                </c:pt>
                <c:pt idx="141">
                  <c:v>3.6580458353246088E-2</c:v>
                </c:pt>
                <c:pt idx="142">
                  <c:v>3.6672854950186955E-2</c:v>
                </c:pt>
                <c:pt idx="143">
                  <c:v>3.6568455309867548E-2</c:v>
                </c:pt>
                <c:pt idx="144">
                  <c:v>3.6532141662064331E-2</c:v>
                </c:pt>
                <c:pt idx="145">
                  <c:v>3.6529489747318629E-2</c:v>
                </c:pt>
                <c:pt idx="146">
                  <c:v>3.6550066052488679E-2</c:v>
                </c:pt>
                <c:pt idx="147">
                  <c:v>3.6525725512018041E-2</c:v>
                </c:pt>
                <c:pt idx="148">
                  <c:v>3.6555422263705381E-2</c:v>
                </c:pt>
                <c:pt idx="149">
                  <c:v>3.6577741388955476E-2</c:v>
                </c:pt>
                <c:pt idx="150">
                  <c:v>3.6526357534462602E-2</c:v>
                </c:pt>
                <c:pt idx="151">
                  <c:v>3.6533762108317852E-2</c:v>
                </c:pt>
                <c:pt idx="152">
                  <c:v>3.6661811843116482E-2</c:v>
                </c:pt>
                <c:pt idx="153">
                  <c:v>3.6576035054414056E-2</c:v>
                </c:pt>
                <c:pt idx="154">
                  <c:v>3.6563263529106702E-2</c:v>
                </c:pt>
                <c:pt idx="155">
                  <c:v>3.6431655225719575E-2</c:v>
                </c:pt>
                <c:pt idx="156">
                  <c:v>3.659663745985061E-2</c:v>
                </c:pt>
                <c:pt idx="157">
                  <c:v>3.6542356175974212E-2</c:v>
                </c:pt>
                <c:pt idx="158">
                  <c:v>3.6585534570675281E-2</c:v>
                </c:pt>
                <c:pt idx="159">
                  <c:v>3.6626249123954256E-2</c:v>
                </c:pt>
                <c:pt idx="160">
                  <c:v>3.6587643093709619E-2</c:v>
                </c:pt>
                <c:pt idx="161">
                  <c:v>3.6398618577364289E-2</c:v>
                </c:pt>
                <c:pt idx="162">
                  <c:v>3.6345489331893771E-2</c:v>
                </c:pt>
                <c:pt idx="163">
                  <c:v>3.6541290729644335E-2</c:v>
                </c:pt>
                <c:pt idx="164">
                  <c:v>3.6542664865680918E-2</c:v>
                </c:pt>
                <c:pt idx="165">
                  <c:v>3.6559742772716175E-2</c:v>
                </c:pt>
                <c:pt idx="166">
                  <c:v>3.6509979528692463E-2</c:v>
                </c:pt>
                <c:pt idx="167">
                  <c:v>3.6529093154304582E-2</c:v>
                </c:pt>
                <c:pt idx="168">
                  <c:v>3.6571709415091892E-2</c:v>
                </c:pt>
                <c:pt idx="169">
                  <c:v>3.6461290104821652E-2</c:v>
                </c:pt>
                <c:pt idx="170">
                  <c:v>3.6584116577441615E-2</c:v>
                </c:pt>
                <c:pt idx="171">
                  <c:v>4.0307256667339614E-2</c:v>
                </c:pt>
                <c:pt idx="172">
                  <c:v>4.3990430226944925E-2</c:v>
                </c:pt>
                <c:pt idx="173">
                  <c:v>4.4077519704183214E-2</c:v>
                </c:pt>
                <c:pt idx="174">
                  <c:v>4.3988359364035876E-2</c:v>
                </c:pt>
                <c:pt idx="175">
                  <c:v>4.3607747408318444E-2</c:v>
                </c:pt>
                <c:pt idx="176">
                  <c:v>4.3036760094373912E-2</c:v>
                </c:pt>
                <c:pt idx="177">
                  <c:v>4.2822088800326417E-2</c:v>
                </c:pt>
                <c:pt idx="178">
                  <c:v>4.262110337941627E-2</c:v>
                </c:pt>
                <c:pt idx="179">
                  <c:v>4.2745599313207115E-2</c:v>
                </c:pt>
                <c:pt idx="180">
                  <c:v>4.2376552295288063E-2</c:v>
                </c:pt>
                <c:pt idx="181">
                  <c:v>4.2489125910213074E-2</c:v>
                </c:pt>
                <c:pt idx="182">
                  <c:v>4.2248992344192354E-2</c:v>
                </c:pt>
                <c:pt idx="183">
                  <c:v>4.248020079289519E-2</c:v>
                </c:pt>
                <c:pt idx="184">
                  <c:v>4.2385836546900924E-2</c:v>
                </c:pt>
                <c:pt idx="185">
                  <c:v>4.2500654021009512E-2</c:v>
                </c:pt>
                <c:pt idx="186">
                  <c:v>4.2732503091299105E-2</c:v>
                </c:pt>
                <c:pt idx="187">
                  <c:v>4.2501404082901914E-2</c:v>
                </c:pt>
                <c:pt idx="188">
                  <c:v>4.2499104822249494E-2</c:v>
                </c:pt>
                <c:pt idx="189">
                  <c:v>4.2232605266054317E-2</c:v>
                </c:pt>
                <c:pt idx="190">
                  <c:v>4.2591701147514593E-2</c:v>
                </c:pt>
                <c:pt idx="191">
                  <c:v>4.2327615774840732E-2</c:v>
                </c:pt>
                <c:pt idx="192">
                  <c:v>4.2380870853929914E-2</c:v>
                </c:pt>
                <c:pt idx="193">
                  <c:v>4.2411398018851722E-2</c:v>
                </c:pt>
                <c:pt idx="194">
                  <c:v>4.2361297039188346E-2</c:v>
                </c:pt>
                <c:pt idx="195">
                  <c:v>4.2408718980718831E-2</c:v>
                </c:pt>
                <c:pt idx="196">
                  <c:v>4.238783626552458E-2</c:v>
                </c:pt>
                <c:pt idx="197">
                  <c:v>4.2400878056650528E-2</c:v>
                </c:pt>
                <c:pt idx="198">
                  <c:v>4.2300751293101534E-2</c:v>
                </c:pt>
                <c:pt idx="199">
                  <c:v>4.2667704821681245E-2</c:v>
                </c:pt>
                <c:pt idx="200">
                  <c:v>4.2404832123286093E-2</c:v>
                </c:pt>
                <c:pt idx="201">
                  <c:v>4.2699122157137732E-2</c:v>
                </c:pt>
                <c:pt idx="202">
                  <c:v>4.3083713582178232E-2</c:v>
                </c:pt>
                <c:pt idx="203">
                  <c:v>4.2974793138469483E-2</c:v>
                </c:pt>
                <c:pt idx="204">
                  <c:v>4.2923328666955765E-2</c:v>
                </c:pt>
                <c:pt idx="205">
                  <c:v>4.2968753006832013E-2</c:v>
                </c:pt>
                <c:pt idx="206">
                  <c:v>4.3254275622761219E-2</c:v>
                </c:pt>
                <c:pt idx="207">
                  <c:v>4.3046242025601304E-2</c:v>
                </c:pt>
                <c:pt idx="208">
                  <c:v>4.2981110797702865E-2</c:v>
                </c:pt>
                <c:pt idx="209">
                  <c:v>4.3060761810892113E-2</c:v>
                </c:pt>
                <c:pt idx="210">
                  <c:v>4.2825738247888732E-2</c:v>
                </c:pt>
                <c:pt idx="211">
                  <c:v>4.3211543274388448E-2</c:v>
                </c:pt>
                <c:pt idx="212">
                  <c:v>4.3551087801596423E-2</c:v>
                </c:pt>
                <c:pt idx="213">
                  <c:v>4.3345354318867296E-2</c:v>
                </c:pt>
                <c:pt idx="214">
                  <c:v>4.2769116263686915E-2</c:v>
                </c:pt>
                <c:pt idx="215">
                  <c:v>4.2606954996984012E-2</c:v>
                </c:pt>
                <c:pt idx="216">
                  <c:v>4.3129298113515395E-2</c:v>
                </c:pt>
                <c:pt idx="217">
                  <c:v>4.3232095438602409E-2</c:v>
                </c:pt>
                <c:pt idx="218">
                  <c:v>4.2835554889752506E-2</c:v>
                </c:pt>
                <c:pt idx="219">
                  <c:v>4.2501914612600333E-2</c:v>
                </c:pt>
                <c:pt idx="220">
                  <c:v>4.3024324254769916E-2</c:v>
                </c:pt>
                <c:pt idx="221">
                  <c:v>4.3021119360455613E-2</c:v>
                </c:pt>
                <c:pt idx="222">
                  <c:v>4.3358257822874412E-2</c:v>
                </c:pt>
                <c:pt idx="223">
                  <c:v>4.3305695757129094E-2</c:v>
                </c:pt>
                <c:pt idx="224">
                  <c:v>4.3526653941474314E-2</c:v>
                </c:pt>
                <c:pt idx="225">
                  <c:v>4.3760722530556094E-2</c:v>
                </c:pt>
                <c:pt idx="226">
                  <c:v>4.342932180256899E-2</c:v>
                </c:pt>
                <c:pt idx="227">
                  <c:v>4.3266620924296818E-2</c:v>
                </c:pt>
                <c:pt idx="228">
                  <c:v>4.3160139160797271E-2</c:v>
                </c:pt>
                <c:pt idx="229">
                  <c:v>4.3562596179149794E-2</c:v>
                </c:pt>
                <c:pt idx="230">
                  <c:v>4.3322234779764004E-2</c:v>
                </c:pt>
                <c:pt idx="231">
                  <c:v>4.3813510011637295E-2</c:v>
                </c:pt>
                <c:pt idx="232">
                  <c:v>4.3172052366052628E-2</c:v>
                </c:pt>
                <c:pt idx="233">
                  <c:v>4.3496950207790104E-2</c:v>
                </c:pt>
                <c:pt idx="234">
                  <c:v>4.3345932797398505E-2</c:v>
                </c:pt>
                <c:pt idx="235">
                  <c:v>4.3416140325112464E-2</c:v>
                </c:pt>
                <c:pt idx="236">
                  <c:v>4.3562460270950454E-2</c:v>
                </c:pt>
                <c:pt idx="237">
                  <c:v>4.3438384127714814E-2</c:v>
                </c:pt>
                <c:pt idx="238">
                  <c:v>4.5164902312128531E-2</c:v>
                </c:pt>
                <c:pt idx="239">
                  <c:v>4.796056427670059E-2</c:v>
                </c:pt>
                <c:pt idx="240">
                  <c:v>4.9002544455663134E-2</c:v>
                </c:pt>
                <c:pt idx="241">
                  <c:v>4.9216831673530533E-2</c:v>
                </c:pt>
                <c:pt idx="242">
                  <c:v>4.9460548980528832E-2</c:v>
                </c:pt>
                <c:pt idx="243">
                  <c:v>4.9409190607888988E-2</c:v>
                </c:pt>
                <c:pt idx="244">
                  <c:v>4.9573394807207134E-2</c:v>
                </c:pt>
                <c:pt idx="245">
                  <c:v>4.9480776038967014E-2</c:v>
                </c:pt>
                <c:pt idx="246">
                  <c:v>4.9584731218447621E-2</c:v>
                </c:pt>
                <c:pt idx="247">
                  <c:v>4.9645230873432124E-2</c:v>
                </c:pt>
                <c:pt idx="248">
                  <c:v>4.9563418623124494E-2</c:v>
                </c:pt>
                <c:pt idx="249">
                  <c:v>4.9542806478882095E-2</c:v>
                </c:pt>
                <c:pt idx="250">
                  <c:v>4.9628173961432272E-2</c:v>
                </c:pt>
                <c:pt idx="251">
                  <c:v>4.9691740781379855E-2</c:v>
                </c:pt>
                <c:pt idx="252">
                  <c:v>4.9579397940227532E-2</c:v>
                </c:pt>
                <c:pt idx="253">
                  <c:v>4.9661761363555726E-2</c:v>
                </c:pt>
                <c:pt idx="254">
                  <c:v>4.9534293380618932E-2</c:v>
                </c:pt>
                <c:pt idx="255">
                  <c:v>4.9594201573202004E-2</c:v>
                </c:pt>
                <c:pt idx="256">
                  <c:v>4.9516505173391512E-2</c:v>
                </c:pt>
                <c:pt idx="257">
                  <c:v>4.9583315033694432E-2</c:v>
                </c:pt>
                <c:pt idx="258">
                  <c:v>4.9457783769152462E-2</c:v>
                </c:pt>
                <c:pt idx="259">
                  <c:v>4.9603491073541506E-2</c:v>
                </c:pt>
                <c:pt idx="260">
                  <c:v>4.9626340646351887E-2</c:v>
                </c:pt>
                <c:pt idx="261">
                  <c:v>4.9516242190631984E-2</c:v>
                </c:pt>
                <c:pt idx="262">
                  <c:v>4.9571005835234092E-2</c:v>
                </c:pt>
                <c:pt idx="263">
                  <c:v>4.9504355423660815E-2</c:v>
                </c:pt>
                <c:pt idx="264">
                  <c:v>4.9615153508815235E-2</c:v>
                </c:pt>
                <c:pt idx="265">
                  <c:v>4.9524508213306423E-2</c:v>
                </c:pt>
                <c:pt idx="266">
                  <c:v>4.9815326541615933E-2</c:v>
                </c:pt>
                <c:pt idx="267">
                  <c:v>4.9433844072967505E-2</c:v>
                </c:pt>
                <c:pt idx="268">
                  <c:v>4.9627711081614997E-2</c:v>
                </c:pt>
                <c:pt idx="269">
                  <c:v>4.9693011148194251E-2</c:v>
                </c:pt>
                <c:pt idx="270">
                  <c:v>4.9701674602372035E-2</c:v>
                </c:pt>
                <c:pt idx="271">
                  <c:v>4.9695840837113814E-2</c:v>
                </c:pt>
                <c:pt idx="272">
                  <c:v>4.9562842186645813E-2</c:v>
                </c:pt>
                <c:pt idx="273">
                  <c:v>4.9696533202872123E-2</c:v>
                </c:pt>
                <c:pt idx="274">
                  <c:v>4.9799807599977312E-2</c:v>
                </c:pt>
                <c:pt idx="275">
                  <c:v>4.9610125362327007E-2</c:v>
                </c:pt>
                <c:pt idx="276">
                  <c:v>4.9716268723767033E-2</c:v>
                </c:pt>
                <c:pt idx="277">
                  <c:v>4.9619359390179765E-2</c:v>
                </c:pt>
                <c:pt idx="278">
                  <c:v>4.9730203191912133E-2</c:v>
                </c:pt>
                <c:pt idx="279">
                  <c:v>4.9615716735087773E-2</c:v>
                </c:pt>
                <c:pt idx="280">
                  <c:v>4.9661810011172702E-2</c:v>
                </c:pt>
                <c:pt idx="281">
                  <c:v>4.9582061639952824E-2</c:v>
                </c:pt>
                <c:pt idx="282">
                  <c:v>4.9694297414702569E-2</c:v>
                </c:pt>
                <c:pt idx="283">
                  <c:v>4.9532339163109902E-2</c:v>
                </c:pt>
                <c:pt idx="284">
                  <c:v>4.9586635203208052E-2</c:v>
                </c:pt>
                <c:pt idx="285">
                  <c:v>4.9611889638094916E-2</c:v>
                </c:pt>
                <c:pt idx="286">
                  <c:v>4.9714071034321849E-2</c:v>
                </c:pt>
                <c:pt idx="287">
                  <c:v>4.9732773610493476E-2</c:v>
                </c:pt>
                <c:pt idx="288">
                  <c:v>4.9794194144725946E-2</c:v>
                </c:pt>
                <c:pt idx="289">
                  <c:v>4.9829138412462545E-2</c:v>
                </c:pt>
                <c:pt idx="290">
                  <c:v>4.9679832317811222E-2</c:v>
                </c:pt>
                <c:pt idx="291">
                  <c:v>4.9559255684032785E-2</c:v>
                </c:pt>
                <c:pt idx="292">
                  <c:v>4.9633131444850112E-2</c:v>
                </c:pt>
                <c:pt idx="293">
                  <c:v>5.0056662728428132E-2</c:v>
                </c:pt>
                <c:pt idx="294">
                  <c:v>5.0019517899855939E-2</c:v>
                </c:pt>
                <c:pt idx="295">
                  <c:v>5.0102807930678124E-2</c:v>
                </c:pt>
                <c:pt idx="296">
                  <c:v>5.0014004856849911E-2</c:v>
                </c:pt>
                <c:pt idx="297">
                  <c:v>4.9967253664283631E-2</c:v>
                </c:pt>
                <c:pt idx="298">
                  <c:v>5.0092884358504487E-2</c:v>
                </c:pt>
                <c:pt idx="299">
                  <c:v>4.9884832894277704E-2</c:v>
                </c:pt>
                <c:pt idx="300">
                  <c:v>4.9895800058095532E-2</c:v>
                </c:pt>
              </c:numCache>
            </c:numRef>
          </c:yVal>
          <c:smooth val="1"/>
        </c:ser>
        <c:ser>
          <c:idx val="1"/>
          <c:order val="1"/>
          <c:tx>
            <c:strRef>
              <c:f>'Ground Run'!$G$1</c:f>
              <c:strCache>
                <c:ptCount val="1"/>
                <c:pt idx="0">
                  <c:v>Snorkel</c:v>
                </c:pt>
              </c:strCache>
            </c:strRef>
          </c:tx>
          <c:spPr>
            <a:ln>
              <a:noFill/>
            </a:ln>
          </c:spPr>
          <c:marker>
            <c:symbol val="circle"/>
            <c:size val="5"/>
            <c:spPr>
              <a:solidFill>
                <a:schemeClr val="accent3"/>
              </a:solidFill>
              <a:ln>
                <a:solidFill>
                  <a:srgbClr val="9BBB59"/>
                </a:solidFill>
              </a:ln>
            </c:spPr>
          </c:marker>
          <c:trendline>
            <c:spPr>
              <a:ln>
                <a:solidFill>
                  <a:schemeClr val="accent3"/>
                </a:solidFill>
              </a:ln>
            </c:spPr>
            <c:trendlineType val="poly"/>
            <c:order val="2"/>
          </c:trendline>
          <c:xVal>
            <c:numRef>
              <c:f>'Ground Run'!$F$3:$F$600</c:f>
              <c:numCache>
                <c:formatCode>General</c:formatCode>
                <c:ptCount val="598"/>
                <c:pt idx="0">
                  <c:v>48.284531785353494</c:v>
                </c:pt>
                <c:pt idx="1">
                  <c:v>48.285412986986039</c:v>
                </c:pt>
                <c:pt idx="2">
                  <c:v>48.266486155899294</c:v>
                </c:pt>
                <c:pt idx="3">
                  <c:v>48.245647058105654</c:v>
                </c:pt>
                <c:pt idx="4">
                  <c:v>48.229114318611217</c:v>
                </c:pt>
                <c:pt idx="5">
                  <c:v>48.23683092727201</c:v>
                </c:pt>
                <c:pt idx="6">
                  <c:v>48.215845390828363</c:v>
                </c:pt>
                <c:pt idx="7">
                  <c:v>48.204331950131213</c:v>
                </c:pt>
                <c:pt idx="8">
                  <c:v>48.191881665288513</c:v>
                </c:pt>
                <c:pt idx="9">
                  <c:v>48.142792552587863</c:v>
                </c:pt>
                <c:pt idx="10">
                  <c:v>48.130239775037225</c:v>
                </c:pt>
                <c:pt idx="11">
                  <c:v>48.127074031741444</c:v>
                </c:pt>
                <c:pt idx="12">
                  <c:v>48.121434641602846</c:v>
                </c:pt>
                <c:pt idx="13">
                  <c:v>48.118985821288078</c:v>
                </c:pt>
                <c:pt idx="14">
                  <c:v>48.082907426130916</c:v>
                </c:pt>
                <c:pt idx="15">
                  <c:v>48.099610613575663</c:v>
                </c:pt>
                <c:pt idx="16">
                  <c:v>48.076621188080544</c:v>
                </c:pt>
                <c:pt idx="17">
                  <c:v>48.073129854258802</c:v>
                </c:pt>
                <c:pt idx="18">
                  <c:v>48.060296805115215</c:v>
                </c:pt>
                <c:pt idx="19">
                  <c:v>48.049105665661848</c:v>
                </c:pt>
                <c:pt idx="20">
                  <c:v>48.022533175954443</c:v>
                </c:pt>
                <c:pt idx="21">
                  <c:v>48.025893401030544</c:v>
                </c:pt>
                <c:pt idx="22">
                  <c:v>48.023445863627494</c:v>
                </c:pt>
                <c:pt idx="23">
                  <c:v>48.029468340615658</c:v>
                </c:pt>
                <c:pt idx="24">
                  <c:v>48.038244837867126</c:v>
                </c:pt>
                <c:pt idx="25">
                  <c:v>48.031800346222006</c:v>
                </c:pt>
                <c:pt idx="26">
                  <c:v>47.985040435301194</c:v>
                </c:pt>
                <c:pt idx="27">
                  <c:v>47.971011640100272</c:v>
                </c:pt>
                <c:pt idx="28">
                  <c:v>47.965456843277032</c:v>
                </c:pt>
                <c:pt idx="29">
                  <c:v>47.967901080037834</c:v>
                </c:pt>
                <c:pt idx="30">
                  <c:v>47.979112612146963</c:v>
                </c:pt>
                <c:pt idx="31">
                  <c:v>47.986636322974128</c:v>
                </c:pt>
                <c:pt idx="32">
                  <c:v>47.978476645818226</c:v>
                </c:pt>
                <c:pt idx="33">
                  <c:v>47.951999420405954</c:v>
                </c:pt>
                <c:pt idx="34">
                  <c:v>47.966192051469427</c:v>
                </c:pt>
                <c:pt idx="35">
                  <c:v>47.973556414263193</c:v>
                </c:pt>
                <c:pt idx="36">
                  <c:v>47.968653139382425</c:v>
                </c:pt>
                <c:pt idx="37">
                  <c:v>47.984895833654143</c:v>
                </c:pt>
                <c:pt idx="38">
                  <c:v>48.006253740299933</c:v>
                </c:pt>
                <c:pt idx="39">
                  <c:v>48.033773076189433</c:v>
                </c:pt>
                <c:pt idx="40">
                  <c:v>48.026263830016866</c:v>
                </c:pt>
                <c:pt idx="41">
                  <c:v>48.011296319455205</c:v>
                </c:pt>
                <c:pt idx="42">
                  <c:v>48.013537093837144</c:v>
                </c:pt>
                <c:pt idx="43">
                  <c:v>48.004718901681763</c:v>
                </c:pt>
                <c:pt idx="44">
                  <c:v>48.011722687216427</c:v>
                </c:pt>
                <c:pt idx="45">
                  <c:v>48.017113254322496</c:v>
                </c:pt>
                <c:pt idx="46">
                  <c:v>48.010860518353098</c:v>
                </c:pt>
                <c:pt idx="47">
                  <c:v>47.992031705475213</c:v>
                </c:pt>
                <c:pt idx="48">
                  <c:v>48.003525304550628</c:v>
                </c:pt>
                <c:pt idx="49">
                  <c:v>47.992432605390007</c:v>
                </c:pt>
                <c:pt idx="50">
                  <c:v>47.989772237263594</c:v>
                </c:pt>
                <c:pt idx="51">
                  <c:v>48.003154810575445</c:v>
                </c:pt>
                <c:pt idx="52">
                  <c:v>48.005618819201459</c:v>
                </c:pt>
                <c:pt idx="53">
                  <c:v>48.000867160487509</c:v>
                </c:pt>
                <c:pt idx="54">
                  <c:v>47.961495271839595</c:v>
                </c:pt>
                <c:pt idx="55">
                  <c:v>47.929907527334194</c:v>
                </c:pt>
                <c:pt idx="56">
                  <c:v>47.933553294927563</c:v>
                </c:pt>
                <c:pt idx="57">
                  <c:v>47.942253968418015</c:v>
                </c:pt>
                <c:pt idx="58">
                  <c:v>47.939278746776012</c:v>
                </c:pt>
                <c:pt idx="59">
                  <c:v>47.936083109732337</c:v>
                </c:pt>
                <c:pt idx="60">
                  <c:v>47.935932511746849</c:v>
                </c:pt>
                <c:pt idx="61">
                  <c:v>47.95773840546817</c:v>
                </c:pt>
                <c:pt idx="62">
                  <c:v>47.945750296092761</c:v>
                </c:pt>
                <c:pt idx="63">
                  <c:v>47.960872602341595</c:v>
                </c:pt>
                <c:pt idx="64">
                  <c:v>47.949938772533351</c:v>
                </c:pt>
                <c:pt idx="65">
                  <c:v>47.942761946156011</c:v>
                </c:pt>
                <c:pt idx="66">
                  <c:v>47.965895919671013</c:v>
                </c:pt>
                <c:pt idx="67">
                  <c:v>47.993357294946392</c:v>
                </c:pt>
                <c:pt idx="68">
                  <c:v>48.002021761222835</c:v>
                </c:pt>
                <c:pt idx="69">
                  <c:v>47.994042305979363</c:v>
                </c:pt>
                <c:pt idx="70">
                  <c:v>48.005440999186177</c:v>
                </c:pt>
                <c:pt idx="71">
                  <c:v>47.993835510938403</c:v>
                </c:pt>
                <c:pt idx="72">
                  <c:v>47.987616192442118</c:v>
                </c:pt>
                <c:pt idx="73">
                  <c:v>47.994932073884598</c:v>
                </c:pt>
                <c:pt idx="74">
                  <c:v>47.982676350162244</c:v>
                </c:pt>
                <c:pt idx="75">
                  <c:v>47.98881009813622</c:v>
                </c:pt>
                <c:pt idx="76">
                  <c:v>48.180857337341997</c:v>
                </c:pt>
                <c:pt idx="77">
                  <c:v>50.707463856575863</c:v>
                </c:pt>
                <c:pt idx="78">
                  <c:v>57.635479334742882</c:v>
                </c:pt>
                <c:pt idx="79">
                  <c:v>68.60017768041206</c:v>
                </c:pt>
                <c:pt idx="80">
                  <c:v>70.354143033965414</c:v>
                </c:pt>
                <c:pt idx="81">
                  <c:v>62.672475983988093</c:v>
                </c:pt>
                <c:pt idx="82">
                  <c:v>61.923881306458831</c:v>
                </c:pt>
                <c:pt idx="83">
                  <c:v>60.658493914861111</c:v>
                </c:pt>
                <c:pt idx="84">
                  <c:v>59.351190095440217</c:v>
                </c:pt>
                <c:pt idx="85">
                  <c:v>59.116545435176903</c:v>
                </c:pt>
                <c:pt idx="86">
                  <c:v>59.230414135089319</c:v>
                </c:pt>
                <c:pt idx="87">
                  <c:v>59.381895039103071</c:v>
                </c:pt>
                <c:pt idx="88">
                  <c:v>66.300467852494222</c:v>
                </c:pt>
                <c:pt idx="89">
                  <c:v>61.053986252257744</c:v>
                </c:pt>
                <c:pt idx="90">
                  <c:v>60.462282488446057</c:v>
                </c:pt>
                <c:pt idx="91">
                  <c:v>60.382890442736944</c:v>
                </c:pt>
                <c:pt idx="92">
                  <c:v>60.535981141876341</c:v>
                </c:pt>
                <c:pt idx="93">
                  <c:v>60.549658752308879</c:v>
                </c:pt>
                <c:pt idx="94">
                  <c:v>59.650168266316044</c:v>
                </c:pt>
                <c:pt idx="95">
                  <c:v>58.917440346507156</c:v>
                </c:pt>
                <c:pt idx="96">
                  <c:v>58.720199973507263</c:v>
                </c:pt>
                <c:pt idx="97">
                  <c:v>58.988018780978464</c:v>
                </c:pt>
                <c:pt idx="98">
                  <c:v>62.621214898731388</c:v>
                </c:pt>
                <c:pt idx="99">
                  <c:v>60.909548752492846</c:v>
                </c:pt>
                <c:pt idx="100">
                  <c:v>60.611759023945993</c:v>
                </c:pt>
                <c:pt idx="101">
                  <c:v>60.629186303475663</c:v>
                </c:pt>
                <c:pt idx="102">
                  <c:v>60.507426974983275</c:v>
                </c:pt>
                <c:pt idx="103">
                  <c:v>60.420775327864263</c:v>
                </c:pt>
                <c:pt idx="104">
                  <c:v>60.344733899751404</c:v>
                </c:pt>
                <c:pt idx="105">
                  <c:v>60.107803768003244</c:v>
                </c:pt>
                <c:pt idx="106">
                  <c:v>59.906565121900201</c:v>
                </c:pt>
                <c:pt idx="107">
                  <c:v>59.901846688895994</c:v>
                </c:pt>
                <c:pt idx="108">
                  <c:v>59.947242351899995</c:v>
                </c:pt>
                <c:pt idx="109">
                  <c:v>59.97474472000804</c:v>
                </c:pt>
                <c:pt idx="110">
                  <c:v>59.973532352477363</c:v>
                </c:pt>
                <c:pt idx="111">
                  <c:v>59.993447214437204</c:v>
                </c:pt>
                <c:pt idx="112">
                  <c:v>59.967313565128215</c:v>
                </c:pt>
                <c:pt idx="113">
                  <c:v>59.941613249002444</c:v>
                </c:pt>
                <c:pt idx="114">
                  <c:v>59.926991586841275</c:v>
                </c:pt>
                <c:pt idx="115">
                  <c:v>59.846345641006849</c:v>
                </c:pt>
                <c:pt idx="116">
                  <c:v>59.890013164874162</c:v>
                </c:pt>
                <c:pt idx="117">
                  <c:v>59.938254766702194</c:v>
                </c:pt>
                <c:pt idx="118">
                  <c:v>59.966574101794244</c:v>
                </c:pt>
                <c:pt idx="119">
                  <c:v>59.9806549010965</c:v>
                </c:pt>
                <c:pt idx="120">
                  <c:v>60.030456930011383</c:v>
                </c:pt>
                <c:pt idx="121">
                  <c:v>60.000805873715997</c:v>
                </c:pt>
                <c:pt idx="122">
                  <c:v>59.941645221102995</c:v>
                </c:pt>
                <c:pt idx="123">
                  <c:v>59.956646134937444</c:v>
                </c:pt>
                <c:pt idx="124">
                  <c:v>59.975462912089213</c:v>
                </c:pt>
                <c:pt idx="125">
                  <c:v>59.967010917503309</c:v>
                </c:pt>
                <c:pt idx="126">
                  <c:v>59.964955123024431</c:v>
                </c:pt>
                <c:pt idx="127">
                  <c:v>59.98354022570998</c:v>
                </c:pt>
                <c:pt idx="128">
                  <c:v>59.952151061687843</c:v>
                </c:pt>
                <c:pt idx="129">
                  <c:v>59.894411794865199</c:v>
                </c:pt>
                <c:pt idx="130">
                  <c:v>59.906107278258574</c:v>
                </c:pt>
                <c:pt idx="131">
                  <c:v>59.902854104795765</c:v>
                </c:pt>
                <c:pt idx="132">
                  <c:v>59.899861383217441</c:v>
                </c:pt>
                <c:pt idx="133">
                  <c:v>59.931203291333944</c:v>
                </c:pt>
                <c:pt idx="134">
                  <c:v>59.965610802598512</c:v>
                </c:pt>
                <c:pt idx="135">
                  <c:v>59.964922472021968</c:v>
                </c:pt>
                <c:pt idx="136">
                  <c:v>59.967544322039011</c:v>
                </c:pt>
                <c:pt idx="137">
                  <c:v>59.999985191663974</c:v>
                </c:pt>
                <c:pt idx="138">
                  <c:v>59.971641798956995</c:v>
                </c:pt>
                <c:pt idx="139">
                  <c:v>59.920042627688005</c:v>
                </c:pt>
                <c:pt idx="140">
                  <c:v>59.973548053931026</c:v>
                </c:pt>
                <c:pt idx="141">
                  <c:v>59.958751066405185</c:v>
                </c:pt>
                <c:pt idx="142">
                  <c:v>59.943171376107919</c:v>
                </c:pt>
                <c:pt idx="143">
                  <c:v>59.958181459075796</c:v>
                </c:pt>
                <c:pt idx="144">
                  <c:v>60.016562830908263</c:v>
                </c:pt>
                <c:pt idx="145">
                  <c:v>59.974820914851605</c:v>
                </c:pt>
                <c:pt idx="146">
                  <c:v>59.975081227189115</c:v>
                </c:pt>
                <c:pt idx="147">
                  <c:v>59.986458203858355</c:v>
                </c:pt>
                <c:pt idx="148">
                  <c:v>60.009309442642042</c:v>
                </c:pt>
                <c:pt idx="149">
                  <c:v>59.993675972380011</c:v>
                </c:pt>
                <c:pt idx="150">
                  <c:v>60.003541071169394</c:v>
                </c:pt>
                <c:pt idx="151">
                  <c:v>59.992843935655912</c:v>
                </c:pt>
                <c:pt idx="152">
                  <c:v>59.963962356001616</c:v>
                </c:pt>
                <c:pt idx="153">
                  <c:v>59.979726971122474</c:v>
                </c:pt>
                <c:pt idx="154">
                  <c:v>60.01284234081001</c:v>
                </c:pt>
                <c:pt idx="155">
                  <c:v>60.006591903866394</c:v>
                </c:pt>
                <c:pt idx="156">
                  <c:v>60.019356422301058</c:v>
                </c:pt>
                <c:pt idx="157">
                  <c:v>60.037544541516944</c:v>
                </c:pt>
                <c:pt idx="158">
                  <c:v>60.050574855025076</c:v>
                </c:pt>
                <c:pt idx="159">
                  <c:v>60.035131742168637</c:v>
                </c:pt>
                <c:pt idx="160">
                  <c:v>60.040262553985997</c:v>
                </c:pt>
                <c:pt idx="161">
                  <c:v>60.068242098525424</c:v>
                </c:pt>
                <c:pt idx="162">
                  <c:v>60.043366931895306</c:v>
                </c:pt>
                <c:pt idx="163">
                  <c:v>60.045218762213594</c:v>
                </c:pt>
                <c:pt idx="164">
                  <c:v>60.049556685909252</c:v>
                </c:pt>
                <c:pt idx="165">
                  <c:v>60.056994437482757</c:v>
                </c:pt>
                <c:pt idx="166">
                  <c:v>60.065745359278488</c:v>
                </c:pt>
                <c:pt idx="167">
                  <c:v>60.062496320422312</c:v>
                </c:pt>
                <c:pt idx="168">
                  <c:v>60.116315287048401</c:v>
                </c:pt>
                <c:pt idx="169">
                  <c:v>60.15374576736999</c:v>
                </c:pt>
                <c:pt idx="170">
                  <c:v>60.176656219836829</c:v>
                </c:pt>
                <c:pt idx="171">
                  <c:v>60.18693046619078</c:v>
                </c:pt>
                <c:pt idx="172">
                  <c:v>60.17187483380949</c:v>
                </c:pt>
                <c:pt idx="173">
                  <c:v>60.152808080947445</c:v>
                </c:pt>
                <c:pt idx="174">
                  <c:v>60.131204896437723</c:v>
                </c:pt>
                <c:pt idx="175">
                  <c:v>60.147162301830477</c:v>
                </c:pt>
                <c:pt idx="176">
                  <c:v>60.165381993610474</c:v>
                </c:pt>
                <c:pt idx="177">
                  <c:v>60.141882565889127</c:v>
                </c:pt>
                <c:pt idx="178">
                  <c:v>60.127827902058179</c:v>
                </c:pt>
                <c:pt idx="179">
                  <c:v>60.083450814184381</c:v>
                </c:pt>
                <c:pt idx="180">
                  <c:v>60.010900462681235</c:v>
                </c:pt>
                <c:pt idx="181">
                  <c:v>59.975335677513861</c:v>
                </c:pt>
                <c:pt idx="182">
                  <c:v>59.988740668788495</c:v>
                </c:pt>
                <c:pt idx="183">
                  <c:v>59.996573346474548</c:v>
                </c:pt>
                <c:pt idx="184">
                  <c:v>60.009641582593133</c:v>
                </c:pt>
                <c:pt idx="185">
                  <c:v>60.026209747132732</c:v>
                </c:pt>
                <c:pt idx="186">
                  <c:v>60.055777227826454</c:v>
                </c:pt>
                <c:pt idx="187">
                  <c:v>60.048669338932008</c:v>
                </c:pt>
                <c:pt idx="188">
                  <c:v>60.063961460216646</c:v>
                </c:pt>
                <c:pt idx="189">
                  <c:v>60.052221998501373</c:v>
                </c:pt>
                <c:pt idx="190">
                  <c:v>60.034087151996417</c:v>
                </c:pt>
                <c:pt idx="191">
                  <c:v>59.991951872706395</c:v>
                </c:pt>
                <c:pt idx="192">
                  <c:v>60.010940714082444</c:v>
                </c:pt>
                <c:pt idx="193">
                  <c:v>60.016468661825975</c:v>
                </c:pt>
                <c:pt idx="194">
                  <c:v>60.014215508637221</c:v>
                </c:pt>
                <c:pt idx="195">
                  <c:v>59.980829533490308</c:v>
                </c:pt>
                <c:pt idx="196">
                  <c:v>59.960113553355576</c:v>
                </c:pt>
                <c:pt idx="197">
                  <c:v>59.941640860258104</c:v>
                </c:pt>
                <c:pt idx="198">
                  <c:v>59.941960188369926</c:v>
                </c:pt>
                <c:pt idx="199">
                  <c:v>59.967671372677344</c:v>
                </c:pt>
                <c:pt idx="200">
                  <c:v>63.278309683826009</c:v>
                </c:pt>
                <c:pt idx="201">
                  <c:v>79.552642749648939</c:v>
                </c:pt>
                <c:pt idx="202">
                  <c:v>82.090361318421557</c:v>
                </c:pt>
                <c:pt idx="203">
                  <c:v>84.477205596884048</c:v>
                </c:pt>
                <c:pt idx="204">
                  <c:v>85.516215201094894</c:v>
                </c:pt>
                <c:pt idx="205">
                  <c:v>83.395090174422194</c:v>
                </c:pt>
                <c:pt idx="206">
                  <c:v>82.516256701303448</c:v>
                </c:pt>
                <c:pt idx="207">
                  <c:v>81.747184932033917</c:v>
                </c:pt>
                <c:pt idx="208">
                  <c:v>81.482313180151479</c:v>
                </c:pt>
                <c:pt idx="209">
                  <c:v>81.187658658593989</c:v>
                </c:pt>
                <c:pt idx="210">
                  <c:v>81.059106043642331</c:v>
                </c:pt>
                <c:pt idx="211">
                  <c:v>80.787613154143031</c:v>
                </c:pt>
                <c:pt idx="212">
                  <c:v>80.550565136935788</c:v>
                </c:pt>
                <c:pt idx="213">
                  <c:v>80.533021990071433</c:v>
                </c:pt>
                <c:pt idx="214">
                  <c:v>80.439728454561788</c:v>
                </c:pt>
                <c:pt idx="215">
                  <c:v>80.278328456612826</c:v>
                </c:pt>
                <c:pt idx="216">
                  <c:v>80.073665805461388</c:v>
                </c:pt>
                <c:pt idx="217">
                  <c:v>80.078569715053689</c:v>
                </c:pt>
                <c:pt idx="218">
                  <c:v>80.091216693538797</c:v>
                </c:pt>
                <c:pt idx="219">
                  <c:v>80.175939437370815</c:v>
                </c:pt>
                <c:pt idx="220">
                  <c:v>80.233823219241827</c:v>
                </c:pt>
                <c:pt idx="221">
                  <c:v>80.201930267325892</c:v>
                </c:pt>
                <c:pt idx="222">
                  <c:v>80.252634926126788</c:v>
                </c:pt>
                <c:pt idx="223">
                  <c:v>80.202418427241028</c:v>
                </c:pt>
                <c:pt idx="224">
                  <c:v>80.227176102512658</c:v>
                </c:pt>
                <c:pt idx="225">
                  <c:v>80.209731291031389</c:v>
                </c:pt>
                <c:pt idx="226">
                  <c:v>80.279080392475308</c:v>
                </c:pt>
                <c:pt idx="227">
                  <c:v>80.355611263450314</c:v>
                </c:pt>
                <c:pt idx="228">
                  <c:v>80.272641303824287</c:v>
                </c:pt>
                <c:pt idx="229">
                  <c:v>80.356674642898881</c:v>
                </c:pt>
                <c:pt idx="230">
                  <c:v>80.380590947976913</c:v>
                </c:pt>
                <c:pt idx="231">
                  <c:v>80.376573603748071</c:v>
                </c:pt>
                <c:pt idx="232">
                  <c:v>80.351457401744582</c:v>
                </c:pt>
                <c:pt idx="233">
                  <c:v>80.434244479674931</c:v>
                </c:pt>
                <c:pt idx="234">
                  <c:v>80.436893275622026</c:v>
                </c:pt>
                <c:pt idx="235">
                  <c:v>80.380259082634552</c:v>
                </c:pt>
                <c:pt idx="236">
                  <c:v>80.385373575941458</c:v>
                </c:pt>
                <c:pt idx="237">
                  <c:v>80.361171838850638</c:v>
                </c:pt>
                <c:pt idx="238">
                  <c:v>80.362802544275752</c:v>
                </c:pt>
                <c:pt idx="239">
                  <c:v>80.385306655746518</c:v>
                </c:pt>
                <c:pt idx="240">
                  <c:v>80.424654836959178</c:v>
                </c:pt>
                <c:pt idx="241">
                  <c:v>80.398729590872861</c:v>
                </c:pt>
                <c:pt idx="242">
                  <c:v>80.347926272269902</c:v>
                </c:pt>
                <c:pt idx="243">
                  <c:v>80.419514382816885</c:v>
                </c:pt>
                <c:pt idx="244">
                  <c:v>80.424309602371096</c:v>
                </c:pt>
                <c:pt idx="245">
                  <c:v>80.427031423938928</c:v>
                </c:pt>
                <c:pt idx="246">
                  <c:v>80.394202269374546</c:v>
                </c:pt>
                <c:pt idx="247">
                  <c:v>80.356968031379282</c:v>
                </c:pt>
                <c:pt idx="248">
                  <c:v>80.387447908488568</c:v>
                </c:pt>
                <c:pt idx="249">
                  <c:v>80.342222521081354</c:v>
                </c:pt>
                <c:pt idx="250">
                  <c:v>80.376072685552813</c:v>
                </c:pt>
                <c:pt idx="251">
                  <c:v>80.446920138903337</c:v>
                </c:pt>
                <c:pt idx="252">
                  <c:v>80.41457509753586</c:v>
                </c:pt>
                <c:pt idx="253">
                  <c:v>80.468250362651759</c:v>
                </c:pt>
                <c:pt idx="254">
                  <c:v>80.486097447076162</c:v>
                </c:pt>
                <c:pt idx="255">
                  <c:v>80.430153804023035</c:v>
                </c:pt>
                <c:pt idx="256">
                  <c:v>80.474072341085289</c:v>
                </c:pt>
                <c:pt idx="257">
                  <c:v>80.425899024572175</c:v>
                </c:pt>
                <c:pt idx="258">
                  <c:v>80.415441701617496</c:v>
                </c:pt>
                <c:pt idx="259">
                  <c:v>80.483037192615058</c:v>
                </c:pt>
                <c:pt idx="260">
                  <c:v>80.457109468349699</c:v>
                </c:pt>
                <c:pt idx="261">
                  <c:v>80.364351120308982</c:v>
                </c:pt>
                <c:pt idx="262">
                  <c:v>80.344252020857397</c:v>
                </c:pt>
                <c:pt idx="263">
                  <c:v>80.294782026693298</c:v>
                </c:pt>
                <c:pt idx="264">
                  <c:v>80.3355043175887</c:v>
                </c:pt>
                <c:pt idx="265">
                  <c:v>80.346234417643572</c:v>
                </c:pt>
                <c:pt idx="266">
                  <c:v>80.464470920761542</c:v>
                </c:pt>
                <c:pt idx="267">
                  <c:v>80.430521835894112</c:v>
                </c:pt>
                <c:pt idx="268">
                  <c:v>80.438023799014744</c:v>
                </c:pt>
                <c:pt idx="269">
                  <c:v>80.525556231774019</c:v>
                </c:pt>
                <c:pt idx="270">
                  <c:v>80.477443262787716</c:v>
                </c:pt>
                <c:pt idx="271">
                  <c:v>80.445845738803811</c:v>
                </c:pt>
                <c:pt idx="272">
                  <c:v>80.454220030278861</c:v>
                </c:pt>
                <c:pt idx="273">
                  <c:v>80.441384686762987</c:v>
                </c:pt>
                <c:pt idx="274">
                  <c:v>80.505777036430842</c:v>
                </c:pt>
                <c:pt idx="275">
                  <c:v>80.492010646788373</c:v>
                </c:pt>
                <c:pt idx="276">
                  <c:v>80.449748509306076</c:v>
                </c:pt>
                <c:pt idx="277">
                  <c:v>80.431252167549829</c:v>
                </c:pt>
                <c:pt idx="278">
                  <c:v>80.437180744289563</c:v>
                </c:pt>
                <c:pt idx="279">
                  <c:v>80.467143183641127</c:v>
                </c:pt>
                <c:pt idx="280">
                  <c:v>80.492243657130899</c:v>
                </c:pt>
                <c:pt idx="281">
                  <c:v>80.506319713618979</c:v>
                </c:pt>
                <c:pt idx="282">
                  <c:v>80.54007743604987</c:v>
                </c:pt>
                <c:pt idx="283">
                  <c:v>80.515908872405419</c:v>
                </c:pt>
                <c:pt idx="284">
                  <c:v>80.514933100484058</c:v>
                </c:pt>
                <c:pt idx="285">
                  <c:v>80.450761774064389</c:v>
                </c:pt>
                <c:pt idx="286">
                  <c:v>80.476025292731052</c:v>
                </c:pt>
                <c:pt idx="287">
                  <c:v>80.464577969036327</c:v>
                </c:pt>
                <c:pt idx="288">
                  <c:v>80.519847398043382</c:v>
                </c:pt>
                <c:pt idx="289">
                  <c:v>80.488690996543269</c:v>
                </c:pt>
                <c:pt idx="290">
                  <c:v>80.477592742838851</c:v>
                </c:pt>
                <c:pt idx="291">
                  <c:v>80.515079143949109</c:v>
                </c:pt>
                <c:pt idx="292">
                  <c:v>80.517151255263826</c:v>
                </c:pt>
                <c:pt idx="293">
                  <c:v>80.543716504650789</c:v>
                </c:pt>
                <c:pt idx="294">
                  <c:v>80.591630070162665</c:v>
                </c:pt>
                <c:pt idx="295">
                  <c:v>80.580350934554303</c:v>
                </c:pt>
                <c:pt idx="296">
                  <c:v>80.584455063416982</c:v>
                </c:pt>
                <c:pt idx="297">
                  <c:v>80.482897830429152</c:v>
                </c:pt>
                <c:pt idx="298">
                  <c:v>80.476270542798488</c:v>
                </c:pt>
                <c:pt idx="299">
                  <c:v>80.521961977207127</c:v>
                </c:pt>
                <c:pt idx="300">
                  <c:v>80.587943056292943</c:v>
                </c:pt>
                <c:pt idx="301">
                  <c:v>80.635368370703745</c:v>
                </c:pt>
                <c:pt idx="302">
                  <c:v>80.521358263058858</c:v>
                </c:pt>
                <c:pt idx="303">
                  <c:v>80.562321944532272</c:v>
                </c:pt>
                <c:pt idx="304">
                  <c:v>80.585812381738819</c:v>
                </c:pt>
                <c:pt idx="305">
                  <c:v>80.580680117908798</c:v>
                </c:pt>
                <c:pt idx="306">
                  <c:v>80.590864214873903</c:v>
                </c:pt>
                <c:pt idx="307">
                  <c:v>80.513434198073639</c:v>
                </c:pt>
                <c:pt idx="308">
                  <c:v>80.502712111845199</c:v>
                </c:pt>
                <c:pt idx="309">
                  <c:v>80.497452506604589</c:v>
                </c:pt>
                <c:pt idx="310">
                  <c:v>80.444877217960908</c:v>
                </c:pt>
                <c:pt idx="311">
                  <c:v>80.485097662009778</c:v>
                </c:pt>
                <c:pt idx="312">
                  <c:v>80.411301968808246</c:v>
                </c:pt>
                <c:pt idx="313">
                  <c:v>80.475015162708843</c:v>
                </c:pt>
                <c:pt idx="314">
                  <c:v>80.377601689425575</c:v>
                </c:pt>
                <c:pt idx="315">
                  <c:v>80.319620951636395</c:v>
                </c:pt>
                <c:pt idx="316">
                  <c:v>80.330242718082289</c:v>
                </c:pt>
                <c:pt idx="317">
                  <c:v>80.366760067744579</c:v>
                </c:pt>
                <c:pt idx="318">
                  <c:v>80.367853777394643</c:v>
                </c:pt>
                <c:pt idx="319">
                  <c:v>80.313308627417143</c:v>
                </c:pt>
                <c:pt idx="320">
                  <c:v>80.296032134149215</c:v>
                </c:pt>
                <c:pt idx="321">
                  <c:v>80.353589896579948</c:v>
                </c:pt>
                <c:pt idx="322">
                  <c:v>80.365316808643158</c:v>
                </c:pt>
                <c:pt idx="323">
                  <c:v>80.481351473278593</c:v>
                </c:pt>
                <c:pt idx="324">
                  <c:v>80.505651143061158</c:v>
                </c:pt>
                <c:pt idx="325">
                  <c:v>80.521348631438286</c:v>
                </c:pt>
                <c:pt idx="326">
                  <c:v>80.513388073683828</c:v>
                </c:pt>
                <c:pt idx="327">
                  <c:v>80.472605156355371</c:v>
                </c:pt>
                <c:pt idx="328">
                  <c:v>80.524428053697719</c:v>
                </c:pt>
                <c:pt idx="329">
                  <c:v>80.464532161030874</c:v>
                </c:pt>
                <c:pt idx="330">
                  <c:v>80.442492805604758</c:v>
                </c:pt>
                <c:pt idx="331">
                  <c:v>80.426847634339282</c:v>
                </c:pt>
                <c:pt idx="332">
                  <c:v>80.391341632933589</c:v>
                </c:pt>
                <c:pt idx="333">
                  <c:v>80.533719815198452</c:v>
                </c:pt>
                <c:pt idx="334">
                  <c:v>80.489513341635927</c:v>
                </c:pt>
                <c:pt idx="335">
                  <c:v>80.436226643824227</c:v>
                </c:pt>
                <c:pt idx="336">
                  <c:v>80.440925250306705</c:v>
                </c:pt>
                <c:pt idx="337">
                  <c:v>80.486955270128405</c:v>
                </c:pt>
                <c:pt idx="338">
                  <c:v>80.783771992414358</c:v>
                </c:pt>
                <c:pt idx="339">
                  <c:v>88.078488901698435</c:v>
                </c:pt>
                <c:pt idx="340">
                  <c:v>90.931731815611258</c:v>
                </c:pt>
                <c:pt idx="341">
                  <c:v>92.373053682724048</c:v>
                </c:pt>
                <c:pt idx="342">
                  <c:v>93.709937194242187</c:v>
                </c:pt>
                <c:pt idx="343">
                  <c:v>93.711990421904488</c:v>
                </c:pt>
                <c:pt idx="344">
                  <c:v>93.301733746831758</c:v>
                </c:pt>
                <c:pt idx="345">
                  <c:v>92.611524425450227</c:v>
                </c:pt>
                <c:pt idx="346">
                  <c:v>92.382359972930658</c:v>
                </c:pt>
                <c:pt idx="347">
                  <c:v>92.139033934685742</c:v>
                </c:pt>
                <c:pt idx="348">
                  <c:v>91.47700910893451</c:v>
                </c:pt>
                <c:pt idx="349">
                  <c:v>91.410561443283527</c:v>
                </c:pt>
                <c:pt idx="350">
                  <c:v>90.91191647320926</c:v>
                </c:pt>
                <c:pt idx="351">
                  <c:v>90.981470293782749</c:v>
                </c:pt>
                <c:pt idx="352">
                  <c:v>90.804995909816327</c:v>
                </c:pt>
                <c:pt idx="353">
                  <c:v>90.514305858461114</c:v>
                </c:pt>
                <c:pt idx="354">
                  <c:v>90.455073156747858</c:v>
                </c:pt>
                <c:pt idx="355">
                  <c:v>90.450547596578858</c:v>
                </c:pt>
                <c:pt idx="356">
                  <c:v>90.433231842259858</c:v>
                </c:pt>
                <c:pt idx="357">
                  <c:v>90.378385330267903</c:v>
                </c:pt>
                <c:pt idx="358">
                  <c:v>90.198026709283553</c:v>
                </c:pt>
                <c:pt idx="359">
                  <c:v>90.204196390677993</c:v>
                </c:pt>
                <c:pt idx="360">
                  <c:v>90.269099201139994</c:v>
                </c:pt>
                <c:pt idx="361">
                  <c:v>90.140822611255203</c:v>
                </c:pt>
                <c:pt idx="362">
                  <c:v>90.230696437230392</c:v>
                </c:pt>
                <c:pt idx="363">
                  <c:v>90.227987106279855</c:v>
                </c:pt>
                <c:pt idx="364">
                  <c:v>90.18633752528244</c:v>
                </c:pt>
                <c:pt idx="365">
                  <c:v>90.260709886474558</c:v>
                </c:pt>
                <c:pt idx="366">
                  <c:v>90.219591642240843</c:v>
                </c:pt>
                <c:pt idx="367">
                  <c:v>90.218800358573958</c:v>
                </c:pt>
                <c:pt idx="368">
                  <c:v>90.246483654461969</c:v>
                </c:pt>
                <c:pt idx="369">
                  <c:v>90.265933795186612</c:v>
                </c:pt>
                <c:pt idx="370">
                  <c:v>90.326504902709658</c:v>
                </c:pt>
                <c:pt idx="371">
                  <c:v>90.257057267975327</c:v>
                </c:pt>
                <c:pt idx="372">
                  <c:v>90.259043447281087</c:v>
                </c:pt>
                <c:pt idx="373">
                  <c:v>90.158817055668138</c:v>
                </c:pt>
                <c:pt idx="374">
                  <c:v>90.106080887019289</c:v>
                </c:pt>
                <c:pt idx="375">
                  <c:v>90.123036442345509</c:v>
                </c:pt>
                <c:pt idx="376">
                  <c:v>90.143678245201002</c:v>
                </c:pt>
                <c:pt idx="377">
                  <c:v>90.3035601196827</c:v>
                </c:pt>
                <c:pt idx="378">
                  <c:v>90.177648233753729</c:v>
                </c:pt>
                <c:pt idx="379">
                  <c:v>90.232636067741652</c:v>
                </c:pt>
                <c:pt idx="380">
                  <c:v>90.287147338457558</c:v>
                </c:pt>
                <c:pt idx="381">
                  <c:v>90.182509134319758</c:v>
                </c:pt>
                <c:pt idx="382">
                  <c:v>90.289446783408678</c:v>
                </c:pt>
                <c:pt idx="383">
                  <c:v>90.232050069676873</c:v>
                </c:pt>
                <c:pt idx="384">
                  <c:v>90.265548991064151</c:v>
                </c:pt>
                <c:pt idx="385">
                  <c:v>90.291383998811696</c:v>
                </c:pt>
                <c:pt idx="386">
                  <c:v>90.202037797110918</c:v>
                </c:pt>
                <c:pt idx="387">
                  <c:v>90.282181195785725</c:v>
                </c:pt>
                <c:pt idx="388">
                  <c:v>90.224197238014639</c:v>
                </c:pt>
                <c:pt idx="389">
                  <c:v>90.308246972779386</c:v>
                </c:pt>
                <c:pt idx="390">
                  <c:v>90.229355872042618</c:v>
                </c:pt>
                <c:pt idx="391">
                  <c:v>90.280342840849599</c:v>
                </c:pt>
                <c:pt idx="392">
                  <c:v>90.249842785371527</c:v>
                </c:pt>
                <c:pt idx="393">
                  <c:v>90.339242584517677</c:v>
                </c:pt>
                <c:pt idx="394">
                  <c:v>90.248940364629348</c:v>
                </c:pt>
                <c:pt idx="395">
                  <c:v>90.231028177685758</c:v>
                </c:pt>
                <c:pt idx="396">
                  <c:v>90.289582480180613</c:v>
                </c:pt>
                <c:pt idx="397">
                  <c:v>90.33516012388084</c:v>
                </c:pt>
                <c:pt idx="398">
                  <c:v>90.252714814954658</c:v>
                </c:pt>
                <c:pt idx="399">
                  <c:v>90.37708866521686</c:v>
                </c:pt>
                <c:pt idx="400">
                  <c:v>90.396303442937636</c:v>
                </c:pt>
                <c:pt idx="401">
                  <c:v>90.36908418163317</c:v>
                </c:pt>
                <c:pt idx="402">
                  <c:v>90.382558202737869</c:v>
                </c:pt>
                <c:pt idx="403">
                  <c:v>90.300304255568449</c:v>
                </c:pt>
                <c:pt idx="404">
                  <c:v>90.473871942878418</c:v>
                </c:pt>
                <c:pt idx="405">
                  <c:v>90.44021507983841</c:v>
                </c:pt>
                <c:pt idx="406">
                  <c:v>90.412521264259567</c:v>
                </c:pt>
                <c:pt idx="407">
                  <c:v>90.301314837135379</c:v>
                </c:pt>
                <c:pt idx="408">
                  <c:v>90.403267475606796</c:v>
                </c:pt>
                <c:pt idx="409">
                  <c:v>90.511531112573635</c:v>
                </c:pt>
                <c:pt idx="410">
                  <c:v>90.374165078596278</c:v>
                </c:pt>
                <c:pt idx="411">
                  <c:v>90.449456533332565</c:v>
                </c:pt>
                <c:pt idx="412">
                  <c:v>90.435411764853782</c:v>
                </c:pt>
                <c:pt idx="413">
                  <c:v>90.501548456605988</c:v>
                </c:pt>
                <c:pt idx="414">
                  <c:v>90.435233218983782</c:v>
                </c:pt>
                <c:pt idx="415">
                  <c:v>90.364542148131449</c:v>
                </c:pt>
                <c:pt idx="416">
                  <c:v>90.401628090994961</c:v>
                </c:pt>
                <c:pt idx="417">
                  <c:v>90.404176938594858</c:v>
                </c:pt>
                <c:pt idx="418">
                  <c:v>90.528071943917141</c:v>
                </c:pt>
                <c:pt idx="419">
                  <c:v>90.484021876279542</c:v>
                </c:pt>
                <c:pt idx="420">
                  <c:v>90.460625520809927</c:v>
                </c:pt>
                <c:pt idx="421">
                  <c:v>90.488753568150244</c:v>
                </c:pt>
                <c:pt idx="422">
                  <c:v>90.486651211469109</c:v>
                </c:pt>
                <c:pt idx="423">
                  <c:v>90.518563300537892</c:v>
                </c:pt>
                <c:pt idx="424">
                  <c:v>90.446271231313375</c:v>
                </c:pt>
                <c:pt idx="425">
                  <c:v>90.485974542422795</c:v>
                </c:pt>
                <c:pt idx="426">
                  <c:v>90.259474748601718</c:v>
                </c:pt>
                <c:pt idx="427">
                  <c:v>90.481573584030627</c:v>
                </c:pt>
                <c:pt idx="428">
                  <c:v>90.438058269611702</c:v>
                </c:pt>
                <c:pt idx="429">
                  <c:v>90.477196102757958</c:v>
                </c:pt>
                <c:pt idx="430">
                  <c:v>90.416815614884783</c:v>
                </c:pt>
                <c:pt idx="431">
                  <c:v>90.51134775109216</c:v>
                </c:pt>
                <c:pt idx="432">
                  <c:v>90.487191200426878</c:v>
                </c:pt>
                <c:pt idx="433">
                  <c:v>90.407839498114328</c:v>
                </c:pt>
                <c:pt idx="434">
                  <c:v>90.547402308857684</c:v>
                </c:pt>
                <c:pt idx="435">
                  <c:v>90.372485794972349</c:v>
                </c:pt>
                <c:pt idx="436">
                  <c:v>90.44520618269614</c:v>
                </c:pt>
                <c:pt idx="437">
                  <c:v>90.436550750326063</c:v>
                </c:pt>
                <c:pt idx="438">
                  <c:v>90.471715408308327</c:v>
                </c:pt>
                <c:pt idx="439">
                  <c:v>90.502814471691408</c:v>
                </c:pt>
                <c:pt idx="440">
                  <c:v>90.528744983161488</c:v>
                </c:pt>
                <c:pt idx="441">
                  <c:v>90.540666719846257</c:v>
                </c:pt>
                <c:pt idx="442">
                  <c:v>90.459279881978205</c:v>
                </c:pt>
                <c:pt idx="443">
                  <c:v>90.54432020350464</c:v>
                </c:pt>
                <c:pt idx="444">
                  <c:v>90.443164402787986</c:v>
                </c:pt>
                <c:pt idx="445">
                  <c:v>90.518839483384838</c:v>
                </c:pt>
                <c:pt idx="446">
                  <c:v>90.516082968614953</c:v>
                </c:pt>
                <c:pt idx="447">
                  <c:v>90.431400914615097</c:v>
                </c:pt>
                <c:pt idx="448">
                  <c:v>90.516593679806348</c:v>
                </c:pt>
                <c:pt idx="449">
                  <c:v>90.507139766675266</c:v>
                </c:pt>
                <c:pt idx="450">
                  <c:v>90.538003071859478</c:v>
                </c:pt>
                <c:pt idx="451">
                  <c:v>90.500448842173043</c:v>
                </c:pt>
                <c:pt idx="452">
                  <c:v>90.567469043248039</c:v>
                </c:pt>
                <c:pt idx="453">
                  <c:v>90.491187164661</c:v>
                </c:pt>
                <c:pt idx="454">
                  <c:v>90.499056008648907</c:v>
                </c:pt>
                <c:pt idx="455">
                  <c:v>90.545136057788525</c:v>
                </c:pt>
                <c:pt idx="456">
                  <c:v>90.538975179139058</c:v>
                </c:pt>
                <c:pt idx="457">
                  <c:v>90.553807303977479</c:v>
                </c:pt>
                <c:pt idx="458">
                  <c:v>90.518277120454684</c:v>
                </c:pt>
                <c:pt idx="459">
                  <c:v>90.641138264778661</c:v>
                </c:pt>
                <c:pt idx="460">
                  <c:v>90.448006780628603</c:v>
                </c:pt>
                <c:pt idx="461">
                  <c:v>90.601085559705808</c:v>
                </c:pt>
                <c:pt idx="462">
                  <c:v>90.503741756293167</c:v>
                </c:pt>
                <c:pt idx="463">
                  <c:v>90.555288223645718</c:v>
                </c:pt>
                <c:pt idx="464">
                  <c:v>90.519656621446231</c:v>
                </c:pt>
                <c:pt idx="465">
                  <c:v>90.5249673944557</c:v>
                </c:pt>
                <c:pt idx="466">
                  <c:v>90.598976609815807</c:v>
                </c:pt>
                <c:pt idx="467">
                  <c:v>90.491872206741519</c:v>
                </c:pt>
                <c:pt idx="468">
                  <c:v>90.616757394187218</c:v>
                </c:pt>
                <c:pt idx="469">
                  <c:v>90.528545681561582</c:v>
                </c:pt>
                <c:pt idx="470">
                  <c:v>90.620408993549347</c:v>
                </c:pt>
                <c:pt idx="471">
                  <c:v>90.576130725474258</c:v>
                </c:pt>
                <c:pt idx="472">
                  <c:v>90.601248408609479</c:v>
                </c:pt>
                <c:pt idx="473">
                  <c:v>93.236868988758147</c:v>
                </c:pt>
                <c:pt idx="474">
                  <c:v>97.606544594353508</c:v>
                </c:pt>
                <c:pt idx="475">
                  <c:v>97.990519583479127</c:v>
                </c:pt>
                <c:pt idx="476">
                  <c:v>99.159804987788519</c:v>
                </c:pt>
                <c:pt idx="477">
                  <c:v>100.19759325151279</c:v>
                </c:pt>
                <c:pt idx="478">
                  <c:v>100.39811624550346</c:v>
                </c:pt>
                <c:pt idx="479">
                  <c:v>100.49762056256868</c:v>
                </c:pt>
                <c:pt idx="480">
                  <c:v>100.68479718494271</c:v>
                </c:pt>
                <c:pt idx="481">
                  <c:v>100.6796020576362</c:v>
                </c:pt>
                <c:pt idx="482">
                  <c:v>100.64481924115942</c:v>
                </c:pt>
                <c:pt idx="483">
                  <c:v>100.68773930450755</c:v>
                </c:pt>
                <c:pt idx="484">
                  <c:v>100.64923465306693</c:v>
                </c:pt>
                <c:pt idx="485">
                  <c:v>100.67398946619898</c:v>
                </c:pt>
                <c:pt idx="486">
                  <c:v>100.62130114867344</c:v>
                </c:pt>
                <c:pt idx="487">
                  <c:v>100.68809345563598</c:v>
                </c:pt>
                <c:pt idx="488">
                  <c:v>100.57490819653383</c:v>
                </c:pt>
                <c:pt idx="489">
                  <c:v>100.70605768468471</c:v>
                </c:pt>
                <c:pt idx="490">
                  <c:v>100.68002579842585</c:v>
                </c:pt>
                <c:pt idx="491">
                  <c:v>100.73880505020247</c:v>
                </c:pt>
                <c:pt idx="492">
                  <c:v>100.6577330164351</c:v>
                </c:pt>
                <c:pt idx="493">
                  <c:v>100.65037778324505</c:v>
                </c:pt>
                <c:pt idx="494">
                  <c:v>100.72498230934657</c:v>
                </c:pt>
                <c:pt idx="495">
                  <c:v>100.6846234796858</c:v>
                </c:pt>
                <c:pt idx="496">
                  <c:v>100.68472829418845</c:v>
                </c:pt>
                <c:pt idx="497">
                  <c:v>100.66710805245843</c:v>
                </c:pt>
                <c:pt idx="498">
                  <c:v>100.60093629677922</c:v>
                </c:pt>
                <c:pt idx="499">
                  <c:v>100.66191437106424</c:v>
                </c:pt>
                <c:pt idx="500">
                  <c:v>100.62281011170373</c:v>
                </c:pt>
                <c:pt idx="501">
                  <c:v>100.64992772501986</c:v>
                </c:pt>
                <c:pt idx="502">
                  <c:v>100.66069782938418</c:v>
                </c:pt>
                <c:pt idx="503">
                  <c:v>100.67971445399805</c:v>
                </c:pt>
                <c:pt idx="504">
                  <c:v>100.69648758945245</c:v>
                </c:pt>
                <c:pt idx="505">
                  <c:v>100.60789328387699</c:v>
                </c:pt>
                <c:pt idx="506">
                  <c:v>100.612190373796</c:v>
                </c:pt>
                <c:pt idx="507">
                  <c:v>100.59793207138543</c:v>
                </c:pt>
                <c:pt idx="508">
                  <c:v>100.61708856262318</c:v>
                </c:pt>
                <c:pt idx="509">
                  <c:v>100.57795514193317</c:v>
                </c:pt>
                <c:pt idx="510">
                  <c:v>100.5524165142854</c:v>
                </c:pt>
                <c:pt idx="511">
                  <c:v>100.57829089950098</c:v>
                </c:pt>
                <c:pt idx="512">
                  <c:v>100.62234331239804</c:v>
                </c:pt>
                <c:pt idx="513">
                  <c:v>100.60725338537183</c:v>
                </c:pt>
                <c:pt idx="514">
                  <c:v>100.53161607506669</c:v>
                </c:pt>
                <c:pt idx="515">
                  <c:v>100.52442453096965</c:v>
                </c:pt>
                <c:pt idx="516">
                  <c:v>100.50387405759705</c:v>
                </c:pt>
                <c:pt idx="517">
                  <c:v>100.59828403627657</c:v>
                </c:pt>
                <c:pt idx="518">
                  <c:v>100.60210846051038</c:v>
                </c:pt>
                <c:pt idx="519">
                  <c:v>100.51658544750519</c:v>
                </c:pt>
                <c:pt idx="520">
                  <c:v>100.54802852487229</c:v>
                </c:pt>
                <c:pt idx="521">
                  <c:v>100.55375388869712</c:v>
                </c:pt>
                <c:pt idx="522">
                  <c:v>100.527375454412</c:v>
                </c:pt>
                <c:pt idx="523">
                  <c:v>100.50703190556267</c:v>
                </c:pt>
                <c:pt idx="524">
                  <c:v>100.55896180722588</c:v>
                </c:pt>
                <c:pt idx="525">
                  <c:v>100.50951434084072</c:v>
                </c:pt>
                <c:pt idx="526">
                  <c:v>100.45952142266876</c:v>
                </c:pt>
                <c:pt idx="527">
                  <c:v>100.49023013398858</c:v>
                </c:pt>
                <c:pt idx="528">
                  <c:v>100.39611157477854</c:v>
                </c:pt>
                <c:pt idx="529">
                  <c:v>100.57161108320349</c:v>
                </c:pt>
                <c:pt idx="530">
                  <c:v>100.47395812818255</c:v>
                </c:pt>
                <c:pt idx="531">
                  <c:v>100.37138520384345</c:v>
                </c:pt>
                <c:pt idx="532">
                  <c:v>100.51443782683069</c:v>
                </c:pt>
                <c:pt idx="533">
                  <c:v>100.50081759738021</c:v>
                </c:pt>
                <c:pt idx="534">
                  <c:v>100.46022862325989</c:v>
                </c:pt>
                <c:pt idx="535">
                  <c:v>100.4913764047256</c:v>
                </c:pt>
                <c:pt idx="536">
                  <c:v>100.53921495204332</c:v>
                </c:pt>
                <c:pt idx="537">
                  <c:v>100.4737904760285</c:v>
                </c:pt>
                <c:pt idx="538">
                  <c:v>100.47954895866353</c:v>
                </c:pt>
                <c:pt idx="539">
                  <c:v>100.53412208610582</c:v>
                </c:pt>
                <c:pt idx="540">
                  <c:v>100.45287455929405</c:v>
                </c:pt>
                <c:pt idx="541">
                  <c:v>100.57255086851075</c:v>
                </c:pt>
                <c:pt idx="542">
                  <c:v>100.56558348712009</c:v>
                </c:pt>
                <c:pt idx="543">
                  <c:v>100.54518091071242</c:v>
                </c:pt>
                <c:pt idx="544">
                  <c:v>100.55312826075787</c:v>
                </c:pt>
                <c:pt idx="545">
                  <c:v>100.59878758680597</c:v>
                </c:pt>
                <c:pt idx="546">
                  <c:v>100.51140142944082</c:v>
                </c:pt>
                <c:pt idx="547">
                  <c:v>100.49877827367737</c:v>
                </c:pt>
                <c:pt idx="548">
                  <c:v>100.55521051664928</c:v>
                </c:pt>
                <c:pt idx="549">
                  <c:v>100.56476973328036</c:v>
                </c:pt>
                <c:pt idx="550">
                  <c:v>100.56711120125846</c:v>
                </c:pt>
                <c:pt idx="551">
                  <c:v>100.51508065616235</c:v>
                </c:pt>
                <c:pt idx="552">
                  <c:v>100.47533560134092</c:v>
                </c:pt>
                <c:pt idx="553">
                  <c:v>100.48123213237675</c:v>
                </c:pt>
                <c:pt idx="554">
                  <c:v>100.41526974120812</c:v>
                </c:pt>
                <c:pt idx="555">
                  <c:v>100.39932222924459</c:v>
                </c:pt>
                <c:pt idx="556">
                  <c:v>100.39285266028637</c:v>
                </c:pt>
                <c:pt idx="557">
                  <c:v>100.4296662411337</c:v>
                </c:pt>
                <c:pt idx="558">
                  <c:v>100.48260029909252</c:v>
                </c:pt>
                <c:pt idx="559">
                  <c:v>100.44985565216822</c:v>
                </c:pt>
                <c:pt idx="560">
                  <c:v>100.42603801025778</c:v>
                </c:pt>
                <c:pt idx="561">
                  <c:v>100.48520726745041</c:v>
                </c:pt>
                <c:pt idx="562">
                  <c:v>100.49158568763143</c:v>
                </c:pt>
                <c:pt idx="563">
                  <c:v>100.47226022195171</c:v>
                </c:pt>
                <c:pt idx="564">
                  <c:v>100.52051625712885</c:v>
                </c:pt>
                <c:pt idx="565">
                  <c:v>100.46620327958969</c:v>
                </c:pt>
                <c:pt idx="566">
                  <c:v>100.54292636119919</c:v>
                </c:pt>
                <c:pt idx="567">
                  <c:v>100.4990669607638</c:v>
                </c:pt>
                <c:pt idx="568">
                  <c:v>100.52425841690638</c:v>
                </c:pt>
                <c:pt idx="569">
                  <c:v>100.51988275112311</c:v>
                </c:pt>
                <c:pt idx="570">
                  <c:v>100.48532113865103</c:v>
                </c:pt>
                <c:pt idx="571">
                  <c:v>100.48993605356283</c:v>
                </c:pt>
                <c:pt idx="572">
                  <c:v>100.45881011556774</c:v>
                </c:pt>
                <c:pt idx="573">
                  <c:v>100.55432276573686</c:v>
                </c:pt>
                <c:pt idx="574">
                  <c:v>100.52959644981919</c:v>
                </c:pt>
                <c:pt idx="575">
                  <c:v>100.48420248146952</c:v>
                </c:pt>
                <c:pt idx="576">
                  <c:v>100.49932804652541</c:v>
                </c:pt>
                <c:pt idx="577">
                  <c:v>100.44415746839015</c:v>
                </c:pt>
                <c:pt idx="578">
                  <c:v>100.48708437756768</c:v>
                </c:pt>
                <c:pt idx="579">
                  <c:v>100.38353065948505</c:v>
                </c:pt>
                <c:pt idx="580">
                  <c:v>100.54108725361418</c:v>
                </c:pt>
                <c:pt idx="581">
                  <c:v>100.45599172020898</c:v>
                </c:pt>
                <c:pt idx="582">
                  <c:v>100.50562523116302</c:v>
                </c:pt>
                <c:pt idx="583">
                  <c:v>100.81059198597359</c:v>
                </c:pt>
                <c:pt idx="584">
                  <c:v>100.69775671346746</c:v>
                </c:pt>
                <c:pt idx="585">
                  <c:v>100.64916064951952</c:v>
                </c:pt>
                <c:pt idx="586">
                  <c:v>99.151776192295756</c:v>
                </c:pt>
                <c:pt idx="587">
                  <c:v>100.76810010000871</c:v>
                </c:pt>
                <c:pt idx="588">
                  <c:v>100.90071600864458</c:v>
                </c:pt>
                <c:pt idx="589">
                  <c:v>100.96779956079072</c:v>
                </c:pt>
                <c:pt idx="590">
                  <c:v>100.89909876189219</c:v>
                </c:pt>
                <c:pt idx="591">
                  <c:v>100.94582511761328</c:v>
                </c:pt>
                <c:pt idx="592">
                  <c:v>100.88597447232326</c:v>
                </c:pt>
                <c:pt idx="593">
                  <c:v>100.95042774464062</c:v>
                </c:pt>
                <c:pt idx="594">
                  <c:v>100.91466465308615</c:v>
                </c:pt>
                <c:pt idx="595">
                  <c:v>100.77371362580456</c:v>
                </c:pt>
                <c:pt idx="596">
                  <c:v>100.79902235730862</c:v>
                </c:pt>
                <c:pt idx="597">
                  <c:v>100.74355138874942</c:v>
                </c:pt>
              </c:numCache>
            </c:numRef>
          </c:xVal>
          <c:yVal>
            <c:numRef>
              <c:f>'Ground Run'!$G$3:$G$600</c:f>
              <c:numCache>
                <c:formatCode>General</c:formatCode>
                <c:ptCount val="598"/>
                <c:pt idx="0">
                  <c:v>2.4469185138053972E-2</c:v>
                </c:pt>
                <c:pt idx="1">
                  <c:v>2.4640977315418852E-2</c:v>
                </c:pt>
                <c:pt idx="2">
                  <c:v>2.4108097250502277E-2</c:v>
                </c:pt>
                <c:pt idx="3">
                  <c:v>2.4150650132068567E-2</c:v>
                </c:pt>
                <c:pt idx="4">
                  <c:v>2.4429415454297946E-2</c:v>
                </c:pt>
                <c:pt idx="5">
                  <c:v>2.4478511806655001E-2</c:v>
                </c:pt>
                <c:pt idx="6">
                  <c:v>2.466445850769498E-2</c:v>
                </c:pt>
                <c:pt idx="7">
                  <c:v>2.476378345936623E-2</c:v>
                </c:pt>
                <c:pt idx="8">
                  <c:v>2.4309879539536772E-2</c:v>
                </c:pt>
                <c:pt idx="9">
                  <c:v>2.463202914876509E-2</c:v>
                </c:pt>
                <c:pt idx="10">
                  <c:v>2.4395395780446211E-2</c:v>
                </c:pt>
                <c:pt idx="11">
                  <c:v>2.4470879576362625E-2</c:v>
                </c:pt>
                <c:pt idx="12">
                  <c:v>2.4911944036104205E-2</c:v>
                </c:pt>
                <c:pt idx="13">
                  <c:v>2.4165320167671752E-2</c:v>
                </c:pt>
                <c:pt idx="14">
                  <c:v>2.4040928098601352E-2</c:v>
                </c:pt>
                <c:pt idx="15">
                  <c:v>2.3848582180202711E-2</c:v>
                </c:pt>
                <c:pt idx="16">
                  <c:v>2.4060926878047034E-2</c:v>
                </c:pt>
                <c:pt idx="17">
                  <c:v>2.4394586880773332E-2</c:v>
                </c:pt>
                <c:pt idx="18">
                  <c:v>2.4098357461433292E-2</c:v>
                </c:pt>
                <c:pt idx="19">
                  <c:v>2.4305929776961152E-2</c:v>
                </c:pt>
                <c:pt idx="20">
                  <c:v>2.4295227906871216E-2</c:v>
                </c:pt>
                <c:pt idx="21">
                  <c:v>2.388522380160105E-2</c:v>
                </c:pt>
                <c:pt idx="22">
                  <c:v>2.4215828165005202E-2</c:v>
                </c:pt>
                <c:pt idx="23">
                  <c:v>2.4288897363719652E-2</c:v>
                </c:pt>
                <c:pt idx="24">
                  <c:v>2.4036202024730058E-2</c:v>
                </c:pt>
                <c:pt idx="25">
                  <c:v>2.4193904613639516E-2</c:v>
                </c:pt>
                <c:pt idx="26">
                  <c:v>2.4185144865301472E-2</c:v>
                </c:pt>
                <c:pt idx="27">
                  <c:v>2.4172438012860214E-2</c:v>
                </c:pt>
                <c:pt idx="28">
                  <c:v>2.4722326532293198E-2</c:v>
                </c:pt>
                <c:pt idx="29">
                  <c:v>2.4121801935526144E-2</c:v>
                </c:pt>
                <c:pt idx="30">
                  <c:v>2.4494361557577012E-2</c:v>
                </c:pt>
                <c:pt idx="31">
                  <c:v>2.4312576974258523E-2</c:v>
                </c:pt>
                <c:pt idx="32">
                  <c:v>2.367124348289466E-2</c:v>
                </c:pt>
                <c:pt idx="33">
                  <c:v>2.4854162445248396E-2</c:v>
                </c:pt>
                <c:pt idx="34">
                  <c:v>2.4223626738570297E-2</c:v>
                </c:pt>
                <c:pt idx="35">
                  <c:v>2.439028885174533E-2</c:v>
                </c:pt>
                <c:pt idx="36">
                  <c:v>2.4244652934103546E-2</c:v>
                </c:pt>
                <c:pt idx="37">
                  <c:v>2.3905106175098192E-2</c:v>
                </c:pt>
                <c:pt idx="38">
                  <c:v>2.4482905996412792E-2</c:v>
                </c:pt>
                <c:pt idx="39">
                  <c:v>2.4583294372956702E-2</c:v>
                </c:pt>
                <c:pt idx="40">
                  <c:v>2.4171117552387412E-2</c:v>
                </c:pt>
                <c:pt idx="41">
                  <c:v>2.4477650731175592E-2</c:v>
                </c:pt>
                <c:pt idx="42">
                  <c:v>2.4101020859346772E-2</c:v>
                </c:pt>
                <c:pt idx="43">
                  <c:v>2.4297738436291551E-2</c:v>
                </c:pt>
                <c:pt idx="44">
                  <c:v>2.4187133913070952E-2</c:v>
                </c:pt>
                <c:pt idx="45">
                  <c:v>2.4169069492354648E-2</c:v>
                </c:pt>
                <c:pt idx="46">
                  <c:v>2.3871299719744988E-2</c:v>
                </c:pt>
                <c:pt idx="47">
                  <c:v>2.4009589241228587E-2</c:v>
                </c:pt>
                <c:pt idx="48">
                  <c:v>2.3589590708158543E-2</c:v>
                </c:pt>
                <c:pt idx="49">
                  <c:v>2.428698813388418E-2</c:v>
                </c:pt>
                <c:pt idx="50">
                  <c:v>2.4152147915648053E-2</c:v>
                </c:pt>
                <c:pt idx="51">
                  <c:v>2.3895866177410251E-2</c:v>
                </c:pt>
                <c:pt idx="52">
                  <c:v>2.4351585237571829E-2</c:v>
                </c:pt>
                <c:pt idx="53">
                  <c:v>2.4307766862627981E-2</c:v>
                </c:pt>
                <c:pt idx="54">
                  <c:v>2.4320210654341191E-2</c:v>
                </c:pt>
                <c:pt idx="55">
                  <c:v>2.4259139021162619E-2</c:v>
                </c:pt>
                <c:pt idx="56">
                  <c:v>2.3878475629736211E-2</c:v>
                </c:pt>
                <c:pt idx="57">
                  <c:v>2.4320833322969432E-2</c:v>
                </c:pt>
                <c:pt idx="58">
                  <c:v>2.4001674700916451E-2</c:v>
                </c:pt>
                <c:pt idx="59">
                  <c:v>2.4539713742477012E-2</c:v>
                </c:pt>
                <c:pt idx="60">
                  <c:v>2.4056700886161891E-2</c:v>
                </c:pt>
                <c:pt idx="61">
                  <c:v>2.40667587667047E-2</c:v>
                </c:pt>
                <c:pt idx="62">
                  <c:v>2.366185013006343E-2</c:v>
                </c:pt>
                <c:pt idx="63">
                  <c:v>2.442678576755529E-2</c:v>
                </c:pt>
                <c:pt idx="64">
                  <c:v>2.3998738096899376E-2</c:v>
                </c:pt>
                <c:pt idx="65">
                  <c:v>2.393220095605228E-2</c:v>
                </c:pt>
                <c:pt idx="66">
                  <c:v>2.4118491866155937E-2</c:v>
                </c:pt>
                <c:pt idx="67">
                  <c:v>2.4416528070473682E-2</c:v>
                </c:pt>
                <c:pt idx="68">
                  <c:v>2.4155540512313892E-2</c:v>
                </c:pt>
                <c:pt idx="69">
                  <c:v>2.4109484455181577E-2</c:v>
                </c:pt>
                <c:pt idx="70">
                  <c:v>2.4487388384833452E-2</c:v>
                </c:pt>
                <c:pt idx="71">
                  <c:v>2.4111630955132583E-2</c:v>
                </c:pt>
                <c:pt idx="72">
                  <c:v>2.4104460238544977E-2</c:v>
                </c:pt>
                <c:pt idx="73">
                  <c:v>2.4552461908368527E-2</c:v>
                </c:pt>
                <c:pt idx="74">
                  <c:v>2.429215667477129E-2</c:v>
                </c:pt>
                <c:pt idx="75">
                  <c:v>2.4035844326016412E-2</c:v>
                </c:pt>
                <c:pt idx="76">
                  <c:v>2.4750003105489669E-2</c:v>
                </c:pt>
                <c:pt idx="77">
                  <c:v>2.7744131417691952E-2</c:v>
                </c:pt>
                <c:pt idx="78">
                  <c:v>3.3806409314789031E-2</c:v>
                </c:pt>
                <c:pt idx="79">
                  <c:v>4.3174221800723757E-2</c:v>
                </c:pt>
                <c:pt idx="80">
                  <c:v>4.5019400302253473E-2</c:v>
                </c:pt>
                <c:pt idx="81">
                  <c:v>3.7655557337327755E-2</c:v>
                </c:pt>
                <c:pt idx="82">
                  <c:v>3.6998892198260275E-2</c:v>
                </c:pt>
                <c:pt idx="83">
                  <c:v>3.5126943325246532E-2</c:v>
                </c:pt>
                <c:pt idx="84">
                  <c:v>3.416036870548414E-2</c:v>
                </c:pt>
                <c:pt idx="85">
                  <c:v>3.3874585252499825E-2</c:v>
                </c:pt>
                <c:pt idx="86">
                  <c:v>3.4403981408804615E-2</c:v>
                </c:pt>
                <c:pt idx="87">
                  <c:v>3.4058742259692493E-2</c:v>
                </c:pt>
                <c:pt idx="88">
                  <c:v>4.0768829006808983E-2</c:v>
                </c:pt>
                <c:pt idx="89">
                  <c:v>3.5713088367454002E-2</c:v>
                </c:pt>
                <c:pt idx="90">
                  <c:v>3.5264013627378611E-2</c:v>
                </c:pt>
                <c:pt idx="91">
                  <c:v>3.5074546056883212E-2</c:v>
                </c:pt>
                <c:pt idx="92">
                  <c:v>3.5138704988518191E-2</c:v>
                </c:pt>
                <c:pt idx="93">
                  <c:v>3.5392509147781227E-2</c:v>
                </c:pt>
                <c:pt idx="94">
                  <c:v>3.4297613837959672E-2</c:v>
                </c:pt>
                <c:pt idx="95">
                  <c:v>3.3786229662176419E-2</c:v>
                </c:pt>
                <c:pt idx="96">
                  <c:v>3.3857169853086219E-2</c:v>
                </c:pt>
                <c:pt idx="97">
                  <c:v>3.4054086905442107E-2</c:v>
                </c:pt>
                <c:pt idx="98">
                  <c:v>3.7490600420867791E-2</c:v>
                </c:pt>
                <c:pt idx="99">
                  <c:v>3.5738498768038085E-2</c:v>
                </c:pt>
                <c:pt idx="100">
                  <c:v>3.560405332635861E-2</c:v>
                </c:pt>
                <c:pt idx="101">
                  <c:v>3.6033719700978059E-2</c:v>
                </c:pt>
                <c:pt idx="102">
                  <c:v>3.5448001671020482E-2</c:v>
                </c:pt>
                <c:pt idx="103">
                  <c:v>3.5510731235502579E-2</c:v>
                </c:pt>
                <c:pt idx="104">
                  <c:v>3.5067717839754611E-2</c:v>
                </c:pt>
                <c:pt idx="105">
                  <c:v>3.5037123791142794E-2</c:v>
                </c:pt>
                <c:pt idx="106">
                  <c:v>3.4744993554986413E-2</c:v>
                </c:pt>
                <c:pt idx="107">
                  <c:v>3.4867526550706233E-2</c:v>
                </c:pt>
                <c:pt idx="108">
                  <c:v>3.4824448902160944E-2</c:v>
                </c:pt>
                <c:pt idx="109">
                  <c:v>3.4723025743025847E-2</c:v>
                </c:pt>
                <c:pt idx="110">
                  <c:v>3.4808050995428864E-2</c:v>
                </c:pt>
                <c:pt idx="111">
                  <c:v>3.488910703490361E-2</c:v>
                </c:pt>
                <c:pt idx="112">
                  <c:v>3.4847676921898142E-2</c:v>
                </c:pt>
                <c:pt idx="113">
                  <c:v>3.4853304528663934E-2</c:v>
                </c:pt>
                <c:pt idx="114">
                  <c:v>3.4857775813984096E-2</c:v>
                </c:pt>
                <c:pt idx="115">
                  <c:v>3.4805511963571602E-2</c:v>
                </c:pt>
                <c:pt idx="116">
                  <c:v>3.4851290397839942E-2</c:v>
                </c:pt>
                <c:pt idx="117">
                  <c:v>3.512350967294408E-2</c:v>
                </c:pt>
                <c:pt idx="118">
                  <c:v>3.5024377512890337E-2</c:v>
                </c:pt>
                <c:pt idx="119">
                  <c:v>3.4862009500563042E-2</c:v>
                </c:pt>
                <c:pt idx="120">
                  <c:v>3.4928161585092689E-2</c:v>
                </c:pt>
                <c:pt idx="121">
                  <c:v>3.4885656875030382E-2</c:v>
                </c:pt>
                <c:pt idx="122">
                  <c:v>3.5024728468325612E-2</c:v>
                </c:pt>
                <c:pt idx="123">
                  <c:v>3.5078983399162635E-2</c:v>
                </c:pt>
                <c:pt idx="124">
                  <c:v>3.4720715568424612E-2</c:v>
                </c:pt>
                <c:pt idx="125">
                  <c:v>3.4841380644796006E-2</c:v>
                </c:pt>
                <c:pt idx="126">
                  <c:v>3.4985633662672051E-2</c:v>
                </c:pt>
                <c:pt idx="127">
                  <c:v>3.466513494275212E-2</c:v>
                </c:pt>
                <c:pt idx="128">
                  <c:v>3.491553375201803E-2</c:v>
                </c:pt>
                <c:pt idx="129">
                  <c:v>3.4886585472593455E-2</c:v>
                </c:pt>
                <c:pt idx="130">
                  <c:v>3.4700995199808245E-2</c:v>
                </c:pt>
                <c:pt idx="131">
                  <c:v>3.489263260806455E-2</c:v>
                </c:pt>
                <c:pt idx="132">
                  <c:v>3.4966496532555943E-2</c:v>
                </c:pt>
                <c:pt idx="133">
                  <c:v>3.4717737002414616E-2</c:v>
                </c:pt>
                <c:pt idx="134">
                  <c:v>3.5014348033311632E-2</c:v>
                </c:pt>
                <c:pt idx="135">
                  <c:v>3.4917093911361295E-2</c:v>
                </c:pt>
                <c:pt idx="136">
                  <c:v>3.4813520042981376E-2</c:v>
                </c:pt>
                <c:pt idx="137">
                  <c:v>3.4887114584015701E-2</c:v>
                </c:pt>
                <c:pt idx="138">
                  <c:v>3.4859973410970559E-2</c:v>
                </c:pt>
                <c:pt idx="139">
                  <c:v>3.4947580675391506E-2</c:v>
                </c:pt>
                <c:pt idx="140">
                  <c:v>3.5139871278085086E-2</c:v>
                </c:pt>
                <c:pt idx="141">
                  <c:v>3.5020354788181961E-2</c:v>
                </c:pt>
                <c:pt idx="142">
                  <c:v>3.5092350934216546E-2</c:v>
                </c:pt>
                <c:pt idx="143">
                  <c:v>3.4994868094155571E-2</c:v>
                </c:pt>
                <c:pt idx="144">
                  <c:v>3.4671053931787398E-2</c:v>
                </c:pt>
                <c:pt idx="145">
                  <c:v>3.488743293440251E-2</c:v>
                </c:pt>
                <c:pt idx="146">
                  <c:v>3.4690615224230351E-2</c:v>
                </c:pt>
                <c:pt idx="147">
                  <c:v>3.4864505504745881E-2</c:v>
                </c:pt>
                <c:pt idx="148">
                  <c:v>3.4973409720313292E-2</c:v>
                </c:pt>
                <c:pt idx="149">
                  <c:v>3.5122064880951917E-2</c:v>
                </c:pt>
                <c:pt idx="150">
                  <c:v>3.4933708228217612E-2</c:v>
                </c:pt>
                <c:pt idx="151">
                  <c:v>3.4862725293272154E-2</c:v>
                </c:pt>
                <c:pt idx="152">
                  <c:v>3.4723624504163116E-2</c:v>
                </c:pt>
                <c:pt idx="153">
                  <c:v>3.5076718696977052E-2</c:v>
                </c:pt>
                <c:pt idx="154">
                  <c:v>3.4973877944988754E-2</c:v>
                </c:pt>
                <c:pt idx="155">
                  <c:v>3.4807170326883609E-2</c:v>
                </c:pt>
                <c:pt idx="156">
                  <c:v>3.4679460542161894E-2</c:v>
                </c:pt>
                <c:pt idx="157">
                  <c:v>3.4806171737272719E-2</c:v>
                </c:pt>
                <c:pt idx="158">
                  <c:v>3.4662300352391144E-2</c:v>
                </c:pt>
                <c:pt idx="159">
                  <c:v>3.4830887030743211E-2</c:v>
                </c:pt>
                <c:pt idx="160">
                  <c:v>3.4746770557756601E-2</c:v>
                </c:pt>
                <c:pt idx="161">
                  <c:v>3.5227747735100602E-2</c:v>
                </c:pt>
                <c:pt idx="162">
                  <c:v>3.5000296320058417E-2</c:v>
                </c:pt>
                <c:pt idx="163">
                  <c:v>3.4807164717246111E-2</c:v>
                </c:pt>
                <c:pt idx="164">
                  <c:v>3.4863934177924452E-2</c:v>
                </c:pt>
                <c:pt idx="165">
                  <c:v>3.4902979898079611E-2</c:v>
                </c:pt>
                <c:pt idx="166">
                  <c:v>3.508430156220145E-2</c:v>
                </c:pt>
                <c:pt idx="167">
                  <c:v>3.5226650707728686E-2</c:v>
                </c:pt>
                <c:pt idx="168">
                  <c:v>3.4806567168462671E-2</c:v>
                </c:pt>
                <c:pt idx="169">
                  <c:v>3.5121074206903038E-2</c:v>
                </c:pt>
                <c:pt idx="170">
                  <c:v>3.5007703509369437E-2</c:v>
                </c:pt>
                <c:pt idx="171">
                  <c:v>3.4898213979901192E-2</c:v>
                </c:pt>
                <c:pt idx="172">
                  <c:v>3.4930807431779426E-2</c:v>
                </c:pt>
                <c:pt idx="173">
                  <c:v>3.5069435786969472E-2</c:v>
                </c:pt>
                <c:pt idx="174">
                  <c:v>3.5212716355940296E-2</c:v>
                </c:pt>
                <c:pt idx="175">
                  <c:v>3.4915711877904002E-2</c:v>
                </c:pt>
                <c:pt idx="176">
                  <c:v>3.4846377295407842E-2</c:v>
                </c:pt>
                <c:pt idx="177">
                  <c:v>3.5031129913608391E-2</c:v>
                </c:pt>
                <c:pt idx="178">
                  <c:v>3.4857889015796582E-2</c:v>
                </c:pt>
                <c:pt idx="179">
                  <c:v>3.5304783252095781E-2</c:v>
                </c:pt>
                <c:pt idx="180">
                  <c:v>3.4810858681832785E-2</c:v>
                </c:pt>
                <c:pt idx="181">
                  <c:v>3.4556766626541759E-2</c:v>
                </c:pt>
                <c:pt idx="182">
                  <c:v>3.4697232041029306E-2</c:v>
                </c:pt>
                <c:pt idx="183">
                  <c:v>3.4757394253934461E-2</c:v>
                </c:pt>
                <c:pt idx="184">
                  <c:v>3.4631582920674787E-2</c:v>
                </c:pt>
                <c:pt idx="185">
                  <c:v>3.4834805551388195E-2</c:v>
                </c:pt>
                <c:pt idx="186">
                  <c:v>3.4796827523183992E-2</c:v>
                </c:pt>
                <c:pt idx="187">
                  <c:v>3.4726788694130824E-2</c:v>
                </c:pt>
                <c:pt idx="188">
                  <c:v>3.4922364825209141E-2</c:v>
                </c:pt>
                <c:pt idx="189">
                  <c:v>3.4700353634904771E-2</c:v>
                </c:pt>
                <c:pt idx="190">
                  <c:v>3.5181057501555882E-2</c:v>
                </c:pt>
                <c:pt idx="191">
                  <c:v>3.4777623434046209E-2</c:v>
                </c:pt>
                <c:pt idx="192">
                  <c:v>3.4769437019022874E-2</c:v>
                </c:pt>
                <c:pt idx="193">
                  <c:v>3.4662889057712719E-2</c:v>
                </c:pt>
                <c:pt idx="194">
                  <c:v>3.4888844014690244E-2</c:v>
                </c:pt>
                <c:pt idx="195">
                  <c:v>3.4871314788288588E-2</c:v>
                </c:pt>
                <c:pt idx="196">
                  <c:v>3.4803924416456467E-2</c:v>
                </c:pt>
                <c:pt idx="197">
                  <c:v>3.4721190499992866E-2</c:v>
                </c:pt>
                <c:pt idx="198">
                  <c:v>3.5005690911608982E-2</c:v>
                </c:pt>
                <c:pt idx="199">
                  <c:v>3.5137057486542292E-2</c:v>
                </c:pt>
                <c:pt idx="200">
                  <c:v>3.8850543947915255E-2</c:v>
                </c:pt>
                <c:pt idx="201">
                  <c:v>5.0781820236379692E-2</c:v>
                </c:pt>
                <c:pt idx="202">
                  <c:v>5.3670541970992747E-2</c:v>
                </c:pt>
                <c:pt idx="203">
                  <c:v>5.5662649712114577E-2</c:v>
                </c:pt>
                <c:pt idx="204">
                  <c:v>5.6262347377295609E-2</c:v>
                </c:pt>
                <c:pt idx="205">
                  <c:v>5.4622956468247684E-2</c:v>
                </c:pt>
                <c:pt idx="206">
                  <c:v>5.3909098978721474E-2</c:v>
                </c:pt>
                <c:pt idx="207">
                  <c:v>5.3338657718401933E-2</c:v>
                </c:pt>
                <c:pt idx="208">
                  <c:v>5.3044378177996628E-2</c:v>
                </c:pt>
                <c:pt idx="209">
                  <c:v>5.2931485402677787E-2</c:v>
                </c:pt>
                <c:pt idx="210">
                  <c:v>5.2750655891737538E-2</c:v>
                </c:pt>
                <c:pt idx="211">
                  <c:v>5.2656431888151958E-2</c:v>
                </c:pt>
                <c:pt idx="212">
                  <c:v>5.2471595452162907E-2</c:v>
                </c:pt>
                <c:pt idx="213">
                  <c:v>5.2566283233072601E-2</c:v>
                </c:pt>
                <c:pt idx="214">
                  <c:v>5.2292021419995151E-2</c:v>
                </c:pt>
                <c:pt idx="215">
                  <c:v>5.2231681358953924E-2</c:v>
                </c:pt>
                <c:pt idx="216">
                  <c:v>5.2061465368709578E-2</c:v>
                </c:pt>
                <c:pt idx="217">
                  <c:v>5.2295319885785702E-2</c:v>
                </c:pt>
                <c:pt idx="218">
                  <c:v>5.2323234891758323E-2</c:v>
                </c:pt>
                <c:pt idx="219">
                  <c:v>5.2207528034568192E-2</c:v>
                </c:pt>
                <c:pt idx="220">
                  <c:v>5.2214796692321513E-2</c:v>
                </c:pt>
                <c:pt idx="221">
                  <c:v>5.2070673291737014E-2</c:v>
                </c:pt>
                <c:pt idx="222">
                  <c:v>5.2217262882113993E-2</c:v>
                </c:pt>
                <c:pt idx="223">
                  <c:v>5.2126592405612474E-2</c:v>
                </c:pt>
                <c:pt idx="224">
                  <c:v>5.2154807065432095E-2</c:v>
                </c:pt>
                <c:pt idx="225">
                  <c:v>5.2397189675832484E-2</c:v>
                </c:pt>
                <c:pt idx="226">
                  <c:v>5.2170537091936933E-2</c:v>
                </c:pt>
                <c:pt idx="227">
                  <c:v>5.2355455753772144E-2</c:v>
                </c:pt>
                <c:pt idx="228">
                  <c:v>5.2340853743502905E-2</c:v>
                </c:pt>
                <c:pt idx="229">
                  <c:v>5.2209088152194966E-2</c:v>
                </c:pt>
                <c:pt idx="230">
                  <c:v>5.2116096394628712E-2</c:v>
                </c:pt>
                <c:pt idx="231">
                  <c:v>5.2208117238982603E-2</c:v>
                </c:pt>
                <c:pt idx="232">
                  <c:v>5.2176073007267634E-2</c:v>
                </c:pt>
                <c:pt idx="233">
                  <c:v>5.2168872295608952E-2</c:v>
                </c:pt>
                <c:pt idx="234">
                  <c:v>5.2229092941513414E-2</c:v>
                </c:pt>
                <c:pt idx="235">
                  <c:v>5.2164254784983939E-2</c:v>
                </c:pt>
                <c:pt idx="236">
                  <c:v>5.2186833439763124E-2</c:v>
                </c:pt>
                <c:pt idx="237">
                  <c:v>5.2331889630708991E-2</c:v>
                </c:pt>
                <c:pt idx="238">
                  <c:v>5.2088500824627133E-2</c:v>
                </c:pt>
                <c:pt idx="239">
                  <c:v>5.2118554227408923E-2</c:v>
                </c:pt>
                <c:pt idx="240">
                  <c:v>5.2390140844479433E-2</c:v>
                </c:pt>
                <c:pt idx="241">
                  <c:v>5.2329020608307963E-2</c:v>
                </c:pt>
                <c:pt idx="242">
                  <c:v>5.2238782123890062E-2</c:v>
                </c:pt>
                <c:pt idx="243">
                  <c:v>5.2281447558454264E-2</c:v>
                </c:pt>
                <c:pt idx="244">
                  <c:v>5.2107242216629497E-2</c:v>
                </c:pt>
                <c:pt idx="245">
                  <c:v>5.2413986289670533E-2</c:v>
                </c:pt>
                <c:pt idx="246">
                  <c:v>5.2197933615748981E-2</c:v>
                </c:pt>
                <c:pt idx="247">
                  <c:v>5.2097352266481482E-2</c:v>
                </c:pt>
                <c:pt idx="248">
                  <c:v>5.2224166576688845E-2</c:v>
                </c:pt>
                <c:pt idx="249">
                  <c:v>5.2141977418472041E-2</c:v>
                </c:pt>
                <c:pt idx="250">
                  <c:v>5.2032585569139991E-2</c:v>
                </c:pt>
                <c:pt idx="251">
                  <c:v>5.2361534084872832E-2</c:v>
                </c:pt>
                <c:pt idx="252">
                  <c:v>5.2306005174712927E-2</c:v>
                </c:pt>
                <c:pt idx="253">
                  <c:v>5.2383886452311977E-2</c:v>
                </c:pt>
                <c:pt idx="254">
                  <c:v>5.2442588715249427E-2</c:v>
                </c:pt>
                <c:pt idx="255">
                  <c:v>5.2313104494852491E-2</c:v>
                </c:pt>
                <c:pt idx="256">
                  <c:v>5.2253097019234834E-2</c:v>
                </c:pt>
                <c:pt idx="257">
                  <c:v>5.2390007231471532E-2</c:v>
                </c:pt>
                <c:pt idx="258">
                  <c:v>5.2144848017205252E-2</c:v>
                </c:pt>
                <c:pt idx="259">
                  <c:v>5.2506517639346106E-2</c:v>
                </c:pt>
                <c:pt idx="260">
                  <c:v>5.2429924237022835E-2</c:v>
                </c:pt>
                <c:pt idx="261">
                  <c:v>5.2258676288918164E-2</c:v>
                </c:pt>
                <c:pt idx="262">
                  <c:v>5.2386598959503594E-2</c:v>
                </c:pt>
                <c:pt idx="263">
                  <c:v>5.2378087755558432E-2</c:v>
                </c:pt>
                <c:pt idx="264">
                  <c:v>5.2220822421432486E-2</c:v>
                </c:pt>
                <c:pt idx="265">
                  <c:v>5.2200738086569887E-2</c:v>
                </c:pt>
                <c:pt idx="266">
                  <c:v>5.2237764295873713E-2</c:v>
                </c:pt>
                <c:pt idx="267">
                  <c:v>5.2391318310330982E-2</c:v>
                </c:pt>
                <c:pt idx="268">
                  <c:v>5.2342999248949522E-2</c:v>
                </c:pt>
                <c:pt idx="269">
                  <c:v>5.2118416042675815E-2</c:v>
                </c:pt>
                <c:pt idx="270">
                  <c:v>5.2173753222566774E-2</c:v>
                </c:pt>
                <c:pt idx="271">
                  <c:v>5.2140342822288896E-2</c:v>
                </c:pt>
                <c:pt idx="272">
                  <c:v>5.1958505243112227E-2</c:v>
                </c:pt>
                <c:pt idx="273">
                  <c:v>5.2333834586486744E-2</c:v>
                </c:pt>
                <c:pt idx="274">
                  <c:v>5.2343164769700086E-2</c:v>
                </c:pt>
                <c:pt idx="275">
                  <c:v>5.1890887344907974E-2</c:v>
                </c:pt>
                <c:pt idx="276">
                  <c:v>5.2248313924979896E-2</c:v>
                </c:pt>
                <c:pt idx="277">
                  <c:v>5.2157519422116994E-2</c:v>
                </c:pt>
                <c:pt idx="278">
                  <c:v>5.2413039493177077E-2</c:v>
                </c:pt>
                <c:pt idx="279">
                  <c:v>5.2299096876796923E-2</c:v>
                </c:pt>
                <c:pt idx="280">
                  <c:v>5.2020955879855627E-2</c:v>
                </c:pt>
                <c:pt idx="281">
                  <c:v>5.1995887736623031E-2</c:v>
                </c:pt>
                <c:pt idx="282">
                  <c:v>5.2227888291286585E-2</c:v>
                </c:pt>
                <c:pt idx="283">
                  <c:v>5.2363035954183824E-2</c:v>
                </c:pt>
                <c:pt idx="284">
                  <c:v>5.2282662999602512E-2</c:v>
                </c:pt>
                <c:pt idx="285">
                  <c:v>5.2406453663389863E-2</c:v>
                </c:pt>
                <c:pt idx="286">
                  <c:v>5.2314285149134422E-2</c:v>
                </c:pt>
                <c:pt idx="287">
                  <c:v>5.2442344074310102E-2</c:v>
                </c:pt>
                <c:pt idx="288">
                  <c:v>5.2366713349053635E-2</c:v>
                </c:pt>
                <c:pt idx="289">
                  <c:v>5.2258874150829464E-2</c:v>
                </c:pt>
                <c:pt idx="290">
                  <c:v>5.2368643095645331E-2</c:v>
                </c:pt>
                <c:pt idx="291">
                  <c:v>5.2517044162597233E-2</c:v>
                </c:pt>
                <c:pt idx="292">
                  <c:v>5.2423478969442994E-2</c:v>
                </c:pt>
                <c:pt idx="293">
                  <c:v>5.2400355742292515E-2</c:v>
                </c:pt>
                <c:pt idx="294">
                  <c:v>5.2419484297022145E-2</c:v>
                </c:pt>
                <c:pt idx="295">
                  <c:v>5.2316932247470679E-2</c:v>
                </c:pt>
                <c:pt idx="296">
                  <c:v>5.2260547381588793E-2</c:v>
                </c:pt>
                <c:pt idx="297">
                  <c:v>5.2198667438594533E-2</c:v>
                </c:pt>
                <c:pt idx="298">
                  <c:v>5.2319683349932117E-2</c:v>
                </c:pt>
                <c:pt idx="299">
                  <c:v>5.2265216229592473E-2</c:v>
                </c:pt>
                <c:pt idx="300">
                  <c:v>5.2264944188246523E-2</c:v>
                </c:pt>
                <c:pt idx="301">
                  <c:v>5.2399997807333676E-2</c:v>
                </c:pt>
                <c:pt idx="302">
                  <c:v>5.2311091598979023E-2</c:v>
                </c:pt>
                <c:pt idx="303">
                  <c:v>5.2264108711468367E-2</c:v>
                </c:pt>
                <c:pt idx="304">
                  <c:v>5.2188287918464832E-2</c:v>
                </c:pt>
                <c:pt idx="305">
                  <c:v>5.2307614677575914E-2</c:v>
                </c:pt>
                <c:pt idx="306">
                  <c:v>5.2183007242420934E-2</c:v>
                </c:pt>
                <c:pt idx="307">
                  <c:v>5.2394113183118533E-2</c:v>
                </c:pt>
                <c:pt idx="308">
                  <c:v>5.2322427785305783E-2</c:v>
                </c:pt>
                <c:pt idx="309">
                  <c:v>5.2320934884688572E-2</c:v>
                </c:pt>
                <c:pt idx="310">
                  <c:v>5.2398045247485404E-2</c:v>
                </c:pt>
                <c:pt idx="311">
                  <c:v>5.2507635618874844E-2</c:v>
                </c:pt>
                <c:pt idx="312">
                  <c:v>5.2267087293714883E-2</c:v>
                </c:pt>
                <c:pt idx="313">
                  <c:v>5.2303192108885121E-2</c:v>
                </c:pt>
                <c:pt idx="314">
                  <c:v>5.2556212754237122E-2</c:v>
                </c:pt>
                <c:pt idx="315">
                  <c:v>5.2309687149324206E-2</c:v>
                </c:pt>
                <c:pt idx="316">
                  <c:v>5.2511396304880074E-2</c:v>
                </c:pt>
                <c:pt idx="317">
                  <c:v>5.2249136355214741E-2</c:v>
                </c:pt>
                <c:pt idx="318">
                  <c:v>5.2448411647547134E-2</c:v>
                </c:pt>
                <c:pt idx="319">
                  <c:v>5.2251135403900965E-2</c:v>
                </c:pt>
                <c:pt idx="320">
                  <c:v>5.2349037438914413E-2</c:v>
                </c:pt>
                <c:pt idx="321">
                  <c:v>5.2321574855472119E-2</c:v>
                </c:pt>
                <c:pt idx="322">
                  <c:v>5.2220864902707581E-2</c:v>
                </c:pt>
                <c:pt idx="323">
                  <c:v>5.2277272316107411E-2</c:v>
                </c:pt>
                <c:pt idx="324">
                  <c:v>5.2347654363202323E-2</c:v>
                </c:pt>
                <c:pt idx="325">
                  <c:v>5.2240476172347478E-2</c:v>
                </c:pt>
                <c:pt idx="326">
                  <c:v>5.2499933372759079E-2</c:v>
                </c:pt>
                <c:pt idx="327">
                  <c:v>5.2243404121934033E-2</c:v>
                </c:pt>
                <c:pt idx="328">
                  <c:v>5.2453055574726223E-2</c:v>
                </c:pt>
                <c:pt idx="329">
                  <c:v>5.2266136040266642E-2</c:v>
                </c:pt>
                <c:pt idx="330">
                  <c:v>5.2255795260495556E-2</c:v>
                </c:pt>
                <c:pt idx="331">
                  <c:v>5.2237317990247133E-2</c:v>
                </c:pt>
                <c:pt idx="332">
                  <c:v>5.2315091298159484E-2</c:v>
                </c:pt>
                <c:pt idx="333">
                  <c:v>5.2220218703897467E-2</c:v>
                </c:pt>
                <c:pt idx="334">
                  <c:v>5.2333751776868102E-2</c:v>
                </c:pt>
                <c:pt idx="335">
                  <c:v>5.2360279971079032E-2</c:v>
                </c:pt>
                <c:pt idx="336">
                  <c:v>5.2470626131694904E-2</c:v>
                </c:pt>
                <c:pt idx="337">
                  <c:v>5.2283769166455281E-2</c:v>
                </c:pt>
                <c:pt idx="338">
                  <c:v>5.2033495370450773E-2</c:v>
                </c:pt>
                <c:pt idx="339">
                  <c:v>5.8007349112306893E-2</c:v>
                </c:pt>
                <c:pt idx="340">
                  <c:v>6.1151342057411497E-2</c:v>
                </c:pt>
                <c:pt idx="341">
                  <c:v>6.2398900070929124E-2</c:v>
                </c:pt>
                <c:pt idx="342">
                  <c:v>6.256809895238459E-2</c:v>
                </c:pt>
                <c:pt idx="343">
                  <c:v>6.2424518144262739E-2</c:v>
                </c:pt>
                <c:pt idx="344">
                  <c:v>6.2581490312839494E-2</c:v>
                </c:pt>
                <c:pt idx="345">
                  <c:v>6.2440797569492702E-2</c:v>
                </c:pt>
                <c:pt idx="346">
                  <c:v>6.215274347286389E-2</c:v>
                </c:pt>
                <c:pt idx="347">
                  <c:v>6.2036670337838676E-2</c:v>
                </c:pt>
                <c:pt idx="348">
                  <c:v>6.1849684953699434E-2</c:v>
                </c:pt>
                <c:pt idx="349">
                  <c:v>6.1459816527881156E-2</c:v>
                </c:pt>
                <c:pt idx="350">
                  <c:v>6.1107704332719712E-2</c:v>
                </c:pt>
                <c:pt idx="351">
                  <c:v>6.0967340555936923E-2</c:v>
                </c:pt>
                <c:pt idx="352">
                  <c:v>6.0937994395199091E-2</c:v>
                </c:pt>
                <c:pt idx="353">
                  <c:v>6.0667215854089823E-2</c:v>
                </c:pt>
                <c:pt idx="354">
                  <c:v>6.0615091877297494E-2</c:v>
                </c:pt>
                <c:pt idx="355">
                  <c:v>6.0704281500209532E-2</c:v>
                </c:pt>
                <c:pt idx="356">
                  <c:v>6.0585842772276952E-2</c:v>
                </c:pt>
                <c:pt idx="357">
                  <c:v>6.0373857148086504E-2</c:v>
                </c:pt>
                <c:pt idx="358">
                  <c:v>6.0364641178029123E-2</c:v>
                </c:pt>
                <c:pt idx="359">
                  <c:v>6.0536484180827264E-2</c:v>
                </c:pt>
                <c:pt idx="360">
                  <c:v>6.0352096964718244E-2</c:v>
                </c:pt>
                <c:pt idx="361">
                  <c:v>6.0241175639386045E-2</c:v>
                </c:pt>
                <c:pt idx="362">
                  <c:v>6.0530167405534935E-2</c:v>
                </c:pt>
                <c:pt idx="363">
                  <c:v>6.0488361200226923E-2</c:v>
                </c:pt>
                <c:pt idx="364">
                  <c:v>6.0575119816001083E-2</c:v>
                </c:pt>
                <c:pt idx="365">
                  <c:v>6.0349625895954204E-2</c:v>
                </c:pt>
                <c:pt idx="366">
                  <c:v>6.0655582005681302E-2</c:v>
                </c:pt>
                <c:pt idx="367">
                  <c:v>6.0511663262529908E-2</c:v>
                </c:pt>
                <c:pt idx="368">
                  <c:v>6.0510540971871592E-2</c:v>
                </c:pt>
                <c:pt idx="369">
                  <c:v>6.0531925014828923E-2</c:v>
                </c:pt>
                <c:pt idx="370">
                  <c:v>6.0797372818250532E-2</c:v>
                </c:pt>
                <c:pt idx="371">
                  <c:v>6.0562333182688534E-2</c:v>
                </c:pt>
                <c:pt idx="372">
                  <c:v>6.0265037056699104E-2</c:v>
                </c:pt>
                <c:pt idx="373">
                  <c:v>6.0346373047882422E-2</c:v>
                </c:pt>
                <c:pt idx="374">
                  <c:v>6.0173128247212021E-2</c:v>
                </c:pt>
                <c:pt idx="375">
                  <c:v>6.0438531509092432E-2</c:v>
                </c:pt>
                <c:pt idx="376">
                  <c:v>6.0030171998495904E-2</c:v>
                </c:pt>
                <c:pt idx="377">
                  <c:v>6.0548102658688867E-2</c:v>
                </c:pt>
                <c:pt idx="378">
                  <c:v>6.0256414801559903E-2</c:v>
                </c:pt>
                <c:pt idx="379">
                  <c:v>6.0370869208190875E-2</c:v>
                </c:pt>
                <c:pt idx="380">
                  <c:v>6.0499141688726693E-2</c:v>
                </c:pt>
                <c:pt idx="381">
                  <c:v>6.0463319062908513E-2</c:v>
                </c:pt>
                <c:pt idx="382">
                  <c:v>6.0616849632515117E-2</c:v>
                </c:pt>
                <c:pt idx="383">
                  <c:v>6.0489501416265419E-2</c:v>
                </c:pt>
                <c:pt idx="384">
                  <c:v>6.071542085662153E-2</c:v>
                </c:pt>
                <c:pt idx="385">
                  <c:v>6.0448974628917004E-2</c:v>
                </c:pt>
                <c:pt idx="386">
                  <c:v>6.0579069177608795E-2</c:v>
                </c:pt>
                <c:pt idx="387">
                  <c:v>6.0650182046958517E-2</c:v>
                </c:pt>
                <c:pt idx="388">
                  <c:v>6.0732224618507274E-2</c:v>
                </c:pt>
                <c:pt idx="389">
                  <c:v>6.0487691342346543E-2</c:v>
                </c:pt>
                <c:pt idx="390">
                  <c:v>6.0660973512837724E-2</c:v>
                </c:pt>
                <c:pt idx="391">
                  <c:v>6.0426284125560933E-2</c:v>
                </c:pt>
                <c:pt idx="392">
                  <c:v>6.0752971703852014E-2</c:v>
                </c:pt>
                <c:pt idx="393">
                  <c:v>6.0377892938185504E-2</c:v>
                </c:pt>
                <c:pt idx="394">
                  <c:v>6.0718174446562904E-2</c:v>
                </c:pt>
                <c:pt idx="395">
                  <c:v>6.0518876591170653E-2</c:v>
                </c:pt>
                <c:pt idx="396">
                  <c:v>6.0675698355540528E-2</c:v>
                </c:pt>
                <c:pt idx="397">
                  <c:v>6.0282502257450986E-2</c:v>
                </c:pt>
                <c:pt idx="398">
                  <c:v>6.0560788625024023E-2</c:v>
                </c:pt>
                <c:pt idx="399">
                  <c:v>6.0586415053534931E-2</c:v>
                </c:pt>
                <c:pt idx="400">
                  <c:v>6.0588202547801423E-2</c:v>
                </c:pt>
                <c:pt idx="401">
                  <c:v>6.0668901106491514E-2</c:v>
                </c:pt>
                <c:pt idx="402">
                  <c:v>6.0677219125123583E-2</c:v>
                </c:pt>
                <c:pt idx="403">
                  <c:v>6.0903052870719968E-2</c:v>
                </c:pt>
                <c:pt idx="404">
                  <c:v>6.0459170633253886E-2</c:v>
                </c:pt>
                <c:pt idx="405">
                  <c:v>6.043141273988057E-2</c:v>
                </c:pt>
                <c:pt idx="406">
                  <c:v>6.0888883569752285E-2</c:v>
                </c:pt>
                <c:pt idx="407">
                  <c:v>6.0876950416610114E-2</c:v>
                </c:pt>
                <c:pt idx="408">
                  <c:v>6.0624602582186042E-2</c:v>
                </c:pt>
                <c:pt idx="409">
                  <c:v>6.0971798804969661E-2</c:v>
                </c:pt>
                <c:pt idx="410">
                  <c:v>6.0943330820493934E-2</c:v>
                </c:pt>
                <c:pt idx="411">
                  <c:v>6.0785225171373497E-2</c:v>
                </c:pt>
                <c:pt idx="412">
                  <c:v>6.0824881258924032E-2</c:v>
                </c:pt>
                <c:pt idx="413">
                  <c:v>6.0726303207099173E-2</c:v>
                </c:pt>
                <c:pt idx="414">
                  <c:v>6.0611131647586913E-2</c:v>
                </c:pt>
                <c:pt idx="415">
                  <c:v>6.0822196372383903E-2</c:v>
                </c:pt>
                <c:pt idx="416">
                  <c:v>6.0777603360666031E-2</c:v>
                </c:pt>
                <c:pt idx="417">
                  <c:v>6.0644850191480755E-2</c:v>
                </c:pt>
                <c:pt idx="418">
                  <c:v>6.0738600674237017E-2</c:v>
                </c:pt>
                <c:pt idx="419">
                  <c:v>6.0906810640294039E-2</c:v>
                </c:pt>
                <c:pt idx="420">
                  <c:v>6.1034503803319935E-2</c:v>
                </c:pt>
                <c:pt idx="421">
                  <c:v>6.1031850832955342E-2</c:v>
                </c:pt>
                <c:pt idx="422">
                  <c:v>6.0913884333992016E-2</c:v>
                </c:pt>
                <c:pt idx="423">
                  <c:v>6.0936742210986813E-2</c:v>
                </c:pt>
                <c:pt idx="424">
                  <c:v>6.0691628885819103E-2</c:v>
                </c:pt>
                <c:pt idx="425">
                  <c:v>6.0590643662449394E-2</c:v>
                </c:pt>
                <c:pt idx="426">
                  <c:v>6.0882220786529592E-2</c:v>
                </c:pt>
                <c:pt idx="427">
                  <c:v>6.0537225133048898E-2</c:v>
                </c:pt>
                <c:pt idx="428">
                  <c:v>6.0990062610676944E-2</c:v>
                </c:pt>
                <c:pt idx="429">
                  <c:v>6.0978594202985313E-2</c:v>
                </c:pt>
                <c:pt idx="430">
                  <c:v>6.0769402223825923E-2</c:v>
                </c:pt>
                <c:pt idx="431">
                  <c:v>6.0855505178245152E-2</c:v>
                </c:pt>
                <c:pt idx="432">
                  <c:v>6.0834971248007831E-2</c:v>
                </c:pt>
                <c:pt idx="433">
                  <c:v>6.0742875386266479E-2</c:v>
                </c:pt>
                <c:pt idx="434">
                  <c:v>6.0751684071378133E-2</c:v>
                </c:pt>
                <c:pt idx="435">
                  <c:v>6.0451553394596153E-2</c:v>
                </c:pt>
                <c:pt idx="436">
                  <c:v>6.0882494713310829E-2</c:v>
                </c:pt>
                <c:pt idx="437">
                  <c:v>6.085653785634508E-2</c:v>
                </c:pt>
                <c:pt idx="438">
                  <c:v>6.0781002293975109E-2</c:v>
                </c:pt>
                <c:pt idx="439">
                  <c:v>6.0837577295991534E-2</c:v>
                </c:pt>
                <c:pt idx="440">
                  <c:v>6.0910651714479333E-2</c:v>
                </c:pt>
                <c:pt idx="441">
                  <c:v>6.1197124137231849E-2</c:v>
                </c:pt>
                <c:pt idx="442">
                  <c:v>6.1516112423536932E-2</c:v>
                </c:pt>
                <c:pt idx="443">
                  <c:v>6.0955406256256423E-2</c:v>
                </c:pt>
                <c:pt idx="444">
                  <c:v>6.1134322151503821E-2</c:v>
                </c:pt>
                <c:pt idx="445">
                  <c:v>6.1189165846251725E-2</c:v>
                </c:pt>
                <c:pt idx="446">
                  <c:v>6.1009344802571329E-2</c:v>
                </c:pt>
                <c:pt idx="447">
                  <c:v>6.1377931242309232E-2</c:v>
                </c:pt>
                <c:pt idx="448">
                  <c:v>6.1038651652397004E-2</c:v>
                </c:pt>
                <c:pt idx="449">
                  <c:v>6.1207358337651147E-2</c:v>
                </c:pt>
                <c:pt idx="450">
                  <c:v>6.1038584688398102E-2</c:v>
                </c:pt>
                <c:pt idx="451">
                  <c:v>6.1071138766589109E-2</c:v>
                </c:pt>
                <c:pt idx="452">
                  <c:v>6.1100383633464345E-2</c:v>
                </c:pt>
                <c:pt idx="453">
                  <c:v>6.098760651890911E-2</c:v>
                </c:pt>
                <c:pt idx="454">
                  <c:v>6.1300985343549823E-2</c:v>
                </c:pt>
                <c:pt idx="455">
                  <c:v>6.1335129687483697E-2</c:v>
                </c:pt>
                <c:pt idx="456">
                  <c:v>6.1034245477580865E-2</c:v>
                </c:pt>
                <c:pt idx="457">
                  <c:v>6.1081083027143532E-2</c:v>
                </c:pt>
                <c:pt idx="458">
                  <c:v>6.1013895121069396E-2</c:v>
                </c:pt>
                <c:pt idx="459">
                  <c:v>6.1464851551287412E-2</c:v>
                </c:pt>
                <c:pt idx="460">
                  <c:v>6.1027133829542834E-2</c:v>
                </c:pt>
                <c:pt idx="461">
                  <c:v>6.0968793045272113E-2</c:v>
                </c:pt>
                <c:pt idx="462">
                  <c:v>6.1071955186075347E-2</c:v>
                </c:pt>
                <c:pt idx="463">
                  <c:v>6.1044057392920466E-2</c:v>
                </c:pt>
                <c:pt idx="464">
                  <c:v>6.0964088032073573E-2</c:v>
                </c:pt>
                <c:pt idx="465">
                  <c:v>6.1045694932052183E-2</c:v>
                </c:pt>
                <c:pt idx="466">
                  <c:v>6.1187071423364374E-2</c:v>
                </c:pt>
                <c:pt idx="467">
                  <c:v>6.1153553512728304E-2</c:v>
                </c:pt>
                <c:pt idx="468">
                  <c:v>6.1234117415186987E-2</c:v>
                </c:pt>
                <c:pt idx="469">
                  <c:v>6.1235180636889375E-2</c:v>
                </c:pt>
                <c:pt idx="470">
                  <c:v>6.0923868136450565E-2</c:v>
                </c:pt>
                <c:pt idx="471">
                  <c:v>6.1007221468436595E-2</c:v>
                </c:pt>
                <c:pt idx="472">
                  <c:v>6.1062705478921404E-2</c:v>
                </c:pt>
                <c:pt idx="473">
                  <c:v>6.2774906158619914E-2</c:v>
                </c:pt>
                <c:pt idx="474">
                  <c:v>6.2749910285469057E-2</c:v>
                </c:pt>
                <c:pt idx="475">
                  <c:v>6.2761662934460533E-2</c:v>
                </c:pt>
                <c:pt idx="476">
                  <c:v>6.3622339402514383E-2</c:v>
                </c:pt>
                <c:pt idx="477">
                  <c:v>6.4249600989860489E-2</c:v>
                </c:pt>
                <c:pt idx="478">
                  <c:v>6.4418146101259816E-2</c:v>
                </c:pt>
                <c:pt idx="479">
                  <c:v>6.4497634486766736E-2</c:v>
                </c:pt>
                <c:pt idx="480">
                  <c:v>6.4659536423585809E-2</c:v>
                </c:pt>
                <c:pt idx="481">
                  <c:v>6.4679399459775966E-2</c:v>
                </c:pt>
                <c:pt idx="482">
                  <c:v>6.4652556667933542E-2</c:v>
                </c:pt>
                <c:pt idx="483">
                  <c:v>6.4655736655254814E-2</c:v>
                </c:pt>
                <c:pt idx="484">
                  <c:v>6.4610530467429733E-2</c:v>
                </c:pt>
                <c:pt idx="485">
                  <c:v>6.4690632061085954E-2</c:v>
                </c:pt>
                <c:pt idx="486">
                  <c:v>6.4588784554150014E-2</c:v>
                </c:pt>
                <c:pt idx="487">
                  <c:v>6.4677343088275177E-2</c:v>
                </c:pt>
                <c:pt idx="488">
                  <c:v>6.4586982319285113E-2</c:v>
                </c:pt>
                <c:pt idx="489">
                  <c:v>6.472174764960259E-2</c:v>
                </c:pt>
                <c:pt idx="490">
                  <c:v>6.4717247527617913E-2</c:v>
                </c:pt>
                <c:pt idx="491">
                  <c:v>6.4740497183543744E-2</c:v>
                </c:pt>
                <c:pt idx="492">
                  <c:v>6.4670261896657283E-2</c:v>
                </c:pt>
                <c:pt idx="493">
                  <c:v>6.4681192439073415E-2</c:v>
                </c:pt>
                <c:pt idx="494">
                  <c:v>6.4693470507871914E-2</c:v>
                </c:pt>
                <c:pt idx="495">
                  <c:v>6.4655953997133794E-2</c:v>
                </c:pt>
                <c:pt idx="496">
                  <c:v>6.4742335079154292E-2</c:v>
                </c:pt>
                <c:pt idx="497">
                  <c:v>6.4698336722798414E-2</c:v>
                </c:pt>
                <c:pt idx="498">
                  <c:v>6.4668767701421839E-2</c:v>
                </c:pt>
                <c:pt idx="499">
                  <c:v>6.4751175775621561E-2</c:v>
                </c:pt>
                <c:pt idx="500">
                  <c:v>6.458011297497071E-2</c:v>
                </c:pt>
                <c:pt idx="501">
                  <c:v>6.4630179559512516E-2</c:v>
                </c:pt>
                <c:pt idx="502">
                  <c:v>6.4614213703266893E-2</c:v>
                </c:pt>
                <c:pt idx="503">
                  <c:v>6.4694627684852998E-2</c:v>
                </c:pt>
                <c:pt idx="504">
                  <c:v>6.4721307991319324E-2</c:v>
                </c:pt>
                <c:pt idx="505">
                  <c:v>6.4590946232884333E-2</c:v>
                </c:pt>
                <c:pt idx="506">
                  <c:v>6.4678059438686819E-2</c:v>
                </c:pt>
                <c:pt idx="507">
                  <c:v>6.4638139204366701E-2</c:v>
                </c:pt>
                <c:pt idx="508">
                  <c:v>6.4633048372684368E-2</c:v>
                </c:pt>
                <c:pt idx="509">
                  <c:v>6.4603997256124576E-2</c:v>
                </c:pt>
                <c:pt idx="510">
                  <c:v>6.4600951436802903E-2</c:v>
                </c:pt>
                <c:pt idx="511">
                  <c:v>6.4646408386528839E-2</c:v>
                </c:pt>
                <c:pt idx="512">
                  <c:v>6.4707575003854975E-2</c:v>
                </c:pt>
                <c:pt idx="513">
                  <c:v>6.4574045534931415E-2</c:v>
                </c:pt>
                <c:pt idx="514">
                  <c:v>6.455051299100463E-2</c:v>
                </c:pt>
                <c:pt idx="515">
                  <c:v>6.4603668777032816E-2</c:v>
                </c:pt>
                <c:pt idx="516">
                  <c:v>6.4541195403845272E-2</c:v>
                </c:pt>
                <c:pt idx="517">
                  <c:v>6.4637222247722184E-2</c:v>
                </c:pt>
                <c:pt idx="518">
                  <c:v>6.4628189768923233E-2</c:v>
                </c:pt>
                <c:pt idx="519">
                  <c:v>6.4561380602013413E-2</c:v>
                </c:pt>
                <c:pt idx="520">
                  <c:v>6.4579898025113464E-2</c:v>
                </c:pt>
                <c:pt idx="521">
                  <c:v>6.4587701994119034E-2</c:v>
                </c:pt>
                <c:pt idx="522">
                  <c:v>6.4561587721706934E-2</c:v>
                </c:pt>
                <c:pt idx="523">
                  <c:v>6.4527618475998694E-2</c:v>
                </c:pt>
                <c:pt idx="524">
                  <c:v>6.464978991579938E-2</c:v>
                </c:pt>
                <c:pt idx="525">
                  <c:v>6.4595349119217799E-2</c:v>
                </c:pt>
                <c:pt idx="526">
                  <c:v>6.4544212611234109E-2</c:v>
                </c:pt>
                <c:pt idx="527">
                  <c:v>6.4562423879557934E-2</c:v>
                </c:pt>
                <c:pt idx="528">
                  <c:v>6.4466773943064964E-2</c:v>
                </c:pt>
                <c:pt idx="529">
                  <c:v>6.4700247286227724E-2</c:v>
                </c:pt>
                <c:pt idx="530">
                  <c:v>6.4517561796303524E-2</c:v>
                </c:pt>
                <c:pt idx="531">
                  <c:v>6.4458629798069517E-2</c:v>
                </c:pt>
                <c:pt idx="532">
                  <c:v>6.4572140280866538E-2</c:v>
                </c:pt>
                <c:pt idx="533">
                  <c:v>6.4567328407311914E-2</c:v>
                </c:pt>
                <c:pt idx="534">
                  <c:v>6.4579869887922761E-2</c:v>
                </c:pt>
                <c:pt idx="535">
                  <c:v>6.4587051275755994E-2</c:v>
                </c:pt>
                <c:pt idx="536">
                  <c:v>6.4632018993185034E-2</c:v>
                </c:pt>
                <c:pt idx="537">
                  <c:v>6.4601592592427162E-2</c:v>
                </c:pt>
                <c:pt idx="538">
                  <c:v>6.4501412429071314E-2</c:v>
                </c:pt>
                <c:pt idx="539">
                  <c:v>6.4583166851743118E-2</c:v>
                </c:pt>
                <c:pt idx="540">
                  <c:v>6.4559016098172592E-2</c:v>
                </c:pt>
                <c:pt idx="541">
                  <c:v>6.4563241514164232E-2</c:v>
                </c:pt>
                <c:pt idx="542">
                  <c:v>6.4626664537559428E-2</c:v>
                </c:pt>
                <c:pt idx="543">
                  <c:v>6.4592289261180824E-2</c:v>
                </c:pt>
                <c:pt idx="544">
                  <c:v>6.4574435512576411E-2</c:v>
                </c:pt>
                <c:pt idx="545">
                  <c:v>6.4695246654964511E-2</c:v>
                </c:pt>
                <c:pt idx="546">
                  <c:v>6.4585995655644032E-2</c:v>
                </c:pt>
                <c:pt idx="547">
                  <c:v>6.4594206034106413E-2</c:v>
                </c:pt>
                <c:pt idx="548">
                  <c:v>6.4641605494890925E-2</c:v>
                </c:pt>
                <c:pt idx="549">
                  <c:v>6.46165589916608E-2</c:v>
                </c:pt>
                <c:pt idx="550">
                  <c:v>6.4657331827860834E-2</c:v>
                </c:pt>
                <c:pt idx="551">
                  <c:v>6.4585539994568189E-2</c:v>
                </c:pt>
                <c:pt idx="552">
                  <c:v>6.450371879156637E-2</c:v>
                </c:pt>
                <c:pt idx="553">
                  <c:v>6.4591464954907141E-2</c:v>
                </c:pt>
                <c:pt idx="554">
                  <c:v>6.4529682478195155E-2</c:v>
                </c:pt>
                <c:pt idx="555">
                  <c:v>6.4522116203845431E-2</c:v>
                </c:pt>
                <c:pt idx="556">
                  <c:v>6.4492968850877005E-2</c:v>
                </c:pt>
                <c:pt idx="557">
                  <c:v>6.4557367472031404E-2</c:v>
                </c:pt>
                <c:pt idx="558">
                  <c:v>6.4602152630131721E-2</c:v>
                </c:pt>
                <c:pt idx="559">
                  <c:v>6.4512736389799194E-2</c:v>
                </c:pt>
                <c:pt idx="560">
                  <c:v>6.4440338816361839E-2</c:v>
                </c:pt>
                <c:pt idx="561">
                  <c:v>6.4536451649728696E-2</c:v>
                </c:pt>
                <c:pt idx="562">
                  <c:v>6.4516333681507013E-2</c:v>
                </c:pt>
                <c:pt idx="563">
                  <c:v>6.4504765620804219E-2</c:v>
                </c:pt>
                <c:pt idx="564">
                  <c:v>6.4626347074360768E-2</c:v>
                </c:pt>
                <c:pt idx="565">
                  <c:v>6.4501996458266514E-2</c:v>
                </c:pt>
                <c:pt idx="566">
                  <c:v>6.4671597501548411E-2</c:v>
                </c:pt>
                <c:pt idx="567">
                  <c:v>6.4538206493169381E-2</c:v>
                </c:pt>
                <c:pt idx="568">
                  <c:v>6.4599844668050757E-2</c:v>
                </c:pt>
                <c:pt idx="569">
                  <c:v>6.4573442454243193E-2</c:v>
                </c:pt>
                <c:pt idx="570">
                  <c:v>6.4618061300776533E-2</c:v>
                </c:pt>
                <c:pt idx="571">
                  <c:v>6.4569371310810822E-2</c:v>
                </c:pt>
                <c:pt idx="572">
                  <c:v>6.4621940712265888E-2</c:v>
                </c:pt>
                <c:pt idx="573">
                  <c:v>6.4624233569866393E-2</c:v>
                </c:pt>
                <c:pt idx="574">
                  <c:v>6.4605823723343683E-2</c:v>
                </c:pt>
                <c:pt idx="575">
                  <c:v>6.4607182396185306E-2</c:v>
                </c:pt>
                <c:pt idx="576">
                  <c:v>6.4614811024274479E-2</c:v>
                </c:pt>
                <c:pt idx="577">
                  <c:v>6.4535398341150768E-2</c:v>
                </c:pt>
                <c:pt idx="578">
                  <c:v>6.4521406712313586E-2</c:v>
                </c:pt>
                <c:pt idx="579">
                  <c:v>6.4478423086455294E-2</c:v>
                </c:pt>
                <c:pt idx="580">
                  <c:v>6.4633586724905323E-2</c:v>
                </c:pt>
                <c:pt idx="581">
                  <c:v>6.4530219090796939E-2</c:v>
                </c:pt>
                <c:pt idx="582">
                  <c:v>6.4616833471089111E-2</c:v>
                </c:pt>
                <c:pt idx="583">
                  <c:v>6.4817502216934123E-2</c:v>
                </c:pt>
                <c:pt idx="584">
                  <c:v>6.4723511461394462E-2</c:v>
                </c:pt>
                <c:pt idx="585">
                  <c:v>6.4698181286491033E-2</c:v>
                </c:pt>
                <c:pt idx="586">
                  <c:v>6.3720997939277768E-2</c:v>
                </c:pt>
                <c:pt idx="587">
                  <c:v>6.4773654734602434E-2</c:v>
                </c:pt>
                <c:pt idx="588">
                  <c:v>6.4892987311945691E-2</c:v>
                </c:pt>
                <c:pt idx="589">
                  <c:v>6.4868751338422556E-2</c:v>
                </c:pt>
                <c:pt idx="590">
                  <c:v>6.4846104794755943E-2</c:v>
                </c:pt>
                <c:pt idx="591">
                  <c:v>6.4896879778411423E-2</c:v>
                </c:pt>
                <c:pt idx="592">
                  <c:v>6.4907566608123829E-2</c:v>
                </c:pt>
                <c:pt idx="593">
                  <c:v>6.4967254300244914E-2</c:v>
                </c:pt>
                <c:pt idx="594">
                  <c:v>6.4870769112863311E-2</c:v>
                </c:pt>
                <c:pt idx="595">
                  <c:v>6.4750647737344194E-2</c:v>
                </c:pt>
                <c:pt idx="596">
                  <c:v>6.4748140205833693E-2</c:v>
                </c:pt>
                <c:pt idx="597">
                  <c:v>6.4737357259911074E-2</c:v>
                </c:pt>
              </c:numCache>
            </c:numRef>
          </c:yVal>
          <c:smooth val="1"/>
        </c:ser>
        <c:ser>
          <c:idx val="2"/>
          <c:order val="2"/>
          <c:tx>
            <c:strRef>
              <c:f>'Ground Run'!$K$1</c:f>
              <c:strCache>
                <c:ptCount val="1"/>
                <c:pt idx="0">
                  <c:v>Scoop</c:v>
                </c:pt>
              </c:strCache>
            </c:strRef>
          </c:tx>
          <c:spPr>
            <a:ln>
              <a:noFill/>
            </a:ln>
          </c:spPr>
          <c:marker>
            <c:symbol val="circle"/>
            <c:size val="5"/>
            <c:spPr>
              <a:solidFill>
                <a:schemeClr val="accent2"/>
              </a:solidFill>
              <a:ln>
                <a:solidFill>
                  <a:srgbClr val="C0504D"/>
                </a:solidFill>
              </a:ln>
            </c:spPr>
          </c:marker>
          <c:trendline>
            <c:spPr>
              <a:ln>
                <a:solidFill>
                  <a:schemeClr val="accent2"/>
                </a:solidFill>
              </a:ln>
            </c:spPr>
            <c:trendlineType val="poly"/>
            <c:order val="2"/>
          </c:trendline>
          <c:xVal>
            <c:numRef>
              <c:f>'Ground Run'!$J$3:$J$602</c:f>
              <c:numCache>
                <c:formatCode>General</c:formatCode>
                <c:ptCount val="600"/>
                <c:pt idx="0">
                  <c:v>48.284531785353494</c:v>
                </c:pt>
                <c:pt idx="1">
                  <c:v>48.285412986986039</c:v>
                </c:pt>
                <c:pt idx="2">
                  <c:v>48.266486155899294</c:v>
                </c:pt>
                <c:pt idx="3">
                  <c:v>48.245647058105654</c:v>
                </c:pt>
                <c:pt idx="4">
                  <c:v>48.229114318611217</c:v>
                </c:pt>
                <c:pt idx="5">
                  <c:v>48.23683092727201</c:v>
                </c:pt>
                <c:pt idx="6">
                  <c:v>48.215845390828363</c:v>
                </c:pt>
                <c:pt idx="7">
                  <c:v>48.204331950131213</c:v>
                </c:pt>
                <c:pt idx="8">
                  <c:v>48.191881665288513</c:v>
                </c:pt>
                <c:pt idx="9">
                  <c:v>48.142792552587863</c:v>
                </c:pt>
                <c:pt idx="10">
                  <c:v>48.130239775037225</c:v>
                </c:pt>
                <c:pt idx="11">
                  <c:v>48.127074031741444</c:v>
                </c:pt>
                <c:pt idx="12">
                  <c:v>48.121434641602846</c:v>
                </c:pt>
                <c:pt idx="13">
                  <c:v>48.118985821288078</c:v>
                </c:pt>
                <c:pt idx="14">
                  <c:v>48.082907426130916</c:v>
                </c:pt>
                <c:pt idx="15">
                  <c:v>48.099610613575663</c:v>
                </c:pt>
                <c:pt idx="16">
                  <c:v>48.076621188080544</c:v>
                </c:pt>
                <c:pt idx="17">
                  <c:v>48.073129854258802</c:v>
                </c:pt>
                <c:pt idx="18">
                  <c:v>48.060296805115215</c:v>
                </c:pt>
                <c:pt idx="19">
                  <c:v>48.049105665661848</c:v>
                </c:pt>
                <c:pt idx="20">
                  <c:v>48.022533175954443</c:v>
                </c:pt>
                <c:pt idx="21">
                  <c:v>48.025893401030544</c:v>
                </c:pt>
                <c:pt idx="22">
                  <c:v>48.023445863627494</c:v>
                </c:pt>
                <c:pt idx="23">
                  <c:v>48.029468340615658</c:v>
                </c:pt>
                <c:pt idx="24">
                  <c:v>48.038244837867126</c:v>
                </c:pt>
                <c:pt idx="25">
                  <c:v>48.031800346222006</c:v>
                </c:pt>
                <c:pt idx="26">
                  <c:v>47.985040435301194</c:v>
                </c:pt>
                <c:pt idx="27">
                  <c:v>47.971011640100272</c:v>
                </c:pt>
                <c:pt idx="28">
                  <c:v>47.965456843277032</c:v>
                </c:pt>
                <c:pt idx="29">
                  <c:v>47.967901080037834</c:v>
                </c:pt>
                <c:pt idx="30">
                  <c:v>47.979112612146963</c:v>
                </c:pt>
                <c:pt idx="31">
                  <c:v>47.986636322974128</c:v>
                </c:pt>
                <c:pt idx="32">
                  <c:v>47.978476645818226</c:v>
                </c:pt>
                <c:pt idx="33">
                  <c:v>47.951999420405954</c:v>
                </c:pt>
                <c:pt idx="34">
                  <c:v>47.966192051469427</c:v>
                </c:pt>
                <c:pt idx="35">
                  <c:v>47.973556414263193</c:v>
                </c:pt>
                <c:pt idx="36">
                  <c:v>47.968653139382425</c:v>
                </c:pt>
                <c:pt idx="37">
                  <c:v>47.984895833654143</c:v>
                </c:pt>
                <c:pt idx="38">
                  <c:v>48.006253740299933</c:v>
                </c:pt>
                <c:pt idx="39">
                  <c:v>48.033773076189433</c:v>
                </c:pt>
                <c:pt idx="40">
                  <c:v>48.026263830016866</c:v>
                </c:pt>
                <c:pt idx="41">
                  <c:v>48.011296319455205</c:v>
                </c:pt>
                <c:pt idx="42">
                  <c:v>48.013537093837144</c:v>
                </c:pt>
                <c:pt idx="43">
                  <c:v>48.004718901681763</c:v>
                </c:pt>
                <c:pt idx="44">
                  <c:v>48.011722687216427</c:v>
                </c:pt>
                <c:pt idx="45">
                  <c:v>48.017113254322496</c:v>
                </c:pt>
                <c:pt idx="46">
                  <c:v>48.010860518353098</c:v>
                </c:pt>
                <c:pt idx="47">
                  <c:v>47.992031705475213</c:v>
                </c:pt>
                <c:pt idx="48">
                  <c:v>48.003525304550628</c:v>
                </c:pt>
                <c:pt idx="49">
                  <c:v>47.992432605390007</c:v>
                </c:pt>
                <c:pt idx="50">
                  <c:v>47.989772237263594</c:v>
                </c:pt>
                <c:pt idx="51">
                  <c:v>48.003154810575445</c:v>
                </c:pt>
                <c:pt idx="52">
                  <c:v>48.005618819201459</c:v>
                </c:pt>
                <c:pt idx="53">
                  <c:v>48.000867160487509</c:v>
                </c:pt>
                <c:pt idx="54">
                  <c:v>47.961495271839595</c:v>
                </c:pt>
                <c:pt idx="55">
                  <c:v>47.929907527334194</c:v>
                </c:pt>
                <c:pt idx="56">
                  <c:v>47.933553294927563</c:v>
                </c:pt>
                <c:pt idx="57">
                  <c:v>47.942253968418015</c:v>
                </c:pt>
                <c:pt idx="58">
                  <c:v>47.939278746776012</c:v>
                </c:pt>
                <c:pt idx="59">
                  <c:v>47.936083109732337</c:v>
                </c:pt>
                <c:pt idx="60">
                  <c:v>47.935932511746849</c:v>
                </c:pt>
                <c:pt idx="61">
                  <c:v>47.95773840546817</c:v>
                </c:pt>
                <c:pt idx="62">
                  <c:v>47.945750296092761</c:v>
                </c:pt>
                <c:pt idx="63">
                  <c:v>47.960872602341595</c:v>
                </c:pt>
                <c:pt idx="64">
                  <c:v>47.949938772533351</c:v>
                </c:pt>
                <c:pt idx="65">
                  <c:v>47.942761946156011</c:v>
                </c:pt>
                <c:pt idx="66">
                  <c:v>47.965895919671013</c:v>
                </c:pt>
                <c:pt idx="67">
                  <c:v>47.993357294946392</c:v>
                </c:pt>
                <c:pt idx="68">
                  <c:v>48.002021761222835</c:v>
                </c:pt>
                <c:pt idx="69">
                  <c:v>47.994042305979363</c:v>
                </c:pt>
                <c:pt idx="70">
                  <c:v>48.005440999186177</c:v>
                </c:pt>
                <c:pt idx="71">
                  <c:v>47.993835510938403</c:v>
                </c:pt>
                <c:pt idx="72">
                  <c:v>47.987616192442118</c:v>
                </c:pt>
                <c:pt idx="73">
                  <c:v>47.994932073884598</c:v>
                </c:pt>
                <c:pt idx="74">
                  <c:v>47.982676350162244</c:v>
                </c:pt>
                <c:pt idx="75">
                  <c:v>47.98881009813622</c:v>
                </c:pt>
                <c:pt idx="76">
                  <c:v>48.180857337341997</c:v>
                </c:pt>
                <c:pt idx="77">
                  <c:v>50.707463856575863</c:v>
                </c:pt>
                <c:pt idx="78">
                  <c:v>57.635479334742882</c:v>
                </c:pt>
                <c:pt idx="79">
                  <c:v>68.60017768041206</c:v>
                </c:pt>
                <c:pt idx="80">
                  <c:v>70.354143033965414</c:v>
                </c:pt>
                <c:pt idx="81">
                  <c:v>64.409772488750889</c:v>
                </c:pt>
                <c:pt idx="82">
                  <c:v>62.672475983988093</c:v>
                </c:pt>
                <c:pt idx="83">
                  <c:v>61.923881306458831</c:v>
                </c:pt>
                <c:pt idx="84">
                  <c:v>60.658493914861111</c:v>
                </c:pt>
                <c:pt idx="85">
                  <c:v>59.351190095440217</c:v>
                </c:pt>
                <c:pt idx="86">
                  <c:v>59.116545435176903</c:v>
                </c:pt>
                <c:pt idx="87">
                  <c:v>59.230414135089319</c:v>
                </c:pt>
                <c:pt idx="88">
                  <c:v>59.381895039103071</c:v>
                </c:pt>
                <c:pt idx="89">
                  <c:v>66.300467852494222</c:v>
                </c:pt>
                <c:pt idx="90">
                  <c:v>65.068803952387</c:v>
                </c:pt>
                <c:pt idx="91">
                  <c:v>61.053986252257744</c:v>
                </c:pt>
                <c:pt idx="92">
                  <c:v>60.462282488446057</c:v>
                </c:pt>
                <c:pt idx="93">
                  <c:v>60.382890442736944</c:v>
                </c:pt>
                <c:pt idx="94">
                  <c:v>60.535981141876341</c:v>
                </c:pt>
                <c:pt idx="95">
                  <c:v>60.549658752308879</c:v>
                </c:pt>
                <c:pt idx="96">
                  <c:v>59.650168266316044</c:v>
                </c:pt>
                <c:pt idx="97">
                  <c:v>58.917440346507156</c:v>
                </c:pt>
                <c:pt idx="98">
                  <c:v>58.720199973507263</c:v>
                </c:pt>
                <c:pt idx="99">
                  <c:v>58.988018780978464</c:v>
                </c:pt>
                <c:pt idx="100">
                  <c:v>62.732551125704013</c:v>
                </c:pt>
                <c:pt idx="101">
                  <c:v>62.621214898731388</c:v>
                </c:pt>
                <c:pt idx="102">
                  <c:v>60.909548752492846</c:v>
                </c:pt>
                <c:pt idx="103">
                  <c:v>60.611759023945993</c:v>
                </c:pt>
                <c:pt idx="104">
                  <c:v>60.629186303475663</c:v>
                </c:pt>
                <c:pt idx="105">
                  <c:v>60.507426974983275</c:v>
                </c:pt>
                <c:pt idx="106">
                  <c:v>60.420775327864263</c:v>
                </c:pt>
                <c:pt idx="107">
                  <c:v>60.344733899751404</c:v>
                </c:pt>
                <c:pt idx="108">
                  <c:v>60.107803768003244</c:v>
                </c:pt>
                <c:pt idx="109">
                  <c:v>59.906565121900201</c:v>
                </c:pt>
                <c:pt idx="110">
                  <c:v>59.901846688895994</c:v>
                </c:pt>
                <c:pt idx="111">
                  <c:v>59.947242351899995</c:v>
                </c:pt>
                <c:pt idx="112">
                  <c:v>59.97474472000804</c:v>
                </c:pt>
                <c:pt idx="113">
                  <c:v>59.973532352477363</c:v>
                </c:pt>
                <c:pt idx="114">
                  <c:v>59.993447214437204</c:v>
                </c:pt>
                <c:pt idx="115">
                  <c:v>59.967313565128215</c:v>
                </c:pt>
                <c:pt idx="116">
                  <c:v>59.941613249002444</c:v>
                </c:pt>
                <c:pt idx="117">
                  <c:v>59.926991586841275</c:v>
                </c:pt>
                <c:pt idx="118">
                  <c:v>59.846345641006849</c:v>
                </c:pt>
                <c:pt idx="119">
                  <c:v>59.890013164874162</c:v>
                </c:pt>
                <c:pt idx="120">
                  <c:v>59.938254766702194</c:v>
                </c:pt>
                <c:pt idx="121">
                  <c:v>59.966574101794244</c:v>
                </c:pt>
                <c:pt idx="122">
                  <c:v>59.9806549010965</c:v>
                </c:pt>
                <c:pt idx="123">
                  <c:v>60.030456930011383</c:v>
                </c:pt>
                <c:pt idx="124">
                  <c:v>60.000805873715997</c:v>
                </c:pt>
                <c:pt idx="125">
                  <c:v>59.941645221102995</c:v>
                </c:pt>
                <c:pt idx="126">
                  <c:v>59.956646134937444</c:v>
                </c:pt>
                <c:pt idx="127">
                  <c:v>59.975462912089213</c:v>
                </c:pt>
                <c:pt idx="128">
                  <c:v>59.967010917503309</c:v>
                </c:pt>
                <c:pt idx="129">
                  <c:v>59.964955123024431</c:v>
                </c:pt>
                <c:pt idx="130">
                  <c:v>59.98354022570998</c:v>
                </c:pt>
                <c:pt idx="131">
                  <c:v>59.952151061687843</c:v>
                </c:pt>
                <c:pt idx="132">
                  <c:v>59.894411794865199</c:v>
                </c:pt>
                <c:pt idx="133">
                  <c:v>59.906107278258574</c:v>
                </c:pt>
                <c:pt idx="134">
                  <c:v>59.902854104795765</c:v>
                </c:pt>
                <c:pt idx="135">
                  <c:v>59.899861383217441</c:v>
                </c:pt>
                <c:pt idx="136">
                  <c:v>59.931203291333944</c:v>
                </c:pt>
                <c:pt idx="137">
                  <c:v>59.965610802598512</c:v>
                </c:pt>
                <c:pt idx="138">
                  <c:v>59.964922472021968</c:v>
                </c:pt>
                <c:pt idx="139">
                  <c:v>59.967544322039011</c:v>
                </c:pt>
                <c:pt idx="140">
                  <c:v>59.999985191663974</c:v>
                </c:pt>
                <c:pt idx="141">
                  <c:v>59.971641798956995</c:v>
                </c:pt>
                <c:pt idx="142">
                  <c:v>59.920042627688005</c:v>
                </c:pt>
                <c:pt idx="143">
                  <c:v>59.973548053931026</c:v>
                </c:pt>
                <c:pt idx="144">
                  <c:v>59.958751066405185</c:v>
                </c:pt>
                <c:pt idx="145">
                  <c:v>59.943171376107919</c:v>
                </c:pt>
                <c:pt idx="146">
                  <c:v>59.958181459075796</c:v>
                </c:pt>
                <c:pt idx="147">
                  <c:v>60.016562830908263</c:v>
                </c:pt>
                <c:pt idx="148">
                  <c:v>59.974820914851605</c:v>
                </c:pt>
                <c:pt idx="149">
                  <c:v>59.975081227189115</c:v>
                </c:pt>
                <c:pt idx="150">
                  <c:v>59.986458203858355</c:v>
                </c:pt>
                <c:pt idx="151">
                  <c:v>60.009309442642042</c:v>
                </c:pt>
                <c:pt idx="152">
                  <c:v>59.993675972380011</c:v>
                </c:pt>
                <c:pt idx="153">
                  <c:v>60.003541071169394</c:v>
                </c:pt>
                <c:pt idx="154">
                  <c:v>59.992843935655912</c:v>
                </c:pt>
                <c:pt idx="155">
                  <c:v>59.963962356001616</c:v>
                </c:pt>
                <c:pt idx="156">
                  <c:v>59.979726971122474</c:v>
                </c:pt>
                <c:pt idx="157">
                  <c:v>60.01284234081001</c:v>
                </c:pt>
                <c:pt idx="158">
                  <c:v>60.006591903866394</c:v>
                </c:pt>
                <c:pt idx="159">
                  <c:v>60.019356422301058</c:v>
                </c:pt>
                <c:pt idx="160">
                  <c:v>60.037544541516944</c:v>
                </c:pt>
                <c:pt idx="161">
                  <c:v>60.050574855025076</c:v>
                </c:pt>
                <c:pt idx="162">
                  <c:v>60.035131742168637</c:v>
                </c:pt>
                <c:pt idx="163">
                  <c:v>60.040262553985997</c:v>
                </c:pt>
                <c:pt idx="164">
                  <c:v>60.068242098525424</c:v>
                </c:pt>
                <c:pt idx="165">
                  <c:v>60.043366931895306</c:v>
                </c:pt>
                <c:pt idx="166">
                  <c:v>60.045218762213594</c:v>
                </c:pt>
                <c:pt idx="167">
                  <c:v>60.049556685909252</c:v>
                </c:pt>
                <c:pt idx="168">
                  <c:v>60.056994437482757</c:v>
                </c:pt>
                <c:pt idx="169">
                  <c:v>60.065745359278488</c:v>
                </c:pt>
                <c:pt idx="170">
                  <c:v>60.062496320422312</c:v>
                </c:pt>
                <c:pt idx="171">
                  <c:v>60.116315287048401</c:v>
                </c:pt>
                <c:pt idx="172">
                  <c:v>60.15374576736999</c:v>
                </c:pt>
                <c:pt idx="173">
                  <c:v>60.176656219836829</c:v>
                </c:pt>
                <c:pt idx="174">
                  <c:v>60.18693046619078</c:v>
                </c:pt>
                <c:pt idx="175">
                  <c:v>60.17187483380949</c:v>
                </c:pt>
                <c:pt idx="176">
                  <c:v>60.152808080947445</c:v>
                </c:pt>
                <c:pt idx="177">
                  <c:v>60.131204896437723</c:v>
                </c:pt>
                <c:pt idx="178">
                  <c:v>60.147162301830477</c:v>
                </c:pt>
                <c:pt idx="179">
                  <c:v>60.165381993610474</c:v>
                </c:pt>
                <c:pt idx="180">
                  <c:v>60.141882565889127</c:v>
                </c:pt>
                <c:pt idx="181">
                  <c:v>60.127827902058179</c:v>
                </c:pt>
                <c:pt idx="182">
                  <c:v>60.083450814184381</c:v>
                </c:pt>
                <c:pt idx="183">
                  <c:v>60.010900462681235</c:v>
                </c:pt>
                <c:pt idx="184">
                  <c:v>59.975335677513861</c:v>
                </c:pt>
                <c:pt idx="185">
                  <c:v>59.988740668788495</c:v>
                </c:pt>
                <c:pt idx="186">
                  <c:v>59.996573346474548</c:v>
                </c:pt>
                <c:pt idx="187">
                  <c:v>60.009641582593133</c:v>
                </c:pt>
                <c:pt idx="188">
                  <c:v>60.026209747132732</c:v>
                </c:pt>
                <c:pt idx="189">
                  <c:v>60.055777227826454</c:v>
                </c:pt>
                <c:pt idx="190">
                  <c:v>60.048669338932008</c:v>
                </c:pt>
                <c:pt idx="191">
                  <c:v>60.063961460216646</c:v>
                </c:pt>
                <c:pt idx="192">
                  <c:v>60.052221998501373</c:v>
                </c:pt>
                <c:pt idx="193">
                  <c:v>60.034087151996417</c:v>
                </c:pt>
                <c:pt idx="194">
                  <c:v>59.991951872706395</c:v>
                </c:pt>
                <c:pt idx="195">
                  <c:v>60.010940714082444</c:v>
                </c:pt>
                <c:pt idx="196">
                  <c:v>60.016468661825975</c:v>
                </c:pt>
                <c:pt idx="197">
                  <c:v>60.014215508637221</c:v>
                </c:pt>
                <c:pt idx="198">
                  <c:v>59.980829533490308</c:v>
                </c:pt>
                <c:pt idx="199">
                  <c:v>59.960113553355576</c:v>
                </c:pt>
                <c:pt idx="200">
                  <c:v>59.941640860258104</c:v>
                </c:pt>
                <c:pt idx="201">
                  <c:v>59.941960188369926</c:v>
                </c:pt>
                <c:pt idx="202">
                  <c:v>59.967671372677344</c:v>
                </c:pt>
                <c:pt idx="203">
                  <c:v>63.278309683826009</c:v>
                </c:pt>
                <c:pt idx="204">
                  <c:v>79.552642749648939</c:v>
                </c:pt>
                <c:pt idx="205">
                  <c:v>82.090361318421557</c:v>
                </c:pt>
                <c:pt idx="206">
                  <c:v>84.477205596884048</c:v>
                </c:pt>
                <c:pt idx="207">
                  <c:v>85.516215201094894</c:v>
                </c:pt>
                <c:pt idx="208">
                  <c:v>83.395090174422194</c:v>
                </c:pt>
                <c:pt idx="209">
                  <c:v>82.516256701303448</c:v>
                </c:pt>
                <c:pt idx="210">
                  <c:v>81.747184932033917</c:v>
                </c:pt>
                <c:pt idx="211">
                  <c:v>81.482313180151479</c:v>
                </c:pt>
                <c:pt idx="212">
                  <c:v>81.187658658593989</c:v>
                </c:pt>
                <c:pt idx="213">
                  <c:v>81.059106043642331</c:v>
                </c:pt>
                <c:pt idx="214">
                  <c:v>80.787613154143031</c:v>
                </c:pt>
                <c:pt idx="215">
                  <c:v>80.550565136935788</c:v>
                </c:pt>
                <c:pt idx="216">
                  <c:v>80.533021990071433</c:v>
                </c:pt>
                <c:pt idx="217">
                  <c:v>80.439728454561788</c:v>
                </c:pt>
                <c:pt idx="218">
                  <c:v>80.278328456612826</c:v>
                </c:pt>
                <c:pt idx="219">
                  <c:v>80.073665805461388</c:v>
                </c:pt>
                <c:pt idx="220">
                  <c:v>80.078569715053689</c:v>
                </c:pt>
                <c:pt idx="221">
                  <c:v>80.091216693538797</c:v>
                </c:pt>
                <c:pt idx="222">
                  <c:v>80.175939437370815</c:v>
                </c:pt>
                <c:pt idx="223">
                  <c:v>80.233823219241827</c:v>
                </c:pt>
                <c:pt idx="224">
                  <c:v>80.201930267325892</c:v>
                </c:pt>
                <c:pt idx="225">
                  <c:v>80.252634926126788</c:v>
                </c:pt>
                <c:pt idx="226">
                  <c:v>80.202418427241028</c:v>
                </c:pt>
                <c:pt idx="227">
                  <c:v>80.227176102512658</c:v>
                </c:pt>
                <c:pt idx="228">
                  <c:v>80.209731291031389</c:v>
                </c:pt>
                <c:pt idx="229">
                  <c:v>80.279080392475308</c:v>
                </c:pt>
                <c:pt idx="230">
                  <c:v>80.355611263450314</c:v>
                </c:pt>
                <c:pt idx="231">
                  <c:v>80.272641303824287</c:v>
                </c:pt>
                <c:pt idx="232">
                  <c:v>80.356674642898881</c:v>
                </c:pt>
                <c:pt idx="233">
                  <c:v>80.380590947976913</c:v>
                </c:pt>
                <c:pt idx="234">
                  <c:v>80.376573603748071</c:v>
                </c:pt>
                <c:pt idx="235">
                  <c:v>80.351457401744582</c:v>
                </c:pt>
                <c:pt idx="236">
                  <c:v>80.434244479674931</c:v>
                </c:pt>
                <c:pt idx="237">
                  <c:v>80.436893275622026</c:v>
                </c:pt>
                <c:pt idx="238">
                  <c:v>80.380259082634552</c:v>
                </c:pt>
                <c:pt idx="239">
                  <c:v>80.385373575941458</c:v>
                </c:pt>
                <c:pt idx="240">
                  <c:v>80.361171838850638</c:v>
                </c:pt>
                <c:pt idx="241">
                  <c:v>80.362802544275752</c:v>
                </c:pt>
                <c:pt idx="242">
                  <c:v>80.385306655746518</c:v>
                </c:pt>
                <c:pt idx="243">
                  <c:v>80.424654836959178</c:v>
                </c:pt>
                <c:pt idx="244">
                  <c:v>80.398729590872861</c:v>
                </c:pt>
                <c:pt idx="245">
                  <c:v>80.347926272269902</c:v>
                </c:pt>
                <c:pt idx="246">
                  <c:v>80.419514382816885</c:v>
                </c:pt>
                <c:pt idx="247">
                  <c:v>80.424309602371096</c:v>
                </c:pt>
                <c:pt idx="248">
                  <c:v>80.427031423938928</c:v>
                </c:pt>
                <c:pt idx="249">
                  <c:v>80.394202269374546</c:v>
                </c:pt>
                <c:pt idx="250">
                  <c:v>80.356968031379282</c:v>
                </c:pt>
                <c:pt idx="251">
                  <c:v>80.387447908488568</c:v>
                </c:pt>
                <c:pt idx="252">
                  <c:v>80.342222521081354</c:v>
                </c:pt>
                <c:pt idx="253">
                  <c:v>80.376072685552813</c:v>
                </c:pt>
                <c:pt idx="254">
                  <c:v>80.446920138903337</c:v>
                </c:pt>
                <c:pt idx="255">
                  <c:v>80.41457509753586</c:v>
                </c:pt>
                <c:pt idx="256">
                  <c:v>80.468250362651759</c:v>
                </c:pt>
                <c:pt idx="257">
                  <c:v>80.486097447076162</c:v>
                </c:pt>
                <c:pt idx="258">
                  <c:v>80.430153804023035</c:v>
                </c:pt>
                <c:pt idx="259">
                  <c:v>80.474072341085289</c:v>
                </c:pt>
                <c:pt idx="260">
                  <c:v>80.425899024572175</c:v>
                </c:pt>
                <c:pt idx="261">
                  <c:v>80.415441701617496</c:v>
                </c:pt>
                <c:pt idx="262">
                  <c:v>80.483037192615058</c:v>
                </c:pt>
                <c:pt idx="263">
                  <c:v>80.457109468349699</c:v>
                </c:pt>
                <c:pt idx="264">
                  <c:v>80.364351120308982</c:v>
                </c:pt>
                <c:pt idx="265">
                  <c:v>80.344252020857397</c:v>
                </c:pt>
                <c:pt idx="266">
                  <c:v>80.294782026693298</c:v>
                </c:pt>
                <c:pt idx="267">
                  <c:v>80.3355043175887</c:v>
                </c:pt>
                <c:pt idx="268">
                  <c:v>80.346234417643572</c:v>
                </c:pt>
                <c:pt idx="269">
                  <c:v>80.464470920761542</c:v>
                </c:pt>
                <c:pt idx="270">
                  <c:v>80.430521835894112</c:v>
                </c:pt>
                <c:pt idx="271">
                  <c:v>80.438023799014744</c:v>
                </c:pt>
                <c:pt idx="272">
                  <c:v>80.525556231774019</c:v>
                </c:pt>
                <c:pt idx="273">
                  <c:v>80.477443262787716</c:v>
                </c:pt>
                <c:pt idx="274">
                  <c:v>80.445845738803811</c:v>
                </c:pt>
                <c:pt idx="275">
                  <c:v>80.454220030278861</c:v>
                </c:pt>
                <c:pt idx="276">
                  <c:v>80.441384686762987</c:v>
                </c:pt>
                <c:pt idx="277">
                  <c:v>80.505777036430842</c:v>
                </c:pt>
                <c:pt idx="278">
                  <c:v>80.492010646788373</c:v>
                </c:pt>
                <c:pt idx="279">
                  <c:v>80.449748509306076</c:v>
                </c:pt>
                <c:pt idx="280">
                  <c:v>80.431252167549829</c:v>
                </c:pt>
                <c:pt idx="281">
                  <c:v>80.437180744289563</c:v>
                </c:pt>
                <c:pt idx="282">
                  <c:v>80.467143183641127</c:v>
                </c:pt>
                <c:pt idx="283">
                  <c:v>80.492243657130899</c:v>
                </c:pt>
                <c:pt idx="284">
                  <c:v>80.506319713618979</c:v>
                </c:pt>
                <c:pt idx="285">
                  <c:v>80.54007743604987</c:v>
                </c:pt>
                <c:pt idx="286">
                  <c:v>80.515908872405419</c:v>
                </c:pt>
                <c:pt idx="287">
                  <c:v>80.514933100484058</c:v>
                </c:pt>
                <c:pt idx="288">
                  <c:v>80.450761774064389</c:v>
                </c:pt>
                <c:pt idx="289">
                  <c:v>80.476025292731052</c:v>
                </c:pt>
                <c:pt idx="290">
                  <c:v>80.464577969036327</c:v>
                </c:pt>
                <c:pt idx="291">
                  <c:v>80.519847398043382</c:v>
                </c:pt>
                <c:pt idx="292">
                  <c:v>80.488690996543269</c:v>
                </c:pt>
                <c:pt idx="293">
                  <c:v>80.477592742838851</c:v>
                </c:pt>
                <c:pt idx="294">
                  <c:v>80.515079143949109</c:v>
                </c:pt>
                <c:pt idx="295">
                  <c:v>80.517151255263826</c:v>
                </c:pt>
                <c:pt idx="296">
                  <c:v>80.543716504650789</c:v>
                </c:pt>
                <c:pt idx="297">
                  <c:v>80.591630070162665</c:v>
                </c:pt>
                <c:pt idx="298">
                  <c:v>80.580350934554303</c:v>
                </c:pt>
                <c:pt idx="299">
                  <c:v>80.584455063416982</c:v>
                </c:pt>
                <c:pt idx="300">
                  <c:v>80.482897830429152</c:v>
                </c:pt>
                <c:pt idx="301">
                  <c:v>80.476270542798488</c:v>
                </c:pt>
                <c:pt idx="302">
                  <c:v>80.521961977207127</c:v>
                </c:pt>
                <c:pt idx="303">
                  <c:v>80.587943056292943</c:v>
                </c:pt>
                <c:pt idx="304">
                  <c:v>80.635368370703745</c:v>
                </c:pt>
                <c:pt idx="305">
                  <c:v>80.521358263058858</c:v>
                </c:pt>
                <c:pt idx="306">
                  <c:v>80.562321944532272</c:v>
                </c:pt>
                <c:pt idx="307">
                  <c:v>80.585812381738819</c:v>
                </c:pt>
                <c:pt idx="308">
                  <c:v>80.580680117908798</c:v>
                </c:pt>
                <c:pt idx="309">
                  <c:v>80.590864214873903</c:v>
                </c:pt>
                <c:pt idx="310">
                  <c:v>80.513434198073639</c:v>
                </c:pt>
                <c:pt idx="311">
                  <c:v>80.502712111845199</c:v>
                </c:pt>
                <c:pt idx="312">
                  <c:v>80.497452506604589</c:v>
                </c:pt>
                <c:pt idx="313">
                  <c:v>80.444877217960908</c:v>
                </c:pt>
                <c:pt idx="314">
                  <c:v>80.485097662009778</c:v>
                </c:pt>
                <c:pt idx="315">
                  <c:v>80.411301968808246</c:v>
                </c:pt>
                <c:pt idx="316">
                  <c:v>80.475015162708843</c:v>
                </c:pt>
                <c:pt idx="317">
                  <c:v>80.377601689425575</c:v>
                </c:pt>
                <c:pt idx="318">
                  <c:v>80.319620951636395</c:v>
                </c:pt>
                <c:pt idx="319">
                  <c:v>80.330242718082289</c:v>
                </c:pt>
                <c:pt idx="320">
                  <c:v>80.366760067744579</c:v>
                </c:pt>
                <c:pt idx="321">
                  <c:v>80.367853777394643</c:v>
                </c:pt>
                <c:pt idx="322">
                  <c:v>80.313308627417143</c:v>
                </c:pt>
                <c:pt idx="323">
                  <c:v>80.296032134149215</c:v>
                </c:pt>
                <c:pt idx="324">
                  <c:v>80.353589896579948</c:v>
                </c:pt>
                <c:pt idx="325">
                  <c:v>80.365316808643158</c:v>
                </c:pt>
                <c:pt idx="326">
                  <c:v>80.481351473278593</c:v>
                </c:pt>
                <c:pt idx="327">
                  <c:v>80.505651143061158</c:v>
                </c:pt>
                <c:pt idx="328">
                  <c:v>80.521348631438286</c:v>
                </c:pt>
                <c:pt idx="329">
                  <c:v>80.513388073683828</c:v>
                </c:pt>
                <c:pt idx="330">
                  <c:v>80.472605156355371</c:v>
                </c:pt>
                <c:pt idx="331">
                  <c:v>80.524428053697719</c:v>
                </c:pt>
                <c:pt idx="332">
                  <c:v>80.464532161030874</c:v>
                </c:pt>
                <c:pt idx="333">
                  <c:v>80.442492805604758</c:v>
                </c:pt>
                <c:pt idx="334">
                  <c:v>80.426847634339282</c:v>
                </c:pt>
                <c:pt idx="335">
                  <c:v>80.391341632933589</c:v>
                </c:pt>
                <c:pt idx="336">
                  <c:v>80.533719815198452</c:v>
                </c:pt>
                <c:pt idx="337">
                  <c:v>80.489513341635927</c:v>
                </c:pt>
                <c:pt idx="338">
                  <c:v>80.436226643824227</c:v>
                </c:pt>
                <c:pt idx="339">
                  <c:v>80.440925250306705</c:v>
                </c:pt>
                <c:pt idx="340">
                  <c:v>80.486955270128405</c:v>
                </c:pt>
                <c:pt idx="341">
                  <c:v>80.783771992414358</c:v>
                </c:pt>
                <c:pt idx="342">
                  <c:v>88.078488901698435</c:v>
                </c:pt>
                <c:pt idx="343">
                  <c:v>90.931731815611258</c:v>
                </c:pt>
                <c:pt idx="344">
                  <c:v>92.373053682724048</c:v>
                </c:pt>
                <c:pt idx="345">
                  <c:v>93.709937194242187</c:v>
                </c:pt>
                <c:pt idx="346">
                  <c:v>93.711990421904488</c:v>
                </c:pt>
                <c:pt idx="347">
                  <c:v>93.301733746831758</c:v>
                </c:pt>
                <c:pt idx="348">
                  <c:v>92.611524425450227</c:v>
                </c:pt>
                <c:pt idx="349">
                  <c:v>92.382359972930658</c:v>
                </c:pt>
                <c:pt idx="350">
                  <c:v>92.139033934685742</c:v>
                </c:pt>
                <c:pt idx="351">
                  <c:v>91.47700910893451</c:v>
                </c:pt>
                <c:pt idx="352">
                  <c:v>91.410561443283527</c:v>
                </c:pt>
                <c:pt idx="353">
                  <c:v>90.91191647320926</c:v>
                </c:pt>
                <c:pt idx="354">
                  <c:v>90.981470293782749</c:v>
                </c:pt>
                <c:pt idx="355">
                  <c:v>90.804995909816327</c:v>
                </c:pt>
                <c:pt idx="356">
                  <c:v>90.514305858461114</c:v>
                </c:pt>
                <c:pt idx="357">
                  <c:v>90.455073156747858</c:v>
                </c:pt>
                <c:pt idx="358">
                  <c:v>90.450547596578858</c:v>
                </c:pt>
                <c:pt idx="359">
                  <c:v>90.433231842259858</c:v>
                </c:pt>
                <c:pt idx="360">
                  <c:v>90.378385330267903</c:v>
                </c:pt>
                <c:pt idx="361">
                  <c:v>90.198026709283553</c:v>
                </c:pt>
                <c:pt idx="362">
                  <c:v>90.204196390677993</c:v>
                </c:pt>
                <c:pt idx="363">
                  <c:v>90.269099201139994</c:v>
                </c:pt>
                <c:pt idx="364">
                  <c:v>90.140822611255203</c:v>
                </c:pt>
                <c:pt idx="365">
                  <c:v>90.230696437230392</c:v>
                </c:pt>
                <c:pt idx="366">
                  <c:v>90.227987106279855</c:v>
                </c:pt>
                <c:pt idx="367">
                  <c:v>90.18633752528244</c:v>
                </c:pt>
                <c:pt idx="368">
                  <c:v>90.260709886474558</c:v>
                </c:pt>
                <c:pt idx="369">
                  <c:v>90.219591642240843</c:v>
                </c:pt>
                <c:pt idx="370">
                  <c:v>90.218800358573958</c:v>
                </c:pt>
                <c:pt idx="371">
                  <c:v>90.246483654461969</c:v>
                </c:pt>
                <c:pt idx="372">
                  <c:v>90.265933795186612</c:v>
                </c:pt>
                <c:pt idx="373">
                  <c:v>90.326504902709658</c:v>
                </c:pt>
                <c:pt idx="374">
                  <c:v>90.257057267975327</c:v>
                </c:pt>
                <c:pt idx="375">
                  <c:v>90.259043447281087</c:v>
                </c:pt>
                <c:pt idx="376">
                  <c:v>90.158817055668138</c:v>
                </c:pt>
                <c:pt idx="377">
                  <c:v>90.106080887019289</c:v>
                </c:pt>
                <c:pt idx="378">
                  <c:v>90.123036442345509</c:v>
                </c:pt>
                <c:pt idx="379">
                  <c:v>90.143678245201002</c:v>
                </c:pt>
                <c:pt idx="380">
                  <c:v>90.3035601196827</c:v>
                </c:pt>
                <c:pt idx="381">
                  <c:v>90.177648233753729</c:v>
                </c:pt>
                <c:pt idx="382">
                  <c:v>90.232636067741652</c:v>
                </c:pt>
                <c:pt idx="383">
                  <c:v>90.287147338457558</c:v>
                </c:pt>
                <c:pt idx="384">
                  <c:v>90.182509134319758</c:v>
                </c:pt>
                <c:pt idx="385">
                  <c:v>90.289446783408678</c:v>
                </c:pt>
                <c:pt idx="386">
                  <c:v>90.232050069676873</c:v>
                </c:pt>
                <c:pt idx="387">
                  <c:v>90.265548991064151</c:v>
                </c:pt>
                <c:pt idx="388">
                  <c:v>90.291383998811696</c:v>
                </c:pt>
                <c:pt idx="389">
                  <c:v>90.202037797110918</c:v>
                </c:pt>
                <c:pt idx="390">
                  <c:v>90.282181195785725</c:v>
                </c:pt>
                <c:pt idx="391">
                  <c:v>90.224197238014639</c:v>
                </c:pt>
                <c:pt idx="392">
                  <c:v>90.308246972779386</c:v>
                </c:pt>
                <c:pt idx="393">
                  <c:v>90.229355872042618</c:v>
                </c:pt>
                <c:pt idx="394">
                  <c:v>90.280342840849599</c:v>
                </c:pt>
                <c:pt idx="395">
                  <c:v>90.249842785371527</c:v>
                </c:pt>
                <c:pt idx="396">
                  <c:v>90.339242584517677</c:v>
                </c:pt>
                <c:pt idx="397">
                  <c:v>90.248940364629348</c:v>
                </c:pt>
                <c:pt idx="398">
                  <c:v>90.231028177685758</c:v>
                </c:pt>
                <c:pt idx="399">
                  <c:v>90.289582480180613</c:v>
                </c:pt>
                <c:pt idx="400">
                  <c:v>90.33516012388084</c:v>
                </c:pt>
                <c:pt idx="401">
                  <c:v>90.252714814954658</c:v>
                </c:pt>
                <c:pt idx="402">
                  <c:v>90.37708866521686</c:v>
                </c:pt>
                <c:pt idx="403">
                  <c:v>90.396303442937636</c:v>
                </c:pt>
                <c:pt idx="404">
                  <c:v>90.36908418163317</c:v>
                </c:pt>
                <c:pt idx="405">
                  <c:v>90.382558202737869</c:v>
                </c:pt>
                <c:pt idx="406">
                  <c:v>90.300304255568449</c:v>
                </c:pt>
                <c:pt idx="407">
                  <c:v>90.473871942878418</c:v>
                </c:pt>
                <c:pt idx="408">
                  <c:v>90.44021507983841</c:v>
                </c:pt>
                <c:pt idx="409">
                  <c:v>90.412521264259567</c:v>
                </c:pt>
                <c:pt idx="410">
                  <c:v>90.301314837135379</c:v>
                </c:pt>
                <c:pt idx="411">
                  <c:v>90.403267475606796</c:v>
                </c:pt>
                <c:pt idx="412">
                  <c:v>90.511531112573635</c:v>
                </c:pt>
                <c:pt idx="413">
                  <c:v>90.374165078596278</c:v>
                </c:pt>
                <c:pt idx="414">
                  <c:v>90.449456533332565</c:v>
                </c:pt>
                <c:pt idx="415">
                  <c:v>90.435411764853782</c:v>
                </c:pt>
                <c:pt idx="416">
                  <c:v>90.501548456605988</c:v>
                </c:pt>
                <c:pt idx="417">
                  <c:v>90.435233218983782</c:v>
                </c:pt>
                <c:pt idx="418">
                  <c:v>90.364542148131449</c:v>
                </c:pt>
                <c:pt idx="419">
                  <c:v>90.401628090994961</c:v>
                </c:pt>
                <c:pt idx="420">
                  <c:v>90.404176938594858</c:v>
                </c:pt>
                <c:pt idx="421">
                  <c:v>90.528071943917141</c:v>
                </c:pt>
                <c:pt idx="422">
                  <c:v>90.484021876279542</c:v>
                </c:pt>
                <c:pt idx="423">
                  <c:v>90.460625520809927</c:v>
                </c:pt>
                <c:pt idx="424">
                  <c:v>90.488753568150244</c:v>
                </c:pt>
                <c:pt idx="425">
                  <c:v>90.486651211469109</c:v>
                </c:pt>
                <c:pt idx="426">
                  <c:v>90.518563300537892</c:v>
                </c:pt>
                <c:pt idx="427">
                  <c:v>90.446271231313375</c:v>
                </c:pt>
                <c:pt idx="428">
                  <c:v>90.485974542422795</c:v>
                </c:pt>
                <c:pt idx="429">
                  <c:v>90.259474748601718</c:v>
                </c:pt>
                <c:pt idx="430">
                  <c:v>90.481573584030627</c:v>
                </c:pt>
                <c:pt idx="431">
                  <c:v>90.438058269611702</c:v>
                </c:pt>
                <c:pt idx="432">
                  <c:v>90.477196102757958</c:v>
                </c:pt>
                <c:pt idx="433">
                  <c:v>90.416815614884783</c:v>
                </c:pt>
                <c:pt idx="434">
                  <c:v>90.51134775109216</c:v>
                </c:pt>
                <c:pt idx="435">
                  <c:v>90.487191200426878</c:v>
                </c:pt>
                <c:pt idx="436">
                  <c:v>90.407839498114328</c:v>
                </c:pt>
                <c:pt idx="437">
                  <c:v>90.547402308857684</c:v>
                </c:pt>
                <c:pt idx="438">
                  <c:v>90.372485794972349</c:v>
                </c:pt>
                <c:pt idx="439">
                  <c:v>90.44520618269614</c:v>
                </c:pt>
                <c:pt idx="440">
                  <c:v>90.436550750326063</c:v>
                </c:pt>
                <c:pt idx="441">
                  <c:v>90.471715408308327</c:v>
                </c:pt>
                <c:pt idx="442">
                  <c:v>90.502814471691408</c:v>
                </c:pt>
                <c:pt idx="443">
                  <c:v>90.528744983161488</c:v>
                </c:pt>
                <c:pt idx="444">
                  <c:v>90.540666719846257</c:v>
                </c:pt>
                <c:pt idx="445">
                  <c:v>90.459279881978205</c:v>
                </c:pt>
                <c:pt idx="446">
                  <c:v>90.54432020350464</c:v>
                </c:pt>
                <c:pt idx="447">
                  <c:v>90.443164402787986</c:v>
                </c:pt>
                <c:pt idx="448">
                  <c:v>90.518839483384838</c:v>
                </c:pt>
                <c:pt idx="449">
                  <c:v>90.516082968614953</c:v>
                </c:pt>
                <c:pt idx="450">
                  <c:v>90.431400914615097</c:v>
                </c:pt>
                <c:pt idx="451">
                  <c:v>90.516593679806348</c:v>
                </c:pt>
                <c:pt idx="452">
                  <c:v>90.507139766675266</c:v>
                </c:pt>
                <c:pt idx="453">
                  <c:v>90.538003071859478</c:v>
                </c:pt>
                <c:pt idx="454">
                  <c:v>90.500448842173043</c:v>
                </c:pt>
                <c:pt idx="455">
                  <c:v>90.567469043248039</c:v>
                </c:pt>
                <c:pt idx="456">
                  <c:v>90.491187164661</c:v>
                </c:pt>
                <c:pt idx="457">
                  <c:v>90.499056008648907</c:v>
                </c:pt>
                <c:pt idx="458">
                  <c:v>90.545136057788525</c:v>
                </c:pt>
                <c:pt idx="459">
                  <c:v>90.538975179139058</c:v>
                </c:pt>
                <c:pt idx="460">
                  <c:v>90.553807303977479</c:v>
                </c:pt>
                <c:pt idx="461">
                  <c:v>90.518277120454684</c:v>
                </c:pt>
                <c:pt idx="462">
                  <c:v>90.641138264778661</c:v>
                </c:pt>
                <c:pt idx="463">
                  <c:v>90.448006780628603</c:v>
                </c:pt>
                <c:pt idx="464">
                  <c:v>90.601085559705808</c:v>
                </c:pt>
                <c:pt idx="465">
                  <c:v>90.503741756293167</c:v>
                </c:pt>
                <c:pt idx="466">
                  <c:v>90.555288223645718</c:v>
                </c:pt>
                <c:pt idx="467">
                  <c:v>90.519656621446231</c:v>
                </c:pt>
                <c:pt idx="468">
                  <c:v>90.5249673944557</c:v>
                </c:pt>
                <c:pt idx="469">
                  <c:v>90.598976609815807</c:v>
                </c:pt>
                <c:pt idx="470">
                  <c:v>90.491872206741519</c:v>
                </c:pt>
                <c:pt idx="471">
                  <c:v>90.616757394187218</c:v>
                </c:pt>
                <c:pt idx="472">
                  <c:v>90.528545681561582</c:v>
                </c:pt>
                <c:pt idx="473">
                  <c:v>90.620408993549347</c:v>
                </c:pt>
                <c:pt idx="474">
                  <c:v>90.576130725474258</c:v>
                </c:pt>
                <c:pt idx="475">
                  <c:v>90.601248408609479</c:v>
                </c:pt>
                <c:pt idx="476">
                  <c:v>93.236868988758147</c:v>
                </c:pt>
                <c:pt idx="477">
                  <c:v>97.606544594353508</c:v>
                </c:pt>
                <c:pt idx="478">
                  <c:v>97.990519583479127</c:v>
                </c:pt>
                <c:pt idx="479">
                  <c:v>99.159804987788519</c:v>
                </c:pt>
                <c:pt idx="480">
                  <c:v>100.19759325151279</c:v>
                </c:pt>
                <c:pt idx="481">
                  <c:v>100.39811624550346</c:v>
                </c:pt>
                <c:pt idx="482">
                  <c:v>100.49762056256868</c:v>
                </c:pt>
                <c:pt idx="483">
                  <c:v>100.68479718494271</c:v>
                </c:pt>
                <c:pt idx="484">
                  <c:v>100.6796020576362</c:v>
                </c:pt>
                <c:pt idx="485">
                  <c:v>100.64481924115942</c:v>
                </c:pt>
                <c:pt idx="486">
                  <c:v>100.68773930450755</c:v>
                </c:pt>
                <c:pt idx="487">
                  <c:v>100.64923465306693</c:v>
                </c:pt>
                <c:pt idx="488">
                  <c:v>100.67398946619898</c:v>
                </c:pt>
                <c:pt idx="489">
                  <c:v>100.62130114867344</c:v>
                </c:pt>
                <c:pt idx="490">
                  <c:v>100.68809345563598</c:v>
                </c:pt>
                <c:pt idx="491">
                  <c:v>100.57490819653383</c:v>
                </c:pt>
                <c:pt idx="492">
                  <c:v>100.70605768468471</c:v>
                </c:pt>
                <c:pt idx="493">
                  <c:v>100.68002579842585</c:v>
                </c:pt>
                <c:pt idx="494">
                  <c:v>100.73880505020247</c:v>
                </c:pt>
                <c:pt idx="495">
                  <c:v>100.6577330164351</c:v>
                </c:pt>
                <c:pt idx="496">
                  <c:v>100.65037778324505</c:v>
                </c:pt>
                <c:pt idx="497">
                  <c:v>100.72498230934657</c:v>
                </c:pt>
                <c:pt idx="498">
                  <c:v>100.6846234796858</c:v>
                </c:pt>
                <c:pt idx="499">
                  <c:v>100.68472829418845</c:v>
                </c:pt>
                <c:pt idx="500">
                  <c:v>100.66710805245843</c:v>
                </c:pt>
                <c:pt idx="501">
                  <c:v>100.60093629677922</c:v>
                </c:pt>
                <c:pt idx="502">
                  <c:v>100.66191437106424</c:v>
                </c:pt>
                <c:pt idx="503">
                  <c:v>100.62281011170373</c:v>
                </c:pt>
                <c:pt idx="504">
                  <c:v>100.64992772501986</c:v>
                </c:pt>
                <c:pt idx="505">
                  <c:v>100.66069782938418</c:v>
                </c:pt>
                <c:pt idx="506">
                  <c:v>100.67971445399805</c:v>
                </c:pt>
                <c:pt idx="507">
                  <c:v>100.69648758945245</c:v>
                </c:pt>
                <c:pt idx="508">
                  <c:v>100.60789328387699</c:v>
                </c:pt>
                <c:pt idx="509">
                  <c:v>100.612190373796</c:v>
                </c:pt>
                <c:pt idx="510">
                  <c:v>100.59793207138543</c:v>
                </c:pt>
                <c:pt idx="511">
                  <c:v>100.61708856262318</c:v>
                </c:pt>
                <c:pt idx="512">
                  <c:v>100.57795514193317</c:v>
                </c:pt>
                <c:pt idx="513">
                  <c:v>100.5524165142854</c:v>
                </c:pt>
                <c:pt idx="514">
                  <c:v>100.57829089950098</c:v>
                </c:pt>
                <c:pt idx="515">
                  <c:v>100.62234331239804</c:v>
                </c:pt>
                <c:pt idx="516">
                  <c:v>100.60725338537183</c:v>
                </c:pt>
                <c:pt idx="517">
                  <c:v>100.53161607506669</c:v>
                </c:pt>
                <c:pt idx="518">
                  <c:v>100.52442453096965</c:v>
                </c:pt>
                <c:pt idx="519">
                  <c:v>100.50387405759705</c:v>
                </c:pt>
                <c:pt idx="520">
                  <c:v>100.59828403627657</c:v>
                </c:pt>
                <c:pt idx="521">
                  <c:v>100.60210846051038</c:v>
                </c:pt>
                <c:pt idx="522">
                  <c:v>100.51658544750519</c:v>
                </c:pt>
                <c:pt idx="523">
                  <c:v>100.54802852487229</c:v>
                </c:pt>
                <c:pt idx="524">
                  <c:v>100.55375388869712</c:v>
                </c:pt>
                <c:pt idx="525">
                  <c:v>100.527375454412</c:v>
                </c:pt>
                <c:pt idx="526">
                  <c:v>100.50703190556267</c:v>
                </c:pt>
                <c:pt idx="527">
                  <c:v>100.55896180722588</c:v>
                </c:pt>
                <c:pt idx="528">
                  <c:v>100.50951434084072</c:v>
                </c:pt>
                <c:pt idx="529">
                  <c:v>100.45952142266876</c:v>
                </c:pt>
                <c:pt idx="530">
                  <c:v>100.49023013398858</c:v>
                </c:pt>
                <c:pt idx="531">
                  <c:v>100.39611157477854</c:v>
                </c:pt>
                <c:pt idx="532">
                  <c:v>100.57161108320349</c:v>
                </c:pt>
                <c:pt idx="533">
                  <c:v>100.47395812818255</c:v>
                </c:pt>
                <c:pt idx="534">
                  <c:v>100.37138520384345</c:v>
                </c:pt>
                <c:pt idx="535">
                  <c:v>100.51443782683069</c:v>
                </c:pt>
                <c:pt idx="536">
                  <c:v>100.50081759738021</c:v>
                </c:pt>
                <c:pt idx="537">
                  <c:v>100.46022862325989</c:v>
                </c:pt>
                <c:pt idx="538">
                  <c:v>100.4913764047256</c:v>
                </c:pt>
                <c:pt idx="539">
                  <c:v>100.53921495204332</c:v>
                </c:pt>
                <c:pt idx="540">
                  <c:v>100.4737904760285</c:v>
                </c:pt>
                <c:pt idx="541">
                  <c:v>100.47954895866353</c:v>
                </c:pt>
                <c:pt idx="542">
                  <c:v>100.53412208610582</c:v>
                </c:pt>
                <c:pt idx="543">
                  <c:v>100.45287455929405</c:v>
                </c:pt>
                <c:pt idx="544">
                  <c:v>100.57255086851075</c:v>
                </c:pt>
                <c:pt idx="545">
                  <c:v>100.56558348712009</c:v>
                </c:pt>
                <c:pt idx="546">
                  <c:v>100.54518091071242</c:v>
                </c:pt>
                <c:pt idx="547">
                  <c:v>100.55312826075787</c:v>
                </c:pt>
                <c:pt idx="548">
                  <c:v>100.59878758680597</c:v>
                </c:pt>
                <c:pt idx="549">
                  <c:v>100.51140142944082</c:v>
                </c:pt>
                <c:pt idx="550">
                  <c:v>100.49877827367737</c:v>
                </c:pt>
                <c:pt idx="551">
                  <c:v>100.55521051664928</c:v>
                </c:pt>
                <c:pt idx="552">
                  <c:v>100.56476973328036</c:v>
                </c:pt>
                <c:pt idx="553">
                  <c:v>100.56711120125846</c:v>
                </c:pt>
                <c:pt idx="554">
                  <c:v>100.51508065616235</c:v>
                </c:pt>
                <c:pt idx="555">
                  <c:v>100.47533560134092</c:v>
                </c:pt>
                <c:pt idx="556">
                  <c:v>100.48123213237675</c:v>
                </c:pt>
                <c:pt idx="557">
                  <c:v>100.41526974120812</c:v>
                </c:pt>
                <c:pt idx="558">
                  <c:v>100.39932222924459</c:v>
                </c:pt>
                <c:pt idx="559">
                  <c:v>100.39285266028637</c:v>
                </c:pt>
                <c:pt idx="560">
                  <c:v>100.4296662411337</c:v>
                </c:pt>
                <c:pt idx="561">
                  <c:v>100.48260029909252</c:v>
                </c:pt>
                <c:pt idx="562">
                  <c:v>100.44985565216822</c:v>
                </c:pt>
                <c:pt idx="563">
                  <c:v>100.42603801025778</c:v>
                </c:pt>
                <c:pt idx="564">
                  <c:v>100.48520726745041</c:v>
                </c:pt>
                <c:pt idx="565">
                  <c:v>100.49158568763143</c:v>
                </c:pt>
                <c:pt idx="566">
                  <c:v>100.47226022195171</c:v>
                </c:pt>
                <c:pt idx="567">
                  <c:v>100.52051625712885</c:v>
                </c:pt>
                <c:pt idx="568">
                  <c:v>100.46620327958969</c:v>
                </c:pt>
                <c:pt idx="569">
                  <c:v>100.54292636119919</c:v>
                </c:pt>
                <c:pt idx="570">
                  <c:v>100.4990669607638</c:v>
                </c:pt>
                <c:pt idx="571">
                  <c:v>100.52425841690638</c:v>
                </c:pt>
                <c:pt idx="572">
                  <c:v>100.51988275112311</c:v>
                </c:pt>
                <c:pt idx="573">
                  <c:v>100.48532113865103</c:v>
                </c:pt>
                <c:pt idx="574">
                  <c:v>100.48993605356283</c:v>
                </c:pt>
                <c:pt idx="575">
                  <c:v>100.45881011556774</c:v>
                </c:pt>
                <c:pt idx="576">
                  <c:v>100.55432276573686</c:v>
                </c:pt>
                <c:pt idx="577">
                  <c:v>100.52959644981919</c:v>
                </c:pt>
                <c:pt idx="578">
                  <c:v>100.48420248146952</c:v>
                </c:pt>
                <c:pt idx="579">
                  <c:v>100.49932804652541</c:v>
                </c:pt>
                <c:pt idx="580">
                  <c:v>100.44415746839015</c:v>
                </c:pt>
                <c:pt idx="581">
                  <c:v>100.48708437756768</c:v>
                </c:pt>
                <c:pt idx="582">
                  <c:v>100.38353065948505</c:v>
                </c:pt>
                <c:pt idx="583">
                  <c:v>100.54108725361418</c:v>
                </c:pt>
                <c:pt idx="584">
                  <c:v>100.45599172020898</c:v>
                </c:pt>
                <c:pt idx="585">
                  <c:v>100.50562523116302</c:v>
                </c:pt>
                <c:pt idx="586">
                  <c:v>100.81059198597359</c:v>
                </c:pt>
                <c:pt idx="587">
                  <c:v>100.69775671346746</c:v>
                </c:pt>
                <c:pt idx="588">
                  <c:v>100.64916064951952</c:v>
                </c:pt>
                <c:pt idx="589">
                  <c:v>99.151776192295756</c:v>
                </c:pt>
                <c:pt idx="590">
                  <c:v>100.76810010000871</c:v>
                </c:pt>
                <c:pt idx="591">
                  <c:v>100.90071600864458</c:v>
                </c:pt>
                <c:pt idx="592">
                  <c:v>100.96779956079072</c:v>
                </c:pt>
                <c:pt idx="593">
                  <c:v>100.89909876189219</c:v>
                </c:pt>
                <c:pt idx="594">
                  <c:v>100.94582511761328</c:v>
                </c:pt>
                <c:pt idx="595">
                  <c:v>100.88597447232326</c:v>
                </c:pt>
                <c:pt idx="596">
                  <c:v>100.95042774464062</c:v>
                </c:pt>
                <c:pt idx="597">
                  <c:v>100.91466465308615</c:v>
                </c:pt>
                <c:pt idx="598">
                  <c:v>100.77371362580456</c:v>
                </c:pt>
                <c:pt idx="599">
                  <c:v>100.79902235730862</c:v>
                </c:pt>
              </c:numCache>
            </c:numRef>
          </c:xVal>
          <c:yVal>
            <c:numRef>
              <c:f>'Ground Run'!$K$3:$K$602</c:f>
              <c:numCache>
                <c:formatCode>General</c:formatCode>
                <c:ptCount val="600"/>
                <c:pt idx="0">
                  <c:v>2.450774670908961E-2</c:v>
                </c:pt>
                <c:pt idx="1">
                  <c:v>2.4507482335558377E-2</c:v>
                </c:pt>
                <c:pt idx="2">
                  <c:v>2.4743889569456591E-2</c:v>
                </c:pt>
                <c:pt idx="3">
                  <c:v>2.461946492269328E-2</c:v>
                </c:pt>
                <c:pt idx="4">
                  <c:v>2.4683553773040406E-2</c:v>
                </c:pt>
                <c:pt idx="5">
                  <c:v>2.4528527312096177E-2</c:v>
                </c:pt>
                <c:pt idx="6">
                  <c:v>2.4570976749574282E-2</c:v>
                </c:pt>
                <c:pt idx="7">
                  <c:v>2.4624603575917142E-2</c:v>
                </c:pt>
                <c:pt idx="8">
                  <c:v>2.4550779877847932E-2</c:v>
                </c:pt>
                <c:pt idx="9">
                  <c:v>2.4496057376842795E-2</c:v>
                </c:pt>
                <c:pt idx="10">
                  <c:v>2.4421515370582705E-2</c:v>
                </c:pt>
                <c:pt idx="11">
                  <c:v>2.4503545669422012E-2</c:v>
                </c:pt>
                <c:pt idx="12">
                  <c:v>2.4586825086308151E-2</c:v>
                </c:pt>
                <c:pt idx="13">
                  <c:v>2.4579378247260215E-2</c:v>
                </c:pt>
                <c:pt idx="14">
                  <c:v>2.4642563422718401E-2</c:v>
                </c:pt>
                <c:pt idx="15">
                  <c:v>2.4651575407950703E-2</c:v>
                </c:pt>
                <c:pt idx="16">
                  <c:v>2.4680728982011041E-2</c:v>
                </c:pt>
                <c:pt idx="17">
                  <c:v>2.4450788769883991E-2</c:v>
                </c:pt>
                <c:pt idx="18">
                  <c:v>2.4521819279452572E-2</c:v>
                </c:pt>
                <c:pt idx="19">
                  <c:v>2.4533900445442992E-2</c:v>
                </c:pt>
                <c:pt idx="20">
                  <c:v>2.4556605649853999E-2</c:v>
                </c:pt>
                <c:pt idx="21">
                  <c:v>2.4706160609908847E-2</c:v>
                </c:pt>
                <c:pt idx="22">
                  <c:v>2.4627445646074428E-2</c:v>
                </c:pt>
                <c:pt idx="23">
                  <c:v>2.4704356575485281E-2</c:v>
                </c:pt>
                <c:pt idx="24">
                  <c:v>2.4468535041427663E-2</c:v>
                </c:pt>
                <c:pt idx="25">
                  <c:v>2.4623281169741669E-2</c:v>
                </c:pt>
                <c:pt idx="26">
                  <c:v>2.456631011822883E-2</c:v>
                </c:pt>
                <c:pt idx="27">
                  <c:v>2.4555688653539687E-2</c:v>
                </c:pt>
                <c:pt idx="28">
                  <c:v>2.4585646414457402E-2</c:v>
                </c:pt>
                <c:pt idx="29">
                  <c:v>2.4717770990234551E-2</c:v>
                </c:pt>
                <c:pt idx="30">
                  <c:v>2.4729614535799575E-2</c:v>
                </c:pt>
                <c:pt idx="31">
                  <c:v>2.4725911286361091E-2</c:v>
                </c:pt>
                <c:pt idx="32">
                  <c:v>2.4650250177274412E-2</c:v>
                </c:pt>
                <c:pt idx="33">
                  <c:v>2.4511874734616041E-2</c:v>
                </c:pt>
                <c:pt idx="34">
                  <c:v>2.4423803986937796E-2</c:v>
                </c:pt>
                <c:pt idx="35">
                  <c:v>2.4436151739614751E-2</c:v>
                </c:pt>
                <c:pt idx="36">
                  <c:v>2.4503679153643654E-2</c:v>
                </c:pt>
                <c:pt idx="37">
                  <c:v>2.4709325021994452E-2</c:v>
                </c:pt>
                <c:pt idx="38">
                  <c:v>2.4698481695043028E-2</c:v>
                </c:pt>
                <c:pt idx="39">
                  <c:v>2.4587670076251011E-2</c:v>
                </c:pt>
                <c:pt idx="40">
                  <c:v>2.4700216391507945E-2</c:v>
                </c:pt>
                <c:pt idx="41">
                  <c:v>2.4661786250591587E-2</c:v>
                </c:pt>
                <c:pt idx="42">
                  <c:v>2.4627037108140352E-2</c:v>
                </c:pt>
                <c:pt idx="43">
                  <c:v>2.466509034798359E-2</c:v>
                </c:pt>
                <c:pt idx="44">
                  <c:v>2.4548066131383339E-2</c:v>
                </c:pt>
                <c:pt idx="45">
                  <c:v>2.4688716696785011E-2</c:v>
                </c:pt>
                <c:pt idx="46">
                  <c:v>2.4628471628169796E-2</c:v>
                </c:pt>
                <c:pt idx="47">
                  <c:v>2.4541394200842497E-2</c:v>
                </c:pt>
                <c:pt idx="48">
                  <c:v>2.4695667594003438E-2</c:v>
                </c:pt>
                <c:pt idx="49">
                  <c:v>2.4621538804949192E-2</c:v>
                </c:pt>
                <c:pt idx="50">
                  <c:v>2.4844068035551094E-2</c:v>
                </c:pt>
                <c:pt idx="51">
                  <c:v>2.4599938776005852E-2</c:v>
                </c:pt>
                <c:pt idx="52">
                  <c:v>2.4662459106512168E-2</c:v>
                </c:pt>
                <c:pt idx="53">
                  <c:v>2.4600936786483812E-2</c:v>
                </c:pt>
                <c:pt idx="54">
                  <c:v>2.4637066289028692E-2</c:v>
                </c:pt>
                <c:pt idx="55">
                  <c:v>2.4556341309790067E-2</c:v>
                </c:pt>
                <c:pt idx="56">
                  <c:v>2.4587303176208192E-2</c:v>
                </c:pt>
                <c:pt idx="57">
                  <c:v>2.4679564459786911E-2</c:v>
                </c:pt>
                <c:pt idx="58">
                  <c:v>2.4487494386540531E-2</c:v>
                </c:pt>
                <c:pt idx="59">
                  <c:v>2.4649772340786E-2</c:v>
                </c:pt>
                <c:pt idx="60">
                  <c:v>2.4586035518755881E-2</c:v>
                </c:pt>
                <c:pt idx="61">
                  <c:v>2.4558567128119352E-2</c:v>
                </c:pt>
                <c:pt idx="62">
                  <c:v>2.4564711390587475E-2</c:v>
                </c:pt>
                <c:pt idx="63">
                  <c:v>2.4590100802381571E-2</c:v>
                </c:pt>
                <c:pt idx="64">
                  <c:v>2.4498697942775982E-2</c:v>
                </c:pt>
                <c:pt idx="65">
                  <c:v>2.4663041513440002E-2</c:v>
                </c:pt>
                <c:pt idx="66">
                  <c:v>2.4651414452410206E-2</c:v>
                </c:pt>
                <c:pt idx="67">
                  <c:v>2.4557168344602188E-2</c:v>
                </c:pt>
                <c:pt idx="68">
                  <c:v>2.469617330713059E-2</c:v>
                </c:pt>
                <c:pt idx="69">
                  <c:v>2.4604349073996452E-2</c:v>
                </c:pt>
                <c:pt idx="70">
                  <c:v>2.4582394069821212E-2</c:v>
                </c:pt>
                <c:pt idx="71">
                  <c:v>2.4588275239292526E-2</c:v>
                </c:pt>
                <c:pt idx="72">
                  <c:v>2.4623953266590441E-2</c:v>
                </c:pt>
                <c:pt idx="73">
                  <c:v>2.4475900276087016E-2</c:v>
                </c:pt>
                <c:pt idx="74">
                  <c:v>2.4626337272443496E-2</c:v>
                </c:pt>
                <c:pt idx="75">
                  <c:v>2.4526577308682768E-2</c:v>
                </c:pt>
                <c:pt idx="76">
                  <c:v>2.4921029681998365E-2</c:v>
                </c:pt>
                <c:pt idx="77">
                  <c:v>2.7289191713109926E-2</c:v>
                </c:pt>
                <c:pt idx="78">
                  <c:v>3.0573531030520209E-2</c:v>
                </c:pt>
                <c:pt idx="79">
                  <c:v>3.6206647746975247E-2</c:v>
                </c:pt>
                <c:pt idx="80">
                  <c:v>3.6720367332225411E-2</c:v>
                </c:pt>
                <c:pt idx="81">
                  <c:v>3.2909045729357912E-2</c:v>
                </c:pt>
                <c:pt idx="82">
                  <c:v>3.2028322641838705E-2</c:v>
                </c:pt>
                <c:pt idx="83">
                  <c:v>3.1558582457243682E-2</c:v>
                </c:pt>
                <c:pt idx="84">
                  <c:v>3.051617411588918E-2</c:v>
                </c:pt>
                <c:pt idx="85">
                  <c:v>2.9818772523995309E-2</c:v>
                </c:pt>
                <c:pt idx="86">
                  <c:v>2.9614512161180002E-2</c:v>
                </c:pt>
                <c:pt idx="87">
                  <c:v>2.9938791941036023E-2</c:v>
                </c:pt>
                <c:pt idx="88">
                  <c:v>2.9876312889279645E-2</c:v>
                </c:pt>
                <c:pt idx="89">
                  <c:v>3.4873190118569458E-2</c:v>
                </c:pt>
                <c:pt idx="90">
                  <c:v>3.2716664681308148E-2</c:v>
                </c:pt>
                <c:pt idx="91">
                  <c:v>3.0817001515168852E-2</c:v>
                </c:pt>
                <c:pt idx="92">
                  <c:v>3.0687710637351612E-2</c:v>
                </c:pt>
                <c:pt idx="93">
                  <c:v>3.0590848345048771E-2</c:v>
                </c:pt>
                <c:pt idx="94">
                  <c:v>3.0677799735542372E-2</c:v>
                </c:pt>
                <c:pt idx="95">
                  <c:v>3.0706823890782373E-2</c:v>
                </c:pt>
                <c:pt idx="96">
                  <c:v>3.0059294665522616E-2</c:v>
                </c:pt>
                <c:pt idx="97">
                  <c:v>2.9532950700944884E-2</c:v>
                </c:pt>
                <c:pt idx="98">
                  <c:v>2.9540997994483151E-2</c:v>
                </c:pt>
                <c:pt idx="99">
                  <c:v>3.0028106776796626E-2</c:v>
                </c:pt>
                <c:pt idx="100">
                  <c:v>3.2423203364448955E-2</c:v>
                </c:pt>
                <c:pt idx="101">
                  <c:v>3.1647734310417952E-2</c:v>
                </c:pt>
                <c:pt idx="102">
                  <c:v>3.0831805049966372E-2</c:v>
                </c:pt>
                <c:pt idx="103">
                  <c:v>3.0799260536920496E-2</c:v>
                </c:pt>
                <c:pt idx="104">
                  <c:v>3.0631336007556322E-2</c:v>
                </c:pt>
                <c:pt idx="105">
                  <c:v>3.059110260805592E-2</c:v>
                </c:pt>
                <c:pt idx="106">
                  <c:v>3.0632022991308645E-2</c:v>
                </c:pt>
                <c:pt idx="107">
                  <c:v>3.0622821612854352E-2</c:v>
                </c:pt>
                <c:pt idx="108">
                  <c:v>3.0352155430360506E-2</c:v>
                </c:pt>
                <c:pt idx="109">
                  <c:v>3.0267462101593152E-2</c:v>
                </c:pt>
                <c:pt idx="110">
                  <c:v>3.0279511348204211E-2</c:v>
                </c:pt>
                <c:pt idx="111">
                  <c:v>3.0406783726179495E-2</c:v>
                </c:pt>
                <c:pt idx="112">
                  <c:v>3.0274059469217612E-2</c:v>
                </c:pt>
                <c:pt idx="113">
                  <c:v>3.0391866865063667E-2</c:v>
                </c:pt>
                <c:pt idx="114">
                  <c:v>3.0326767367491427E-2</c:v>
                </c:pt>
                <c:pt idx="115">
                  <c:v>3.0285788028657452E-2</c:v>
                </c:pt>
                <c:pt idx="116">
                  <c:v>3.0266393257908971E-2</c:v>
                </c:pt>
                <c:pt idx="117">
                  <c:v>3.0249729801579212E-2</c:v>
                </c:pt>
                <c:pt idx="118">
                  <c:v>3.0209909081386092E-2</c:v>
                </c:pt>
                <c:pt idx="119">
                  <c:v>3.0241629477135452E-2</c:v>
                </c:pt>
                <c:pt idx="120">
                  <c:v>3.0265603653768805E-2</c:v>
                </c:pt>
                <c:pt idx="121">
                  <c:v>3.0293633005801811E-2</c:v>
                </c:pt>
                <c:pt idx="122">
                  <c:v>3.0261753386746006E-2</c:v>
                </c:pt>
                <c:pt idx="123">
                  <c:v>3.0390656197513761E-2</c:v>
                </c:pt>
                <c:pt idx="124">
                  <c:v>3.0288109744036989E-2</c:v>
                </c:pt>
                <c:pt idx="125">
                  <c:v>3.0274917232950171E-2</c:v>
                </c:pt>
                <c:pt idx="126">
                  <c:v>3.034758701132988E-2</c:v>
                </c:pt>
                <c:pt idx="127">
                  <c:v>3.0260679181484951E-2</c:v>
                </c:pt>
                <c:pt idx="128">
                  <c:v>3.0299345548529658E-2</c:v>
                </c:pt>
                <c:pt idx="129">
                  <c:v>3.0271588536656811E-2</c:v>
                </c:pt>
                <c:pt idx="130">
                  <c:v>3.0218834830552137E-2</c:v>
                </c:pt>
                <c:pt idx="131">
                  <c:v>3.0352323185257955E-2</c:v>
                </c:pt>
                <c:pt idx="132">
                  <c:v>3.0291033594726766E-2</c:v>
                </c:pt>
                <c:pt idx="133">
                  <c:v>3.0183646481332611E-2</c:v>
                </c:pt>
                <c:pt idx="134">
                  <c:v>3.0301188995758101E-2</c:v>
                </c:pt>
                <c:pt idx="135">
                  <c:v>3.0395971840958356E-2</c:v>
                </c:pt>
                <c:pt idx="136">
                  <c:v>3.0250747508225047E-2</c:v>
                </c:pt>
                <c:pt idx="137">
                  <c:v>3.0280162400880811E-2</c:v>
                </c:pt>
                <c:pt idx="138">
                  <c:v>3.0315052555644602E-2</c:v>
                </c:pt>
                <c:pt idx="139">
                  <c:v>3.0411092196111641E-2</c:v>
                </c:pt>
                <c:pt idx="140">
                  <c:v>3.0300985291073796E-2</c:v>
                </c:pt>
                <c:pt idx="141">
                  <c:v>3.024633380203081E-2</c:v>
                </c:pt>
                <c:pt idx="142">
                  <c:v>3.0212782560341076E-2</c:v>
                </c:pt>
                <c:pt idx="143">
                  <c:v>3.0246713726327923E-2</c:v>
                </c:pt>
                <c:pt idx="144">
                  <c:v>3.0291849671202447E-2</c:v>
                </c:pt>
                <c:pt idx="145">
                  <c:v>3.0217896720448396E-2</c:v>
                </c:pt>
                <c:pt idx="146">
                  <c:v>3.0243300475932225E-2</c:v>
                </c:pt>
                <c:pt idx="147">
                  <c:v>3.0185874454498676E-2</c:v>
                </c:pt>
                <c:pt idx="148">
                  <c:v>3.0282199674859619E-2</c:v>
                </c:pt>
                <c:pt idx="149">
                  <c:v>3.0386264808170915E-2</c:v>
                </c:pt>
                <c:pt idx="150">
                  <c:v>3.0249636781202491E-2</c:v>
                </c:pt>
                <c:pt idx="151">
                  <c:v>3.0393633012442571E-2</c:v>
                </c:pt>
                <c:pt idx="152">
                  <c:v>3.0251136545502752E-2</c:v>
                </c:pt>
                <c:pt idx="153">
                  <c:v>3.0314239906075346E-2</c:v>
                </c:pt>
                <c:pt idx="154">
                  <c:v>3.0382172422186469E-2</c:v>
                </c:pt>
                <c:pt idx="155">
                  <c:v>3.037585774530209E-2</c:v>
                </c:pt>
                <c:pt idx="156">
                  <c:v>3.0339520595464482E-2</c:v>
                </c:pt>
                <c:pt idx="157">
                  <c:v>3.0394612578637032E-2</c:v>
                </c:pt>
                <c:pt idx="158">
                  <c:v>3.0358860721483596E-2</c:v>
                </c:pt>
                <c:pt idx="159">
                  <c:v>3.0361679187005792E-2</c:v>
                </c:pt>
                <c:pt idx="160">
                  <c:v>3.0365902314820052E-2</c:v>
                </c:pt>
                <c:pt idx="161">
                  <c:v>3.0368753210363541E-2</c:v>
                </c:pt>
                <c:pt idx="162">
                  <c:v>3.0386575527958606E-2</c:v>
                </c:pt>
                <c:pt idx="163">
                  <c:v>3.0270983133423308E-2</c:v>
                </c:pt>
                <c:pt idx="164">
                  <c:v>3.0346300151577951E-2</c:v>
                </c:pt>
                <c:pt idx="165">
                  <c:v>3.0236266285644648E-2</c:v>
                </c:pt>
                <c:pt idx="166">
                  <c:v>3.0497200918404216E-2</c:v>
                </c:pt>
                <c:pt idx="167">
                  <c:v>3.0566062256112438E-2</c:v>
                </c:pt>
                <c:pt idx="168">
                  <c:v>3.0480019834615842E-2</c:v>
                </c:pt>
                <c:pt idx="169">
                  <c:v>3.0501627175659698E-2</c:v>
                </c:pt>
                <c:pt idx="170">
                  <c:v>3.0500896359854281E-2</c:v>
                </c:pt>
                <c:pt idx="171">
                  <c:v>3.0357254865028556E-2</c:v>
                </c:pt>
                <c:pt idx="172">
                  <c:v>3.0555059403346099E-2</c:v>
                </c:pt>
                <c:pt idx="173">
                  <c:v>3.0439216199759648E-2</c:v>
                </c:pt>
                <c:pt idx="174">
                  <c:v>3.0644367076018919E-2</c:v>
                </c:pt>
                <c:pt idx="175">
                  <c:v>3.0645704418411808E-2</c:v>
                </c:pt>
                <c:pt idx="176">
                  <c:v>3.0688550600209051E-2</c:v>
                </c:pt>
                <c:pt idx="177">
                  <c:v>3.0516195413124763E-2</c:v>
                </c:pt>
                <c:pt idx="178">
                  <c:v>3.060685205028648E-2</c:v>
                </c:pt>
                <c:pt idx="179">
                  <c:v>3.0543633028692251E-2</c:v>
                </c:pt>
                <c:pt idx="180">
                  <c:v>3.0591559248672278E-2</c:v>
                </c:pt>
                <c:pt idx="181">
                  <c:v>3.0535356090131954E-2</c:v>
                </c:pt>
                <c:pt idx="182">
                  <c:v>3.0443016385940089E-2</c:v>
                </c:pt>
                <c:pt idx="183">
                  <c:v>3.0475500577922636E-2</c:v>
                </c:pt>
                <c:pt idx="184">
                  <c:v>3.0343335829972697E-2</c:v>
                </c:pt>
                <c:pt idx="185">
                  <c:v>3.0332041079744212E-2</c:v>
                </c:pt>
                <c:pt idx="186">
                  <c:v>3.0418014585314086E-2</c:v>
                </c:pt>
                <c:pt idx="187">
                  <c:v>3.0441135527154887E-2</c:v>
                </c:pt>
                <c:pt idx="188">
                  <c:v>3.0354491069772477E-2</c:v>
                </c:pt>
                <c:pt idx="189">
                  <c:v>3.0465378448102893E-2</c:v>
                </c:pt>
                <c:pt idx="190">
                  <c:v>3.0394689680482104E-2</c:v>
                </c:pt>
                <c:pt idx="191">
                  <c:v>3.0467162931559211E-2</c:v>
                </c:pt>
                <c:pt idx="192">
                  <c:v>3.0375043169140012E-2</c:v>
                </c:pt>
                <c:pt idx="193">
                  <c:v>3.0474814913157091E-2</c:v>
                </c:pt>
                <c:pt idx="194">
                  <c:v>3.0465778454861051E-2</c:v>
                </c:pt>
                <c:pt idx="195">
                  <c:v>3.0312224183776541E-2</c:v>
                </c:pt>
                <c:pt idx="196">
                  <c:v>3.0519828180096454E-2</c:v>
                </c:pt>
                <c:pt idx="197">
                  <c:v>3.0277971256600769E-2</c:v>
                </c:pt>
                <c:pt idx="198">
                  <c:v>3.0365184653970045E-2</c:v>
                </c:pt>
                <c:pt idx="199">
                  <c:v>3.0478220986665944E-2</c:v>
                </c:pt>
                <c:pt idx="200">
                  <c:v>3.020095762221231E-2</c:v>
                </c:pt>
                <c:pt idx="201">
                  <c:v>3.0236061575246012E-2</c:v>
                </c:pt>
                <c:pt idx="202">
                  <c:v>3.0362123505148029E-2</c:v>
                </c:pt>
                <c:pt idx="203">
                  <c:v>3.3667342804988502E-2</c:v>
                </c:pt>
                <c:pt idx="204">
                  <c:v>4.1930996889419023E-2</c:v>
                </c:pt>
                <c:pt idx="205">
                  <c:v>4.4590857550953572E-2</c:v>
                </c:pt>
                <c:pt idx="206">
                  <c:v>4.548688678256111E-2</c:v>
                </c:pt>
                <c:pt idx="207">
                  <c:v>4.5413130052077914E-2</c:v>
                </c:pt>
                <c:pt idx="208">
                  <c:v>4.5081276648835024E-2</c:v>
                </c:pt>
                <c:pt idx="209">
                  <c:v>4.4670539780917708E-2</c:v>
                </c:pt>
                <c:pt idx="210">
                  <c:v>4.4261618412291412E-2</c:v>
                </c:pt>
                <c:pt idx="211">
                  <c:v>4.4075926629728424E-2</c:v>
                </c:pt>
                <c:pt idx="212">
                  <c:v>4.3734809321985008E-2</c:v>
                </c:pt>
                <c:pt idx="213">
                  <c:v>4.3814517911254194E-2</c:v>
                </c:pt>
                <c:pt idx="214">
                  <c:v>4.3663702088373876E-2</c:v>
                </c:pt>
                <c:pt idx="215">
                  <c:v>4.3546270429803732E-2</c:v>
                </c:pt>
                <c:pt idx="216">
                  <c:v>4.3529289319922781E-2</c:v>
                </c:pt>
                <c:pt idx="217">
                  <c:v>4.3474574941749104E-2</c:v>
                </c:pt>
                <c:pt idx="218">
                  <c:v>4.3450959352276393E-2</c:v>
                </c:pt>
                <c:pt idx="219">
                  <c:v>4.3189464118969866E-2</c:v>
                </c:pt>
                <c:pt idx="220">
                  <c:v>4.330433270040248E-2</c:v>
                </c:pt>
                <c:pt idx="221">
                  <c:v>4.3318324134147178E-2</c:v>
                </c:pt>
                <c:pt idx="222">
                  <c:v>4.3307277071490714E-2</c:v>
                </c:pt>
                <c:pt idx="223">
                  <c:v>4.3372764183410593E-2</c:v>
                </c:pt>
                <c:pt idx="224">
                  <c:v>4.3331584288892284E-2</c:v>
                </c:pt>
                <c:pt idx="225">
                  <c:v>4.3399436144264433E-2</c:v>
                </c:pt>
                <c:pt idx="226">
                  <c:v>4.3322228092053862E-2</c:v>
                </c:pt>
                <c:pt idx="227">
                  <c:v>4.3363970002739005E-2</c:v>
                </c:pt>
                <c:pt idx="228">
                  <c:v>4.3359524973537414E-2</c:v>
                </c:pt>
                <c:pt idx="229">
                  <c:v>4.3268969777014665E-2</c:v>
                </c:pt>
                <c:pt idx="230">
                  <c:v>4.3366055218195164E-2</c:v>
                </c:pt>
                <c:pt idx="231">
                  <c:v>4.3408139691649299E-2</c:v>
                </c:pt>
                <c:pt idx="232">
                  <c:v>4.3411836316920034E-2</c:v>
                </c:pt>
                <c:pt idx="233">
                  <c:v>4.3434544998796024E-2</c:v>
                </c:pt>
                <c:pt idx="234">
                  <c:v>4.3418067331478911E-2</c:v>
                </c:pt>
                <c:pt idx="235">
                  <c:v>4.3373264420239123E-2</c:v>
                </c:pt>
                <c:pt idx="236">
                  <c:v>4.3436741913709824E-2</c:v>
                </c:pt>
                <c:pt idx="237">
                  <c:v>4.3537361955781936E-2</c:v>
                </c:pt>
                <c:pt idx="238">
                  <c:v>4.3460967777341424E-2</c:v>
                </c:pt>
                <c:pt idx="239">
                  <c:v>4.3391582302376032E-2</c:v>
                </c:pt>
                <c:pt idx="240">
                  <c:v>4.3467827345822434E-2</c:v>
                </c:pt>
                <c:pt idx="241">
                  <c:v>4.3396030756468328E-2</c:v>
                </c:pt>
                <c:pt idx="242">
                  <c:v>4.3378503862364616E-2</c:v>
                </c:pt>
                <c:pt idx="243">
                  <c:v>4.3500520250465302E-2</c:v>
                </c:pt>
                <c:pt idx="244">
                  <c:v>4.3390580873709034E-2</c:v>
                </c:pt>
                <c:pt idx="245">
                  <c:v>4.3380232352580414E-2</c:v>
                </c:pt>
                <c:pt idx="246">
                  <c:v>4.3486052290701294E-2</c:v>
                </c:pt>
                <c:pt idx="247">
                  <c:v>4.3371130135176482E-2</c:v>
                </c:pt>
                <c:pt idx="248">
                  <c:v>4.3505536464003416E-2</c:v>
                </c:pt>
                <c:pt idx="249">
                  <c:v>4.3450507622527418E-2</c:v>
                </c:pt>
                <c:pt idx="250">
                  <c:v>4.3439777987312932E-2</c:v>
                </c:pt>
                <c:pt idx="251">
                  <c:v>4.3419412168746903E-2</c:v>
                </c:pt>
                <c:pt idx="252">
                  <c:v>4.3398223205259538E-2</c:v>
                </c:pt>
                <c:pt idx="253">
                  <c:v>4.3404044518427179E-2</c:v>
                </c:pt>
                <c:pt idx="254">
                  <c:v>4.3492921423361912E-2</c:v>
                </c:pt>
                <c:pt idx="255">
                  <c:v>4.3485704334588322E-2</c:v>
                </c:pt>
                <c:pt idx="256">
                  <c:v>4.3522211799134333E-2</c:v>
                </c:pt>
                <c:pt idx="257">
                  <c:v>4.3528881966665448E-2</c:v>
                </c:pt>
                <c:pt idx="258">
                  <c:v>4.3487738103373162E-2</c:v>
                </c:pt>
                <c:pt idx="259">
                  <c:v>4.3493607649043989E-2</c:v>
                </c:pt>
                <c:pt idx="260">
                  <c:v>4.3490978376767617E-2</c:v>
                </c:pt>
                <c:pt idx="261">
                  <c:v>4.3408090874281983E-2</c:v>
                </c:pt>
                <c:pt idx="262">
                  <c:v>4.3577060752684277E-2</c:v>
                </c:pt>
                <c:pt idx="263">
                  <c:v>4.3503007657673162E-2</c:v>
                </c:pt>
                <c:pt idx="264">
                  <c:v>4.3407502729595301E-2</c:v>
                </c:pt>
                <c:pt idx="265">
                  <c:v>4.3385707864843533E-2</c:v>
                </c:pt>
                <c:pt idx="266">
                  <c:v>4.3450492696685793E-2</c:v>
                </c:pt>
                <c:pt idx="267">
                  <c:v>4.3395971395683512E-2</c:v>
                </c:pt>
                <c:pt idx="268">
                  <c:v>4.3430023208791912E-2</c:v>
                </c:pt>
                <c:pt idx="269">
                  <c:v>4.3452611616104184E-2</c:v>
                </c:pt>
                <c:pt idx="270">
                  <c:v>4.3493864950434821E-2</c:v>
                </c:pt>
                <c:pt idx="271">
                  <c:v>4.3462610045909351E-2</c:v>
                </c:pt>
                <c:pt idx="272">
                  <c:v>4.3362033465726778E-2</c:v>
                </c:pt>
                <c:pt idx="273">
                  <c:v>4.3521354046354259E-2</c:v>
                </c:pt>
                <c:pt idx="274">
                  <c:v>4.3430761961403823E-2</c:v>
                </c:pt>
                <c:pt idx="275">
                  <c:v>4.3394769838740056E-2</c:v>
                </c:pt>
                <c:pt idx="276">
                  <c:v>4.3492027986719729E-2</c:v>
                </c:pt>
                <c:pt idx="277">
                  <c:v>4.3554450380454746E-2</c:v>
                </c:pt>
                <c:pt idx="278">
                  <c:v>4.3500863652221541E-2</c:v>
                </c:pt>
                <c:pt idx="279">
                  <c:v>4.3503466644877482E-2</c:v>
                </c:pt>
                <c:pt idx="280">
                  <c:v>4.3373748361231965E-2</c:v>
                </c:pt>
                <c:pt idx="281">
                  <c:v>4.3426014611886922E-2</c:v>
                </c:pt>
                <c:pt idx="282">
                  <c:v>4.3466305825611999E-2</c:v>
                </c:pt>
                <c:pt idx="283">
                  <c:v>4.3368058305019289E-2</c:v>
                </c:pt>
                <c:pt idx="284">
                  <c:v>4.3433049800765781E-2</c:v>
                </c:pt>
                <c:pt idx="285">
                  <c:v>4.3443274007619721E-2</c:v>
                </c:pt>
                <c:pt idx="286">
                  <c:v>4.3460982747137812E-2</c:v>
                </c:pt>
                <c:pt idx="287">
                  <c:v>4.3444422447036113E-2</c:v>
                </c:pt>
                <c:pt idx="288">
                  <c:v>4.3443535534283977E-2</c:v>
                </c:pt>
                <c:pt idx="289">
                  <c:v>4.3449707190004856E-2</c:v>
                </c:pt>
                <c:pt idx="290">
                  <c:v>4.3472253888937974E-2</c:v>
                </c:pt>
                <c:pt idx="291">
                  <c:v>4.3424918121720293E-2</c:v>
                </c:pt>
                <c:pt idx="292">
                  <c:v>4.3409141853237902E-2</c:v>
                </c:pt>
                <c:pt idx="293">
                  <c:v>4.3429637322037133E-2</c:v>
                </c:pt>
                <c:pt idx="294">
                  <c:v>4.3478881415529025E-2</c:v>
                </c:pt>
                <c:pt idx="295">
                  <c:v>4.3490465525787815E-2</c:v>
                </c:pt>
                <c:pt idx="296">
                  <c:v>4.3468993979662494E-2</c:v>
                </c:pt>
                <c:pt idx="297">
                  <c:v>4.3453733688162806E-2</c:v>
                </c:pt>
                <c:pt idx="298">
                  <c:v>4.3462914998887096E-2</c:v>
                </c:pt>
                <c:pt idx="299">
                  <c:v>4.3503756973185391E-2</c:v>
                </c:pt>
                <c:pt idx="300">
                  <c:v>4.3365079536665109E-2</c:v>
                </c:pt>
                <c:pt idx="301">
                  <c:v>4.3478343274951745E-2</c:v>
                </c:pt>
                <c:pt idx="302">
                  <c:v>4.3378508150745884E-2</c:v>
                </c:pt>
                <c:pt idx="303">
                  <c:v>4.3469877823206923E-2</c:v>
                </c:pt>
                <c:pt idx="304">
                  <c:v>4.3552502164127725E-2</c:v>
                </c:pt>
                <c:pt idx="305">
                  <c:v>4.3435088437304467E-2</c:v>
                </c:pt>
                <c:pt idx="306">
                  <c:v>4.3439819305944795E-2</c:v>
                </c:pt>
                <c:pt idx="307">
                  <c:v>4.3482928645966423E-2</c:v>
                </c:pt>
                <c:pt idx="308">
                  <c:v>4.3452916853262524E-2</c:v>
                </c:pt>
                <c:pt idx="309">
                  <c:v>4.3448798185515253E-2</c:v>
                </c:pt>
                <c:pt idx="310">
                  <c:v>4.3358106067906417E-2</c:v>
                </c:pt>
                <c:pt idx="311">
                  <c:v>4.3498734541392123E-2</c:v>
                </c:pt>
                <c:pt idx="312">
                  <c:v>4.3457488708547314E-2</c:v>
                </c:pt>
                <c:pt idx="313">
                  <c:v>4.3437742512596363E-2</c:v>
                </c:pt>
                <c:pt idx="314">
                  <c:v>4.3437943288426324E-2</c:v>
                </c:pt>
                <c:pt idx="315">
                  <c:v>4.3351457470836484E-2</c:v>
                </c:pt>
                <c:pt idx="316">
                  <c:v>4.3467464179837427E-2</c:v>
                </c:pt>
                <c:pt idx="317">
                  <c:v>4.3486324715798434E-2</c:v>
                </c:pt>
                <c:pt idx="318">
                  <c:v>4.3488780581061877E-2</c:v>
                </c:pt>
                <c:pt idx="319">
                  <c:v>4.3423973487968864E-2</c:v>
                </c:pt>
                <c:pt idx="320">
                  <c:v>4.3493365619573107E-2</c:v>
                </c:pt>
                <c:pt idx="321">
                  <c:v>4.3439507224046922E-2</c:v>
                </c:pt>
                <c:pt idx="322">
                  <c:v>4.3383226937094406E-2</c:v>
                </c:pt>
                <c:pt idx="323">
                  <c:v>4.3332397484703834E-2</c:v>
                </c:pt>
                <c:pt idx="324">
                  <c:v>4.3314131668235903E-2</c:v>
                </c:pt>
                <c:pt idx="325">
                  <c:v>4.3371731036787903E-2</c:v>
                </c:pt>
                <c:pt idx="326">
                  <c:v>4.3444770084856754E-2</c:v>
                </c:pt>
                <c:pt idx="327">
                  <c:v>4.3470108050838195E-2</c:v>
                </c:pt>
                <c:pt idx="328">
                  <c:v>4.3432571902262504E-2</c:v>
                </c:pt>
                <c:pt idx="329">
                  <c:v>4.3531809475298847E-2</c:v>
                </c:pt>
                <c:pt idx="330">
                  <c:v>4.3416248540331923E-2</c:v>
                </c:pt>
                <c:pt idx="331">
                  <c:v>4.3475220297105509E-2</c:v>
                </c:pt>
                <c:pt idx="332">
                  <c:v>4.3439377567194661E-2</c:v>
                </c:pt>
                <c:pt idx="333">
                  <c:v>4.3403749798840117E-2</c:v>
                </c:pt>
                <c:pt idx="334">
                  <c:v>4.3378104288349408E-2</c:v>
                </c:pt>
                <c:pt idx="335">
                  <c:v>4.3335231882079113E-2</c:v>
                </c:pt>
                <c:pt idx="336">
                  <c:v>4.3465471340089538E-2</c:v>
                </c:pt>
                <c:pt idx="337">
                  <c:v>4.3471900331515038E-2</c:v>
                </c:pt>
                <c:pt idx="338">
                  <c:v>4.3454236938347622E-2</c:v>
                </c:pt>
                <c:pt idx="339">
                  <c:v>4.3555744347156165E-2</c:v>
                </c:pt>
                <c:pt idx="340">
                  <c:v>4.3453983100849004E-2</c:v>
                </c:pt>
                <c:pt idx="341">
                  <c:v>4.3362562116573113E-2</c:v>
                </c:pt>
                <c:pt idx="342">
                  <c:v>4.4432438334990443E-2</c:v>
                </c:pt>
                <c:pt idx="343">
                  <c:v>4.5404475250547034E-2</c:v>
                </c:pt>
                <c:pt idx="344">
                  <c:v>4.7164239453463534E-2</c:v>
                </c:pt>
                <c:pt idx="345">
                  <c:v>4.8275542466767164E-2</c:v>
                </c:pt>
                <c:pt idx="346">
                  <c:v>4.8301052115989396E-2</c:v>
                </c:pt>
                <c:pt idx="347">
                  <c:v>4.8302052175830563E-2</c:v>
                </c:pt>
                <c:pt idx="348">
                  <c:v>4.7113669442260912E-2</c:v>
                </c:pt>
                <c:pt idx="349">
                  <c:v>4.6755557852695584E-2</c:v>
                </c:pt>
                <c:pt idx="350">
                  <c:v>4.6328092145362092E-2</c:v>
                </c:pt>
                <c:pt idx="351">
                  <c:v>4.6259762728620445E-2</c:v>
                </c:pt>
                <c:pt idx="352">
                  <c:v>4.5584388195329326E-2</c:v>
                </c:pt>
                <c:pt idx="353">
                  <c:v>4.5480370762603577E-2</c:v>
                </c:pt>
                <c:pt idx="354">
                  <c:v>4.5339765449471436E-2</c:v>
                </c:pt>
                <c:pt idx="355">
                  <c:v>4.5328894798093392E-2</c:v>
                </c:pt>
                <c:pt idx="356">
                  <c:v>4.5168916211585294E-2</c:v>
                </c:pt>
                <c:pt idx="357">
                  <c:v>4.5164957211216723E-2</c:v>
                </c:pt>
                <c:pt idx="358">
                  <c:v>4.5273241549641983E-2</c:v>
                </c:pt>
                <c:pt idx="359">
                  <c:v>4.4979482467184605E-2</c:v>
                </c:pt>
                <c:pt idx="360">
                  <c:v>4.5030840043583022E-2</c:v>
                </c:pt>
                <c:pt idx="361">
                  <c:v>4.4953129113356527E-2</c:v>
                </c:pt>
                <c:pt idx="362">
                  <c:v>4.5082884758204822E-2</c:v>
                </c:pt>
                <c:pt idx="363">
                  <c:v>4.5143542766398245E-2</c:v>
                </c:pt>
                <c:pt idx="364">
                  <c:v>4.4928134197085863E-2</c:v>
                </c:pt>
                <c:pt idx="365">
                  <c:v>4.5124684743591922E-2</c:v>
                </c:pt>
                <c:pt idx="366">
                  <c:v>4.5048482343247313E-2</c:v>
                </c:pt>
                <c:pt idx="367">
                  <c:v>4.4732494305814094E-2</c:v>
                </c:pt>
                <c:pt idx="368">
                  <c:v>4.4932922655674432E-2</c:v>
                </c:pt>
                <c:pt idx="369">
                  <c:v>4.5255999524085454E-2</c:v>
                </c:pt>
                <c:pt idx="370">
                  <c:v>4.5028814918971094E-2</c:v>
                </c:pt>
                <c:pt idx="371">
                  <c:v>4.5057194539506726E-2</c:v>
                </c:pt>
                <c:pt idx="372">
                  <c:v>4.5166031179453434E-2</c:v>
                </c:pt>
                <c:pt idx="373">
                  <c:v>4.5185366974796692E-2</c:v>
                </c:pt>
                <c:pt idx="374">
                  <c:v>4.4998576657307512E-2</c:v>
                </c:pt>
                <c:pt idx="375">
                  <c:v>4.4725519252783834E-2</c:v>
                </c:pt>
                <c:pt idx="376">
                  <c:v>4.5021412422251425E-2</c:v>
                </c:pt>
                <c:pt idx="377">
                  <c:v>4.4801580483441933E-2</c:v>
                </c:pt>
                <c:pt idx="378">
                  <c:v>4.4849452163686708E-2</c:v>
                </c:pt>
                <c:pt idx="379">
                  <c:v>4.4767837687939821E-2</c:v>
                </c:pt>
                <c:pt idx="380">
                  <c:v>4.5010508202702117E-2</c:v>
                </c:pt>
                <c:pt idx="381">
                  <c:v>4.4947452254037394E-2</c:v>
                </c:pt>
                <c:pt idx="382">
                  <c:v>4.4789040765399767E-2</c:v>
                </c:pt>
                <c:pt idx="383">
                  <c:v>4.5043993761311303E-2</c:v>
                </c:pt>
                <c:pt idx="384">
                  <c:v>4.4867877799609712E-2</c:v>
                </c:pt>
                <c:pt idx="385">
                  <c:v>4.4729547166190105E-2</c:v>
                </c:pt>
                <c:pt idx="386">
                  <c:v>4.4848803523399046E-2</c:v>
                </c:pt>
                <c:pt idx="387">
                  <c:v>4.498341757923599E-2</c:v>
                </c:pt>
                <c:pt idx="388">
                  <c:v>4.4810618220038206E-2</c:v>
                </c:pt>
                <c:pt idx="389">
                  <c:v>4.5013374179358724E-2</c:v>
                </c:pt>
                <c:pt idx="390">
                  <c:v>4.4807862505618384E-2</c:v>
                </c:pt>
                <c:pt idx="391">
                  <c:v>4.4938297527333922E-2</c:v>
                </c:pt>
                <c:pt idx="392">
                  <c:v>4.4849931742621675E-2</c:v>
                </c:pt>
                <c:pt idx="393">
                  <c:v>4.5162040918203993E-2</c:v>
                </c:pt>
                <c:pt idx="394">
                  <c:v>4.4872625279186534E-2</c:v>
                </c:pt>
                <c:pt idx="395">
                  <c:v>4.5221914473887272E-2</c:v>
                </c:pt>
                <c:pt idx="396">
                  <c:v>4.4773264268525834E-2</c:v>
                </c:pt>
                <c:pt idx="397">
                  <c:v>4.5084852696102046E-2</c:v>
                </c:pt>
                <c:pt idx="398">
                  <c:v>4.5059051909708832E-2</c:v>
                </c:pt>
                <c:pt idx="399">
                  <c:v>4.4943860817700132E-2</c:v>
                </c:pt>
                <c:pt idx="400">
                  <c:v>4.4885845188489745E-2</c:v>
                </c:pt>
                <c:pt idx="401">
                  <c:v>4.5221836456290652E-2</c:v>
                </c:pt>
                <c:pt idx="402">
                  <c:v>4.5076958973178552E-2</c:v>
                </c:pt>
                <c:pt idx="403">
                  <c:v>4.5572735983614873E-2</c:v>
                </c:pt>
                <c:pt idx="404">
                  <c:v>4.5413550029199334E-2</c:v>
                </c:pt>
                <c:pt idx="405">
                  <c:v>4.5037732725040122E-2</c:v>
                </c:pt>
                <c:pt idx="406">
                  <c:v>4.5251621327832434E-2</c:v>
                </c:pt>
                <c:pt idx="407">
                  <c:v>4.4900033022789103E-2</c:v>
                </c:pt>
                <c:pt idx="408">
                  <c:v>4.5328147470156455E-2</c:v>
                </c:pt>
                <c:pt idx="409">
                  <c:v>4.5543202163344815E-2</c:v>
                </c:pt>
                <c:pt idx="410">
                  <c:v>4.5223244033536933E-2</c:v>
                </c:pt>
                <c:pt idx="411">
                  <c:v>4.5168802572418877E-2</c:v>
                </c:pt>
                <c:pt idx="412">
                  <c:v>4.5459844966652445E-2</c:v>
                </c:pt>
                <c:pt idx="413">
                  <c:v>4.5503509719252377E-2</c:v>
                </c:pt>
                <c:pt idx="414">
                  <c:v>4.5316001390784122E-2</c:v>
                </c:pt>
                <c:pt idx="415">
                  <c:v>4.5319323266147564E-2</c:v>
                </c:pt>
                <c:pt idx="416">
                  <c:v>4.5307256135764071E-2</c:v>
                </c:pt>
                <c:pt idx="417">
                  <c:v>4.5186572881862362E-2</c:v>
                </c:pt>
                <c:pt idx="418">
                  <c:v>4.5398458895142532E-2</c:v>
                </c:pt>
                <c:pt idx="419">
                  <c:v>4.5476390071269496E-2</c:v>
                </c:pt>
                <c:pt idx="420">
                  <c:v>4.5142675309382325E-2</c:v>
                </c:pt>
                <c:pt idx="421">
                  <c:v>4.5602620926451939E-2</c:v>
                </c:pt>
                <c:pt idx="422">
                  <c:v>4.5467808516609254E-2</c:v>
                </c:pt>
                <c:pt idx="423">
                  <c:v>4.5663433381128743E-2</c:v>
                </c:pt>
                <c:pt idx="424">
                  <c:v>4.5800368975142877E-2</c:v>
                </c:pt>
                <c:pt idx="425">
                  <c:v>4.5678602452406569E-2</c:v>
                </c:pt>
                <c:pt idx="426">
                  <c:v>4.5566411350900136E-2</c:v>
                </c:pt>
                <c:pt idx="427">
                  <c:v>4.5281693874669425E-2</c:v>
                </c:pt>
                <c:pt idx="428">
                  <c:v>4.5135770417486135E-2</c:v>
                </c:pt>
                <c:pt idx="429">
                  <c:v>4.5194861522779843E-2</c:v>
                </c:pt>
                <c:pt idx="430">
                  <c:v>4.48930747574579E-2</c:v>
                </c:pt>
                <c:pt idx="431">
                  <c:v>4.5428897368871977E-2</c:v>
                </c:pt>
                <c:pt idx="432">
                  <c:v>4.5327197296649122E-2</c:v>
                </c:pt>
                <c:pt idx="433">
                  <c:v>4.5149801226929846E-2</c:v>
                </c:pt>
                <c:pt idx="434">
                  <c:v>4.5417860030499323E-2</c:v>
                </c:pt>
                <c:pt idx="435">
                  <c:v>4.5088056257227713E-2</c:v>
                </c:pt>
                <c:pt idx="436">
                  <c:v>4.5059191175222488E-2</c:v>
                </c:pt>
                <c:pt idx="437">
                  <c:v>4.5190124515303513E-2</c:v>
                </c:pt>
                <c:pt idx="438">
                  <c:v>4.4800909139874404E-2</c:v>
                </c:pt>
                <c:pt idx="439">
                  <c:v>4.5232013765026932E-2</c:v>
                </c:pt>
                <c:pt idx="440">
                  <c:v>4.5254141465023066E-2</c:v>
                </c:pt>
                <c:pt idx="441">
                  <c:v>4.5271501792724676E-2</c:v>
                </c:pt>
                <c:pt idx="442">
                  <c:v>4.5232334235614513E-2</c:v>
                </c:pt>
                <c:pt idx="443">
                  <c:v>4.5211416534060703E-2</c:v>
                </c:pt>
                <c:pt idx="444">
                  <c:v>4.5464629141367036E-2</c:v>
                </c:pt>
                <c:pt idx="445">
                  <c:v>4.5756606022930038E-2</c:v>
                </c:pt>
                <c:pt idx="446">
                  <c:v>4.5421887338627023E-2</c:v>
                </c:pt>
                <c:pt idx="447">
                  <c:v>4.5568945817129294E-2</c:v>
                </c:pt>
                <c:pt idx="448">
                  <c:v>4.5604705404369256E-2</c:v>
                </c:pt>
                <c:pt idx="449">
                  <c:v>4.5370917973485914E-2</c:v>
                </c:pt>
                <c:pt idx="450">
                  <c:v>4.5874734496659221E-2</c:v>
                </c:pt>
                <c:pt idx="451">
                  <c:v>4.5463762434665586E-2</c:v>
                </c:pt>
                <c:pt idx="452">
                  <c:v>4.5518870814664804E-2</c:v>
                </c:pt>
                <c:pt idx="453">
                  <c:v>4.5490695741724034E-2</c:v>
                </c:pt>
                <c:pt idx="454">
                  <c:v>4.5381716255731931E-2</c:v>
                </c:pt>
                <c:pt idx="455">
                  <c:v>4.5387302836439034E-2</c:v>
                </c:pt>
                <c:pt idx="456">
                  <c:v>4.5275302121377745E-2</c:v>
                </c:pt>
                <c:pt idx="457">
                  <c:v>4.5699435357722022E-2</c:v>
                </c:pt>
                <c:pt idx="458">
                  <c:v>4.5605368940412706E-2</c:v>
                </c:pt>
                <c:pt idx="459">
                  <c:v>4.5381260599363905E-2</c:v>
                </c:pt>
                <c:pt idx="460">
                  <c:v>4.5398382494784797E-2</c:v>
                </c:pt>
                <c:pt idx="461">
                  <c:v>4.5454639191817033E-2</c:v>
                </c:pt>
                <c:pt idx="462">
                  <c:v>4.5848665142222883E-2</c:v>
                </c:pt>
                <c:pt idx="463">
                  <c:v>4.5421629155339524E-2</c:v>
                </c:pt>
                <c:pt idx="464">
                  <c:v>4.5298139271046492E-2</c:v>
                </c:pt>
                <c:pt idx="465">
                  <c:v>4.5581028513947998E-2</c:v>
                </c:pt>
                <c:pt idx="466">
                  <c:v>4.5593816079115723E-2</c:v>
                </c:pt>
                <c:pt idx="467">
                  <c:v>4.5650086081165372E-2</c:v>
                </c:pt>
                <c:pt idx="468">
                  <c:v>4.5435627806422157E-2</c:v>
                </c:pt>
                <c:pt idx="469">
                  <c:v>4.5615975047983412E-2</c:v>
                </c:pt>
                <c:pt idx="470">
                  <c:v>4.5545406926045973E-2</c:v>
                </c:pt>
                <c:pt idx="471">
                  <c:v>4.5515893968320412E-2</c:v>
                </c:pt>
                <c:pt idx="472">
                  <c:v>4.5612482268924892E-2</c:v>
                </c:pt>
                <c:pt idx="473">
                  <c:v>4.5277325195708699E-2</c:v>
                </c:pt>
                <c:pt idx="474">
                  <c:v>4.5549392693016867E-2</c:v>
                </c:pt>
                <c:pt idx="475">
                  <c:v>4.5471081621348504E-2</c:v>
                </c:pt>
                <c:pt idx="476">
                  <c:v>4.9093994206302206E-2</c:v>
                </c:pt>
                <c:pt idx="477">
                  <c:v>5.6549783292846233E-2</c:v>
                </c:pt>
                <c:pt idx="478">
                  <c:v>5.7809355624674347E-2</c:v>
                </c:pt>
                <c:pt idx="479">
                  <c:v>5.9020201496654302E-2</c:v>
                </c:pt>
                <c:pt idx="480">
                  <c:v>6.0086724357552912E-2</c:v>
                </c:pt>
                <c:pt idx="481">
                  <c:v>6.0298505526116125E-2</c:v>
                </c:pt>
                <c:pt idx="482">
                  <c:v>6.0407374161929143E-2</c:v>
                </c:pt>
                <c:pt idx="483">
                  <c:v>6.0603903934758833E-2</c:v>
                </c:pt>
                <c:pt idx="484">
                  <c:v>6.0599717119144532E-2</c:v>
                </c:pt>
                <c:pt idx="485">
                  <c:v>6.0559262582556297E-2</c:v>
                </c:pt>
                <c:pt idx="486">
                  <c:v>6.0606418891788832E-2</c:v>
                </c:pt>
                <c:pt idx="487">
                  <c:v>6.0549019635839876E-2</c:v>
                </c:pt>
                <c:pt idx="488">
                  <c:v>6.0632107119754787E-2</c:v>
                </c:pt>
                <c:pt idx="489">
                  <c:v>6.0519980033922532E-2</c:v>
                </c:pt>
                <c:pt idx="490">
                  <c:v>6.0655119420634077E-2</c:v>
                </c:pt>
                <c:pt idx="491">
                  <c:v>6.0531735454167873E-2</c:v>
                </c:pt>
                <c:pt idx="492">
                  <c:v>6.0665659658900833E-2</c:v>
                </c:pt>
                <c:pt idx="493">
                  <c:v>6.0593157654017404E-2</c:v>
                </c:pt>
                <c:pt idx="494">
                  <c:v>6.0665210607014942E-2</c:v>
                </c:pt>
                <c:pt idx="495">
                  <c:v>6.0578530344884453E-2</c:v>
                </c:pt>
                <c:pt idx="496">
                  <c:v>6.0572944238937533E-2</c:v>
                </c:pt>
                <c:pt idx="497">
                  <c:v>6.0647442856782294E-2</c:v>
                </c:pt>
                <c:pt idx="498">
                  <c:v>6.0609585631309776E-2</c:v>
                </c:pt>
                <c:pt idx="499">
                  <c:v>6.0659006334411188E-2</c:v>
                </c:pt>
                <c:pt idx="500">
                  <c:v>6.0586100103361483E-2</c:v>
                </c:pt>
                <c:pt idx="501">
                  <c:v>6.0523154635639009E-2</c:v>
                </c:pt>
                <c:pt idx="502">
                  <c:v>6.0584350089467207E-2</c:v>
                </c:pt>
                <c:pt idx="503">
                  <c:v>6.0539708222106622E-2</c:v>
                </c:pt>
                <c:pt idx="504">
                  <c:v>6.0570738049347032E-2</c:v>
                </c:pt>
                <c:pt idx="505">
                  <c:v>6.0575307214625125E-2</c:v>
                </c:pt>
                <c:pt idx="506">
                  <c:v>6.0604708671493653E-2</c:v>
                </c:pt>
                <c:pt idx="507">
                  <c:v>6.0663461617063923E-2</c:v>
                </c:pt>
                <c:pt idx="508">
                  <c:v>6.0566773574278893E-2</c:v>
                </c:pt>
                <c:pt idx="509">
                  <c:v>6.0576806860597382E-2</c:v>
                </c:pt>
                <c:pt idx="510">
                  <c:v>6.0566034272457034E-2</c:v>
                </c:pt>
                <c:pt idx="511">
                  <c:v>6.0579994329590464E-2</c:v>
                </c:pt>
                <c:pt idx="512">
                  <c:v>6.0537517042735106E-2</c:v>
                </c:pt>
                <c:pt idx="513">
                  <c:v>6.0518934169090904E-2</c:v>
                </c:pt>
                <c:pt idx="514">
                  <c:v>6.05489237864189E-2</c:v>
                </c:pt>
                <c:pt idx="515">
                  <c:v>6.0546777372796172E-2</c:v>
                </c:pt>
                <c:pt idx="516">
                  <c:v>6.0563578721743422E-2</c:v>
                </c:pt>
                <c:pt idx="517">
                  <c:v>6.0478044533191472E-2</c:v>
                </c:pt>
                <c:pt idx="518">
                  <c:v>6.0468010385488734E-2</c:v>
                </c:pt>
                <c:pt idx="519">
                  <c:v>6.0443320909322834E-2</c:v>
                </c:pt>
                <c:pt idx="520">
                  <c:v>6.0548544353634298E-2</c:v>
                </c:pt>
                <c:pt idx="521">
                  <c:v>6.0553323918419923E-2</c:v>
                </c:pt>
                <c:pt idx="522">
                  <c:v>6.045873926886363E-2</c:v>
                </c:pt>
                <c:pt idx="523">
                  <c:v>6.0490652521889912E-2</c:v>
                </c:pt>
                <c:pt idx="524">
                  <c:v>6.0501418843869184E-2</c:v>
                </c:pt>
                <c:pt idx="525">
                  <c:v>6.0465604494197182E-2</c:v>
                </c:pt>
                <c:pt idx="526">
                  <c:v>6.0446189508174847E-2</c:v>
                </c:pt>
                <c:pt idx="527">
                  <c:v>6.0501331461823404E-2</c:v>
                </c:pt>
                <c:pt idx="528">
                  <c:v>6.0453459364781872E-2</c:v>
                </c:pt>
                <c:pt idx="529">
                  <c:v>6.0400295650308834E-2</c:v>
                </c:pt>
                <c:pt idx="530">
                  <c:v>6.0436851312551734E-2</c:v>
                </c:pt>
                <c:pt idx="531">
                  <c:v>6.0326766002599903E-2</c:v>
                </c:pt>
                <c:pt idx="532">
                  <c:v>6.0522420566233533E-2</c:v>
                </c:pt>
                <c:pt idx="533">
                  <c:v>6.0413852285848814E-2</c:v>
                </c:pt>
                <c:pt idx="534">
                  <c:v>6.0302748216596522E-2</c:v>
                </c:pt>
                <c:pt idx="535">
                  <c:v>6.0458381884231374E-2</c:v>
                </c:pt>
                <c:pt idx="536">
                  <c:v>6.0444363968561995E-2</c:v>
                </c:pt>
                <c:pt idx="537">
                  <c:v>6.0399567643602992E-2</c:v>
                </c:pt>
                <c:pt idx="538">
                  <c:v>6.0432070149855667E-2</c:v>
                </c:pt>
                <c:pt idx="539">
                  <c:v>6.0476904841234726E-2</c:v>
                </c:pt>
                <c:pt idx="540">
                  <c:v>6.0465540432173302E-2</c:v>
                </c:pt>
                <c:pt idx="541">
                  <c:v>6.0465818739261684E-2</c:v>
                </c:pt>
                <c:pt idx="542">
                  <c:v>6.0524897615057381E-2</c:v>
                </c:pt>
                <c:pt idx="543">
                  <c:v>6.0435949681899775E-2</c:v>
                </c:pt>
                <c:pt idx="544">
                  <c:v>6.0540991968559728E-2</c:v>
                </c:pt>
                <c:pt idx="545">
                  <c:v>6.0558220332152364E-2</c:v>
                </c:pt>
                <c:pt idx="546">
                  <c:v>6.047059263052907E-2</c:v>
                </c:pt>
                <c:pt idx="547">
                  <c:v>6.0516837801106664E-2</c:v>
                </c:pt>
                <c:pt idx="548">
                  <c:v>6.0572548363047346E-2</c:v>
                </c:pt>
                <c:pt idx="549">
                  <c:v>6.0477658661864248E-2</c:v>
                </c:pt>
                <c:pt idx="550">
                  <c:v>6.0465648681753546E-2</c:v>
                </c:pt>
                <c:pt idx="551">
                  <c:v>6.0512899951084519E-2</c:v>
                </c:pt>
                <c:pt idx="552">
                  <c:v>6.0516058380231594E-2</c:v>
                </c:pt>
                <c:pt idx="553">
                  <c:v>6.0528378423743354E-2</c:v>
                </c:pt>
                <c:pt idx="554">
                  <c:v>6.0432074983567202E-2</c:v>
                </c:pt>
                <c:pt idx="555">
                  <c:v>6.0430305239000712E-2</c:v>
                </c:pt>
                <c:pt idx="556">
                  <c:v>6.0447756071297869E-2</c:v>
                </c:pt>
                <c:pt idx="557">
                  <c:v>6.0378317462055395E-2</c:v>
                </c:pt>
                <c:pt idx="558">
                  <c:v>6.0320662899017434E-2</c:v>
                </c:pt>
                <c:pt idx="559">
                  <c:v>6.0307663735763434E-2</c:v>
                </c:pt>
                <c:pt idx="560">
                  <c:v>6.0358097340764902E-2</c:v>
                </c:pt>
                <c:pt idx="561">
                  <c:v>6.0412311694601185E-2</c:v>
                </c:pt>
                <c:pt idx="562">
                  <c:v>6.0365772410437724E-2</c:v>
                </c:pt>
                <c:pt idx="563">
                  <c:v>6.0336945372266394E-2</c:v>
                </c:pt>
                <c:pt idx="564">
                  <c:v>6.0409779541278394E-2</c:v>
                </c:pt>
                <c:pt idx="565">
                  <c:v>6.0404802755588925E-2</c:v>
                </c:pt>
                <c:pt idx="566">
                  <c:v>6.0388550719162805E-2</c:v>
                </c:pt>
                <c:pt idx="567">
                  <c:v>6.0451308092016091E-2</c:v>
                </c:pt>
                <c:pt idx="568">
                  <c:v>6.0431468337999464E-2</c:v>
                </c:pt>
                <c:pt idx="569">
                  <c:v>6.0513977512302523E-2</c:v>
                </c:pt>
                <c:pt idx="570">
                  <c:v>6.0465257383363981E-2</c:v>
                </c:pt>
                <c:pt idx="571">
                  <c:v>6.0452377811247897E-2</c:v>
                </c:pt>
                <c:pt idx="572">
                  <c:v>6.0441787431206512E-2</c:v>
                </c:pt>
                <c:pt idx="573">
                  <c:v>6.0452133310827424E-2</c:v>
                </c:pt>
                <c:pt idx="574">
                  <c:v>6.0402597057812438E-2</c:v>
                </c:pt>
                <c:pt idx="575">
                  <c:v>6.0375294368956722E-2</c:v>
                </c:pt>
                <c:pt idx="576">
                  <c:v>6.0470234547526133E-2</c:v>
                </c:pt>
                <c:pt idx="577">
                  <c:v>6.0443178085748762E-2</c:v>
                </c:pt>
                <c:pt idx="578">
                  <c:v>6.0409160970886444E-2</c:v>
                </c:pt>
                <c:pt idx="579">
                  <c:v>6.0478720743702724E-2</c:v>
                </c:pt>
                <c:pt idx="580">
                  <c:v>6.0410982599077942E-2</c:v>
                </c:pt>
                <c:pt idx="581">
                  <c:v>6.0453051974051424E-2</c:v>
                </c:pt>
                <c:pt idx="582">
                  <c:v>6.0344909838212134E-2</c:v>
                </c:pt>
                <c:pt idx="583">
                  <c:v>6.0513131909087102E-2</c:v>
                </c:pt>
                <c:pt idx="584">
                  <c:v>6.042164559366324E-2</c:v>
                </c:pt>
                <c:pt idx="585">
                  <c:v>6.0477307770974445E-2</c:v>
                </c:pt>
                <c:pt idx="586">
                  <c:v>6.0789115912551962E-2</c:v>
                </c:pt>
                <c:pt idx="587">
                  <c:v>6.0667726329219539E-2</c:v>
                </c:pt>
                <c:pt idx="588">
                  <c:v>6.0613314860246521E-2</c:v>
                </c:pt>
                <c:pt idx="589">
                  <c:v>5.9035065813614923E-2</c:v>
                </c:pt>
                <c:pt idx="590">
                  <c:v>6.0742317722255572E-2</c:v>
                </c:pt>
                <c:pt idx="591">
                  <c:v>6.0887181372380993E-2</c:v>
                </c:pt>
                <c:pt idx="592">
                  <c:v>6.0939837169692264E-2</c:v>
                </c:pt>
                <c:pt idx="593">
                  <c:v>6.0865046226356925E-2</c:v>
                </c:pt>
                <c:pt idx="594">
                  <c:v>6.0905585823228504E-2</c:v>
                </c:pt>
                <c:pt idx="595">
                  <c:v>6.0872942229594829E-2</c:v>
                </c:pt>
                <c:pt idx="596">
                  <c:v>6.0981561369536093E-2</c:v>
                </c:pt>
                <c:pt idx="597">
                  <c:v>6.0892021593818887E-2</c:v>
                </c:pt>
                <c:pt idx="598">
                  <c:v>6.0738152917149013E-2</c:v>
                </c:pt>
                <c:pt idx="599">
                  <c:v>6.0774775343024223E-2</c:v>
                </c:pt>
              </c:numCache>
            </c:numRef>
          </c:yVal>
          <c:smooth val="1"/>
        </c:ser>
        <c:axId val="162699520"/>
        <c:axId val="162713984"/>
      </c:scatterChart>
      <c:valAx>
        <c:axId val="162699520"/>
        <c:scaling>
          <c:orientation val="minMax"/>
          <c:max val="105"/>
          <c:min val="45"/>
        </c:scaling>
        <c:axPos val="b"/>
        <c:title>
          <c:tx>
            <c:rich>
              <a:bodyPr/>
              <a:lstStyle/>
              <a:p>
                <a:pPr>
                  <a:defRPr sz="1400"/>
                </a:pPr>
                <a:r>
                  <a:rPr lang="en-US" sz="1400"/>
                  <a:t>Percent Corrected Engine Speed</a:t>
                </a:r>
              </a:p>
            </c:rich>
          </c:tx>
          <c:layout/>
        </c:title>
        <c:numFmt formatCode="General" sourceLinked="1"/>
        <c:tickLblPos val="nextTo"/>
        <c:txPr>
          <a:bodyPr/>
          <a:lstStyle/>
          <a:p>
            <a:pPr>
              <a:defRPr sz="1400"/>
            </a:pPr>
            <a:endParaRPr lang="en-US"/>
          </a:p>
        </c:txPr>
        <c:crossAx val="162713984"/>
        <c:crosses val="autoZero"/>
        <c:crossBetween val="midCat"/>
        <c:majorUnit val="5"/>
      </c:valAx>
      <c:valAx>
        <c:axId val="162713984"/>
        <c:scaling>
          <c:orientation val="minMax"/>
        </c:scaling>
        <c:axPos val="l"/>
        <c:title>
          <c:tx>
            <c:rich>
              <a:bodyPr rot="-5400000" vert="horz"/>
              <a:lstStyle/>
              <a:p>
                <a:pPr>
                  <a:defRPr sz="1400"/>
                </a:pPr>
                <a:r>
                  <a:rPr lang="en-US" sz="1400"/>
                  <a:t>T2 Tube Mass Flow (lbm/sec)</a:t>
                </a:r>
              </a:p>
            </c:rich>
          </c:tx>
          <c:layout/>
        </c:title>
        <c:numFmt formatCode="#,##0.00" sourceLinked="0"/>
        <c:tickLblPos val="nextTo"/>
        <c:txPr>
          <a:bodyPr/>
          <a:lstStyle/>
          <a:p>
            <a:pPr>
              <a:defRPr sz="1400"/>
            </a:pPr>
            <a:endParaRPr lang="en-US"/>
          </a:p>
        </c:txPr>
        <c:crossAx val="162699520"/>
        <c:crosses val="autoZero"/>
        <c:crossBetween val="midCat"/>
      </c:valAx>
      <c:spPr>
        <a:ln w="25400">
          <a:solidFill>
            <a:schemeClr val="tx1"/>
          </a:solidFill>
        </a:ln>
      </c:spPr>
    </c:plotArea>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8.4680436463408143E-2"/>
          <c:y val="4.2755344418052253E-2"/>
          <c:w val="0.88370991404428678"/>
          <c:h val="0.74109263657958968"/>
        </c:manualLayout>
      </c:layout>
      <c:scatterChart>
        <c:scatterStyle val="smoothMarker"/>
        <c:ser>
          <c:idx val="0"/>
          <c:order val="0"/>
          <c:tx>
            <c:strRef>
              <c:f>Data!$EH$1</c:f>
              <c:strCache>
                <c:ptCount val="1"/>
                <c:pt idx="0">
                  <c:v>tbay (F)</c:v>
                </c:pt>
              </c:strCache>
            </c:strRef>
          </c:tx>
          <c:spPr>
            <a:ln>
              <a:solidFill>
                <a:schemeClr val="tx1"/>
              </a:solidFill>
            </a:ln>
          </c:spPr>
          <c:marker>
            <c:symbol val="none"/>
          </c:marker>
          <c:xVal>
            <c:numRef>
              <c:f>Data!$AB$2:$AB$302</c:f>
              <c:numCache>
                <c:formatCode>General</c:formatCode>
                <c:ptCount val="301"/>
                <c:pt idx="0">
                  <c:v>0</c:v>
                </c:pt>
                <c:pt idx="1">
                  <c:v>2</c:v>
                </c:pt>
                <c:pt idx="2">
                  <c:v>4</c:v>
                </c:pt>
                <c:pt idx="3">
                  <c:v>6</c:v>
                </c:pt>
                <c:pt idx="4">
                  <c:v>8</c:v>
                </c:pt>
                <c:pt idx="5">
                  <c:v>10</c:v>
                </c:pt>
                <c:pt idx="6">
                  <c:v>12</c:v>
                </c:pt>
                <c:pt idx="7">
                  <c:v>14</c:v>
                </c:pt>
                <c:pt idx="8">
                  <c:v>16</c:v>
                </c:pt>
                <c:pt idx="9">
                  <c:v>18</c:v>
                </c:pt>
                <c:pt idx="10">
                  <c:v>20</c:v>
                </c:pt>
                <c:pt idx="11">
                  <c:v>22</c:v>
                </c:pt>
                <c:pt idx="12">
                  <c:v>24</c:v>
                </c:pt>
                <c:pt idx="13">
                  <c:v>26</c:v>
                </c:pt>
                <c:pt idx="14">
                  <c:v>28</c:v>
                </c:pt>
                <c:pt idx="15">
                  <c:v>30</c:v>
                </c:pt>
                <c:pt idx="16">
                  <c:v>32</c:v>
                </c:pt>
                <c:pt idx="17">
                  <c:v>34</c:v>
                </c:pt>
                <c:pt idx="18">
                  <c:v>36</c:v>
                </c:pt>
                <c:pt idx="19">
                  <c:v>38</c:v>
                </c:pt>
                <c:pt idx="20">
                  <c:v>40</c:v>
                </c:pt>
                <c:pt idx="21">
                  <c:v>42</c:v>
                </c:pt>
                <c:pt idx="22">
                  <c:v>44</c:v>
                </c:pt>
                <c:pt idx="23">
                  <c:v>46</c:v>
                </c:pt>
                <c:pt idx="24">
                  <c:v>48</c:v>
                </c:pt>
                <c:pt idx="25">
                  <c:v>50</c:v>
                </c:pt>
                <c:pt idx="26">
                  <c:v>52</c:v>
                </c:pt>
                <c:pt idx="27">
                  <c:v>54</c:v>
                </c:pt>
                <c:pt idx="28">
                  <c:v>56</c:v>
                </c:pt>
                <c:pt idx="29">
                  <c:v>58</c:v>
                </c:pt>
                <c:pt idx="30">
                  <c:v>60</c:v>
                </c:pt>
                <c:pt idx="31">
                  <c:v>62</c:v>
                </c:pt>
                <c:pt idx="32">
                  <c:v>64</c:v>
                </c:pt>
                <c:pt idx="33">
                  <c:v>66</c:v>
                </c:pt>
                <c:pt idx="34">
                  <c:v>68</c:v>
                </c:pt>
                <c:pt idx="35">
                  <c:v>70</c:v>
                </c:pt>
                <c:pt idx="36">
                  <c:v>72</c:v>
                </c:pt>
                <c:pt idx="37">
                  <c:v>74</c:v>
                </c:pt>
                <c:pt idx="38">
                  <c:v>76</c:v>
                </c:pt>
                <c:pt idx="39">
                  <c:v>78</c:v>
                </c:pt>
                <c:pt idx="40">
                  <c:v>80</c:v>
                </c:pt>
                <c:pt idx="41">
                  <c:v>82</c:v>
                </c:pt>
                <c:pt idx="42">
                  <c:v>84</c:v>
                </c:pt>
                <c:pt idx="43">
                  <c:v>86</c:v>
                </c:pt>
                <c:pt idx="44">
                  <c:v>88</c:v>
                </c:pt>
                <c:pt idx="45">
                  <c:v>90</c:v>
                </c:pt>
                <c:pt idx="46">
                  <c:v>92</c:v>
                </c:pt>
                <c:pt idx="47">
                  <c:v>94</c:v>
                </c:pt>
                <c:pt idx="48">
                  <c:v>96</c:v>
                </c:pt>
                <c:pt idx="49">
                  <c:v>98</c:v>
                </c:pt>
                <c:pt idx="50">
                  <c:v>100</c:v>
                </c:pt>
                <c:pt idx="51">
                  <c:v>102</c:v>
                </c:pt>
                <c:pt idx="52">
                  <c:v>104</c:v>
                </c:pt>
                <c:pt idx="53">
                  <c:v>106</c:v>
                </c:pt>
                <c:pt idx="54">
                  <c:v>108</c:v>
                </c:pt>
                <c:pt idx="55">
                  <c:v>110</c:v>
                </c:pt>
                <c:pt idx="56">
                  <c:v>112</c:v>
                </c:pt>
                <c:pt idx="57">
                  <c:v>114</c:v>
                </c:pt>
                <c:pt idx="58">
                  <c:v>116</c:v>
                </c:pt>
                <c:pt idx="59">
                  <c:v>118</c:v>
                </c:pt>
                <c:pt idx="60">
                  <c:v>120</c:v>
                </c:pt>
                <c:pt idx="61">
                  <c:v>122</c:v>
                </c:pt>
                <c:pt idx="62">
                  <c:v>124</c:v>
                </c:pt>
                <c:pt idx="63">
                  <c:v>126</c:v>
                </c:pt>
                <c:pt idx="64">
                  <c:v>128</c:v>
                </c:pt>
                <c:pt idx="65">
                  <c:v>130</c:v>
                </c:pt>
                <c:pt idx="66">
                  <c:v>132</c:v>
                </c:pt>
                <c:pt idx="67">
                  <c:v>134</c:v>
                </c:pt>
                <c:pt idx="68">
                  <c:v>136</c:v>
                </c:pt>
                <c:pt idx="69">
                  <c:v>138</c:v>
                </c:pt>
                <c:pt idx="70">
                  <c:v>140</c:v>
                </c:pt>
                <c:pt idx="71">
                  <c:v>142</c:v>
                </c:pt>
                <c:pt idx="72">
                  <c:v>144</c:v>
                </c:pt>
                <c:pt idx="73">
                  <c:v>146</c:v>
                </c:pt>
                <c:pt idx="74">
                  <c:v>148</c:v>
                </c:pt>
                <c:pt idx="75">
                  <c:v>150</c:v>
                </c:pt>
                <c:pt idx="76">
                  <c:v>152</c:v>
                </c:pt>
                <c:pt idx="77">
                  <c:v>154</c:v>
                </c:pt>
                <c:pt idx="78">
                  <c:v>156</c:v>
                </c:pt>
                <c:pt idx="79">
                  <c:v>158</c:v>
                </c:pt>
                <c:pt idx="80">
                  <c:v>160</c:v>
                </c:pt>
                <c:pt idx="81">
                  <c:v>162</c:v>
                </c:pt>
                <c:pt idx="82">
                  <c:v>164</c:v>
                </c:pt>
                <c:pt idx="83">
                  <c:v>166</c:v>
                </c:pt>
                <c:pt idx="84">
                  <c:v>168</c:v>
                </c:pt>
                <c:pt idx="85">
                  <c:v>170</c:v>
                </c:pt>
                <c:pt idx="86">
                  <c:v>172</c:v>
                </c:pt>
                <c:pt idx="87">
                  <c:v>174</c:v>
                </c:pt>
                <c:pt idx="88">
                  <c:v>176</c:v>
                </c:pt>
                <c:pt idx="89">
                  <c:v>178</c:v>
                </c:pt>
                <c:pt idx="90">
                  <c:v>180</c:v>
                </c:pt>
                <c:pt idx="91">
                  <c:v>182</c:v>
                </c:pt>
                <c:pt idx="92">
                  <c:v>184</c:v>
                </c:pt>
                <c:pt idx="93">
                  <c:v>186</c:v>
                </c:pt>
                <c:pt idx="94">
                  <c:v>188</c:v>
                </c:pt>
                <c:pt idx="95">
                  <c:v>190</c:v>
                </c:pt>
                <c:pt idx="96">
                  <c:v>192</c:v>
                </c:pt>
                <c:pt idx="97">
                  <c:v>194</c:v>
                </c:pt>
                <c:pt idx="98">
                  <c:v>196</c:v>
                </c:pt>
                <c:pt idx="99">
                  <c:v>198</c:v>
                </c:pt>
                <c:pt idx="100">
                  <c:v>200</c:v>
                </c:pt>
                <c:pt idx="101">
                  <c:v>202</c:v>
                </c:pt>
                <c:pt idx="102">
                  <c:v>204</c:v>
                </c:pt>
                <c:pt idx="103">
                  <c:v>206</c:v>
                </c:pt>
                <c:pt idx="104">
                  <c:v>208</c:v>
                </c:pt>
                <c:pt idx="105">
                  <c:v>210</c:v>
                </c:pt>
                <c:pt idx="106">
                  <c:v>212</c:v>
                </c:pt>
                <c:pt idx="107">
                  <c:v>214</c:v>
                </c:pt>
                <c:pt idx="108">
                  <c:v>216</c:v>
                </c:pt>
                <c:pt idx="109">
                  <c:v>218</c:v>
                </c:pt>
                <c:pt idx="110">
                  <c:v>220</c:v>
                </c:pt>
                <c:pt idx="111">
                  <c:v>222</c:v>
                </c:pt>
                <c:pt idx="112">
                  <c:v>224</c:v>
                </c:pt>
                <c:pt idx="113">
                  <c:v>226</c:v>
                </c:pt>
                <c:pt idx="114">
                  <c:v>228</c:v>
                </c:pt>
                <c:pt idx="115">
                  <c:v>230</c:v>
                </c:pt>
                <c:pt idx="116">
                  <c:v>232</c:v>
                </c:pt>
                <c:pt idx="117">
                  <c:v>234</c:v>
                </c:pt>
                <c:pt idx="118">
                  <c:v>236</c:v>
                </c:pt>
                <c:pt idx="119">
                  <c:v>238</c:v>
                </c:pt>
                <c:pt idx="120">
                  <c:v>240</c:v>
                </c:pt>
                <c:pt idx="121">
                  <c:v>242</c:v>
                </c:pt>
                <c:pt idx="122">
                  <c:v>244</c:v>
                </c:pt>
                <c:pt idx="123">
                  <c:v>246</c:v>
                </c:pt>
                <c:pt idx="124">
                  <c:v>248</c:v>
                </c:pt>
                <c:pt idx="125">
                  <c:v>250</c:v>
                </c:pt>
                <c:pt idx="126">
                  <c:v>252</c:v>
                </c:pt>
                <c:pt idx="127">
                  <c:v>254</c:v>
                </c:pt>
                <c:pt idx="128">
                  <c:v>256</c:v>
                </c:pt>
                <c:pt idx="129">
                  <c:v>258</c:v>
                </c:pt>
                <c:pt idx="130">
                  <c:v>260</c:v>
                </c:pt>
                <c:pt idx="131">
                  <c:v>262</c:v>
                </c:pt>
                <c:pt idx="132">
                  <c:v>264</c:v>
                </c:pt>
                <c:pt idx="133">
                  <c:v>266</c:v>
                </c:pt>
                <c:pt idx="134">
                  <c:v>268</c:v>
                </c:pt>
                <c:pt idx="135">
                  <c:v>270</c:v>
                </c:pt>
                <c:pt idx="136">
                  <c:v>272</c:v>
                </c:pt>
                <c:pt idx="137">
                  <c:v>274</c:v>
                </c:pt>
                <c:pt idx="138">
                  <c:v>276</c:v>
                </c:pt>
                <c:pt idx="139">
                  <c:v>278</c:v>
                </c:pt>
                <c:pt idx="140">
                  <c:v>280</c:v>
                </c:pt>
                <c:pt idx="141">
                  <c:v>282</c:v>
                </c:pt>
                <c:pt idx="142">
                  <c:v>284</c:v>
                </c:pt>
                <c:pt idx="143">
                  <c:v>286</c:v>
                </c:pt>
                <c:pt idx="144">
                  <c:v>288</c:v>
                </c:pt>
                <c:pt idx="145">
                  <c:v>290</c:v>
                </c:pt>
                <c:pt idx="146">
                  <c:v>292</c:v>
                </c:pt>
                <c:pt idx="147">
                  <c:v>294</c:v>
                </c:pt>
                <c:pt idx="148">
                  <c:v>296</c:v>
                </c:pt>
                <c:pt idx="149">
                  <c:v>298</c:v>
                </c:pt>
                <c:pt idx="150">
                  <c:v>300</c:v>
                </c:pt>
                <c:pt idx="151">
                  <c:v>302</c:v>
                </c:pt>
                <c:pt idx="152">
                  <c:v>304</c:v>
                </c:pt>
                <c:pt idx="153">
                  <c:v>306</c:v>
                </c:pt>
                <c:pt idx="154">
                  <c:v>308</c:v>
                </c:pt>
                <c:pt idx="155">
                  <c:v>310</c:v>
                </c:pt>
                <c:pt idx="156">
                  <c:v>312</c:v>
                </c:pt>
                <c:pt idx="157">
                  <c:v>314</c:v>
                </c:pt>
                <c:pt idx="158">
                  <c:v>316</c:v>
                </c:pt>
                <c:pt idx="159">
                  <c:v>318</c:v>
                </c:pt>
                <c:pt idx="160">
                  <c:v>320</c:v>
                </c:pt>
                <c:pt idx="161">
                  <c:v>322</c:v>
                </c:pt>
                <c:pt idx="162">
                  <c:v>324</c:v>
                </c:pt>
                <c:pt idx="163">
                  <c:v>326</c:v>
                </c:pt>
                <c:pt idx="164">
                  <c:v>328</c:v>
                </c:pt>
                <c:pt idx="165">
                  <c:v>330</c:v>
                </c:pt>
                <c:pt idx="166">
                  <c:v>332</c:v>
                </c:pt>
                <c:pt idx="167">
                  <c:v>334</c:v>
                </c:pt>
                <c:pt idx="168">
                  <c:v>336</c:v>
                </c:pt>
                <c:pt idx="169">
                  <c:v>338</c:v>
                </c:pt>
                <c:pt idx="170">
                  <c:v>340</c:v>
                </c:pt>
                <c:pt idx="171">
                  <c:v>342</c:v>
                </c:pt>
                <c:pt idx="172">
                  <c:v>344</c:v>
                </c:pt>
                <c:pt idx="173">
                  <c:v>346</c:v>
                </c:pt>
                <c:pt idx="174">
                  <c:v>348</c:v>
                </c:pt>
                <c:pt idx="175">
                  <c:v>350</c:v>
                </c:pt>
                <c:pt idx="176">
                  <c:v>352</c:v>
                </c:pt>
                <c:pt idx="177">
                  <c:v>354</c:v>
                </c:pt>
                <c:pt idx="178">
                  <c:v>356</c:v>
                </c:pt>
                <c:pt idx="179">
                  <c:v>358</c:v>
                </c:pt>
                <c:pt idx="180">
                  <c:v>360</c:v>
                </c:pt>
                <c:pt idx="181">
                  <c:v>362</c:v>
                </c:pt>
                <c:pt idx="182">
                  <c:v>364</c:v>
                </c:pt>
                <c:pt idx="183">
                  <c:v>366</c:v>
                </c:pt>
                <c:pt idx="184">
                  <c:v>368</c:v>
                </c:pt>
                <c:pt idx="185">
                  <c:v>370</c:v>
                </c:pt>
                <c:pt idx="186">
                  <c:v>372</c:v>
                </c:pt>
                <c:pt idx="187">
                  <c:v>374</c:v>
                </c:pt>
                <c:pt idx="188">
                  <c:v>376</c:v>
                </c:pt>
                <c:pt idx="189">
                  <c:v>378</c:v>
                </c:pt>
                <c:pt idx="190">
                  <c:v>380</c:v>
                </c:pt>
                <c:pt idx="191">
                  <c:v>382</c:v>
                </c:pt>
                <c:pt idx="192">
                  <c:v>384</c:v>
                </c:pt>
                <c:pt idx="193">
                  <c:v>386</c:v>
                </c:pt>
                <c:pt idx="194">
                  <c:v>388</c:v>
                </c:pt>
                <c:pt idx="195">
                  <c:v>390</c:v>
                </c:pt>
                <c:pt idx="196">
                  <c:v>392</c:v>
                </c:pt>
                <c:pt idx="197">
                  <c:v>394</c:v>
                </c:pt>
                <c:pt idx="198">
                  <c:v>396</c:v>
                </c:pt>
                <c:pt idx="199">
                  <c:v>398</c:v>
                </c:pt>
                <c:pt idx="200">
                  <c:v>400</c:v>
                </c:pt>
                <c:pt idx="201">
                  <c:v>402</c:v>
                </c:pt>
                <c:pt idx="202">
                  <c:v>404</c:v>
                </c:pt>
                <c:pt idx="203">
                  <c:v>406</c:v>
                </c:pt>
                <c:pt idx="204">
                  <c:v>408</c:v>
                </c:pt>
                <c:pt idx="205">
                  <c:v>410</c:v>
                </c:pt>
                <c:pt idx="206">
                  <c:v>412</c:v>
                </c:pt>
                <c:pt idx="207">
                  <c:v>414</c:v>
                </c:pt>
                <c:pt idx="208">
                  <c:v>416</c:v>
                </c:pt>
                <c:pt idx="209">
                  <c:v>418</c:v>
                </c:pt>
                <c:pt idx="210">
                  <c:v>420</c:v>
                </c:pt>
                <c:pt idx="211">
                  <c:v>422</c:v>
                </c:pt>
                <c:pt idx="212">
                  <c:v>424</c:v>
                </c:pt>
                <c:pt idx="213">
                  <c:v>426</c:v>
                </c:pt>
                <c:pt idx="214">
                  <c:v>428</c:v>
                </c:pt>
                <c:pt idx="215">
                  <c:v>430</c:v>
                </c:pt>
                <c:pt idx="216">
                  <c:v>432</c:v>
                </c:pt>
                <c:pt idx="217">
                  <c:v>434</c:v>
                </c:pt>
                <c:pt idx="218">
                  <c:v>436</c:v>
                </c:pt>
                <c:pt idx="219">
                  <c:v>438</c:v>
                </c:pt>
                <c:pt idx="220">
                  <c:v>440</c:v>
                </c:pt>
                <c:pt idx="221">
                  <c:v>442</c:v>
                </c:pt>
                <c:pt idx="222">
                  <c:v>444</c:v>
                </c:pt>
                <c:pt idx="223">
                  <c:v>446</c:v>
                </c:pt>
                <c:pt idx="224">
                  <c:v>448</c:v>
                </c:pt>
                <c:pt idx="225">
                  <c:v>450</c:v>
                </c:pt>
                <c:pt idx="226">
                  <c:v>452</c:v>
                </c:pt>
                <c:pt idx="227">
                  <c:v>454</c:v>
                </c:pt>
                <c:pt idx="228">
                  <c:v>456</c:v>
                </c:pt>
                <c:pt idx="229">
                  <c:v>458</c:v>
                </c:pt>
                <c:pt idx="230">
                  <c:v>460</c:v>
                </c:pt>
                <c:pt idx="231">
                  <c:v>462</c:v>
                </c:pt>
                <c:pt idx="232">
                  <c:v>464</c:v>
                </c:pt>
                <c:pt idx="233">
                  <c:v>466</c:v>
                </c:pt>
                <c:pt idx="234">
                  <c:v>468</c:v>
                </c:pt>
                <c:pt idx="235">
                  <c:v>470</c:v>
                </c:pt>
                <c:pt idx="236">
                  <c:v>472</c:v>
                </c:pt>
                <c:pt idx="237">
                  <c:v>474</c:v>
                </c:pt>
                <c:pt idx="238">
                  <c:v>476</c:v>
                </c:pt>
                <c:pt idx="239">
                  <c:v>478</c:v>
                </c:pt>
                <c:pt idx="240">
                  <c:v>480</c:v>
                </c:pt>
                <c:pt idx="241">
                  <c:v>482</c:v>
                </c:pt>
                <c:pt idx="242">
                  <c:v>484</c:v>
                </c:pt>
                <c:pt idx="243">
                  <c:v>486</c:v>
                </c:pt>
                <c:pt idx="244">
                  <c:v>488</c:v>
                </c:pt>
                <c:pt idx="245">
                  <c:v>490</c:v>
                </c:pt>
                <c:pt idx="246">
                  <c:v>492</c:v>
                </c:pt>
                <c:pt idx="247">
                  <c:v>494</c:v>
                </c:pt>
                <c:pt idx="248">
                  <c:v>496</c:v>
                </c:pt>
                <c:pt idx="249">
                  <c:v>498</c:v>
                </c:pt>
                <c:pt idx="250">
                  <c:v>500</c:v>
                </c:pt>
                <c:pt idx="251">
                  <c:v>502</c:v>
                </c:pt>
                <c:pt idx="252">
                  <c:v>504</c:v>
                </c:pt>
                <c:pt idx="253">
                  <c:v>506</c:v>
                </c:pt>
                <c:pt idx="254">
                  <c:v>508</c:v>
                </c:pt>
                <c:pt idx="255">
                  <c:v>510</c:v>
                </c:pt>
                <c:pt idx="256">
                  <c:v>512</c:v>
                </c:pt>
                <c:pt idx="257">
                  <c:v>514</c:v>
                </c:pt>
                <c:pt idx="258">
                  <c:v>516</c:v>
                </c:pt>
                <c:pt idx="259">
                  <c:v>518</c:v>
                </c:pt>
                <c:pt idx="260">
                  <c:v>520</c:v>
                </c:pt>
                <c:pt idx="261">
                  <c:v>522</c:v>
                </c:pt>
                <c:pt idx="262">
                  <c:v>524</c:v>
                </c:pt>
                <c:pt idx="263">
                  <c:v>526</c:v>
                </c:pt>
                <c:pt idx="264">
                  <c:v>528</c:v>
                </c:pt>
                <c:pt idx="265">
                  <c:v>530</c:v>
                </c:pt>
                <c:pt idx="266">
                  <c:v>532</c:v>
                </c:pt>
                <c:pt idx="267">
                  <c:v>534</c:v>
                </c:pt>
                <c:pt idx="268">
                  <c:v>536</c:v>
                </c:pt>
                <c:pt idx="269">
                  <c:v>538</c:v>
                </c:pt>
                <c:pt idx="270">
                  <c:v>540</c:v>
                </c:pt>
                <c:pt idx="271">
                  <c:v>542</c:v>
                </c:pt>
                <c:pt idx="272">
                  <c:v>544</c:v>
                </c:pt>
                <c:pt idx="273">
                  <c:v>546</c:v>
                </c:pt>
                <c:pt idx="274">
                  <c:v>548</c:v>
                </c:pt>
                <c:pt idx="275">
                  <c:v>550</c:v>
                </c:pt>
                <c:pt idx="276">
                  <c:v>552</c:v>
                </c:pt>
                <c:pt idx="277">
                  <c:v>554</c:v>
                </c:pt>
                <c:pt idx="278">
                  <c:v>556</c:v>
                </c:pt>
                <c:pt idx="279">
                  <c:v>558</c:v>
                </c:pt>
                <c:pt idx="280">
                  <c:v>560</c:v>
                </c:pt>
                <c:pt idx="281">
                  <c:v>562</c:v>
                </c:pt>
                <c:pt idx="282">
                  <c:v>564</c:v>
                </c:pt>
                <c:pt idx="283">
                  <c:v>566</c:v>
                </c:pt>
                <c:pt idx="284">
                  <c:v>568</c:v>
                </c:pt>
                <c:pt idx="285">
                  <c:v>570</c:v>
                </c:pt>
                <c:pt idx="286">
                  <c:v>572</c:v>
                </c:pt>
                <c:pt idx="287">
                  <c:v>574</c:v>
                </c:pt>
                <c:pt idx="288">
                  <c:v>576</c:v>
                </c:pt>
                <c:pt idx="289">
                  <c:v>578</c:v>
                </c:pt>
                <c:pt idx="290">
                  <c:v>580</c:v>
                </c:pt>
                <c:pt idx="291">
                  <c:v>582</c:v>
                </c:pt>
                <c:pt idx="292">
                  <c:v>584</c:v>
                </c:pt>
                <c:pt idx="293">
                  <c:v>586</c:v>
                </c:pt>
                <c:pt idx="294">
                  <c:v>588</c:v>
                </c:pt>
                <c:pt idx="295">
                  <c:v>590</c:v>
                </c:pt>
                <c:pt idx="296">
                  <c:v>592</c:v>
                </c:pt>
                <c:pt idx="297">
                  <c:v>594</c:v>
                </c:pt>
                <c:pt idx="298">
                  <c:v>596</c:v>
                </c:pt>
                <c:pt idx="299">
                  <c:v>598</c:v>
                </c:pt>
                <c:pt idx="300">
                  <c:v>600</c:v>
                </c:pt>
              </c:numCache>
            </c:numRef>
          </c:xVal>
          <c:yVal>
            <c:numRef>
              <c:f>Data!$EH$2:$EH$302</c:f>
              <c:numCache>
                <c:formatCode>General</c:formatCode>
                <c:ptCount val="301"/>
                <c:pt idx="0">
                  <c:v>127.54564970205803</c:v>
                </c:pt>
                <c:pt idx="1">
                  <c:v>127.2184278856094</c:v>
                </c:pt>
                <c:pt idx="2">
                  <c:v>127.54303279120614</c:v>
                </c:pt>
                <c:pt idx="3">
                  <c:v>127.87027154574098</c:v>
                </c:pt>
                <c:pt idx="4">
                  <c:v>127.76206991556154</c:v>
                </c:pt>
                <c:pt idx="5">
                  <c:v>127.97846754494998</c:v>
                </c:pt>
                <c:pt idx="6">
                  <c:v>127.54370626091072</c:v>
                </c:pt>
                <c:pt idx="7">
                  <c:v>128.19614195049627</c:v>
                </c:pt>
                <c:pt idx="8">
                  <c:v>127.76332410760185</c:v>
                </c:pt>
                <c:pt idx="9">
                  <c:v>128.30620255407081</c:v>
                </c:pt>
                <c:pt idx="10">
                  <c:v>127.65449047322538</c:v>
                </c:pt>
                <c:pt idx="11">
                  <c:v>128.19614195049627</c:v>
                </c:pt>
                <c:pt idx="12">
                  <c:v>128.73703800901734</c:v>
                </c:pt>
                <c:pt idx="13">
                  <c:v>128.41559869194967</c:v>
                </c:pt>
                <c:pt idx="14">
                  <c:v>128.85072108329609</c:v>
                </c:pt>
                <c:pt idx="15">
                  <c:v>128.63200759833941</c:v>
                </c:pt>
                <c:pt idx="16">
                  <c:v>128.19858757836178</c:v>
                </c:pt>
                <c:pt idx="17">
                  <c:v>128.30620255407081</c:v>
                </c:pt>
                <c:pt idx="18">
                  <c:v>128.30620255407081</c:v>
                </c:pt>
                <c:pt idx="19">
                  <c:v>128.19739023971812</c:v>
                </c:pt>
                <c:pt idx="20">
                  <c:v>127.87215062024559</c:v>
                </c:pt>
                <c:pt idx="21">
                  <c:v>127.87275141277277</c:v>
                </c:pt>
                <c:pt idx="22">
                  <c:v>128.74020359754633</c:v>
                </c:pt>
                <c:pt idx="23">
                  <c:v>127.87275141277277</c:v>
                </c:pt>
                <c:pt idx="24">
                  <c:v>127.76452710813039</c:v>
                </c:pt>
                <c:pt idx="25">
                  <c:v>128.0909428365722</c:v>
                </c:pt>
                <c:pt idx="26">
                  <c:v>127.65510549416155</c:v>
                </c:pt>
                <c:pt idx="27">
                  <c:v>127.98097002621461</c:v>
                </c:pt>
                <c:pt idx="28">
                  <c:v>128.41559869194967</c:v>
                </c:pt>
                <c:pt idx="29">
                  <c:v>127.76393200680518</c:v>
                </c:pt>
                <c:pt idx="30">
                  <c:v>127.98214466027878</c:v>
                </c:pt>
                <c:pt idx="31">
                  <c:v>128.74195100241735</c:v>
                </c:pt>
                <c:pt idx="32">
                  <c:v>127.76677953465077</c:v>
                </c:pt>
                <c:pt idx="33">
                  <c:v>128.30851806489414</c:v>
                </c:pt>
                <c:pt idx="34">
                  <c:v>128.63317392027358</c:v>
                </c:pt>
                <c:pt idx="35">
                  <c:v>128.0909428365722</c:v>
                </c:pt>
                <c:pt idx="36">
                  <c:v>128.19973396642496</c:v>
                </c:pt>
                <c:pt idx="37">
                  <c:v>128.19973396642496</c:v>
                </c:pt>
                <c:pt idx="38">
                  <c:v>128.19973396642496</c:v>
                </c:pt>
                <c:pt idx="39">
                  <c:v>129.50103559037152</c:v>
                </c:pt>
                <c:pt idx="40">
                  <c:v>131.23973592705673</c:v>
                </c:pt>
                <c:pt idx="41">
                  <c:v>132.97400024574358</c:v>
                </c:pt>
                <c:pt idx="42">
                  <c:v>133.40602121236185</c:v>
                </c:pt>
                <c:pt idx="43">
                  <c:v>134.05610897240567</c:v>
                </c:pt>
                <c:pt idx="44">
                  <c:v>134.16420084423061</c:v>
                </c:pt>
                <c:pt idx="45">
                  <c:v>135.24927375753379</c:v>
                </c:pt>
                <c:pt idx="46">
                  <c:v>135.68012799734367</c:v>
                </c:pt>
                <c:pt idx="47">
                  <c:v>135.68202317524862</c:v>
                </c:pt>
                <c:pt idx="48">
                  <c:v>135.57256446035649</c:v>
                </c:pt>
                <c:pt idx="49">
                  <c:v>135.68061933976321</c:v>
                </c:pt>
                <c:pt idx="50">
                  <c:v>136.65719878322244</c:v>
                </c:pt>
                <c:pt idx="51">
                  <c:v>137.41477804977652</c:v>
                </c:pt>
                <c:pt idx="52">
                  <c:v>137.30631374927094</c:v>
                </c:pt>
                <c:pt idx="53">
                  <c:v>137.74013325033999</c:v>
                </c:pt>
                <c:pt idx="54">
                  <c:v>137.52191443188173</c:v>
                </c:pt>
                <c:pt idx="55">
                  <c:v>137.84686284732589</c:v>
                </c:pt>
                <c:pt idx="56">
                  <c:v>137.63083071665125</c:v>
                </c:pt>
                <c:pt idx="57">
                  <c:v>137.73746271992019</c:v>
                </c:pt>
                <c:pt idx="58">
                  <c:v>137.84686284732589</c:v>
                </c:pt>
                <c:pt idx="59">
                  <c:v>138.60466721877498</c:v>
                </c:pt>
                <c:pt idx="60">
                  <c:v>138.28022644979811</c:v>
                </c:pt>
                <c:pt idx="61">
                  <c:v>138.49577571741639</c:v>
                </c:pt>
                <c:pt idx="62">
                  <c:v>138.38732398891747</c:v>
                </c:pt>
                <c:pt idx="63">
                  <c:v>139.25346948725499</c:v>
                </c:pt>
                <c:pt idx="64">
                  <c:v>139.03794070986095</c:v>
                </c:pt>
                <c:pt idx="65">
                  <c:v>139.47073452943317</c:v>
                </c:pt>
                <c:pt idx="66">
                  <c:v>138.82064853599081</c:v>
                </c:pt>
                <c:pt idx="67">
                  <c:v>138.82194929018789</c:v>
                </c:pt>
                <c:pt idx="68">
                  <c:v>139.03660973863276</c:v>
                </c:pt>
                <c:pt idx="69">
                  <c:v>139.36144258325919</c:v>
                </c:pt>
                <c:pt idx="70">
                  <c:v>140.12066155909997</c:v>
                </c:pt>
                <c:pt idx="71">
                  <c:v>139.79508776277692</c:v>
                </c:pt>
                <c:pt idx="72">
                  <c:v>140.01145177517398</c:v>
                </c:pt>
                <c:pt idx="73">
                  <c:v>140.55209979366361</c:v>
                </c:pt>
                <c:pt idx="74">
                  <c:v>140.22822520627966</c:v>
                </c:pt>
                <c:pt idx="75">
                  <c:v>139.79632279509525</c:v>
                </c:pt>
                <c:pt idx="76">
                  <c:v>140.44371613452606</c:v>
                </c:pt>
                <c:pt idx="77">
                  <c:v>140.76842568427213</c:v>
                </c:pt>
                <c:pt idx="78">
                  <c:v>140.44456591176544</c:v>
                </c:pt>
                <c:pt idx="79">
                  <c:v>140.77005233649999</c:v>
                </c:pt>
                <c:pt idx="80">
                  <c:v>140.8772142446557</c:v>
                </c:pt>
                <c:pt idx="81">
                  <c:v>140.98557360304019</c:v>
                </c:pt>
                <c:pt idx="82">
                  <c:v>141.20187525313099</c:v>
                </c:pt>
                <c:pt idx="83">
                  <c:v>141.09352193228875</c:v>
                </c:pt>
                <c:pt idx="84">
                  <c:v>140.66004812291081</c:v>
                </c:pt>
                <c:pt idx="85">
                  <c:v>141.09310599497312</c:v>
                </c:pt>
                <c:pt idx="86">
                  <c:v>141.20187525313099</c:v>
                </c:pt>
                <c:pt idx="87">
                  <c:v>141.52728013300381</c:v>
                </c:pt>
                <c:pt idx="88">
                  <c:v>141.95981265414002</c:v>
                </c:pt>
                <c:pt idx="89">
                  <c:v>141.63560349201018</c:v>
                </c:pt>
                <c:pt idx="90">
                  <c:v>141.31061551317939</c:v>
                </c:pt>
                <c:pt idx="91">
                  <c:v>141.20187525313099</c:v>
                </c:pt>
                <c:pt idx="92">
                  <c:v>141.52650726349708</c:v>
                </c:pt>
                <c:pt idx="93">
                  <c:v>141.95943377027984</c:v>
                </c:pt>
                <c:pt idx="94">
                  <c:v>141.95904406116458</c:v>
                </c:pt>
                <c:pt idx="95">
                  <c:v>141.74317188332012</c:v>
                </c:pt>
                <c:pt idx="96">
                  <c:v>141.41856384242664</c:v>
                </c:pt>
                <c:pt idx="97">
                  <c:v>142.28361361887372</c:v>
                </c:pt>
                <c:pt idx="98">
                  <c:v>142.39113925206763</c:v>
                </c:pt>
                <c:pt idx="99">
                  <c:v>142.06812413382039</c:v>
                </c:pt>
                <c:pt idx="100">
                  <c:v>141.95904406116458</c:v>
                </c:pt>
                <c:pt idx="101">
                  <c:v>142.06736742017125</c:v>
                </c:pt>
                <c:pt idx="102">
                  <c:v>142.50096165858341</c:v>
                </c:pt>
                <c:pt idx="103">
                  <c:v>145.20410274333608</c:v>
                </c:pt>
                <c:pt idx="104">
                  <c:v>152.33246226603279</c:v>
                </c:pt>
                <c:pt idx="105">
                  <c:v>153.19583090897137</c:v>
                </c:pt>
                <c:pt idx="106">
                  <c:v>151.79113247239701</c:v>
                </c:pt>
                <c:pt idx="107">
                  <c:v>151.68231836632188</c:v>
                </c:pt>
                <c:pt idx="108">
                  <c:v>151.03489375648172</c:v>
                </c:pt>
                <c:pt idx="109">
                  <c:v>153.30208606951879</c:v>
                </c:pt>
                <c:pt idx="110">
                  <c:v>153.30249281175639</c:v>
                </c:pt>
                <c:pt idx="111">
                  <c:v>153.19366425618347</c:v>
                </c:pt>
                <c:pt idx="112">
                  <c:v>153.51735781563735</c:v>
                </c:pt>
                <c:pt idx="113">
                  <c:v>154.05754181037781</c:v>
                </c:pt>
                <c:pt idx="114">
                  <c:v>155.02710976388272</c:v>
                </c:pt>
                <c:pt idx="115">
                  <c:v>155.45815793681169</c:v>
                </c:pt>
                <c:pt idx="116">
                  <c:v>155.89062573848361</c:v>
                </c:pt>
                <c:pt idx="117">
                  <c:v>155.56692594812878</c:v>
                </c:pt>
                <c:pt idx="118">
                  <c:v>156.42828686326828</c:v>
                </c:pt>
                <c:pt idx="119">
                  <c:v>156.64363584759911</c:v>
                </c:pt>
                <c:pt idx="120">
                  <c:v>156.85989613908441</c:v>
                </c:pt>
                <c:pt idx="121">
                  <c:v>157.72189593582658</c:v>
                </c:pt>
                <c:pt idx="122">
                  <c:v>157.50677851865041</c:v>
                </c:pt>
                <c:pt idx="123">
                  <c:v>158.69161750744601</c:v>
                </c:pt>
                <c:pt idx="124">
                  <c:v>159.01474585391503</c:v>
                </c:pt>
                <c:pt idx="125">
                  <c:v>159.2300012555981</c:v>
                </c:pt>
                <c:pt idx="126">
                  <c:v>159.22976560926199</c:v>
                </c:pt>
                <c:pt idx="127">
                  <c:v>159.66159467353052</c:v>
                </c:pt>
                <c:pt idx="128">
                  <c:v>159.87744191498936</c:v>
                </c:pt>
                <c:pt idx="129">
                  <c:v>160.84679151296706</c:v>
                </c:pt>
                <c:pt idx="130">
                  <c:v>162.46290847445283</c:v>
                </c:pt>
                <c:pt idx="131">
                  <c:v>161.70905831111114</c:v>
                </c:pt>
                <c:pt idx="132">
                  <c:v>161.38574108271143</c:v>
                </c:pt>
                <c:pt idx="133">
                  <c:v>162.03171074603443</c:v>
                </c:pt>
                <c:pt idx="134">
                  <c:v>162.57035302180799</c:v>
                </c:pt>
                <c:pt idx="135">
                  <c:v>162.35544485234189</c:v>
                </c:pt>
                <c:pt idx="136">
                  <c:v>162.03187925900528</c:v>
                </c:pt>
                <c:pt idx="137">
                  <c:v>161.81650793148907</c:v>
                </c:pt>
                <c:pt idx="138">
                  <c:v>162.89195676042237</c:v>
                </c:pt>
                <c:pt idx="139">
                  <c:v>163.10827755716647</c:v>
                </c:pt>
                <c:pt idx="140">
                  <c:v>163.32377504690172</c:v>
                </c:pt>
                <c:pt idx="141">
                  <c:v>162.78569609066193</c:v>
                </c:pt>
                <c:pt idx="142">
                  <c:v>163.53941182642347</c:v>
                </c:pt>
                <c:pt idx="143">
                  <c:v>163.96970090042754</c:v>
                </c:pt>
                <c:pt idx="144">
                  <c:v>163.75456352953302</c:v>
                </c:pt>
                <c:pt idx="145">
                  <c:v>164.61555697353612</c:v>
                </c:pt>
                <c:pt idx="146">
                  <c:v>164.40027931902065</c:v>
                </c:pt>
                <c:pt idx="147">
                  <c:v>164.61538838687062</c:v>
                </c:pt>
                <c:pt idx="148">
                  <c:v>164.40044087510122</c:v>
                </c:pt>
                <c:pt idx="149">
                  <c:v>165.153464409154</c:v>
                </c:pt>
                <c:pt idx="150">
                  <c:v>164.50858422045332</c:v>
                </c:pt>
                <c:pt idx="151">
                  <c:v>165.58459310368545</c:v>
                </c:pt>
                <c:pt idx="152">
                  <c:v>165.58413016204</c:v>
                </c:pt>
                <c:pt idx="153">
                  <c:v>165.15395381833719</c:v>
                </c:pt>
                <c:pt idx="154">
                  <c:v>165.69166562913497</c:v>
                </c:pt>
                <c:pt idx="155">
                  <c:v>166.44518938177231</c:v>
                </c:pt>
                <c:pt idx="156">
                  <c:v>165.799366370097</c:v>
                </c:pt>
                <c:pt idx="157">
                  <c:v>165.90672632614852</c:v>
                </c:pt>
                <c:pt idx="158">
                  <c:v>166.22964898812103</c:v>
                </c:pt>
                <c:pt idx="159">
                  <c:v>167.41332013550965</c:v>
                </c:pt>
                <c:pt idx="160">
                  <c:v>167.09029065951341</c:v>
                </c:pt>
                <c:pt idx="161">
                  <c:v>167.09093452837212</c:v>
                </c:pt>
                <c:pt idx="162">
                  <c:v>167.84349458506961</c:v>
                </c:pt>
                <c:pt idx="163">
                  <c:v>168.05912855738217</c:v>
                </c:pt>
                <c:pt idx="164">
                  <c:v>167.9509900370368</c:v>
                </c:pt>
                <c:pt idx="165">
                  <c:v>167.5208253879745</c:v>
                </c:pt>
                <c:pt idx="166">
                  <c:v>168.92021164905367</c:v>
                </c:pt>
                <c:pt idx="167">
                  <c:v>168.167293393085</c:v>
                </c:pt>
                <c:pt idx="168">
                  <c:v>168.38129642797719</c:v>
                </c:pt>
                <c:pt idx="169">
                  <c:v>168.16647645659847</c:v>
                </c:pt>
                <c:pt idx="170">
                  <c:v>168.05965996379342</c:v>
                </c:pt>
                <c:pt idx="171">
                  <c:v>170.85580518826083</c:v>
                </c:pt>
                <c:pt idx="172">
                  <c:v>170.96339738190721</c:v>
                </c:pt>
                <c:pt idx="173">
                  <c:v>160.94704471591177</c:v>
                </c:pt>
                <c:pt idx="174">
                  <c:v>156.52334186635545</c:v>
                </c:pt>
                <c:pt idx="175">
                  <c:v>156.41829921064721</c:v>
                </c:pt>
                <c:pt idx="176">
                  <c:v>157.49768880329796</c:v>
                </c:pt>
                <c:pt idx="177">
                  <c:v>161.16602056312718</c:v>
                </c:pt>
                <c:pt idx="178">
                  <c:v>163.43017479882332</c:v>
                </c:pt>
                <c:pt idx="179">
                  <c:v>165.90789356991348</c:v>
                </c:pt>
                <c:pt idx="180">
                  <c:v>165.6921389133777</c:v>
                </c:pt>
                <c:pt idx="181">
                  <c:v>164.50689504098779</c:v>
                </c:pt>
                <c:pt idx="182">
                  <c:v>165.153464409154</c:v>
                </c:pt>
                <c:pt idx="183">
                  <c:v>167.09146133016583</c:v>
                </c:pt>
                <c:pt idx="184">
                  <c:v>166.98380855507187</c:v>
                </c:pt>
                <c:pt idx="185">
                  <c:v>165.69166562913497</c:v>
                </c:pt>
                <c:pt idx="186">
                  <c:v>166.76807162044472</c:v>
                </c:pt>
                <c:pt idx="187">
                  <c:v>166.98341264058291</c:v>
                </c:pt>
                <c:pt idx="188">
                  <c:v>166.55162802035949</c:v>
                </c:pt>
                <c:pt idx="189">
                  <c:v>166.76662869467052</c:v>
                </c:pt>
                <c:pt idx="190">
                  <c:v>166.65952834484722</c:v>
                </c:pt>
                <c:pt idx="191">
                  <c:v>166.98341264058291</c:v>
                </c:pt>
                <c:pt idx="192">
                  <c:v>167.09093452837212</c:v>
                </c:pt>
                <c:pt idx="193">
                  <c:v>167.8443815730196</c:v>
                </c:pt>
                <c:pt idx="194">
                  <c:v>168.38206354723746</c:v>
                </c:pt>
                <c:pt idx="195">
                  <c:v>169.35019999058107</c:v>
                </c:pt>
                <c:pt idx="196">
                  <c:v>169.88836096237745</c:v>
                </c:pt>
                <c:pt idx="197">
                  <c:v>169.99605357110559</c:v>
                </c:pt>
                <c:pt idx="198">
                  <c:v>169.99574261570461</c:v>
                </c:pt>
                <c:pt idx="199">
                  <c:v>168.70455967351015</c:v>
                </c:pt>
                <c:pt idx="200">
                  <c:v>169.45725938139168</c:v>
                </c:pt>
                <c:pt idx="201">
                  <c:v>170.31842382526054</c:v>
                </c:pt>
                <c:pt idx="202">
                  <c:v>170.42578997262785</c:v>
                </c:pt>
                <c:pt idx="203">
                  <c:v>169.88813935667545</c:v>
                </c:pt>
                <c:pt idx="204">
                  <c:v>169.56566269586315</c:v>
                </c:pt>
                <c:pt idx="205">
                  <c:v>169.78013678558167</c:v>
                </c:pt>
                <c:pt idx="206">
                  <c:v>168.59676577472374</c:v>
                </c:pt>
                <c:pt idx="207">
                  <c:v>168.38146412381292</c:v>
                </c:pt>
                <c:pt idx="208">
                  <c:v>168.38014039709046</c:v>
                </c:pt>
                <c:pt idx="209">
                  <c:v>164.6104074171914</c:v>
                </c:pt>
                <c:pt idx="210">
                  <c:v>166.11957507041672</c:v>
                </c:pt>
                <c:pt idx="211">
                  <c:v>164.50292163019805</c:v>
                </c:pt>
                <c:pt idx="212">
                  <c:v>160.51126278931412</c:v>
                </c:pt>
                <c:pt idx="213">
                  <c:v>162.66909078445548</c:v>
                </c:pt>
                <c:pt idx="214">
                  <c:v>165.9050802131456</c:v>
                </c:pt>
                <c:pt idx="215">
                  <c:v>166.55075576641087</c:v>
                </c:pt>
                <c:pt idx="216">
                  <c:v>168.05792212120065</c:v>
                </c:pt>
                <c:pt idx="217">
                  <c:v>168.48841904728866</c:v>
                </c:pt>
                <c:pt idx="218">
                  <c:v>169.67304338546859</c:v>
                </c:pt>
                <c:pt idx="219">
                  <c:v>169.67326595489607</c:v>
                </c:pt>
                <c:pt idx="220">
                  <c:v>169.78113617963521</c:v>
                </c:pt>
                <c:pt idx="221">
                  <c:v>169.45781821427701</c:v>
                </c:pt>
                <c:pt idx="222">
                  <c:v>169.45768898417197</c:v>
                </c:pt>
                <c:pt idx="223">
                  <c:v>167.95024162953683</c:v>
                </c:pt>
                <c:pt idx="224">
                  <c:v>168.38129642797719</c:v>
                </c:pt>
                <c:pt idx="225">
                  <c:v>168.70441076632395</c:v>
                </c:pt>
                <c:pt idx="226">
                  <c:v>169.9952312668201</c:v>
                </c:pt>
                <c:pt idx="227">
                  <c:v>169.24257798807238</c:v>
                </c:pt>
                <c:pt idx="228">
                  <c:v>169.2421465331318</c:v>
                </c:pt>
                <c:pt idx="229">
                  <c:v>169.77999104061558</c:v>
                </c:pt>
                <c:pt idx="230">
                  <c:v>170.10284572676338</c:v>
                </c:pt>
                <c:pt idx="231">
                  <c:v>169.45781821427701</c:v>
                </c:pt>
                <c:pt idx="232">
                  <c:v>169.24283054706217</c:v>
                </c:pt>
                <c:pt idx="233">
                  <c:v>170.31888720907688</c:v>
                </c:pt>
                <c:pt idx="234">
                  <c:v>169.56566269586315</c:v>
                </c:pt>
                <c:pt idx="235">
                  <c:v>169.99605357110559</c:v>
                </c:pt>
                <c:pt idx="236">
                  <c:v>169.02782987275157</c:v>
                </c:pt>
                <c:pt idx="237">
                  <c:v>168.59720278614333</c:v>
                </c:pt>
                <c:pt idx="238">
                  <c:v>167.1987378226834</c:v>
                </c:pt>
                <c:pt idx="239">
                  <c:v>152.42121807340794</c:v>
                </c:pt>
                <c:pt idx="240">
                  <c:v>143.43902058463439</c:v>
                </c:pt>
                <c:pt idx="241">
                  <c:v>138.33678180446344</c:v>
                </c:pt>
                <c:pt idx="242">
                  <c:v>134.85992837592505</c:v>
                </c:pt>
                <c:pt idx="243">
                  <c:v>133.11698331645795</c:v>
                </c:pt>
                <c:pt idx="244">
                  <c:v>132.2478302132775</c:v>
                </c:pt>
                <c:pt idx="245">
                  <c:v>131.27498274834932</c:v>
                </c:pt>
                <c:pt idx="246">
                  <c:v>130.72136281097201</c:v>
                </c:pt>
                <c:pt idx="247">
                  <c:v>129.63895029480113</c:v>
                </c:pt>
                <c:pt idx="248">
                  <c:v>129.31552737695489</c:v>
                </c:pt>
                <c:pt idx="249">
                  <c:v>128.12187511047262</c:v>
                </c:pt>
                <c:pt idx="250">
                  <c:v>128.11881807563807</c:v>
                </c:pt>
                <c:pt idx="251">
                  <c:v>128.01702816795597</c:v>
                </c:pt>
                <c:pt idx="252">
                  <c:v>127.46868814982503</c:v>
                </c:pt>
                <c:pt idx="253">
                  <c:v>126.92477017179321</c:v>
                </c:pt>
                <c:pt idx="254">
                  <c:v>126.15866311462977</c:v>
                </c:pt>
                <c:pt idx="255">
                  <c:v>125.17807279801254</c:v>
                </c:pt>
                <c:pt idx="256">
                  <c:v>124.52415349636426</c:v>
                </c:pt>
                <c:pt idx="257">
                  <c:v>124.30670602393768</c:v>
                </c:pt>
                <c:pt idx="258">
                  <c:v>124.30670602393768</c:v>
                </c:pt>
                <c:pt idx="259">
                  <c:v>123.54805714660768</c:v>
                </c:pt>
                <c:pt idx="260">
                  <c:v>123.43846971488398</c:v>
                </c:pt>
                <c:pt idx="261">
                  <c:v>122.23420659398636</c:v>
                </c:pt>
                <c:pt idx="262">
                  <c:v>121.90691340772842</c:v>
                </c:pt>
                <c:pt idx="263">
                  <c:v>121.90691340772842</c:v>
                </c:pt>
                <c:pt idx="264">
                  <c:v>121.80250111219875</c:v>
                </c:pt>
                <c:pt idx="265">
                  <c:v>121.80250111219875</c:v>
                </c:pt>
                <c:pt idx="266">
                  <c:v>121.4698625877615</c:v>
                </c:pt>
                <c:pt idx="267">
                  <c:v>121.14606162302874</c:v>
                </c:pt>
                <c:pt idx="268">
                  <c:v>120.27349545271744</c:v>
                </c:pt>
                <c:pt idx="269">
                  <c:v>119.94780329391921</c:v>
                </c:pt>
                <c:pt idx="270">
                  <c:v>120.27708913004091</c:v>
                </c:pt>
                <c:pt idx="271">
                  <c:v>119.62026682272501</c:v>
                </c:pt>
                <c:pt idx="272">
                  <c:v>119.18287418571214</c:v>
                </c:pt>
                <c:pt idx="273">
                  <c:v>119.29268965319632</c:v>
                </c:pt>
                <c:pt idx="274">
                  <c:v>119.51046925785073</c:v>
                </c:pt>
                <c:pt idx="275">
                  <c:v>118.8589248463116</c:v>
                </c:pt>
                <c:pt idx="276">
                  <c:v>118.64474558108981</c:v>
                </c:pt>
                <c:pt idx="277">
                  <c:v>117.87955644641811</c:v>
                </c:pt>
                <c:pt idx="278">
                  <c:v>117.66351406270195</c:v>
                </c:pt>
                <c:pt idx="279">
                  <c:v>118.09742140566082</c:v>
                </c:pt>
                <c:pt idx="280">
                  <c:v>117.22025748235484</c:v>
                </c:pt>
                <c:pt idx="281">
                  <c:v>117.00980320598769</c:v>
                </c:pt>
                <c:pt idx="282">
                  <c:v>117.00980320598769</c:v>
                </c:pt>
                <c:pt idx="283">
                  <c:v>117.01883124659534</c:v>
                </c:pt>
                <c:pt idx="284">
                  <c:v>117.23316918390402</c:v>
                </c:pt>
                <c:pt idx="285">
                  <c:v>117.1233177305017</c:v>
                </c:pt>
                <c:pt idx="286">
                  <c:v>117.01883124659534</c:v>
                </c:pt>
                <c:pt idx="287">
                  <c:v>116.79913735886061</c:v>
                </c:pt>
                <c:pt idx="288">
                  <c:v>117.12511430449874</c:v>
                </c:pt>
                <c:pt idx="289">
                  <c:v>116.4713366916755</c:v>
                </c:pt>
                <c:pt idx="290">
                  <c:v>116.03176775184676</c:v>
                </c:pt>
                <c:pt idx="291">
                  <c:v>116.14530093587081</c:v>
                </c:pt>
                <c:pt idx="292">
                  <c:v>115.70199529270229</c:v>
                </c:pt>
                <c:pt idx="293">
                  <c:v>114.61363487314878</c:v>
                </c:pt>
                <c:pt idx="294">
                  <c:v>114.61549699311576</c:v>
                </c:pt>
                <c:pt idx="295">
                  <c:v>114.28366921893956</c:v>
                </c:pt>
                <c:pt idx="296">
                  <c:v>113.52305195699576</c:v>
                </c:pt>
                <c:pt idx="297">
                  <c:v>113.74119793065034</c:v>
                </c:pt>
                <c:pt idx="298">
                  <c:v>114.07119136485305</c:v>
                </c:pt>
                <c:pt idx="299">
                  <c:v>113.63306832854805</c:v>
                </c:pt>
                <c:pt idx="300">
                  <c:v>113.30489122789794</c:v>
                </c:pt>
              </c:numCache>
            </c:numRef>
          </c:yVal>
          <c:smooth val="1"/>
        </c:ser>
        <c:ser>
          <c:idx val="3"/>
          <c:order val="1"/>
          <c:tx>
            <c:strRef>
              <c:f>Data!$EI$1</c:f>
              <c:strCache>
                <c:ptCount val="1"/>
                <c:pt idx="0">
                  <c:v>ttinf (F)</c:v>
                </c:pt>
              </c:strCache>
            </c:strRef>
          </c:tx>
          <c:spPr>
            <a:ln w="38100">
              <a:solidFill>
                <a:schemeClr val="accent1"/>
              </a:solidFill>
            </a:ln>
          </c:spPr>
          <c:marker>
            <c:symbol val="none"/>
          </c:marker>
          <c:xVal>
            <c:numRef>
              <c:f>Data!$AB$2:$AB$302</c:f>
              <c:numCache>
                <c:formatCode>General</c:formatCode>
                <c:ptCount val="301"/>
                <c:pt idx="0">
                  <c:v>0</c:v>
                </c:pt>
                <c:pt idx="1">
                  <c:v>2</c:v>
                </c:pt>
                <c:pt idx="2">
                  <c:v>4</c:v>
                </c:pt>
                <c:pt idx="3">
                  <c:v>6</c:v>
                </c:pt>
                <c:pt idx="4">
                  <c:v>8</c:v>
                </c:pt>
                <c:pt idx="5">
                  <c:v>10</c:v>
                </c:pt>
                <c:pt idx="6">
                  <c:v>12</c:v>
                </c:pt>
                <c:pt idx="7">
                  <c:v>14</c:v>
                </c:pt>
                <c:pt idx="8">
                  <c:v>16</c:v>
                </c:pt>
                <c:pt idx="9">
                  <c:v>18</c:v>
                </c:pt>
                <c:pt idx="10">
                  <c:v>20</c:v>
                </c:pt>
                <c:pt idx="11">
                  <c:v>22</c:v>
                </c:pt>
                <c:pt idx="12">
                  <c:v>24</c:v>
                </c:pt>
                <c:pt idx="13">
                  <c:v>26</c:v>
                </c:pt>
                <c:pt idx="14">
                  <c:v>28</c:v>
                </c:pt>
                <c:pt idx="15">
                  <c:v>30</c:v>
                </c:pt>
                <c:pt idx="16">
                  <c:v>32</c:v>
                </c:pt>
                <c:pt idx="17">
                  <c:v>34</c:v>
                </c:pt>
                <c:pt idx="18">
                  <c:v>36</c:v>
                </c:pt>
                <c:pt idx="19">
                  <c:v>38</c:v>
                </c:pt>
                <c:pt idx="20">
                  <c:v>40</c:v>
                </c:pt>
                <c:pt idx="21">
                  <c:v>42</c:v>
                </c:pt>
                <c:pt idx="22">
                  <c:v>44</c:v>
                </c:pt>
                <c:pt idx="23">
                  <c:v>46</c:v>
                </c:pt>
                <c:pt idx="24">
                  <c:v>48</c:v>
                </c:pt>
                <c:pt idx="25">
                  <c:v>50</c:v>
                </c:pt>
                <c:pt idx="26">
                  <c:v>52</c:v>
                </c:pt>
                <c:pt idx="27">
                  <c:v>54</c:v>
                </c:pt>
                <c:pt idx="28">
                  <c:v>56</c:v>
                </c:pt>
                <c:pt idx="29">
                  <c:v>58</c:v>
                </c:pt>
                <c:pt idx="30">
                  <c:v>60</c:v>
                </c:pt>
                <c:pt idx="31">
                  <c:v>62</c:v>
                </c:pt>
                <c:pt idx="32">
                  <c:v>64</c:v>
                </c:pt>
                <c:pt idx="33">
                  <c:v>66</c:v>
                </c:pt>
                <c:pt idx="34">
                  <c:v>68</c:v>
                </c:pt>
                <c:pt idx="35">
                  <c:v>70</c:v>
                </c:pt>
                <c:pt idx="36">
                  <c:v>72</c:v>
                </c:pt>
                <c:pt idx="37">
                  <c:v>74</c:v>
                </c:pt>
                <c:pt idx="38">
                  <c:v>76</c:v>
                </c:pt>
                <c:pt idx="39">
                  <c:v>78</c:v>
                </c:pt>
                <c:pt idx="40">
                  <c:v>80</c:v>
                </c:pt>
                <c:pt idx="41">
                  <c:v>82</c:v>
                </c:pt>
                <c:pt idx="42">
                  <c:v>84</c:v>
                </c:pt>
                <c:pt idx="43">
                  <c:v>86</c:v>
                </c:pt>
                <c:pt idx="44">
                  <c:v>88</c:v>
                </c:pt>
                <c:pt idx="45">
                  <c:v>90</c:v>
                </c:pt>
                <c:pt idx="46">
                  <c:v>92</c:v>
                </c:pt>
                <c:pt idx="47">
                  <c:v>94</c:v>
                </c:pt>
                <c:pt idx="48">
                  <c:v>96</c:v>
                </c:pt>
                <c:pt idx="49">
                  <c:v>98</c:v>
                </c:pt>
                <c:pt idx="50">
                  <c:v>100</c:v>
                </c:pt>
                <c:pt idx="51">
                  <c:v>102</c:v>
                </c:pt>
                <c:pt idx="52">
                  <c:v>104</c:v>
                </c:pt>
                <c:pt idx="53">
                  <c:v>106</c:v>
                </c:pt>
                <c:pt idx="54">
                  <c:v>108</c:v>
                </c:pt>
                <c:pt idx="55">
                  <c:v>110</c:v>
                </c:pt>
                <c:pt idx="56">
                  <c:v>112</c:v>
                </c:pt>
                <c:pt idx="57">
                  <c:v>114</c:v>
                </c:pt>
                <c:pt idx="58">
                  <c:v>116</c:v>
                </c:pt>
                <c:pt idx="59">
                  <c:v>118</c:v>
                </c:pt>
                <c:pt idx="60">
                  <c:v>120</c:v>
                </c:pt>
                <c:pt idx="61">
                  <c:v>122</c:v>
                </c:pt>
                <c:pt idx="62">
                  <c:v>124</c:v>
                </c:pt>
                <c:pt idx="63">
                  <c:v>126</c:v>
                </c:pt>
                <c:pt idx="64">
                  <c:v>128</c:v>
                </c:pt>
                <c:pt idx="65">
                  <c:v>130</c:v>
                </c:pt>
                <c:pt idx="66">
                  <c:v>132</c:v>
                </c:pt>
                <c:pt idx="67">
                  <c:v>134</c:v>
                </c:pt>
                <c:pt idx="68">
                  <c:v>136</c:v>
                </c:pt>
                <c:pt idx="69">
                  <c:v>138</c:v>
                </c:pt>
                <c:pt idx="70">
                  <c:v>140</c:v>
                </c:pt>
                <c:pt idx="71">
                  <c:v>142</c:v>
                </c:pt>
                <c:pt idx="72">
                  <c:v>144</c:v>
                </c:pt>
                <c:pt idx="73">
                  <c:v>146</c:v>
                </c:pt>
                <c:pt idx="74">
                  <c:v>148</c:v>
                </c:pt>
                <c:pt idx="75">
                  <c:v>150</c:v>
                </c:pt>
                <c:pt idx="76">
                  <c:v>152</c:v>
                </c:pt>
                <c:pt idx="77">
                  <c:v>154</c:v>
                </c:pt>
                <c:pt idx="78">
                  <c:v>156</c:v>
                </c:pt>
                <c:pt idx="79">
                  <c:v>158</c:v>
                </c:pt>
                <c:pt idx="80">
                  <c:v>160</c:v>
                </c:pt>
                <c:pt idx="81">
                  <c:v>162</c:v>
                </c:pt>
                <c:pt idx="82">
                  <c:v>164</c:v>
                </c:pt>
                <c:pt idx="83">
                  <c:v>166</c:v>
                </c:pt>
                <c:pt idx="84">
                  <c:v>168</c:v>
                </c:pt>
                <c:pt idx="85">
                  <c:v>170</c:v>
                </c:pt>
                <c:pt idx="86">
                  <c:v>172</c:v>
                </c:pt>
                <c:pt idx="87">
                  <c:v>174</c:v>
                </c:pt>
                <c:pt idx="88">
                  <c:v>176</c:v>
                </c:pt>
                <c:pt idx="89">
                  <c:v>178</c:v>
                </c:pt>
                <c:pt idx="90">
                  <c:v>180</c:v>
                </c:pt>
                <c:pt idx="91">
                  <c:v>182</c:v>
                </c:pt>
                <c:pt idx="92">
                  <c:v>184</c:v>
                </c:pt>
                <c:pt idx="93">
                  <c:v>186</c:v>
                </c:pt>
                <c:pt idx="94">
                  <c:v>188</c:v>
                </c:pt>
                <c:pt idx="95">
                  <c:v>190</c:v>
                </c:pt>
                <c:pt idx="96">
                  <c:v>192</c:v>
                </c:pt>
                <c:pt idx="97">
                  <c:v>194</c:v>
                </c:pt>
                <c:pt idx="98">
                  <c:v>196</c:v>
                </c:pt>
                <c:pt idx="99">
                  <c:v>198</c:v>
                </c:pt>
                <c:pt idx="100">
                  <c:v>200</c:v>
                </c:pt>
                <c:pt idx="101">
                  <c:v>202</c:v>
                </c:pt>
                <c:pt idx="102">
                  <c:v>204</c:v>
                </c:pt>
                <c:pt idx="103">
                  <c:v>206</c:v>
                </c:pt>
                <c:pt idx="104">
                  <c:v>208</c:v>
                </c:pt>
                <c:pt idx="105">
                  <c:v>210</c:v>
                </c:pt>
                <c:pt idx="106">
                  <c:v>212</c:v>
                </c:pt>
                <c:pt idx="107">
                  <c:v>214</c:v>
                </c:pt>
                <c:pt idx="108">
                  <c:v>216</c:v>
                </c:pt>
                <c:pt idx="109">
                  <c:v>218</c:v>
                </c:pt>
                <c:pt idx="110">
                  <c:v>220</c:v>
                </c:pt>
                <c:pt idx="111">
                  <c:v>222</c:v>
                </c:pt>
                <c:pt idx="112">
                  <c:v>224</c:v>
                </c:pt>
                <c:pt idx="113">
                  <c:v>226</c:v>
                </c:pt>
                <c:pt idx="114">
                  <c:v>228</c:v>
                </c:pt>
                <c:pt idx="115">
                  <c:v>230</c:v>
                </c:pt>
                <c:pt idx="116">
                  <c:v>232</c:v>
                </c:pt>
                <c:pt idx="117">
                  <c:v>234</c:v>
                </c:pt>
                <c:pt idx="118">
                  <c:v>236</c:v>
                </c:pt>
                <c:pt idx="119">
                  <c:v>238</c:v>
                </c:pt>
                <c:pt idx="120">
                  <c:v>240</c:v>
                </c:pt>
                <c:pt idx="121">
                  <c:v>242</c:v>
                </c:pt>
                <c:pt idx="122">
                  <c:v>244</c:v>
                </c:pt>
                <c:pt idx="123">
                  <c:v>246</c:v>
                </c:pt>
                <c:pt idx="124">
                  <c:v>248</c:v>
                </c:pt>
                <c:pt idx="125">
                  <c:v>250</c:v>
                </c:pt>
                <c:pt idx="126">
                  <c:v>252</c:v>
                </c:pt>
                <c:pt idx="127">
                  <c:v>254</c:v>
                </c:pt>
                <c:pt idx="128">
                  <c:v>256</c:v>
                </c:pt>
                <c:pt idx="129">
                  <c:v>258</c:v>
                </c:pt>
                <c:pt idx="130">
                  <c:v>260</c:v>
                </c:pt>
                <c:pt idx="131">
                  <c:v>262</c:v>
                </c:pt>
                <c:pt idx="132">
                  <c:v>264</c:v>
                </c:pt>
                <c:pt idx="133">
                  <c:v>266</c:v>
                </c:pt>
                <c:pt idx="134">
                  <c:v>268</c:v>
                </c:pt>
                <c:pt idx="135">
                  <c:v>270</c:v>
                </c:pt>
                <c:pt idx="136">
                  <c:v>272</c:v>
                </c:pt>
                <c:pt idx="137">
                  <c:v>274</c:v>
                </c:pt>
                <c:pt idx="138">
                  <c:v>276</c:v>
                </c:pt>
                <c:pt idx="139">
                  <c:v>278</c:v>
                </c:pt>
                <c:pt idx="140">
                  <c:v>280</c:v>
                </c:pt>
                <c:pt idx="141">
                  <c:v>282</c:v>
                </c:pt>
                <c:pt idx="142">
                  <c:v>284</c:v>
                </c:pt>
                <c:pt idx="143">
                  <c:v>286</c:v>
                </c:pt>
                <c:pt idx="144">
                  <c:v>288</c:v>
                </c:pt>
                <c:pt idx="145">
                  <c:v>290</c:v>
                </c:pt>
                <c:pt idx="146">
                  <c:v>292</c:v>
                </c:pt>
                <c:pt idx="147">
                  <c:v>294</c:v>
                </c:pt>
                <c:pt idx="148">
                  <c:v>296</c:v>
                </c:pt>
                <c:pt idx="149">
                  <c:v>298</c:v>
                </c:pt>
                <c:pt idx="150">
                  <c:v>300</c:v>
                </c:pt>
                <c:pt idx="151">
                  <c:v>302</c:v>
                </c:pt>
                <c:pt idx="152">
                  <c:v>304</c:v>
                </c:pt>
                <c:pt idx="153">
                  <c:v>306</c:v>
                </c:pt>
                <c:pt idx="154">
                  <c:v>308</c:v>
                </c:pt>
                <c:pt idx="155">
                  <c:v>310</c:v>
                </c:pt>
                <c:pt idx="156">
                  <c:v>312</c:v>
                </c:pt>
                <c:pt idx="157">
                  <c:v>314</c:v>
                </c:pt>
                <c:pt idx="158">
                  <c:v>316</c:v>
                </c:pt>
                <c:pt idx="159">
                  <c:v>318</c:v>
                </c:pt>
                <c:pt idx="160">
                  <c:v>320</c:v>
                </c:pt>
                <c:pt idx="161">
                  <c:v>322</c:v>
                </c:pt>
                <c:pt idx="162">
                  <c:v>324</c:v>
                </c:pt>
                <c:pt idx="163">
                  <c:v>326</c:v>
                </c:pt>
                <c:pt idx="164">
                  <c:v>328</c:v>
                </c:pt>
                <c:pt idx="165">
                  <c:v>330</c:v>
                </c:pt>
                <c:pt idx="166">
                  <c:v>332</c:v>
                </c:pt>
                <c:pt idx="167">
                  <c:v>334</c:v>
                </c:pt>
                <c:pt idx="168">
                  <c:v>336</c:v>
                </c:pt>
                <c:pt idx="169">
                  <c:v>338</c:v>
                </c:pt>
                <c:pt idx="170">
                  <c:v>340</c:v>
                </c:pt>
                <c:pt idx="171">
                  <c:v>342</c:v>
                </c:pt>
                <c:pt idx="172">
                  <c:v>344</c:v>
                </c:pt>
                <c:pt idx="173">
                  <c:v>346</c:v>
                </c:pt>
                <c:pt idx="174">
                  <c:v>348</c:v>
                </c:pt>
                <c:pt idx="175">
                  <c:v>350</c:v>
                </c:pt>
                <c:pt idx="176">
                  <c:v>352</c:v>
                </c:pt>
                <c:pt idx="177">
                  <c:v>354</c:v>
                </c:pt>
                <c:pt idx="178">
                  <c:v>356</c:v>
                </c:pt>
                <c:pt idx="179">
                  <c:v>358</c:v>
                </c:pt>
                <c:pt idx="180">
                  <c:v>360</c:v>
                </c:pt>
                <c:pt idx="181">
                  <c:v>362</c:v>
                </c:pt>
                <c:pt idx="182">
                  <c:v>364</c:v>
                </c:pt>
                <c:pt idx="183">
                  <c:v>366</c:v>
                </c:pt>
                <c:pt idx="184">
                  <c:v>368</c:v>
                </c:pt>
                <c:pt idx="185">
                  <c:v>370</c:v>
                </c:pt>
                <c:pt idx="186">
                  <c:v>372</c:v>
                </c:pt>
                <c:pt idx="187">
                  <c:v>374</c:v>
                </c:pt>
                <c:pt idx="188">
                  <c:v>376</c:v>
                </c:pt>
                <c:pt idx="189">
                  <c:v>378</c:v>
                </c:pt>
                <c:pt idx="190">
                  <c:v>380</c:v>
                </c:pt>
                <c:pt idx="191">
                  <c:v>382</c:v>
                </c:pt>
                <c:pt idx="192">
                  <c:v>384</c:v>
                </c:pt>
                <c:pt idx="193">
                  <c:v>386</c:v>
                </c:pt>
                <c:pt idx="194">
                  <c:v>388</c:v>
                </c:pt>
                <c:pt idx="195">
                  <c:v>390</c:v>
                </c:pt>
                <c:pt idx="196">
                  <c:v>392</c:v>
                </c:pt>
                <c:pt idx="197">
                  <c:v>394</c:v>
                </c:pt>
                <c:pt idx="198">
                  <c:v>396</c:v>
                </c:pt>
                <c:pt idx="199">
                  <c:v>398</c:v>
                </c:pt>
                <c:pt idx="200">
                  <c:v>400</c:v>
                </c:pt>
                <c:pt idx="201">
                  <c:v>402</c:v>
                </c:pt>
                <c:pt idx="202">
                  <c:v>404</c:v>
                </c:pt>
                <c:pt idx="203">
                  <c:v>406</c:v>
                </c:pt>
                <c:pt idx="204">
                  <c:v>408</c:v>
                </c:pt>
                <c:pt idx="205">
                  <c:v>410</c:v>
                </c:pt>
                <c:pt idx="206">
                  <c:v>412</c:v>
                </c:pt>
                <c:pt idx="207">
                  <c:v>414</c:v>
                </c:pt>
                <c:pt idx="208">
                  <c:v>416</c:v>
                </c:pt>
                <c:pt idx="209">
                  <c:v>418</c:v>
                </c:pt>
                <c:pt idx="210">
                  <c:v>420</c:v>
                </c:pt>
                <c:pt idx="211">
                  <c:v>422</c:v>
                </c:pt>
                <c:pt idx="212">
                  <c:v>424</c:v>
                </c:pt>
                <c:pt idx="213">
                  <c:v>426</c:v>
                </c:pt>
                <c:pt idx="214">
                  <c:v>428</c:v>
                </c:pt>
                <c:pt idx="215">
                  <c:v>430</c:v>
                </c:pt>
                <c:pt idx="216">
                  <c:v>432</c:v>
                </c:pt>
                <c:pt idx="217">
                  <c:v>434</c:v>
                </c:pt>
                <c:pt idx="218">
                  <c:v>436</c:v>
                </c:pt>
                <c:pt idx="219">
                  <c:v>438</c:v>
                </c:pt>
                <c:pt idx="220">
                  <c:v>440</c:v>
                </c:pt>
                <c:pt idx="221">
                  <c:v>442</c:v>
                </c:pt>
                <c:pt idx="222">
                  <c:v>444</c:v>
                </c:pt>
                <c:pt idx="223">
                  <c:v>446</c:v>
                </c:pt>
                <c:pt idx="224">
                  <c:v>448</c:v>
                </c:pt>
                <c:pt idx="225">
                  <c:v>450</c:v>
                </c:pt>
                <c:pt idx="226">
                  <c:v>452</c:v>
                </c:pt>
                <c:pt idx="227">
                  <c:v>454</c:v>
                </c:pt>
                <c:pt idx="228">
                  <c:v>456</c:v>
                </c:pt>
                <c:pt idx="229">
                  <c:v>458</c:v>
                </c:pt>
                <c:pt idx="230">
                  <c:v>460</c:v>
                </c:pt>
                <c:pt idx="231">
                  <c:v>462</c:v>
                </c:pt>
                <c:pt idx="232">
                  <c:v>464</c:v>
                </c:pt>
                <c:pt idx="233">
                  <c:v>466</c:v>
                </c:pt>
                <c:pt idx="234">
                  <c:v>468</c:v>
                </c:pt>
                <c:pt idx="235">
                  <c:v>470</c:v>
                </c:pt>
                <c:pt idx="236">
                  <c:v>472</c:v>
                </c:pt>
                <c:pt idx="237">
                  <c:v>474</c:v>
                </c:pt>
                <c:pt idx="238">
                  <c:v>476</c:v>
                </c:pt>
                <c:pt idx="239">
                  <c:v>478</c:v>
                </c:pt>
                <c:pt idx="240">
                  <c:v>480</c:v>
                </c:pt>
                <c:pt idx="241">
                  <c:v>482</c:v>
                </c:pt>
                <c:pt idx="242">
                  <c:v>484</c:v>
                </c:pt>
                <c:pt idx="243">
                  <c:v>486</c:v>
                </c:pt>
                <c:pt idx="244">
                  <c:v>488</c:v>
                </c:pt>
                <c:pt idx="245">
                  <c:v>490</c:v>
                </c:pt>
                <c:pt idx="246">
                  <c:v>492</c:v>
                </c:pt>
                <c:pt idx="247">
                  <c:v>494</c:v>
                </c:pt>
                <c:pt idx="248">
                  <c:v>496</c:v>
                </c:pt>
                <c:pt idx="249">
                  <c:v>498</c:v>
                </c:pt>
                <c:pt idx="250">
                  <c:v>500</c:v>
                </c:pt>
                <c:pt idx="251">
                  <c:v>502</c:v>
                </c:pt>
                <c:pt idx="252">
                  <c:v>504</c:v>
                </c:pt>
                <c:pt idx="253">
                  <c:v>506</c:v>
                </c:pt>
                <c:pt idx="254">
                  <c:v>508</c:v>
                </c:pt>
                <c:pt idx="255">
                  <c:v>510</c:v>
                </c:pt>
                <c:pt idx="256">
                  <c:v>512</c:v>
                </c:pt>
                <c:pt idx="257">
                  <c:v>514</c:v>
                </c:pt>
                <c:pt idx="258">
                  <c:v>516</c:v>
                </c:pt>
                <c:pt idx="259">
                  <c:v>518</c:v>
                </c:pt>
                <c:pt idx="260">
                  <c:v>520</c:v>
                </c:pt>
                <c:pt idx="261">
                  <c:v>522</c:v>
                </c:pt>
                <c:pt idx="262">
                  <c:v>524</c:v>
                </c:pt>
                <c:pt idx="263">
                  <c:v>526</c:v>
                </c:pt>
                <c:pt idx="264">
                  <c:v>528</c:v>
                </c:pt>
                <c:pt idx="265">
                  <c:v>530</c:v>
                </c:pt>
                <c:pt idx="266">
                  <c:v>532</c:v>
                </c:pt>
                <c:pt idx="267">
                  <c:v>534</c:v>
                </c:pt>
                <c:pt idx="268">
                  <c:v>536</c:v>
                </c:pt>
                <c:pt idx="269">
                  <c:v>538</c:v>
                </c:pt>
                <c:pt idx="270">
                  <c:v>540</c:v>
                </c:pt>
                <c:pt idx="271">
                  <c:v>542</c:v>
                </c:pt>
                <c:pt idx="272">
                  <c:v>544</c:v>
                </c:pt>
                <c:pt idx="273">
                  <c:v>546</c:v>
                </c:pt>
                <c:pt idx="274">
                  <c:v>548</c:v>
                </c:pt>
                <c:pt idx="275">
                  <c:v>550</c:v>
                </c:pt>
                <c:pt idx="276">
                  <c:v>552</c:v>
                </c:pt>
                <c:pt idx="277">
                  <c:v>554</c:v>
                </c:pt>
                <c:pt idx="278">
                  <c:v>556</c:v>
                </c:pt>
                <c:pt idx="279">
                  <c:v>558</c:v>
                </c:pt>
                <c:pt idx="280">
                  <c:v>560</c:v>
                </c:pt>
                <c:pt idx="281">
                  <c:v>562</c:v>
                </c:pt>
                <c:pt idx="282">
                  <c:v>564</c:v>
                </c:pt>
                <c:pt idx="283">
                  <c:v>566</c:v>
                </c:pt>
                <c:pt idx="284">
                  <c:v>568</c:v>
                </c:pt>
                <c:pt idx="285">
                  <c:v>570</c:v>
                </c:pt>
                <c:pt idx="286">
                  <c:v>572</c:v>
                </c:pt>
                <c:pt idx="287">
                  <c:v>574</c:v>
                </c:pt>
                <c:pt idx="288">
                  <c:v>576</c:v>
                </c:pt>
                <c:pt idx="289">
                  <c:v>578</c:v>
                </c:pt>
                <c:pt idx="290">
                  <c:v>580</c:v>
                </c:pt>
                <c:pt idx="291">
                  <c:v>582</c:v>
                </c:pt>
                <c:pt idx="292">
                  <c:v>584</c:v>
                </c:pt>
                <c:pt idx="293">
                  <c:v>586</c:v>
                </c:pt>
                <c:pt idx="294">
                  <c:v>588</c:v>
                </c:pt>
                <c:pt idx="295">
                  <c:v>590</c:v>
                </c:pt>
                <c:pt idx="296">
                  <c:v>592</c:v>
                </c:pt>
                <c:pt idx="297">
                  <c:v>594</c:v>
                </c:pt>
                <c:pt idx="298">
                  <c:v>596</c:v>
                </c:pt>
                <c:pt idx="299">
                  <c:v>598</c:v>
                </c:pt>
                <c:pt idx="300">
                  <c:v>600</c:v>
                </c:pt>
              </c:numCache>
            </c:numRef>
          </c:xVal>
          <c:yVal>
            <c:numRef>
              <c:f>Data!$EI$2:$EI$302</c:f>
              <c:numCache>
                <c:formatCode>General</c:formatCode>
                <c:ptCount val="301"/>
                <c:pt idx="0">
                  <c:v>59.320545745614197</c:v>
                </c:pt>
                <c:pt idx="1">
                  <c:v>59.320477574019144</c:v>
                </c:pt>
                <c:pt idx="2">
                  <c:v>59.320478330157663</c:v>
                </c:pt>
                <c:pt idx="3">
                  <c:v>59.320521803241995</c:v>
                </c:pt>
                <c:pt idx="4">
                  <c:v>59.320544776800887</c:v>
                </c:pt>
                <c:pt idx="5">
                  <c:v>59.320546898333703</c:v>
                </c:pt>
                <c:pt idx="6">
                  <c:v>59.320470944868532</c:v>
                </c:pt>
                <c:pt idx="7">
                  <c:v>59.320459539891829</c:v>
                </c:pt>
                <c:pt idx="8">
                  <c:v>59.320502122029268</c:v>
                </c:pt>
                <c:pt idx="9">
                  <c:v>59.32046339659388</c:v>
                </c:pt>
                <c:pt idx="10">
                  <c:v>59.320493860282177</c:v>
                </c:pt>
                <c:pt idx="11">
                  <c:v>59.320439183095495</c:v>
                </c:pt>
                <c:pt idx="12">
                  <c:v>59.320481594627744</c:v>
                </c:pt>
                <c:pt idx="13">
                  <c:v>59.320442718419201</c:v>
                </c:pt>
                <c:pt idx="14">
                  <c:v>59.320485660807144</c:v>
                </c:pt>
                <c:pt idx="15">
                  <c:v>59.320431578197997</c:v>
                </c:pt>
                <c:pt idx="16">
                  <c:v>59.320498503133244</c:v>
                </c:pt>
                <c:pt idx="17">
                  <c:v>59.320521296601605</c:v>
                </c:pt>
                <c:pt idx="18">
                  <c:v>59.320477519808996</c:v>
                </c:pt>
                <c:pt idx="19">
                  <c:v>59.320458455546706</c:v>
                </c:pt>
                <c:pt idx="20">
                  <c:v>59.320480158321445</c:v>
                </c:pt>
                <c:pt idx="21">
                  <c:v>59.320479985673494</c:v>
                </c:pt>
                <c:pt idx="22">
                  <c:v>59.320504027431809</c:v>
                </c:pt>
                <c:pt idx="23">
                  <c:v>59.320495030877566</c:v>
                </c:pt>
                <c:pt idx="24">
                  <c:v>59.320500879558551</c:v>
                </c:pt>
                <c:pt idx="25">
                  <c:v>59.320517608121662</c:v>
                </c:pt>
                <c:pt idx="26">
                  <c:v>59.320522607597752</c:v>
                </c:pt>
                <c:pt idx="27">
                  <c:v>59.320510820253332</c:v>
                </c:pt>
                <c:pt idx="28">
                  <c:v>59.320477628518752</c:v>
                </c:pt>
                <c:pt idx="29">
                  <c:v>59.320508160914699</c:v>
                </c:pt>
                <c:pt idx="30">
                  <c:v>59.320498343935192</c:v>
                </c:pt>
                <c:pt idx="31">
                  <c:v>59.320486184075151</c:v>
                </c:pt>
                <c:pt idx="32">
                  <c:v>59.32049518382297</c:v>
                </c:pt>
                <c:pt idx="33">
                  <c:v>59.320491591673807</c:v>
                </c:pt>
                <c:pt idx="34">
                  <c:v>59.320513480375269</c:v>
                </c:pt>
                <c:pt idx="35">
                  <c:v>59.320529485953955</c:v>
                </c:pt>
                <c:pt idx="36">
                  <c:v>59.32049128577404</c:v>
                </c:pt>
                <c:pt idx="37">
                  <c:v>59.320514179470649</c:v>
                </c:pt>
                <c:pt idx="38">
                  <c:v>59.320517551976124</c:v>
                </c:pt>
                <c:pt idx="39">
                  <c:v>59.320512095993713</c:v>
                </c:pt>
                <c:pt idx="40">
                  <c:v>59.320516382705563</c:v>
                </c:pt>
                <c:pt idx="41">
                  <c:v>59.320523214978834</c:v>
                </c:pt>
                <c:pt idx="42">
                  <c:v>59.320511456659993</c:v>
                </c:pt>
                <c:pt idx="43">
                  <c:v>59.320514972918033</c:v>
                </c:pt>
                <c:pt idx="44">
                  <c:v>59.320501647229264</c:v>
                </c:pt>
                <c:pt idx="45">
                  <c:v>59.320489300449765</c:v>
                </c:pt>
                <c:pt idx="46">
                  <c:v>59.320499707841144</c:v>
                </c:pt>
                <c:pt idx="47">
                  <c:v>59.320501388142304</c:v>
                </c:pt>
                <c:pt idx="48">
                  <c:v>59.320485501293959</c:v>
                </c:pt>
                <c:pt idx="49">
                  <c:v>59.320506662329365</c:v>
                </c:pt>
                <c:pt idx="50">
                  <c:v>59.320491134290194</c:v>
                </c:pt>
                <c:pt idx="51">
                  <c:v>59.320485754768754</c:v>
                </c:pt>
                <c:pt idx="52">
                  <c:v>59.320502910600013</c:v>
                </c:pt>
                <c:pt idx="53">
                  <c:v>59.320478843895053</c:v>
                </c:pt>
                <c:pt idx="54">
                  <c:v>59.320464723827797</c:v>
                </c:pt>
                <c:pt idx="55">
                  <c:v>59.320514056572222</c:v>
                </c:pt>
                <c:pt idx="56">
                  <c:v>59.320493144787122</c:v>
                </c:pt>
                <c:pt idx="57">
                  <c:v>59.320477768839325</c:v>
                </c:pt>
                <c:pt idx="58">
                  <c:v>59.320487273065844</c:v>
                </c:pt>
                <c:pt idx="59">
                  <c:v>59.320497014328055</c:v>
                </c:pt>
                <c:pt idx="60">
                  <c:v>59.320498920830516</c:v>
                </c:pt>
                <c:pt idx="61">
                  <c:v>59.320506782849918</c:v>
                </c:pt>
                <c:pt idx="62">
                  <c:v>59.320505301030011</c:v>
                </c:pt>
                <c:pt idx="63">
                  <c:v>59.320513406190287</c:v>
                </c:pt>
                <c:pt idx="64">
                  <c:v>59.320477080130495</c:v>
                </c:pt>
                <c:pt idx="65">
                  <c:v>59.320490072651005</c:v>
                </c:pt>
                <c:pt idx="66">
                  <c:v>59.320488633901334</c:v>
                </c:pt>
                <c:pt idx="67">
                  <c:v>59.320524736604803</c:v>
                </c:pt>
                <c:pt idx="68">
                  <c:v>59.320496091045975</c:v>
                </c:pt>
                <c:pt idx="69">
                  <c:v>59.320515918796502</c:v>
                </c:pt>
                <c:pt idx="70">
                  <c:v>59.320495331324913</c:v>
                </c:pt>
                <c:pt idx="71">
                  <c:v>59.320508685993047</c:v>
                </c:pt>
                <c:pt idx="72">
                  <c:v>59.320511512976452</c:v>
                </c:pt>
                <c:pt idx="73">
                  <c:v>59.320513204758157</c:v>
                </c:pt>
                <c:pt idx="74">
                  <c:v>59.320514825006001</c:v>
                </c:pt>
                <c:pt idx="75">
                  <c:v>59.320515675056008</c:v>
                </c:pt>
                <c:pt idx="76">
                  <c:v>59.320516002815168</c:v>
                </c:pt>
                <c:pt idx="77">
                  <c:v>59.320415502516823</c:v>
                </c:pt>
                <c:pt idx="78">
                  <c:v>59.320493904133812</c:v>
                </c:pt>
                <c:pt idx="79">
                  <c:v>59.320508798348605</c:v>
                </c:pt>
                <c:pt idx="80">
                  <c:v>59.320518061595237</c:v>
                </c:pt>
                <c:pt idx="81">
                  <c:v>59.320526927411549</c:v>
                </c:pt>
                <c:pt idx="82">
                  <c:v>59.320543615725853</c:v>
                </c:pt>
                <c:pt idx="83">
                  <c:v>59.320468252350594</c:v>
                </c:pt>
                <c:pt idx="84">
                  <c:v>59.320429562953294</c:v>
                </c:pt>
                <c:pt idx="85">
                  <c:v>59.320431778265345</c:v>
                </c:pt>
                <c:pt idx="86">
                  <c:v>59.320483914968406</c:v>
                </c:pt>
                <c:pt idx="87">
                  <c:v>59.320485343343805</c:v>
                </c:pt>
                <c:pt idx="88">
                  <c:v>59.320444453770278</c:v>
                </c:pt>
                <c:pt idx="89">
                  <c:v>59.320432215780158</c:v>
                </c:pt>
                <c:pt idx="90">
                  <c:v>59.320442843641374</c:v>
                </c:pt>
                <c:pt idx="91">
                  <c:v>59.320443809368278</c:v>
                </c:pt>
                <c:pt idx="92">
                  <c:v>59.320429786058455</c:v>
                </c:pt>
                <c:pt idx="93">
                  <c:v>59.320436977195932</c:v>
                </c:pt>
                <c:pt idx="94">
                  <c:v>59.320437765078445</c:v>
                </c:pt>
                <c:pt idx="95">
                  <c:v>59.320430918305483</c:v>
                </c:pt>
                <c:pt idx="96">
                  <c:v>59.320421175692012</c:v>
                </c:pt>
                <c:pt idx="97">
                  <c:v>59.320417891135719</c:v>
                </c:pt>
                <c:pt idx="98">
                  <c:v>59.320465017129862</c:v>
                </c:pt>
                <c:pt idx="99">
                  <c:v>59.320501600021963</c:v>
                </c:pt>
                <c:pt idx="100">
                  <c:v>59.320514203630545</c:v>
                </c:pt>
                <c:pt idx="101">
                  <c:v>59.320464150655994</c:v>
                </c:pt>
                <c:pt idx="102">
                  <c:v>59.320484198561999</c:v>
                </c:pt>
                <c:pt idx="103">
                  <c:v>59.320425933773492</c:v>
                </c:pt>
                <c:pt idx="104">
                  <c:v>59.320457458535998</c:v>
                </c:pt>
                <c:pt idx="105">
                  <c:v>59.320422198456576</c:v>
                </c:pt>
                <c:pt idx="106">
                  <c:v>59.320516845192913</c:v>
                </c:pt>
                <c:pt idx="107">
                  <c:v>59.320484361404795</c:v>
                </c:pt>
                <c:pt idx="108">
                  <c:v>59.320456164422595</c:v>
                </c:pt>
                <c:pt idx="109">
                  <c:v>59.320426741873625</c:v>
                </c:pt>
                <c:pt idx="110">
                  <c:v>59.320433254168556</c:v>
                </c:pt>
                <c:pt idx="111">
                  <c:v>59.320439002586966</c:v>
                </c:pt>
                <c:pt idx="112">
                  <c:v>59.320432430052449</c:v>
                </c:pt>
                <c:pt idx="113">
                  <c:v>59.320432098177413</c:v>
                </c:pt>
                <c:pt idx="114">
                  <c:v>59.320479857206848</c:v>
                </c:pt>
                <c:pt idx="115">
                  <c:v>59.320566384260644</c:v>
                </c:pt>
                <c:pt idx="116">
                  <c:v>59.32040957324238</c:v>
                </c:pt>
                <c:pt idx="117">
                  <c:v>59.320422582715246</c:v>
                </c:pt>
                <c:pt idx="118">
                  <c:v>59.320442471091091</c:v>
                </c:pt>
                <c:pt idx="119">
                  <c:v>59.320442360330787</c:v>
                </c:pt>
                <c:pt idx="120">
                  <c:v>59.320442248641314</c:v>
                </c:pt>
                <c:pt idx="121">
                  <c:v>59.320442180498446</c:v>
                </c:pt>
                <c:pt idx="122">
                  <c:v>59.320442167041108</c:v>
                </c:pt>
                <c:pt idx="123">
                  <c:v>59.320450278668034</c:v>
                </c:pt>
                <c:pt idx="124">
                  <c:v>59.320459788322921</c:v>
                </c:pt>
                <c:pt idx="125">
                  <c:v>59.320447427705929</c:v>
                </c:pt>
                <c:pt idx="126">
                  <c:v>59.320440953833824</c:v>
                </c:pt>
                <c:pt idx="127">
                  <c:v>59.320431384285541</c:v>
                </c:pt>
                <c:pt idx="128">
                  <c:v>59.320414793458838</c:v>
                </c:pt>
                <c:pt idx="129">
                  <c:v>59.320422812806498</c:v>
                </c:pt>
                <c:pt idx="130">
                  <c:v>59.320448985150811</c:v>
                </c:pt>
                <c:pt idx="131">
                  <c:v>59.320444490942421</c:v>
                </c:pt>
                <c:pt idx="132">
                  <c:v>59.320442634861649</c:v>
                </c:pt>
                <c:pt idx="133">
                  <c:v>59.32046035170589</c:v>
                </c:pt>
                <c:pt idx="134">
                  <c:v>59.320446647438814</c:v>
                </c:pt>
                <c:pt idx="135">
                  <c:v>59.320454621038394</c:v>
                </c:pt>
                <c:pt idx="136">
                  <c:v>59.320449695694158</c:v>
                </c:pt>
                <c:pt idx="137">
                  <c:v>59.320425778093544</c:v>
                </c:pt>
                <c:pt idx="138">
                  <c:v>59.320458928671215</c:v>
                </c:pt>
                <c:pt idx="139">
                  <c:v>59.320421428753221</c:v>
                </c:pt>
                <c:pt idx="140">
                  <c:v>59.320476279315344</c:v>
                </c:pt>
                <c:pt idx="141">
                  <c:v>59.320455438114763</c:v>
                </c:pt>
                <c:pt idx="142">
                  <c:v>59.3204595734625</c:v>
                </c:pt>
                <c:pt idx="143">
                  <c:v>59.320500498648144</c:v>
                </c:pt>
                <c:pt idx="144">
                  <c:v>59.320479624830504</c:v>
                </c:pt>
                <c:pt idx="145">
                  <c:v>59.320499767972294</c:v>
                </c:pt>
                <c:pt idx="146">
                  <c:v>59.320492555428494</c:v>
                </c:pt>
                <c:pt idx="147">
                  <c:v>59.320470180903911</c:v>
                </c:pt>
                <c:pt idx="148">
                  <c:v>59.320470976266002</c:v>
                </c:pt>
                <c:pt idx="149">
                  <c:v>59.320476244861482</c:v>
                </c:pt>
                <c:pt idx="150">
                  <c:v>59.320477519573195</c:v>
                </c:pt>
                <c:pt idx="151">
                  <c:v>59.320480391002704</c:v>
                </c:pt>
                <c:pt idx="152">
                  <c:v>59.320468720261772</c:v>
                </c:pt>
                <c:pt idx="153">
                  <c:v>59.320486374871223</c:v>
                </c:pt>
                <c:pt idx="154">
                  <c:v>59.320477286928565</c:v>
                </c:pt>
                <c:pt idx="155">
                  <c:v>59.320506755091998</c:v>
                </c:pt>
                <c:pt idx="156">
                  <c:v>59.320459355006001</c:v>
                </c:pt>
                <c:pt idx="157">
                  <c:v>59.320499119587737</c:v>
                </c:pt>
                <c:pt idx="158">
                  <c:v>59.320505191001963</c:v>
                </c:pt>
                <c:pt idx="159">
                  <c:v>59.32055653951619</c:v>
                </c:pt>
                <c:pt idx="160">
                  <c:v>59.320477659939741</c:v>
                </c:pt>
                <c:pt idx="161">
                  <c:v>59.320489473814867</c:v>
                </c:pt>
                <c:pt idx="162">
                  <c:v>59.320543250652165</c:v>
                </c:pt>
                <c:pt idx="163">
                  <c:v>59.320500957900379</c:v>
                </c:pt>
                <c:pt idx="164">
                  <c:v>59.320504654131526</c:v>
                </c:pt>
                <c:pt idx="165">
                  <c:v>59.320503423196094</c:v>
                </c:pt>
                <c:pt idx="166">
                  <c:v>59.320471570219944</c:v>
                </c:pt>
                <c:pt idx="167">
                  <c:v>59.320544611601157</c:v>
                </c:pt>
                <c:pt idx="168">
                  <c:v>59.320486541356175</c:v>
                </c:pt>
                <c:pt idx="169">
                  <c:v>59.320427859581294</c:v>
                </c:pt>
                <c:pt idx="170">
                  <c:v>59.320475579843844</c:v>
                </c:pt>
                <c:pt idx="171">
                  <c:v>59.320505783134031</c:v>
                </c:pt>
                <c:pt idx="172">
                  <c:v>59.320509420786394</c:v>
                </c:pt>
                <c:pt idx="173">
                  <c:v>59.320405885223124</c:v>
                </c:pt>
                <c:pt idx="174">
                  <c:v>59.320510883265172</c:v>
                </c:pt>
                <c:pt idx="175">
                  <c:v>59.320464327649745</c:v>
                </c:pt>
                <c:pt idx="176">
                  <c:v>59.320442636364248</c:v>
                </c:pt>
                <c:pt idx="177">
                  <c:v>59.320456379662744</c:v>
                </c:pt>
                <c:pt idx="178">
                  <c:v>59.320438213909163</c:v>
                </c:pt>
                <c:pt idx="179">
                  <c:v>59.320482389973392</c:v>
                </c:pt>
                <c:pt idx="180">
                  <c:v>59.320413368879613</c:v>
                </c:pt>
                <c:pt idx="181">
                  <c:v>59.320429868397184</c:v>
                </c:pt>
                <c:pt idx="182">
                  <c:v>59.320378630596863</c:v>
                </c:pt>
                <c:pt idx="183">
                  <c:v>59.320389637899495</c:v>
                </c:pt>
                <c:pt idx="184">
                  <c:v>59.320482776341294</c:v>
                </c:pt>
                <c:pt idx="185">
                  <c:v>59.320433297745993</c:v>
                </c:pt>
                <c:pt idx="186">
                  <c:v>59.320539695010837</c:v>
                </c:pt>
                <c:pt idx="187">
                  <c:v>59.320431774765375</c:v>
                </c:pt>
                <c:pt idx="188">
                  <c:v>59.320457506569426</c:v>
                </c:pt>
                <c:pt idx="189">
                  <c:v>59.320365096829313</c:v>
                </c:pt>
                <c:pt idx="190">
                  <c:v>59.320454761785975</c:v>
                </c:pt>
                <c:pt idx="191">
                  <c:v>59.320494285192865</c:v>
                </c:pt>
                <c:pt idx="192">
                  <c:v>59.320494652372894</c:v>
                </c:pt>
                <c:pt idx="193">
                  <c:v>59.320501347269158</c:v>
                </c:pt>
                <c:pt idx="194">
                  <c:v>59.320495388741108</c:v>
                </c:pt>
                <c:pt idx="195">
                  <c:v>59.320500677667994</c:v>
                </c:pt>
                <c:pt idx="196">
                  <c:v>59.320445218549651</c:v>
                </c:pt>
                <c:pt idx="197">
                  <c:v>59.320477736595365</c:v>
                </c:pt>
                <c:pt idx="198">
                  <c:v>59.320492908358062</c:v>
                </c:pt>
                <c:pt idx="199">
                  <c:v>59.320511139311236</c:v>
                </c:pt>
                <c:pt idx="200">
                  <c:v>59.320487680376203</c:v>
                </c:pt>
                <c:pt idx="201">
                  <c:v>59.320483954816844</c:v>
                </c:pt>
                <c:pt idx="202">
                  <c:v>59.320489214745344</c:v>
                </c:pt>
                <c:pt idx="203">
                  <c:v>59.320507460522144</c:v>
                </c:pt>
                <c:pt idx="204">
                  <c:v>59.320441209511998</c:v>
                </c:pt>
                <c:pt idx="205">
                  <c:v>59.320536256395201</c:v>
                </c:pt>
                <c:pt idx="206">
                  <c:v>59.320497584891974</c:v>
                </c:pt>
                <c:pt idx="207">
                  <c:v>59.320433358158162</c:v>
                </c:pt>
                <c:pt idx="208">
                  <c:v>59.320432925991511</c:v>
                </c:pt>
                <c:pt idx="209">
                  <c:v>59.320450115239993</c:v>
                </c:pt>
                <c:pt idx="210">
                  <c:v>59.320432766356873</c:v>
                </c:pt>
                <c:pt idx="211">
                  <c:v>59.320445678836244</c:v>
                </c:pt>
                <c:pt idx="212">
                  <c:v>59.320341733042746</c:v>
                </c:pt>
                <c:pt idx="213">
                  <c:v>59.320377413397125</c:v>
                </c:pt>
                <c:pt idx="214">
                  <c:v>59.320357670400028</c:v>
                </c:pt>
                <c:pt idx="215">
                  <c:v>59.320504928215151</c:v>
                </c:pt>
                <c:pt idx="216">
                  <c:v>59.320495484218192</c:v>
                </c:pt>
                <c:pt idx="217">
                  <c:v>59.320491942269143</c:v>
                </c:pt>
                <c:pt idx="218">
                  <c:v>59.320513662108453</c:v>
                </c:pt>
                <c:pt idx="219">
                  <c:v>59.320486256382978</c:v>
                </c:pt>
                <c:pt idx="220">
                  <c:v>59.320431337124063</c:v>
                </c:pt>
                <c:pt idx="221">
                  <c:v>59.320419066561215</c:v>
                </c:pt>
                <c:pt idx="222">
                  <c:v>59.320535505597206</c:v>
                </c:pt>
                <c:pt idx="223">
                  <c:v>59.320535833383211</c:v>
                </c:pt>
                <c:pt idx="224">
                  <c:v>59.320501114524461</c:v>
                </c:pt>
                <c:pt idx="225">
                  <c:v>59.320394627452345</c:v>
                </c:pt>
                <c:pt idx="226">
                  <c:v>59.320478326160163</c:v>
                </c:pt>
                <c:pt idx="227">
                  <c:v>59.32051628822461</c:v>
                </c:pt>
                <c:pt idx="228">
                  <c:v>59.320519253625037</c:v>
                </c:pt>
                <c:pt idx="229">
                  <c:v>59.320518294052263</c:v>
                </c:pt>
                <c:pt idx="230">
                  <c:v>59.320517108472011</c:v>
                </c:pt>
                <c:pt idx="231">
                  <c:v>59.320524635520258</c:v>
                </c:pt>
                <c:pt idx="232">
                  <c:v>59.320521439496844</c:v>
                </c:pt>
                <c:pt idx="233">
                  <c:v>59.320521274721216</c:v>
                </c:pt>
                <c:pt idx="234">
                  <c:v>59.320486437311807</c:v>
                </c:pt>
                <c:pt idx="235">
                  <c:v>59.320411227359671</c:v>
                </c:pt>
                <c:pt idx="236">
                  <c:v>59.320543735936731</c:v>
                </c:pt>
                <c:pt idx="237">
                  <c:v>59.320541908541657</c:v>
                </c:pt>
                <c:pt idx="238">
                  <c:v>59.32045857150132</c:v>
                </c:pt>
                <c:pt idx="239">
                  <c:v>59.320419292269264</c:v>
                </c:pt>
                <c:pt idx="240">
                  <c:v>59.320494819531454</c:v>
                </c:pt>
                <c:pt idx="241">
                  <c:v>59.320511695519201</c:v>
                </c:pt>
                <c:pt idx="242">
                  <c:v>59.320516568979563</c:v>
                </c:pt>
                <c:pt idx="243">
                  <c:v>59.320523415325802</c:v>
                </c:pt>
                <c:pt idx="244">
                  <c:v>59.320479447029982</c:v>
                </c:pt>
                <c:pt idx="245">
                  <c:v>59.320484905930975</c:v>
                </c:pt>
                <c:pt idx="246">
                  <c:v>59.320437759755244</c:v>
                </c:pt>
                <c:pt idx="247">
                  <c:v>59.320535881110963</c:v>
                </c:pt>
                <c:pt idx="248">
                  <c:v>59.320513103703952</c:v>
                </c:pt>
                <c:pt idx="249">
                  <c:v>59.320502402133762</c:v>
                </c:pt>
                <c:pt idx="250">
                  <c:v>59.320468001343883</c:v>
                </c:pt>
                <c:pt idx="251">
                  <c:v>59.320510710630003</c:v>
                </c:pt>
                <c:pt idx="252">
                  <c:v>59.320515087976162</c:v>
                </c:pt>
                <c:pt idx="253">
                  <c:v>59.320525915901463</c:v>
                </c:pt>
                <c:pt idx="254">
                  <c:v>59.320404957704014</c:v>
                </c:pt>
                <c:pt idx="255">
                  <c:v>59.320409034077606</c:v>
                </c:pt>
                <c:pt idx="256">
                  <c:v>59.320422328509366</c:v>
                </c:pt>
                <c:pt idx="257">
                  <c:v>59.320404847708595</c:v>
                </c:pt>
                <c:pt idx="258">
                  <c:v>59.320469393631974</c:v>
                </c:pt>
                <c:pt idx="259">
                  <c:v>59.32046294442199</c:v>
                </c:pt>
                <c:pt idx="260">
                  <c:v>59.320443105495997</c:v>
                </c:pt>
                <c:pt idx="261">
                  <c:v>59.320447425398513</c:v>
                </c:pt>
                <c:pt idx="262">
                  <c:v>59.320443245851322</c:v>
                </c:pt>
                <c:pt idx="263">
                  <c:v>59.32045634633306</c:v>
                </c:pt>
                <c:pt idx="264">
                  <c:v>59.320460533658824</c:v>
                </c:pt>
                <c:pt idx="265">
                  <c:v>59.320446932780008</c:v>
                </c:pt>
                <c:pt idx="266">
                  <c:v>59.320462922822628</c:v>
                </c:pt>
                <c:pt idx="267">
                  <c:v>59.320463157181997</c:v>
                </c:pt>
                <c:pt idx="268">
                  <c:v>59.320450494325485</c:v>
                </c:pt>
                <c:pt idx="269">
                  <c:v>59.320467853953794</c:v>
                </c:pt>
                <c:pt idx="270">
                  <c:v>59.320400238091963</c:v>
                </c:pt>
                <c:pt idx="271">
                  <c:v>59.320365219166717</c:v>
                </c:pt>
                <c:pt idx="272">
                  <c:v>59.320385664812925</c:v>
                </c:pt>
                <c:pt idx="273">
                  <c:v>59.320444130695044</c:v>
                </c:pt>
                <c:pt idx="274">
                  <c:v>59.320376903923211</c:v>
                </c:pt>
                <c:pt idx="275">
                  <c:v>59.320405450171002</c:v>
                </c:pt>
                <c:pt idx="276">
                  <c:v>59.320446960353394</c:v>
                </c:pt>
                <c:pt idx="277">
                  <c:v>59.32048792347274</c:v>
                </c:pt>
                <c:pt idx="278">
                  <c:v>59.320388304289231</c:v>
                </c:pt>
                <c:pt idx="279">
                  <c:v>59.320471250821527</c:v>
                </c:pt>
                <c:pt idx="280">
                  <c:v>59.320498438541392</c:v>
                </c:pt>
                <c:pt idx="281">
                  <c:v>59.320512764186617</c:v>
                </c:pt>
                <c:pt idx="282">
                  <c:v>59.320508539040873</c:v>
                </c:pt>
                <c:pt idx="283">
                  <c:v>59.320526245676717</c:v>
                </c:pt>
                <c:pt idx="284">
                  <c:v>59.320438229646065</c:v>
                </c:pt>
                <c:pt idx="285">
                  <c:v>59.320417603881999</c:v>
                </c:pt>
                <c:pt idx="286">
                  <c:v>59.320528023260003</c:v>
                </c:pt>
                <c:pt idx="287">
                  <c:v>59.320481217750164</c:v>
                </c:pt>
                <c:pt idx="288">
                  <c:v>59.320527711709993</c:v>
                </c:pt>
                <c:pt idx="289">
                  <c:v>59.320525223798256</c:v>
                </c:pt>
                <c:pt idx="290">
                  <c:v>59.320385264270101</c:v>
                </c:pt>
                <c:pt idx="291">
                  <c:v>59.320404324350818</c:v>
                </c:pt>
                <c:pt idx="292">
                  <c:v>59.320408059496962</c:v>
                </c:pt>
                <c:pt idx="293">
                  <c:v>59.320407485681464</c:v>
                </c:pt>
                <c:pt idx="294">
                  <c:v>59.320420694626144</c:v>
                </c:pt>
                <c:pt idx="295">
                  <c:v>59.320391619137055</c:v>
                </c:pt>
                <c:pt idx="296">
                  <c:v>59.320419258600907</c:v>
                </c:pt>
                <c:pt idx="297">
                  <c:v>59.32045945133904</c:v>
                </c:pt>
                <c:pt idx="298">
                  <c:v>59.32033840564992</c:v>
                </c:pt>
                <c:pt idx="299">
                  <c:v>59.320447822584981</c:v>
                </c:pt>
                <c:pt idx="300">
                  <c:v>59.320403055795872</c:v>
                </c:pt>
              </c:numCache>
            </c:numRef>
          </c:yVal>
          <c:smooth val="1"/>
        </c:ser>
        <c:ser>
          <c:idx val="5"/>
          <c:order val="2"/>
          <c:tx>
            <c:strRef>
              <c:f>Data!$CF$1</c:f>
              <c:strCache>
                <c:ptCount val="1"/>
                <c:pt idx="0">
                  <c:v>Twout</c:v>
                </c:pt>
              </c:strCache>
            </c:strRef>
          </c:tx>
          <c:marker>
            <c:symbol val="none"/>
          </c:marker>
          <c:xVal>
            <c:numRef>
              <c:f>Data!$AB$2:$AB$302</c:f>
              <c:numCache>
                <c:formatCode>General</c:formatCode>
                <c:ptCount val="301"/>
                <c:pt idx="0">
                  <c:v>0</c:v>
                </c:pt>
                <c:pt idx="1">
                  <c:v>2</c:v>
                </c:pt>
                <c:pt idx="2">
                  <c:v>4</c:v>
                </c:pt>
                <c:pt idx="3">
                  <c:v>6</c:v>
                </c:pt>
                <c:pt idx="4">
                  <c:v>8</c:v>
                </c:pt>
                <c:pt idx="5">
                  <c:v>10</c:v>
                </c:pt>
                <c:pt idx="6">
                  <c:v>12</c:v>
                </c:pt>
                <c:pt idx="7">
                  <c:v>14</c:v>
                </c:pt>
                <c:pt idx="8">
                  <c:v>16</c:v>
                </c:pt>
                <c:pt idx="9">
                  <c:v>18</c:v>
                </c:pt>
                <c:pt idx="10">
                  <c:v>20</c:v>
                </c:pt>
                <c:pt idx="11">
                  <c:v>22</c:v>
                </c:pt>
                <c:pt idx="12">
                  <c:v>24</c:v>
                </c:pt>
                <c:pt idx="13">
                  <c:v>26</c:v>
                </c:pt>
                <c:pt idx="14">
                  <c:v>28</c:v>
                </c:pt>
                <c:pt idx="15">
                  <c:v>30</c:v>
                </c:pt>
                <c:pt idx="16">
                  <c:v>32</c:v>
                </c:pt>
                <c:pt idx="17">
                  <c:v>34</c:v>
                </c:pt>
                <c:pt idx="18">
                  <c:v>36</c:v>
                </c:pt>
                <c:pt idx="19">
                  <c:v>38</c:v>
                </c:pt>
                <c:pt idx="20">
                  <c:v>40</c:v>
                </c:pt>
                <c:pt idx="21">
                  <c:v>42</c:v>
                </c:pt>
                <c:pt idx="22">
                  <c:v>44</c:v>
                </c:pt>
                <c:pt idx="23">
                  <c:v>46</c:v>
                </c:pt>
                <c:pt idx="24">
                  <c:v>48</c:v>
                </c:pt>
                <c:pt idx="25">
                  <c:v>50</c:v>
                </c:pt>
                <c:pt idx="26">
                  <c:v>52</c:v>
                </c:pt>
                <c:pt idx="27">
                  <c:v>54</c:v>
                </c:pt>
                <c:pt idx="28">
                  <c:v>56</c:v>
                </c:pt>
                <c:pt idx="29">
                  <c:v>58</c:v>
                </c:pt>
                <c:pt idx="30">
                  <c:v>60</c:v>
                </c:pt>
                <c:pt idx="31">
                  <c:v>62</c:v>
                </c:pt>
                <c:pt idx="32">
                  <c:v>64</c:v>
                </c:pt>
                <c:pt idx="33">
                  <c:v>66</c:v>
                </c:pt>
                <c:pt idx="34">
                  <c:v>68</c:v>
                </c:pt>
                <c:pt idx="35">
                  <c:v>70</c:v>
                </c:pt>
                <c:pt idx="36">
                  <c:v>72</c:v>
                </c:pt>
                <c:pt idx="37">
                  <c:v>74</c:v>
                </c:pt>
                <c:pt idx="38">
                  <c:v>76</c:v>
                </c:pt>
                <c:pt idx="39">
                  <c:v>78</c:v>
                </c:pt>
                <c:pt idx="40">
                  <c:v>80</c:v>
                </c:pt>
                <c:pt idx="41">
                  <c:v>82</c:v>
                </c:pt>
                <c:pt idx="42">
                  <c:v>84</c:v>
                </c:pt>
                <c:pt idx="43">
                  <c:v>86</c:v>
                </c:pt>
                <c:pt idx="44">
                  <c:v>88</c:v>
                </c:pt>
                <c:pt idx="45">
                  <c:v>90</c:v>
                </c:pt>
                <c:pt idx="46">
                  <c:v>92</c:v>
                </c:pt>
                <c:pt idx="47">
                  <c:v>94</c:v>
                </c:pt>
                <c:pt idx="48">
                  <c:v>96</c:v>
                </c:pt>
                <c:pt idx="49">
                  <c:v>98</c:v>
                </c:pt>
                <c:pt idx="50">
                  <c:v>100</c:v>
                </c:pt>
                <c:pt idx="51">
                  <c:v>102</c:v>
                </c:pt>
                <c:pt idx="52">
                  <c:v>104</c:v>
                </c:pt>
                <c:pt idx="53">
                  <c:v>106</c:v>
                </c:pt>
                <c:pt idx="54">
                  <c:v>108</c:v>
                </c:pt>
                <c:pt idx="55">
                  <c:v>110</c:v>
                </c:pt>
                <c:pt idx="56">
                  <c:v>112</c:v>
                </c:pt>
                <c:pt idx="57">
                  <c:v>114</c:v>
                </c:pt>
                <c:pt idx="58">
                  <c:v>116</c:v>
                </c:pt>
                <c:pt idx="59">
                  <c:v>118</c:v>
                </c:pt>
                <c:pt idx="60">
                  <c:v>120</c:v>
                </c:pt>
                <c:pt idx="61">
                  <c:v>122</c:v>
                </c:pt>
                <c:pt idx="62">
                  <c:v>124</c:v>
                </c:pt>
                <c:pt idx="63">
                  <c:v>126</c:v>
                </c:pt>
                <c:pt idx="64">
                  <c:v>128</c:v>
                </c:pt>
                <c:pt idx="65">
                  <c:v>130</c:v>
                </c:pt>
                <c:pt idx="66">
                  <c:v>132</c:v>
                </c:pt>
                <c:pt idx="67">
                  <c:v>134</c:v>
                </c:pt>
                <c:pt idx="68">
                  <c:v>136</c:v>
                </c:pt>
                <c:pt idx="69">
                  <c:v>138</c:v>
                </c:pt>
                <c:pt idx="70">
                  <c:v>140</c:v>
                </c:pt>
                <c:pt idx="71">
                  <c:v>142</c:v>
                </c:pt>
                <c:pt idx="72">
                  <c:v>144</c:v>
                </c:pt>
                <c:pt idx="73">
                  <c:v>146</c:v>
                </c:pt>
                <c:pt idx="74">
                  <c:v>148</c:v>
                </c:pt>
                <c:pt idx="75">
                  <c:v>150</c:v>
                </c:pt>
                <c:pt idx="76">
                  <c:v>152</c:v>
                </c:pt>
                <c:pt idx="77">
                  <c:v>154</c:v>
                </c:pt>
                <c:pt idx="78">
                  <c:v>156</c:v>
                </c:pt>
                <c:pt idx="79">
                  <c:v>158</c:v>
                </c:pt>
                <c:pt idx="80">
                  <c:v>160</c:v>
                </c:pt>
                <c:pt idx="81">
                  <c:v>162</c:v>
                </c:pt>
                <c:pt idx="82">
                  <c:v>164</c:v>
                </c:pt>
                <c:pt idx="83">
                  <c:v>166</c:v>
                </c:pt>
                <c:pt idx="84">
                  <c:v>168</c:v>
                </c:pt>
                <c:pt idx="85">
                  <c:v>170</c:v>
                </c:pt>
                <c:pt idx="86">
                  <c:v>172</c:v>
                </c:pt>
                <c:pt idx="87">
                  <c:v>174</c:v>
                </c:pt>
                <c:pt idx="88">
                  <c:v>176</c:v>
                </c:pt>
                <c:pt idx="89">
                  <c:v>178</c:v>
                </c:pt>
                <c:pt idx="90">
                  <c:v>180</c:v>
                </c:pt>
                <c:pt idx="91">
                  <c:v>182</c:v>
                </c:pt>
                <c:pt idx="92">
                  <c:v>184</c:v>
                </c:pt>
                <c:pt idx="93">
                  <c:v>186</c:v>
                </c:pt>
                <c:pt idx="94">
                  <c:v>188</c:v>
                </c:pt>
                <c:pt idx="95">
                  <c:v>190</c:v>
                </c:pt>
                <c:pt idx="96">
                  <c:v>192</c:v>
                </c:pt>
                <c:pt idx="97">
                  <c:v>194</c:v>
                </c:pt>
                <c:pt idx="98">
                  <c:v>196</c:v>
                </c:pt>
                <c:pt idx="99">
                  <c:v>198</c:v>
                </c:pt>
                <c:pt idx="100">
                  <c:v>200</c:v>
                </c:pt>
                <c:pt idx="101">
                  <c:v>202</c:v>
                </c:pt>
                <c:pt idx="102">
                  <c:v>204</c:v>
                </c:pt>
                <c:pt idx="103">
                  <c:v>206</c:v>
                </c:pt>
                <c:pt idx="104">
                  <c:v>208</c:v>
                </c:pt>
                <c:pt idx="105">
                  <c:v>210</c:v>
                </c:pt>
                <c:pt idx="106">
                  <c:v>212</c:v>
                </c:pt>
                <c:pt idx="107">
                  <c:v>214</c:v>
                </c:pt>
                <c:pt idx="108">
                  <c:v>216</c:v>
                </c:pt>
                <c:pt idx="109">
                  <c:v>218</c:v>
                </c:pt>
                <c:pt idx="110">
                  <c:v>220</c:v>
                </c:pt>
                <c:pt idx="111">
                  <c:v>222</c:v>
                </c:pt>
                <c:pt idx="112">
                  <c:v>224</c:v>
                </c:pt>
                <c:pt idx="113">
                  <c:v>226</c:v>
                </c:pt>
                <c:pt idx="114">
                  <c:v>228</c:v>
                </c:pt>
                <c:pt idx="115">
                  <c:v>230</c:v>
                </c:pt>
                <c:pt idx="116">
                  <c:v>232</c:v>
                </c:pt>
                <c:pt idx="117">
                  <c:v>234</c:v>
                </c:pt>
                <c:pt idx="118">
                  <c:v>236</c:v>
                </c:pt>
                <c:pt idx="119">
                  <c:v>238</c:v>
                </c:pt>
                <c:pt idx="120">
                  <c:v>240</c:v>
                </c:pt>
                <c:pt idx="121">
                  <c:v>242</c:v>
                </c:pt>
                <c:pt idx="122">
                  <c:v>244</c:v>
                </c:pt>
                <c:pt idx="123">
                  <c:v>246</c:v>
                </c:pt>
                <c:pt idx="124">
                  <c:v>248</c:v>
                </c:pt>
                <c:pt idx="125">
                  <c:v>250</c:v>
                </c:pt>
                <c:pt idx="126">
                  <c:v>252</c:v>
                </c:pt>
                <c:pt idx="127">
                  <c:v>254</c:v>
                </c:pt>
                <c:pt idx="128">
                  <c:v>256</c:v>
                </c:pt>
                <c:pt idx="129">
                  <c:v>258</c:v>
                </c:pt>
                <c:pt idx="130">
                  <c:v>260</c:v>
                </c:pt>
                <c:pt idx="131">
                  <c:v>262</c:v>
                </c:pt>
                <c:pt idx="132">
                  <c:v>264</c:v>
                </c:pt>
                <c:pt idx="133">
                  <c:v>266</c:v>
                </c:pt>
                <c:pt idx="134">
                  <c:v>268</c:v>
                </c:pt>
                <c:pt idx="135">
                  <c:v>270</c:v>
                </c:pt>
                <c:pt idx="136">
                  <c:v>272</c:v>
                </c:pt>
                <c:pt idx="137">
                  <c:v>274</c:v>
                </c:pt>
                <c:pt idx="138">
                  <c:v>276</c:v>
                </c:pt>
                <c:pt idx="139">
                  <c:v>278</c:v>
                </c:pt>
                <c:pt idx="140">
                  <c:v>280</c:v>
                </c:pt>
                <c:pt idx="141">
                  <c:v>282</c:v>
                </c:pt>
                <c:pt idx="142">
                  <c:v>284</c:v>
                </c:pt>
                <c:pt idx="143">
                  <c:v>286</c:v>
                </c:pt>
                <c:pt idx="144">
                  <c:v>288</c:v>
                </c:pt>
                <c:pt idx="145">
                  <c:v>290</c:v>
                </c:pt>
                <c:pt idx="146">
                  <c:v>292</c:v>
                </c:pt>
                <c:pt idx="147">
                  <c:v>294</c:v>
                </c:pt>
                <c:pt idx="148">
                  <c:v>296</c:v>
                </c:pt>
                <c:pt idx="149">
                  <c:v>298</c:v>
                </c:pt>
                <c:pt idx="150">
                  <c:v>300</c:v>
                </c:pt>
                <c:pt idx="151">
                  <c:v>302</c:v>
                </c:pt>
                <c:pt idx="152">
                  <c:v>304</c:v>
                </c:pt>
                <c:pt idx="153">
                  <c:v>306</c:v>
                </c:pt>
                <c:pt idx="154">
                  <c:v>308</c:v>
                </c:pt>
                <c:pt idx="155">
                  <c:v>310</c:v>
                </c:pt>
                <c:pt idx="156">
                  <c:v>312</c:v>
                </c:pt>
                <c:pt idx="157">
                  <c:v>314</c:v>
                </c:pt>
                <c:pt idx="158">
                  <c:v>316</c:v>
                </c:pt>
                <c:pt idx="159">
                  <c:v>318</c:v>
                </c:pt>
                <c:pt idx="160">
                  <c:v>320</c:v>
                </c:pt>
                <c:pt idx="161">
                  <c:v>322</c:v>
                </c:pt>
                <c:pt idx="162">
                  <c:v>324</c:v>
                </c:pt>
                <c:pt idx="163">
                  <c:v>326</c:v>
                </c:pt>
                <c:pt idx="164">
                  <c:v>328</c:v>
                </c:pt>
                <c:pt idx="165">
                  <c:v>330</c:v>
                </c:pt>
                <c:pt idx="166">
                  <c:v>332</c:v>
                </c:pt>
                <c:pt idx="167">
                  <c:v>334</c:v>
                </c:pt>
                <c:pt idx="168">
                  <c:v>336</c:v>
                </c:pt>
                <c:pt idx="169">
                  <c:v>338</c:v>
                </c:pt>
                <c:pt idx="170">
                  <c:v>340</c:v>
                </c:pt>
                <c:pt idx="171">
                  <c:v>342</c:v>
                </c:pt>
                <c:pt idx="172">
                  <c:v>344</c:v>
                </c:pt>
                <c:pt idx="173">
                  <c:v>346</c:v>
                </c:pt>
                <c:pt idx="174">
                  <c:v>348</c:v>
                </c:pt>
                <c:pt idx="175">
                  <c:v>350</c:v>
                </c:pt>
                <c:pt idx="176">
                  <c:v>352</c:v>
                </c:pt>
                <c:pt idx="177">
                  <c:v>354</c:v>
                </c:pt>
                <c:pt idx="178">
                  <c:v>356</c:v>
                </c:pt>
                <c:pt idx="179">
                  <c:v>358</c:v>
                </c:pt>
                <c:pt idx="180">
                  <c:v>360</c:v>
                </c:pt>
                <c:pt idx="181">
                  <c:v>362</c:v>
                </c:pt>
                <c:pt idx="182">
                  <c:v>364</c:v>
                </c:pt>
                <c:pt idx="183">
                  <c:v>366</c:v>
                </c:pt>
                <c:pt idx="184">
                  <c:v>368</c:v>
                </c:pt>
                <c:pt idx="185">
                  <c:v>370</c:v>
                </c:pt>
                <c:pt idx="186">
                  <c:v>372</c:v>
                </c:pt>
                <c:pt idx="187">
                  <c:v>374</c:v>
                </c:pt>
                <c:pt idx="188">
                  <c:v>376</c:v>
                </c:pt>
                <c:pt idx="189">
                  <c:v>378</c:v>
                </c:pt>
                <c:pt idx="190">
                  <c:v>380</c:v>
                </c:pt>
                <c:pt idx="191">
                  <c:v>382</c:v>
                </c:pt>
                <c:pt idx="192">
                  <c:v>384</c:v>
                </c:pt>
                <c:pt idx="193">
                  <c:v>386</c:v>
                </c:pt>
                <c:pt idx="194">
                  <c:v>388</c:v>
                </c:pt>
                <c:pt idx="195">
                  <c:v>390</c:v>
                </c:pt>
                <c:pt idx="196">
                  <c:v>392</c:v>
                </c:pt>
                <c:pt idx="197">
                  <c:v>394</c:v>
                </c:pt>
                <c:pt idx="198">
                  <c:v>396</c:v>
                </c:pt>
                <c:pt idx="199">
                  <c:v>398</c:v>
                </c:pt>
                <c:pt idx="200">
                  <c:v>400</c:v>
                </c:pt>
                <c:pt idx="201">
                  <c:v>402</c:v>
                </c:pt>
                <c:pt idx="202">
                  <c:v>404</c:v>
                </c:pt>
                <c:pt idx="203">
                  <c:v>406</c:v>
                </c:pt>
                <c:pt idx="204">
                  <c:v>408</c:v>
                </c:pt>
                <c:pt idx="205">
                  <c:v>410</c:v>
                </c:pt>
                <c:pt idx="206">
                  <c:v>412</c:v>
                </c:pt>
                <c:pt idx="207">
                  <c:v>414</c:v>
                </c:pt>
                <c:pt idx="208">
                  <c:v>416</c:v>
                </c:pt>
                <c:pt idx="209">
                  <c:v>418</c:v>
                </c:pt>
                <c:pt idx="210">
                  <c:v>420</c:v>
                </c:pt>
                <c:pt idx="211">
                  <c:v>422</c:v>
                </c:pt>
                <c:pt idx="212">
                  <c:v>424</c:v>
                </c:pt>
                <c:pt idx="213">
                  <c:v>426</c:v>
                </c:pt>
                <c:pt idx="214">
                  <c:v>428</c:v>
                </c:pt>
                <c:pt idx="215">
                  <c:v>430</c:v>
                </c:pt>
                <c:pt idx="216">
                  <c:v>432</c:v>
                </c:pt>
                <c:pt idx="217">
                  <c:v>434</c:v>
                </c:pt>
                <c:pt idx="218">
                  <c:v>436</c:v>
                </c:pt>
                <c:pt idx="219">
                  <c:v>438</c:v>
                </c:pt>
                <c:pt idx="220">
                  <c:v>440</c:v>
                </c:pt>
                <c:pt idx="221">
                  <c:v>442</c:v>
                </c:pt>
                <c:pt idx="222">
                  <c:v>444</c:v>
                </c:pt>
                <c:pt idx="223">
                  <c:v>446</c:v>
                </c:pt>
                <c:pt idx="224">
                  <c:v>448</c:v>
                </c:pt>
                <c:pt idx="225">
                  <c:v>450</c:v>
                </c:pt>
                <c:pt idx="226">
                  <c:v>452</c:v>
                </c:pt>
                <c:pt idx="227">
                  <c:v>454</c:v>
                </c:pt>
                <c:pt idx="228">
                  <c:v>456</c:v>
                </c:pt>
                <c:pt idx="229">
                  <c:v>458</c:v>
                </c:pt>
                <c:pt idx="230">
                  <c:v>460</c:v>
                </c:pt>
                <c:pt idx="231">
                  <c:v>462</c:v>
                </c:pt>
                <c:pt idx="232">
                  <c:v>464</c:v>
                </c:pt>
                <c:pt idx="233">
                  <c:v>466</c:v>
                </c:pt>
                <c:pt idx="234">
                  <c:v>468</c:v>
                </c:pt>
                <c:pt idx="235">
                  <c:v>470</c:v>
                </c:pt>
                <c:pt idx="236">
                  <c:v>472</c:v>
                </c:pt>
                <c:pt idx="237">
                  <c:v>474</c:v>
                </c:pt>
                <c:pt idx="238">
                  <c:v>476</c:v>
                </c:pt>
                <c:pt idx="239">
                  <c:v>478</c:v>
                </c:pt>
                <c:pt idx="240">
                  <c:v>480</c:v>
                </c:pt>
                <c:pt idx="241">
                  <c:v>482</c:v>
                </c:pt>
                <c:pt idx="242">
                  <c:v>484</c:v>
                </c:pt>
                <c:pt idx="243">
                  <c:v>486</c:v>
                </c:pt>
                <c:pt idx="244">
                  <c:v>488</c:v>
                </c:pt>
                <c:pt idx="245">
                  <c:v>490</c:v>
                </c:pt>
                <c:pt idx="246">
                  <c:v>492</c:v>
                </c:pt>
                <c:pt idx="247">
                  <c:v>494</c:v>
                </c:pt>
                <c:pt idx="248">
                  <c:v>496</c:v>
                </c:pt>
                <c:pt idx="249">
                  <c:v>498</c:v>
                </c:pt>
                <c:pt idx="250">
                  <c:v>500</c:v>
                </c:pt>
                <c:pt idx="251">
                  <c:v>502</c:v>
                </c:pt>
                <c:pt idx="252">
                  <c:v>504</c:v>
                </c:pt>
                <c:pt idx="253">
                  <c:v>506</c:v>
                </c:pt>
                <c:pt idx="254">
                  <c:v>508</c:v>
                </c:pt>
                <c:pt idx="255">
                  <c:v>510</c:v>
                </c:pt>
                <c:pt idx="256">
                  <c:v>512</c:v>
                </c:pt>
                <c:pt idx="257">
                  <c:v>514</c:v>
                </c:pt>
                <c:pt idx="258">
                  <c:v>516</c:v>
                </c:pt>
                <c:pt idx="259">
                  <c:v>518</c:v>
                </c:pt>
                <c:pt idx="260">
                  <c:v>520</c:v>
                </c:pt>
                <c:pt idx="261">
                  <c:v>522</c:v>
                </c:pt>
                <c:pt idx="262">
                  <c:v>524</c:v>
                </c:pt>
                <c:pt idx="263">
                  <c:v>526</c:v>
                </c:pt>
                <c:pt idx="264">
                  <c:v>528</c:v>
                </c:pt>
                <c:pt idx="265">
                  <c:v>530</c:v>
                </c:pt>
                <c:pt idx="266">
                  <c:v>532</c:v>
                </c:pt>
                <c:pt idx="267">
                  <c:v>534</c:v>
                </c:pt>
                <c:pt idx="268">
                  <c:v>536</c:v>
                </c:pt>
                <c:pt idx="269">
                  <c:v>538</c:v>
                </c:pt>
                <c:pt idx="270">
                  <c:v>540</c:v>
                </c:pt>
                <c:pt idx="271">
                  <c:v>542</c:v>
                </c:pt>
                <c:pt idx="272">
                  <c:v>544</c:v>
                </c:pt>
                <c:pt idx="273">
                  <c:v>546</c:v>
                </c:pt>
                <c:pt idx="274">
                  <c:v>548</c:v>
                </c:pt>
                <c:pt idx="275">
                  <c:v>550</c:v>
                </c:pt>
                <c:pt idx="276">
                  <c:v>552</c:v>
                </c:pt>
                <c:pt idx="277">
                  <c:v>554</c:v>
                </c:pt>
                <c:pt idx="278">
                  <c:v>556</c:v>
                </c:pt>
                <c:pt idx="279">
                  <c:v>558</c:v>
                </c:pt>
                <c:pt idx="280">
                  <c:v>560</c:v>
                </c:pt>
                <c:pt idx="281">
                  <c:v>562</c:v>
                </c:pt>
                <c:pt idx="282">
                  <c:v>564</c:v>
                </c:pt>
                <c:pt idx="283">
                  <c:v>566</c:v>
                </c:pt>
                <c:pt idx="284">
                  <c:v>568</c:v>
                </c:pt>
                <c:pt idx="285">
                  <c:v>570</c:v>
                </c:pt>
                <c:pt idx="286">
                  <c:v>572</c:v>
                </c:pt>
                <c:pt idx="287">
                  <c:v>574</c:v>
                </c:pt>
                <c:pt idx="288">
                  <c:v>576</c:v>
                </c:pt>
                <c:pt idx="289">
                  <c:v>578</c:v>
                </c:pt>
                <c:pt idx="290">
                  <c:v>580</c:v>
                </c:pt>
                <c:pt idx="291">
                  <c:v>582</c:v>
                </c:pt>
                <c:pt idx="292">
                  <c:v>584</c:v>
                </c:pt>
                <c:pt idx="293">
                  <c:v>586</c:v>
                </c:pt>
                <c:pt idx="294">
                  <c:v>588</c:v>
                </c:pt>
                <c:pt idx="295">
                  <c:v>590</c:v>
                </c:pt>
                <c:pt idx="296">
                  <c:v>592</c:v>
                </c:pt>
                <c:pt idx="297">
                  <c:v>594</c:v>
                </c:pt>
                <c:pt idx="298">
                  <c:v>596</c:v>
                </c:pt>
                <c:pt idx="299">
                  <c:v>598</c:v>
                </c:pt>
                <c:pt idx="300">
                  <c:v>600</c:v>
                </c:pt>
              </c:numCache>
            </c:numRef>
          </c:xVal>
          <c:yVal>
            <c:numRef>
              <c:f>Data!$CF$2:$CF$302</c:f>
              <c:numCache>
                <c:formatCode>General</c:formatCode>
                <c:ptCount val="301"/>
                <c:pt idx="0">
                  <c:v>120.48895239434802</c:v>
                </c:pt>
                <c:pt idx="1">
                  <c:v>120.65055915135207</c:v>
                </c:pt>
                <c:pt idx="2">
                  <c:v>120.81555366932425</c:v>
                </c:pt>
                <c:pt idx="3">
                  <c:v>120.98557400193096</c:v>
                </c:pt>
                <c:pt idx="4">
                  <c:v>121.14765608070122</c:v>
                </c:pt>
                <c:pt idx="5">
                  <c:v>121.31097639218339</c:v>
                </c:pt>
                <c:pt idx="6">
                  <c:v>121.45919507536196</c:v>
                </c:pt>
                <c:pt idx="7">
                  <c:v>121.61996622775354</c:v>
                </c:pt>
                <c:pt idx="8">
                  <c:v>121.76629662857347</c:v>
                </c:pt>
                <c:pt idx="9">
                  <c:v>121.92154831176875</c:v>
                </c:pt>
                <c:pt idx="10">
                  <c:v>122.05860711121115</c:v>
                </c:pt>
                <c:pt idx="11">
                  <c:v>122.20557107058033</c:v>
                </c:pt>
                <c:pt idx="12">
                  <c:v>122.36128847422475</c:v>
                </c:pt>
                <c:pt idx="13">
                  <c:v>122.50527504394364</c:v>
                </c:pt>
                <c:pt idx="14">
                  <c:v>122.6574875305502</c:v>
                </c:pt>
                <c:pt idx="15">
                  <c:v>122.80076388235665</c:v>
                </c:pt>
                <c:pt idx="16">
                  <c:v>122.93001824512262</c:v>
                </c:pt>
                <c:pt idx="17">
                  <c:v>123.05801834924381</c:v>
                </c:pt>
                <c:pt idx="18">
                  <c:v>123.18362612502557</c:v>
                </c:pt>
                <c:pt idx="19">
                  <c:v>123.30334744438215</c:v>
                </c:pt>
                <c:pt idx="20">
                  <c:v>123.41294959252747</c:v>
                </c:pt>
                <c:pt idx="21">
                  <c:v>123.51987971987519</c:v>
                </c:pt>
                <c:pt idx="22">
                  <c:v>123.64547587093757</c:v>
                </c:pt>
                <c:pt idx="23">
                  <c:v>123.74630966247862</c:v>
                </c:pt>
                <c:pt idx="24">
                  <c:v>123.84267100899388</c:v>
                </c:pt>
                <c:pt idx="25">
                  <c:v>123.94429344409457</c:v>
                </c:pt>
                <c:pt idx="26">
                  <c:v>124.03325187852298</c:v>
                </c:pt>
                <c:pt idx="27">
                  <c:v>124.12776325351211</c:v>
                </c:pt>
                <c:pt idx="28">
                  <c:v>124.23072902153066</c:v>
                </c:pt>
                <c:pt idx="29">
                  <c:v>124.31564026696066</c:v>
                </c:pt>
                <c:pt idx="30">
                  <c:v>124.40323217820293</c:v>
                </c:pt>
                <c:pt idx="31">
                  <c:v>124.50679163053015</c:v>
                </c:pt>
                <c:pt idx="32">
                  <c:v>124.584953349469</c:v>
                </c:pt>
                <c:pt idx="33">
                  <c:v>124.6739105947815</c:v>
                </c:pt>
                <c:pt idx="34">
                  <c:v>124.76875706637901</c:v>
                </c:pt>
                <c:pt idx="35">
                  <c:v>124.84828738204465</c:v>
                </c:pt>
                <c:pt idx="36">
                  <c:v>124.92806515293326</c:v>
                </c:pt>
                <c:pt idx="37">
                  <c:v>125.00600549053723</c:v>
                </c:pt>
                <c:pt idx="38">
                  <c:v>125.09176144697636</c:v>
                </c:pt>
                <c:pt idx="39">
                  <c:v>125.23808254048242</c:v>
                </c:pt>
                <c:pt idx="40">
                  <c:v>125.43724863701192</c:v>
                </c:pt>
                <c:pt idx="41">
                  <c:v>125.66430225876337</c:v>
                </c:pt>
                <c:pt idx="42">
                  <c:v>125.88862816616025</c:v>
                </c:pt>
                <c:pt idx="43">
                  <c:v>126.12605024123188</c:v>
                </c:pt>
                <c:pt idx="44">
                  <c:v>126.38736341763736</c:v>
                </c:pt>
                <c:pt idx="45">
                  <c:v>126.64925688804844</c:v>
                </c:pt>
                <c:pt idx="46">
                  <c:v>126.91528317514366</c:v>
                </c:pt>
                <c:pt idx="47">
                  <c:v>127.1740749620991</c:v>
                </c:pt>
                <c:pt idx="48">
                  <c:v>127.41462164481585</c:v>
                </c:pt>
                <c:pt idx="49">
                  <c:v>127.65531078867407</c:v>
                </c:pt>
                <c:pt idx="50">
                  <c:v>127.91743151419168</c:v>
                </c:pt>
                <c:pt idx="51">
                  <c:v>128.19817873421192</c:v>
                </c:pt>
                <c:pt idx="52">
                  <c:v>128.46650684096525</c:v>
                </c:pt>
                <c:pt idx="53">
                  <c:v>128.73968706739635</c:v>
                </c:pt>
                <c:pt idx="54">
                  <c:v>128.99659636254677</c:v>
                </c:pt>
                <c:pt idx="55">
                  <c:v>129.25536421006132</c:v>
                </c:pt>
                <c:pt idx="56">
                  <c:v>129.4998992404515</c:v>
                </c:pt>
                <c:pt idx="57">
                  <c:v>129.74072195159675</c:v>
                </c:pt>
                <c:pt idx="58">
                  <c:v>129.97736149953442</c:v>
                </c:pt>
                <c:pt idx="59">
                  <c:v>130.22894071089803</c:v>
                </c:pt>
                <c:pt idx="60">
                  <c:v>130.46405994062064</c:v>
                </c:pt>
                <c:pt idx="61">
                  <c:v>130.69861988839841</c:v>
                </c:pt>
                <c:pt idx="62">
                  <c:v>130.92333784466425</c:v>
                </c:pt>
                <c:pt idx="63">
                  <c:v>131.16728737041109</c:v>
                </c:pt>
                <c:pt idx="64">
                  <c:v>131.39708241858727</c:v>
                </c:pt>
                <c:pt idx="65">
                  <c:v>131.63229386963621</c:v>
                </c:pt>
                <c:pt idx="66">
                  <c:v>131.84227095967287</c:v>
                </c:pt>
                <c:pt idx="67">
                  <c:v>132.04633313471192</c:v>
                </c:pt>
                <c:pt idx="68">
                  <c:v>132.25034168277088</c:v>
                </c:pt>
                <c:pt idx="69">
                  <c:v>132.45817906846045</c:v>
                </c:pt>
                <c:pt idx="70">
                  <c:v>132.68204351952221</c:v>
                </c:pt>
                <c:pt idx="71">
                  <c:v>132.88944990450167</c:v>
                </c:pt>
                <c:pt idx="72">
                  <c:v>133.09744310007244</c:v>
                </c:pt>
                <c:pt idx="73">
                  <c:v>133.3149461828246</c:v>
                </c:pt>
                <c:pt idx="74">
                  <c:v>133.51685064107957</c:v>
                </c:pt>
                <c:pt idx="75">
                  <c:v>133.70013878770243</c:v>
                </c:pt>
                <c:pt idx="76">
                  <c:v>133.89692221789647</c:v>
                </c:pt>
                <c:pt idx="77">
                  <c:v>134.09759433693506</c:v>
                </c:pt>
                <c:pt idx="78">
                  <c:v>134.28324313435283</c:v>
                </c:pt>
                <c:pt idx="79">
                  <c:v>134.47302512774655</c:v>
                </c:pt>
                <c:pt idx="80">
                  <c:v>134.66045523016393</c:v>
                </c:pt>
                <c:pt idx="81">
                  <c:v>134.84574873681919</c:v>
                </c:pt>
                <c:pt idx="82">
                  <c:v>135.03182651286471</c:v>
                </c:pt>
                <c:pt idx="83">
                  <c:v>135.20945390633142</c:v>
                </c:pt>
                <c:pt idx="84">
                  <c:v>135.36901193000523</c:v>
                </c:pt>
                <c:pt idx="85">
                  <c:v>135.53670965938798</c:v>
                </c:pt>
                <c:pt idx="86">
                  <c:v>135.70288616870002</c:v>
                </c:pt>
                <c:pt idx="87">
                  <c:v>135.87410677862766</c:v>
                </c:pt>
                <c:pt idx="88">
                  <c:v>136.05337975911635</c:v>
                </c:pt>
                <c:pt idx="89">
                  <c:v>136.21741088783156</c:v>
                </c:pt>
                <c:pt idx="90">
                  <c:v>136.36716589307656</c:v>
                </c:pt>
                <c:pt idx="91">
                  <c:v>136.50870932096285</c:v>
                </c:pt>
                <c:pt idx="92">
                  <c:v>136.6551294702399</c:v>
                </c:pt>
                <c:pt idx="93">
                  <c:v>136.81015220849491</c:v>
                </c:pt>
                <c:pt idx="94">
                  <c:v>136.96039451790207</c:v>
                </c:pt>
                <c:pt idx="95">
                  <c:v>137.10007524976118</c:v>
                </c:pt>
                <c:pt idx="96">
                  <c:v>137.22609135042737</c:v>
                </c:pt>
                <c:pt idx="97">
                  <c:v>137.3740634423992</c:v>
                </c:pt>
                <c:pt idx="98">
                  <c:v>137.52103396250521</c:v>
                </c:pt>
                <c:pt idx="99">
                  <c:v>137.65383566626403</c:v>
                </c:pt>
                <c:pt idx="100">
                  <c:v>137.77946171134252</c:v>
                </c:pt>
                <c:pt idx="101">
                  <c:v>137.90465407762457</c:v>
                </c:pt>
                <c:pt idx="102">
                  <c:v>138.06624583246543</c:v>
                </c:pt>
                <c:pt idx="103">
                  <c:v>138.33397350373497</c:v>
                </c:pt>
                <c:pt idx="104">
                  <c:v>138.85093286899757</c:v>
                </c:pt>
                <c:pt idx="105">
                  <c:v>139.37278302736519</c:v>
                </c:pt>
                <c:pt idx="106">
                  <c:v>139.82130779340457</c:v>
                </c:pt>
                <c:pt idx="107">
                  <c:v>140.24958884502411</c:v>
                </c:pt>
                <c:pt idx="108">
                  <c:v>140.63715613948574</c:v>
                </c:pt>
                <c:pt idx="109">
                  <c:v>141.0923782556975</c:v>
                </c:pt>
                <c:pt idx="110">
                  <c:v>141.52938262782598</c:v>
                </c:pt>
                <c:pt idx="111">
                  <c:v>141.94663511018732</c:v>
                </c:pt>
                <c:pt idx="112">
                  <c:v>142.36137226911092</c:v>
                </c:pt>
                <c:pt idx="113">
                  <c:v>142.78004060547053</c:v>
                </c:pt>
                <c:pt idx="114">
                  <c:v>143.21761779614587</c:v>
                </c:pt>
                <c:pt idx="115">
                  <c:v>143.65605107425552</c:v>
                </c:pt>
                <c:pt idx="116">
                  <c:v>144.09448273996585</c:v>
                </c:pt>
                <c:pt idx="117">
                  <c:v>144.50586218032919</c:v>
                </c:pt>
                <c:pt idx="118">
                  <c:v>144.93366702233328</c:v>
                </c:pt>
                <c:pt idx="119">
                  <c:v>145.35404197754579</c:v>
                </c:pt>
                <c:pt idx="120">
                  <c:v>145.76661722706712</c:v>
                </c:pt>
                <c:pt idx="121">
                  <c:v>146.19488424073612</c:v>
                </c:pt>
                <c:pt idx="122">
                  <c:v>146.59958370087659</c:v>
                </c:pt>
                <c:pt idx="123">
                  <c:v>147.03325753777125</c:v>
                </c:pt>
                <c:pt idx="124">
                  <c:v>147.46287618080117</c:v>
                </c:pt>
                <c:pt idx="125">
                  <c:v>147.88496304094673</c:v>
                </c:pt>
                <c:pt idx="126">
                  <c:v>148.29130909395582</c:v>
                </c:pt>
                <c:pt idx="127">
                  <c:v>148.6985806522128</c:v>
                </c:pt>
                <c:pt idx="128">
                  <c:v>149.09890238294537</c:v>
                </c:pt>
                <c:pt idx="129">
                  <c:v>149.51940853640593</c:v>
                </c:pt>
                <c:pt idx="130">
                  <c:v>149.98277250802624</c:v>
                </c:pt>
                <c:pt idx="131">
                  <c:v>150.40292704570396</c:v>
                </c:pt>
                <c:pt idx="132">
                  <c:v>150.79565245505958</c:v>
                </c:pt>
                <c:pt idx="133">
                  <c:v>151.19756110502095</c:v>
                </c:pt>
                <c:pt idx="134">
                  <c:v>151.60445111217498</c:v>
                </c:pt>
                <c:pt idx="135">
                  <c:v>151.98906217278619</c:v>
                </c:pt>
                <c:pt idx="136">
                  <c:v>152.34814988222681</c:v>
                </c:pt>
                <c:pt idx="137">
                  <c:v>152.68727980356527</c:v>
                </c:pt>
                <c:pt idx="138">
                  <c:v>153.05264735214138</c:v>
                </c:pt>
                <c:pt idx="139">
                  <c:v>153.41356168027639</c:v>
                </c:pt>
                <c:pt idx="140">
                  <c:v>153.76774486232381</c:v>
                </c:pt>
                <c:pt idx="141">
                  <c:v>154.09039497605139</c:v>
                </c:pt>
                <c:pt idx="142">
                  <c:v>154.42917871215417</c:v>
                </c:pt>
                <c:pt idx="143">
                  <c:v>154.77045037066441</c:v>
                </c:pt>
                <c:pt idx="144">
                  <c:v>155.09156483238638</c:v>
                </c:pt>
                <c:pt idx="145">
                  <c:v>155.43196394535499</c:v>
                </c:pt>
                <c:pt idx="146">
                  <c:v>155.7526576516974</c:v>
                </c:pt>
                <c:pt idx="147">
                  <c:v>156.06941023910133</c:v>
                </c:pt>
                <c:pt idx="148">
                  <c:v>156.36736454637133</c:v>
                </c:pt>
                <c:pt idx="149">
                  <c:v>156.68175858448257</c:v>
                </c:pt>
                <c:pt idx="150">
                  <c:v>156.96151007482212</c:v>
                </c:pt>
                <c:pt idx="151">
                  <c:v>157.26977989809075</c:v>
                </c:pt>
                <c:pt idx="152">
                  <c:v>157.56787508226586</c:v>
                </c:pt>
                <c:pt idx="153">
                  <c:v>157.83934109240047</c:v>
                </c:pt>
                <c:pt idx="154">
                  <c:v>158.12025990414051</c:v>
                </c:pt>
                <c:pt idx="155">
                  <c:v>158.41721672446255</c:v>
                </c:pt>
                <c:pt idx="156">
                  <c:v>158.68152368878017</c:v>
                </c:pt>
                <c:pt idx="157">
                  <c:v>158.93990143253541</c:v>
                </c:pt>
                <c:pt idx="158">
                  <c:v>159.20084503208096</c:v>
                </c:pt>
                <c:pt idx="159">
                  <c:v>159.49509396475472</c:v>
                </c:pt>
                <c:pt idx="160">
                  <c:v>159.76699556943132</c:v>
                </c:pt>
                <c:pt idx="161">
                  <c:v>160.02808439787421</c:v>
                </c:pt>
                <c:pt idx="162">
                  <c:v>160.30636944663101</c:v>
                </c:pt>
                <c:pt idx="163">
                  <c:v>160.58363980443781</c:v>
                </c:pt>
                <c:pt idx="164">
                  <c:v>160.84713961962774</c:v>
                </c:pt>
                <c:pt idx="165">
                  <c:v>161.08592564478232</c:v>
                </c:pt>
                <c:pt idx="166">
                  <c:v>161.36593137618507</c:v>
                </c:pt>
                <c:pt idx="167">
                  <c:v>161.60912788065627</c:v>
                </c:pt>
                <c:pt idx="168">
                  <c:v>161.85151655342256</c:v>
                </c:pt>
                <c:pt idx="169">
                  <c:v>162.07698607062096</c:v>
                </c:pt>
                <c:pt idx="170">
                  <c:v>162.29118407559878</c:v>
                </c:pt>
                <c:pt idx="171">
                  <c:v>162.62056646578341</c:v>
                </c:pt>
                <c:pt idx="172">
                  <c:v>162.95936894570607</c:v>
                </c:pt>
                <c:pt idx="173">
                  <c:v>162.87764758763811</c:v>
                </c:pt>
                <c:pt idx="174">
                  <c:v>162.61959921870482</c:v>
                </c:pt>
                <c:pt idx="175">
                  <c:v>162.3677632322927</c:v>
                </c:pt>
                <c:pt idx="176">
                  <c:v>162.17025507903529</c:v>
                </c:pt>
                <c:pt idx="177">
                  <c:v>162.12970421072652</c:v>
                </c:pt>
                <c:pt idx="178">
                  <c:v>162.18200569575075</c:v>
                </c:pt>
                <c:pt idx="179">
                  <c:v>162.33222758058562</c:v>
                </c:pt>
                <c:pt idx="180">
                  <c:v>162.46669906253027</c:v>
                </c:pt>
                <c:pt idx="181">
                  <c:v>162.54853637632704</c:v>
                </c:pt>
                <c:pt idx="182">
                  <c:v>162.6525294443048</c:v>
                </c:pt>
                <c:pt idx="183">
                  <c:v>162.83055803330518</c:v>
                </c:pt>
                <c:pt idx="184">
                  <c:v>162.99681812032924</c:v>
                </c:pt>
                <c:pt idx="185">
                  <c:v>163.10494451620818</c:v>
                </c:pt>
                <c:pt idx="186">
                  <c:v>163.25260747730547</c:v>
                </c:pt>
                <c:pt idx="187">
                  <c:v>163.40230554315514</c:v>
                </c:pt>
                <c:pt idx="188">
                  <c:v>163.52866710519805</c:v>
                </c:pt>
                <c:pt idx="189">
                  <c:v>163.65789953425059</c:v>
                </c:pt>
                <c:pt idx="190">
                  <c:v>163.77856061767199</c:v>
                </c:pt>
                <c:pt idx="191">
                  <c:v>163.90671537605638</c:v>
                </c:pt>
                <c:pt idx="192">
                  <c:v>164.03418122173062</c:v>
                </c:pt>
                <c:pt idx="193">
                  <c:v>164.18679986156968</c:v>
                </c:pt>
                <c:pt idx="194">
                  <c:v>164.35467687596667</c:v>
                </c:pt>
                <c:pt idx="195">
                  <c:v>164.55476861837218</c:v>
                </c:pt>
                <c:pt idx="196">
                  <c:v>164.76831589360387</c:v>
                </c:pt>
                <c:pt idx="197">
                  <c:v>164.97768245617493</c:v>
                </c:pt>
                <c:pt idx="198">
                  <c:v>165.17825470544719</c:v>
                </c:pt>
                <c:pt idx="199">
                  <c:v>165.32023933143199</c:v>
                </c:pt>
                <c:pt idx="200">
                  <c:v>165.48594279090986</c:v>
                </c:pt>
                <c:pt idx="201">
                  <c:v>165.68064780995527</c:v>
                </c:pt>
                <c:pt idx="202">
                  <c:v>165.87332744677181</c:v>
                </c:pt>
                <c:pt idx="203">
                  <c:v>166.03599394271083</c:v>
                </c:pt>
                <c:pt idx="204">
                  <c:v>166.17885683354618</c:v>
                </c:pt>
                <c:pt idx="205">
                  <c:v>166.32475381276501</c:v>
                </c:pt>
                <c:pt idx="206">
                  <c:v>166.41702724574441</c:v>
                </c:pt>
                <c:pt idx="207">
                  <c:v>166.49673775938123</c:v>
                </c:pt>
                <c:pt idx="208">
                  <c:v>166.57305984724002</c:v>
                </c:pt>
                <c:pt idx="209">
                  <c:v>166.49339807313081</c:v>
                </c:pt>
                <c:pt idx="210">
                  <c:v>166.47829699205121</c:v>
                </c:pt>
                <c:pt idx="211">
                  <c:v>166.39806980932127</c:v>
                </c:pt>
                <c:pt idx="212">
                  <c:v>166.15900416211977</c:v>
                </c:pt>
                <c:pt idx="213">
                  <c:v>166.01727156688492</c:v>
                </c:pt>
                <c:pt idx="214">
                  <c:v>166.01274473153632</c:v>
                </c:pt>
                <c:pt idx="215">
                  <c:v>166.03438253683598</c:v>
                </c:pt>
                <c:pt idx="216">
                  <c:v>166.11656823943972</c:v>
                </c:pt>
                <c:pt idx="217">
                  <c:v>166.2128971007815</c:v>
                </c:pt>
                <c:pt idx="218">
                  <c:v>166.35270226909387</c:v>
                </c:pt>
                <c:pt idx="219">
                  <c:v>166.48597339777069</c:v>
                </c:pt>
                <c:pt idx="220">
                  <c:v>166.61962443275036</c:v>
                </c:pt>
                <c:pt idx="221">
                  <c:v>166.73473446846072</c:v>
                </c:pt>
                <c:pt idx="222">
                  <c:v>166.84531882910258</c:v>
                </c:pt>
                <c:pt idx="223">
                  <c:v>166.89019245723614</c:v>
                </c:pt>
                <c:pt idx="224">
                  <c:v>166.95074698755843</c:v>
                </c:pt>
                <c:pt idx="225">
                  <c:v>167.0219627517194</c:v>
                </c:pt>
                <c:pt idx="226">
                  <c:v>167.14271086684076</c:v>
                </c:pt>
                <c:pt idx="227">
                  <c:v>167.22799254541201</c:v>
                </c:pt>
                <c:pt idx="228">
                  <c:v>167.30979599246538</c:v>
                </c:pt>
                <c:pt idx="229">
                  <c:v>167.410111397447</c:v>
                </c:pt>
                <c:pt idx="230">
                  <c:v>167.51946938823468</c:v>
                </c:pt>
                <c:pt idx="231">
                  <c:v>167.59818512510572</c:v>
                </c:pt>
                <c:pt idx="232">
                  <c:v>167.66498092877399</c:v>
                </c:pt>
                <c:pt idx="233">
                  <c:v>167.77275793781578</c:v>
                </c:pt>
                <c:pt idx="234">
                  <c:v>167.84557135864367</c:v>
                </c:pt>
                <c:pt idx="235">
                  <c:v>167.93290528562127</c:v>
                </c:pt>
                <c:pt idx="236">
                  <c:v>167.9773705078974</c:v>
                </c:pt>
                <c:pt idx="237">
                  <c:v>168.00254259977498</c:v>
                </c:pt>
                <c:pt idx="238">
                  <c:v>167.96988353002538</c:v>
                </c:pt>
                <c:pt idx="239">
                  <c:v>167.33546709198066</c:v>
                </c:pt>
                <c:pt idx="240">
                  <c:v>166.35788295688207</c:v>
                </c:pt>
                <c:pt idx="241">
                  <c:v>165.21087534182649</c:v>
                </c:pt>
                <c:pt idx="242">
                  <c:v>163.96761607220643</c:v>
                </c:pt>
                <c:pt idx="243">
                  <c:v>162.70410183060957</c:v>
                </c:pt>
                <c:pt idx="244">
                  <c:v>161.45613316127634</c:v>
                </c:pt>
                <c:pt idx="245">
                  <c:v>160.21980544206392</c:v>
                </c:pt>
                <c:pt idx="246">
                  <c:v>159.01107616594476</c:v>
                </c:pt>
                <c:pt idx="247">
                  <c:v>157.80731390952764</c:v>
                </c:pt>
                <c:pt idx="248">
                  <c:v>156.63994170281632</c:v>
                </c:pt>
                <c:pt idx="249">
                  <c:v>155.4715820987297</c:v>
                </c:pt>
                <c:pt idx="250">
                  <c:v>154.35068402501639</c:v>
                </c:pt>
                <c:pt idx="251">
                  <c:v>153.27134840670641</c:v>
                </c:pt>
                <c:pt idx="252">
                  <c:v>152.21415764062255</c:v>
                </c:pt>
                <c:pt idx="253">
                  <c:v>151.17774570614398</c:v>
                </c:pt>
                <c:pt idx="254">
                  <c:v>150.15282527031758</c:v>
                </c:pt>
                <c:pt idx="255">
                  <c:v>149.12954567175348</c:v>
                </c:pt>
                <c:pt idx="256">
                  <c:v>148.12165007624478</c:v>
                </c:pt>
                <c:pt idx="257">
                  <c:v>147.1459457512795</c:v>
                </c:pt>
                <c:pt idx="258">
                  <c:v>146.21058161100751</c:v>
                </c:pt>
                <c:pt idx="259">
                  <c:v>145.28205494111722</c:v>
                </c:pt>
                <c:pt idx="260">
                  <c:v>144.38702834061772</c:v>
                </c:pt>
                <c:pt idx="261">
                  <c:v>143.47964484818559</c:v>
                </c:pt>
                <c:pt idx="262">
                  <c:v>142.59588435741162</c:v>
                </c:pt>
                <c:pt idx="263">
                  <c:v>141.74850762840032</c:v>
                </c:pt>
                <c:pt idx="264">
                  <c:v>140.93129422271414</c:v>
                </c:pt>
                <c:pt idx="265">
                  <c:v>140.14778603115352</c:v>
                </c:pt>
                <c:pt idx="266">
                  <c:v>139.38206501518727</c:v>
                </c:pt>
                <c:pt idx="267">
                  <c:v>138.63534049001049</c:v>
                </c:pt>
                <c:pt idx="268">
                  <c:v>137.88303033026224</c:v>
                </c:pt>
                <c:pt idx="269">
                  <c:v>137.14805803216962</c:v>
                </c:pt>
                <c:pt idx="270">
                  <c:v>136.45668545895006</c:v>
                </c:pt>
                <c:pt idx="271">
                  <c:v>135.76674694560884</c:v>
                </c:pt>
                <c:pt idx="272">
                  <c:v>135.08743925729766</c:v>
                </c:pt>
                <c:pt idx="273">
                  <c:v>134.44019620152545</c:v>
                </c:pt>
                <c:pt idx="274">
                  <c:v>133.82820807286436</c:v>
                </c:pt>
                <c:pt idx="275">
                  <c:v>133.21496282094347</c:v>
                </c:pt>
                <c:pt idx="276">
                  <c:v>132.61787589013969</c:v>
                </c:pt>
                <c:pt idx="277">
                  <c:v>132.01408421713035</c:v>
                </c:pt>
                <c:pt idx="278">
                  <c:v>131.42598159720097</c:v>
                </c:pt>
                <c:pt idx="279">
                  <c:v>130.87995769708158</c:v>
                </c:pt>
                <c:pt idx="280">
                  <c:v>130.32029323649661</c:v>
                </c:pt>
                <c:pt idx="281">
                  <c:v>129.77507245160592</c:v>
                </c:pt>
                <c:pt idx="282">
                  <c:v>129.25200923206904</c:v>
                </c:pt>
                <c:pt idx="283">
                  <c:v>128.75099807548727</c:v>
                </c:pt>
                <c:pt idx="284">
                  <c:v>128.27920981567667</c:v>
                </c:pt>
                <c:pt idx="285">
                  <c:v>127.82221468672373</c:v>
                </c:pt>
                <c:pt idx="286">
                  <c:v>127.37952403925811</c:v>
                </c:pt>
                <c:pt idx="287">
                  <c:v>126.94594846659885</c:v>
                </c:pt>
                <c:pt idx="288">
                  <c:v>126.54342399140813</c:v>
                </c:pt>
                <c:pt idx="289">
                  <c:v>126.13055847813911</c:v>
                </c:pt>
                <c:pt idx="290">
                  <c:v>125.71679211791621</c:v>
                </c:pt>
                <c:pt idx="291">
                  <c:v>125.32477537043017</c:v>
                </c:pt>
                <c:pt idx="292">
                  <c:v>124.9305720660288</c:v>
                </c:pt>
                <c:pt idx="293">
                  <c:v>124.50737134823277</c:v>
                </c:pt>
                <c:pt idx="294">
                  <c:v>124.10165776838954</c:v>
                </c:pt>
                <c:pt idx="295">
                  <c:v>123.69886767860845</c:v>
                </c:pt>
                <c:pt idx="296">
                  <c:v>123.28152028533262</c:v>
                </c:pt>
                <c:pt idx="297">
                  <c:v>122.89029764044602</c:v>
                </c:pt>
                <c:pt idx="298">
                  <c:v>122.52850491489625</c:v>
                </c:pt>
                <c:pt idx="299">
                  <c:v>122.16382640954519</c:v>
                </c:pt>
                <c:pt idx="300">
                  <c:v>121.8006334738314</c:v>
                </c:pt>
              </c:numCache>
            </c:numRef>
          </c:yVal>
          <c:smooth val="1"/>
        </c:ser>
        <c:axId val="162769152"/>
        <c:axId val="162775424"/>
      </c:scatterChart>
      <c:valAx>
        <c:axId val="162769152"/>
        <c:scaling>
          <c:orientation val="minMax"/>
          <c:max val="600"/>
          <c:min val="0"/>
        </c:scaling>
        <c:axPos val="b"/>
        <c:title>
          <c:tx>
            <c:rich>
              <a:bodyPr/>
              <a:lstStyle/>
              <a:p>
                <a:pPr>
                  <a:defRPr sz="1400" b="0" i="0" u="none" strike="noStrike" baseline="0">
                    <a:solidFill>
                      <a:srgbClr val="000000"/>
                    </a:solidFill>
                    <a:latin typeface="Calibri"/>
                    <a:ea typeface="Calibri"/>
                    <a:cs typeface="Calibri"/>
                  </a:defRPr>
                </a:pPr>
                <a:r>
                  <a:rPr lang="en-US" b="1"/>
                  <a:t>Time (sec)</a:t>
                </a:r>
              </a:p>
            </c:rich>
          </c:tx>
          <c:layout>
            <c:manualLayout>
              <c:xMode val="edge"/>
              <c:yMode val="edge"/>
              <c:x val="0.50263617298419361"/>
              <c:y val="0.85531111172990948"/>
            </c:manualLayout>
          </c:layout>
        </c:title>
        <c:numFmt formatCode="General" sourceLinked="1"/>
        <c:tickLblPos val="nextTo"/>
        <c:txPr>
          <a:bodyPr rot="0" vert="horz"/>
          <a:lstStyle/>
          <a:p>
            <a:pPr>
              <a:defRPr sz="1400" b="0" i="0" u="none" strike="noStrike" baseline="0">
                <a:solidFill>
                  <a:srgbClr val="000000"/>
                </a:solidFill>
                <a:latin typeface="Calibri"/>
                <a:ea typeface="Calibri"/>
                <a:cs typeface="Calibri"/>
              </a:defRPr>
            </a:pPr>
            <a:endParaRPr lang="en-US"/>
          </a:p>
        </c:txPr>
        <c:crossAx val="162775424"/>
        <c:crosses val="autoZero"/>
        <c:crossBetween val="midCat"/>
      </c:valAx>
      <c:valAx>
        <c:axId val="162775424"/>
        <c:scaling>
          <c:orientation val="minMax"/>
          <c:max val="180"/>
          <c:min val="55"/>
        </c:scaling>
        <c:axPos val="l"/>
        <c:title>
          <c:tx>
            <c:rich>
              <a:bodyPr/>
              <a:lstStyle/>
              <a:p>
                <a:pPr>
                  <a:defRPr sz="1400" b="0" i="0" u="none" strike="noStrike" baseline="0">
                    <a:solidFill>
                      <a:srgbClr val="000000"/>
                    </a:solidFill>
                    <a:latin typeface="Calibri"/>
                    <a:ea typeface="Calibri"/>
                    <a:cs typeface="Calibri"/>
                  </a:defRPr>
                </a:pPr>
                <a:r>
                  <a:rPr lang="en-US" b="1"/>
                  <a:t>Temperature (F)</a:t>
                </a:r>
              </a:p>
            </c:rich>
          </c:tx>
          <c:layout/>
        </c:title>
        <c:numFmt formatCode="General" sourceLinked="1"/>
        <c:tickLblPos val="nextTo"/>
        <c:txPr>
          <a:bodyPr rot="0" vert="horz"/>
          <a:lstStyle/>
          <a:p>
            <a:pPr>
              <a:defRPr sz="1400" b="0" i="0" u="none" strike="noStrike" baseline="0">
                <a:solidFill>
                  <a:srgbClr val="000000"/>
                </a:solidFill>
                <a:latin typeface="Calibri"/>
                <a:ea typeface="Calibri"/>
                <a:cs typeface="Calibri"/>
              </a:defRPr>
            </a:pPr>
            <a:endParaRPr lang="en-US"/>
          </a:p>
        </c:txPr>
        <c:crossAx val="162769152"/>
        <c:crosses val="autoZero"/>
        <c:crossBetween val="midCat"/>
        <c:majorUnit val="10"/>
      </c:valAx>
      <c:spPr>
        <a:ln w="25400">
          <a:solidFill>
            <a:schemeClr val="tx1"/>
          </a:solidFill>
        </a:ln>
      </c:spPr>
    </c:plotArea>
    <c:plotVisOnly val="1"/>
    <c:dispBlanksAs val="gap"/>
  </c:chart>
  <c:txPr>
    <a:bodyPr/>
    <a:lstStyle/>
    <a:p>
      <a:pPr>
        <a:defRPr sz="1000" b="0" i="0" u="none" strike="noStrike" baseline="0">
          <a:solidFill>
            <a:srgbClr val="000000"/>
          </a:solidFill>
          <a:latin typeface="Calibri"/>
          <a:ea typeface="Calibri"/>
          <a:cs typeface="Calibri"/>
        </a:defRPr>
      </a:pPr>
      <a:endParaRPr lang="en-US"/>
    </a:p>
  </c:txPr>
  <c:externalData r:id="rId1"/>
</c:chartSpace>
</file>

<file path=ppt/drawings/_rels/vmlDrawing1.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 Id="rId5" Type="http://schemas.openxmlformats.org/officeDocument/2006/relationships/image" Target="../media/image14.wmf"/><Relationship Id="rId4"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s>
</file>

<file path=ppt/drawings/drawing1.xml><?xml version="1.0" encoding="utf-8"?>
<c:userShapes xmlns:c="http://schemas.openxmlformats.org/drawingml/2006/chart">
  <cdr:relSizeAnchor xmlns:cdr="http://schemas.openxmlformats.org/drawingml/2006/chartDrawing">
    <cdr:from>
      <cdr:x>0.85362</cdr:x>
      <cdr:y>0.12153</cdr:y>
    </cdr:from>
    <cdr:to>
      <cdr:x>0.96864</cdr:x>
      <cdr:y>0.21875</cdr:y>
    </cdr:to>
    <cdr:sp macro="" textlink="">
      <cdr:nvSpPr>
        <cdr:cNvPr id="4" name="TextBox 1"/>
        <cdr:cNvSpPr txBox="1"/>
      </cdr:nvSpPr>
      <cdr:spPr>
        <a:xfrm xmlns:a="http://schemas.openxmlformats.org/drawingml/2006/main">
          <a:off x="4610100" y="333375"/>
          <a:ext cx="621213" cy="2667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100"/>
            <a:t>Grid Density</a:t>
          </a:r>
        </a:p>
        <a:p xmlns:a="http://schemas.openxmlformats.org/drawingml/2006/main">
          <a:pPr algn="ctr"/>
          <a:r>
            <a:rPr lang="en-US" sz="1100"/>
            <a:t>(x=10)</a:t>
          </a:r>
        </a:p>
      </cdr:txBody>
    </cdr:sp>
  </cdr:relSizeAnchor>
</c:userShapes>
</file>

<file path=ppt/drawings/drawing2.xml><?xml version="1.0" encoding="utf-8"?>
<c:userShapes xmlns:c="http://schemas.openxmlformats.org/drawingml/2006/chart">
  <cdr:relSizeAnchor xmlns:cdr="http://schemas.openxmlformats.org/drawingml/2006/chartDrawing">
    <cdr:from>
      <cdr:x>0.85328</cdr:x>
      <cdr:y>0.11806</cdr:y>
    </cdr:from>
    <cdr:to>
      <cdr:x>0.96811</cdr:x>
      <cdr:y>0.21528</cdr:y>
    </cdr:to>
    <cdr:sp macro="" textlink="">
      <cdr:nvSpPr>
        <cdr:cNvPr id="2" name="TextBox 1"/>
        <cdr:cNvSpPr txBox="1"/>
      </cdr:nvSpPr>
      <cdr:spPr>
        <a:xfrm xmlns:a="http://schemas.openxmlformats.org/drawingml/2006/main">
          <a:off x="4616442" y="323850"/>
          <a:ext cx="621213" cy="2667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100"/>
            <a:t>Grid Density</a:t>
          </a:r>
        </a:p>
        <a:p xmlns:a="http://schemas.openxmlformats.org/drawingml/2006/main">
          <a:pPr algn="ctr"/>
          <a:r>
            <a:rPr lang="en-US" sz="1100"/>
            <a:t>(x=10)</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C7BCEC-BE73-4EE9-960B-3ADF72424B90}" type="datetimeFigureOut">
              <a:rPr lang="en-US" smtClean="0"/>
              <a:pPr/>
              <a:t>11/22/2010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1EA1EC-9F3F-4D51-8A6E-5038A2628EA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The</a:t>
            </a:r>
            <a:r>
              <a:rPr lang="en-US" baseline="0" smtClean="0"/>
              <a:t> inlet wall temperature curve is a prediction from previous work to determine the engine inlet thermal boundary layer.</a:t>
            </a:r>
          </a:p>
          <a:p>
            <a:r>
              <a:rPr lang="en-US" baseline="0" smtClean="0"/>
              <a:t>The green line is the biased T2 sensor temperature measurement.</a:t>
            </a:r>
          </a:p>
          <a:p>
            <a:r>
              <a:rPr lang="en-US" baseline="0" smtClean="0"/>
              <a:t>Inlet duct heat transfer is accounted for indirectly.</a:t>
            </a:r>
            <a:endParaRPr lang="en-US"/>
          </a:p>
        </p:txBody>
      </p:sp>
      <p:sp>
        <p:nvSpPr>
          <p:cNvPr id="4" name="Slide Number Placeholder 3"/>
          <p:cNvSpPr>
            <a:spLocks noGrp="1"/>
          </p:cNvSpPr>
          <p:nvPr>
            <p:ph type="sldNum" sz="quarter" idx="10"/>
          </p:nvPr>
        </p:nvSpPr>
        <p:spPr/>
        <p:txBody>
          <a:bodyPr/>
          <a:lstStyle/>
          <a:p>
            <a:fld id="{E41EA1EC-9F3F-4D51-8A6E-5038A2628EA1}"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41EA1EC-9F3F-4D51-8A6E-5038A2628EA1}" type="slidenum">
              <a:rPr lang="en-US" smtClean="0"/>
              <a:pPr/>
              <a:t>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smtClean="0">
                <a:solidFill>
                  <a:schemeClr val="tx1"/>
                </a:solidFill>
                <a:latin typeface="+mn-lt"/>
                <a:ea typeface="+mn-ea"/>
                <a:cs typeface="+mn-cs"/>
              </a:rPr>
              <a:t>The following simplifying assumptions are made in the development of the eductor model:</a:t>
            </a:r>
          </a:p>
          <a:p>
            <a:pPr marL="577850" lvl="1" indent="-120650">
              <a:buFont typeface="Arial" pitchFamily="34" charset="0"/>
              <a:buChar char="•"/>
            </a:pPr>
            <a:r>
              <a:rPr lang="en-US" sz="1200" kern="1200" smtClean="0">
                <a:solidFill>
                  <a:schemeClr val="tx1"/>
                </a:solidFill>
                <a:latin typeface="+mn-lt"/>
                <a:ea typeface="+mn-ea"/>
                <a:cs typeface="+mn-cs"/>
              </a:rPr>
              <a:t>The flow is steady, i.e. no mass accumulates inside the control volume.</a:t>
            </a:r>
          </a:p>
          <a:p>
            <a:pPr marL="577850" lvl="1" indent="-120650">
              <a:buFont typeface="Arial" pitchFamily="34" charset="0"/>
              <a:buChar char="•"/>
            </a:pPr>
            <a:r>
              <a:rPr lang="en-US" sz="1200" kern="1200" smtClean="0">
                <a:solidFill>
                  <a:schemeClr val="tx1"/>
                </a:solidFill>
                <a:latin typeface="+mn-lt"/>
                <a:ea typeface="+mn-ea"/>
                <a:cs typeface="+mn-cs"/>
              </a:rPr>
              <a:t>The working fluid (air) behaves as an ideal gas at the operating conditions of interest.</a:t>
            </a:r>
          </a:p>
          <a:p>
            <a:pPr marL="577850" lvl="1" indent="-120650">
              <a:buFont typeface="Arial" pitchFamily="34" charset="0"/>
              <a:buChar char="•"/>
            </a:pPr>
            <a:r>
              <a:rPr lang="en-US" sz="1200" kern="1200" smtClean="0">
                <a:solidFill>
                  <a:schemeClr val="tx1"/>
                </a:solidFill>
                <a:latin typeface="+mn-lt"/>
                <a:ea typeface="+mn-ea"/>
                <a:cs typeface="+mn-cs"/>
              </a:rPr>
              <a:t>The working fluid (air) is calorically perfect with constant specific heats.</a:t>
            </a:r>
          </a:p>
          <a:p>
            <a:pPr marL="577850" lvl="1" indent="-120650">
              <a:buFont typeface="Arial" pitchFamily="34" charset="0"/>
              <a:buChar char="•"/>
            </a:pPr>
            <a:r>
              <a:rPr lang="en-US" sz="1200" kern="1200" smtClean="0">
                <a:solidFill>
                  <a:schemeClr val="tx1"/>
                </a:solidFill>
                <a:latin typeface="+mn-lt"/>
                <a:ea typeface="+mn-ea"/>
                <a:cs typeface="+mn-cs"/>
              </a:rPr>
              <a:t>Conservation laws hold, i.e., mass, linear momentum and energy are conserved.</a:t>
            </a:r>
          </a:p>
          <a:p>
            <a:pPr marL="577850" lvl="1" indent="-120650">
              <a:buFont typeface="Arial" pitchFamily="34" charset="0"/>
              <a:buChar char="•"/>
            </a:pPr>
            <a:r>
              <a:rPr lang="en-US" sz="1200" kern="1200" smtClean="0">
                <a:solidFill>
                  <a:schemeClr val="tx1"/>
                </a:solidFill>
                <a:latin typeface="+mn-lt"/>
                <a:ea typeface="+mn-ea"/>
                <a:cs typeface="+mn-cs"/>
              </a:rPr>
              <a:t>Secondary stream remains subsonic throughout the eductor.</a:t>
            </a:r>
          </a:p>
          <a:p>
            <a:pPr marL="577850" lvl="1" indent="-120650">
              <a:buFont typeface="Arial" pitchFamily="34" charset="0"/>
              <a:buChar char="•"/>
            </a:pPr>
            <a:r>
              <a:rPr lang="en-US" sz="1200" kern="1200" smtClean="0">
                <a:solidFill>
                  <a:schemeClr val="tx1"/>
                </a:solidFill>
                <a:latin typeface="+mn-lt"/>
                <a:ea typeface="+mn-ea"/>
                <a:cs typeface="+mn-cs"/>
              </a:rPr>
              <a:t>Primary stream can be subsonic or supersonic. </a:t>
            </a:r>
          </a:p>
          <a:p>
            <a:pPr marL="577850" lvl="1" indent="-120650">
              <a:buFont typeface="Arial" pitchFamily="34" charset="0"/>
              <a:buChar char="•"/>
            </a:pPr>
            <a:r>
              <a:rPr lang="en-US" sz="1200" kern="1200" smtClean="0">
                <a:solidFill>
                  <a:schemeClr val="tx1"/>
                </a:solidFill>
                <a:latin typeface="+mn-lt"/>
                <a:ea typeface="+mn-ea"/>
                <a:cs typeface="+mn-cs"/>
              </a:rPr>
              <a:t>The mixing process is isentropic.</a:t>
            </a:r>
          </a:p>
          <a:p>
            <a:pPr marL="577850" lvl="1" indent="-120650">
              <a:buFont typeface="Arial" pitchFamily="34" charset="0"/>
              <a:buChar char="•"/>
            </a:pPr>
            <a:r>
              <a:rPr lang="en-US" sz="1200" kern="1200" smtClean="0">
                <a:solidFill>
                  <a:schemeClr val="tx1"/>
                </a:solidFill>
                <a:latin typeface="+mn-lt"/>
                <a:ea typeface="+mn-ea"/>
                <a:cs typeface="+mn-cs"/>
              </a:rPr>
              <a:t>Any expansion or contraction processes (such as shocks) occur prior to mixing.</a:t>
            </a:r>
          </a:p>
          <a:p>
            <a:pPr marL="577850" lvl="1" indent="-120650">
              <a:buFont typeface="Arial" pitchFamily="34" charset="0"/>
              <a:buChar char="•"/>
            </a:pPr>
            <a:r>
              <a:rPr lang="en-US" sz="1200" kern="1200" smtClean="0">
                <a:solidFill>
                  <a:schemeClr val="tx1"/>
                </a:solidFill>
                <a:latin typeface="+mn-lt"/>
                <a:ea typeface="+mn-ea"/>
                <a:cs typeface="+mn-cs"/>
              </a:rPr>
              <a:t>Area changes are small enough to permit quasi-one-dimensional flow assumptions.</a:t>
            </a:r>
          </a:p>
          <a:p>
            <a:pPr marL="120650" indent="-120650"/>
            <a:r>
              <a:rPr lang="en-US" smtClean="0"/>
              <a:t>Eductor Physics</a:t>
            </a:r>
          </a:p>
          <a:p>
            <a:pPr marL="577850" lvl="1" indent="-120650">
              <a:buFont typeface="Arial" pitchFamily="34" charset="0"/>
              <a:buChar char="•"/>
            </a:pPr>
            <a:r>
              <a:rPr lang="en-US" smtClean="0"/>
              <a:t>Constant area expansion process</a:t>
            </a:r>
          </a:p>
          <a:p>
            <a:pPr marL="577850" lvl="1" indent="-120650">
              <a:buFont typeface="Arial" pitchFamily="34" charset="0"/>
              <a:buChar char="•"/>
            </a:pPr>
            <a:r>
              <a:rPr lang="en-US" smtClean="0"/>
              <a:t>High velocity primary stream lowers the static pressure in the diffuser (pumping for secondary stream)</a:t>
            </a:r>
          </a:p>
          <a:p>
            <a:pPr marL="577850" lvl="1" indent="-120650">
              <a:buFont typeface="Arial" pitchFamily="34" charset="0"/>
              <a:buChar char="•"/>
            </a:pPr>
            <a:r>
              <a:rPr lang="en-US" smtClean="0"/>
              <a:t>Isentropic mixing in diffuser (static pressure of both streams must be equal)</a:t>
            </a:r>
          </a:p>
          <a:p>
            <a:pPr marL="577850" lvl="1" indent="-120650">
              <a:buFont typeface="Arial" pitchFamily="34" charset="0"/>
              <a:buChar char="•"/>
            </a:pPr>
            <a:r>
              <a:rPr lang="en-US" smtClean="0"/>
              <a:t>Resulting increase in secondary stream total pressure and velocity</a:t>
            </a:r>
          </a:p>
          <a:p>
            <a:pPr marL="577850" lvl="1" indent="-120650">
              <a:buFont typeface="Arial" pitchFamily="34" charset="0"/>
              <a:buChar char="•"/>
            </a:pPr>
            <a:r>
              <a:rPr lang="en-US" smtClean="0"/>
              <a:t>Total pressure of mixed stream now higher than exit static pressure</a:t>
            </a:r>
          </a:p>
          <a:p>
            <a:pPr marL="577850" lvl="1" indent="-120650">
              <a:buFont typeface="Arial" pitchFamily="34" charset="0"/>
              <a:buChar char="•"/>
            </a:pPr>
            <a:r>
              <a:rPr lang="en-US" smtClean="0"/>
              <a:t>Static pressure constraint couples the equations for primary and secondary streams</a:t>
            </a:r>
          </a:p>
        </p:txBody>
      </p:sp>
      <p:sp>
        <p:nvSpPr>
          <p:cNvPr id="4" name="Slide Number Placeholder 3"/>
          <p:cNvSpPr>
            <a:spLocks noGrp="1"/>
          </p:cNvSpPr>
          <p:nvPr>
            <p:ph type="sldNum" sz="quarter" idx="10"/>
          </p:nvPr>
        </p:nvSpPr>
        <p:spPr/>
        <p:txBody>
          <a:bodyPr/>
          <a:lstStyle/>
          <a:p>
            <a:fld id="{E41EA1EC-9F3F-4D51-8A6E-5038A2628EA1}" type="slidenum">
              <a:rPr lang="en-US" smtClean="0"/>
              <a:pPr/>
              <a:t>10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smtClean="0">
                <a:solidFill>
                  <a:schemeClr val="tx1"/>
                </a:solidFill>
                <a:latin typeface="+mn-lt"/>
                <a:ea typeface="+mn-ea"/>
                <a:cs typeface="+mn-cs"/>
              </a:rPr>
              <a:t>The following simplifying assumptions are made in the development of the eductor model:</a:t>
            </a:r>
          </a:p>
          <a:p>
            <a:pPr marL="577850" lvl="1" indent="-120650">
              <a:buFont typeface="Arial" pitchFamily="34" charset="0"/>
              <a:buChar char="•"/>
            </a:pPr>
            <a:r>
              <a:rPr lang="en-US" sz="1200" kern="1200" smtClean="0">
                <a:solidFill>
                  <a:schemeClr val="tx1"/>
                </a:solidFill>
                <a:latin typeface="+mn-lt"/>
                <a:ea typeface="+mn-ea"/>
                <a:cs typeface="+mn-cs"/>
              </a:rPr>
              <a:t>The flow is steady, i.e. no mass accumulates inside the control volume.</a:t>
            </a:r>
          </a:p>
          <a:p>
            <a:pPr marL="577850" lvl="1" indent="-120650">
              <a:buFont typeface="Arial" pitchFamily="34" charset="0"/>
              <a:buChar char="•"/>
            </a:pPr>
            <a:r>
              <a:rPr lang="en-US" sz="1200" kern="1200" smtClean="0">
                <a:solidFill>
                  <a:schemeClr val="tx1"/>
                </a:solidFill>
                <a:latin typeface="+mn-lt"/>
                <a:ea typeface="+mn-ea"/>
                <a:cs typeface="+mn-cs"/>
              </a:rPr>
              <a:t>The working fluid (air) behaves as an ideal gas at the operating conditions of interest.</a:t>
            </a:r>
          </a:p>
          <a:p>
            <a:pPr marL="577850" lvl="1" indent="-120650">
              <a:buFont typeface="Arial" pitchFamily="34" charset="0"/>
              <a:buChar char="•"/>
            </a:pPr>
            <a:r>
              <a:rPr lang="en-US" sz="1200" kern="1200" smtClean="0">
                <a:solidFill>
                  <a:schemeClr val="tx1"/>
                </a:solidFill>
                <a:latin typeface="+mn-lt"/>
                <a:ea typeface="+mn-ea"/>
                <a:cs typeface="+mn-cs"/>
              </a:rPr>
              <a:t>The working fluid (air) is calorically perfect with constant specific heats.</a:t>
            </a:r>
          </a:p>
          <a:p>
            <a:pPr marL="577850" lvl="1" indent="-120650">
              <a:buFont typeface="Arial" pitchFamily="34" charset="0"/>
              <a:buChar char="•"/>
            </a:pPr>
            <a:r>
              <a:rPr lang="en-US" sz="1200" kern="1200" smtClean="0">
                <a:solidFill>
                  <a:schemeClr val="tx1"/>
                </a:solidFill>
                <a:latin typeface="+mn-lt"/>
                <a:ea typeface="+mn-ea"/>
                <a:cs typeface="+mn-cs"/>
              </a:rPr>
              <a:t>Conservation laws hold, i.e., mass, linear momentum and energy are conserved.</a:t>
            </a:r>
          </a:p>
          <a:p>
            <a:pPr marL="577850" lvl="1" indent="-120650">
              <a:buFont typeface="Arial" pitchFamily="34" charset="0"/>
              <a:buChar char="•"/>
            </a:pPr>
            <a:r>
              <a:rPr lang="en-US" sz="1200" kern="1200" smtClean="0">
                <a:solidFill>
                  <a:schemeClr val="tx1"/>
                </a:solidFill>
                <a:latin typeface="+mn-lt"/>
                <a:ea typeface="+mn-ea"/>
                <a:cs typeface="+mn-cs"/>
              </a:rPr>
              <a:t>Secondary stream remains subsonic throughout the eductor.</a:t>
            </a:r>
          </a:p>
          <a:p>
            <a:pPr marL="577850" lvl="1" indent="-120650">
              <a:buFont typeface="Arial" pitchFamily="34" charset="0"/>
              <a:buChar char="•"/>
            </a:pPr>
            <a:r>
              <a:rPr lang="en-US" sz="1200" kern="1200" smtClean="0">
                <a:solidFill>
                  <a:schemeClr val="tx1"/>
                </a:solidFill>
                <a:latin typeface="+mn-lt"/>
                <a:ea typeface="+mn-ea"/>
                <a:cs typeface="+mn-cs"/>
              </a:rPr>
              <a:t>Primary stream can be subsonic or supersonic. </a:t>
            </a:r>
          </a:p>
          <a:p>
            <a:pPr marL="577850" lvl="1" indent="-120650">
              <a:buFont typeface="Arial" pitchFamily="34" charset="0"/>
              <a:buChar char="•"/>
            </a:pPr>
            <a:r>
              <a:rPr lang="en-US" sz="1200" kern="1200" smtClean="0">
                <a:solidFill>
                  <a:schemeClr val="tx1"/>
                </a:solidFill>
                <a:latin typeface="+mn-lt"/>
                <a:ea typeface="+mn-ea"/>
                <a:cs typeface="+mn-cs"/>
              </a:rPr>
              <a:t>The mixing process is isentropic.</a:t>
            </a:r>
          </a:p>
          <a:p>
            <a:pPr marL="577850" lvl="1" indent="-120650">
              <a:buFont typeface="Arial" pitchFamily="34" charset="0"/>
              <a:buChar char="•"/>
            </a:pPr>
            <a:r>
              <a:rPr lang="en-US" sz="1200" kern="1200" smtClean="0">
                <a:solidFill>
                  <a:schemeClr val="tx1"/>
                </a:solidFill>
                <a:latin typeface="+mn-lt"/>
                <a:ea typeface="+mn-ea"/>
                <a:cs typeface="+mn-cs"/>
              </a:rPr>
              <a:t>Any expansion or contraction processes (such as shocks) occur prior to mixing.</a:t>
            </a:r>
          </a:p>
          <a:p>
            <a:pPr marL="577850" lvl="1" indent="-120650">
              <a:buFont typeface="Arial" pitchFamily="34" charset="0"/>
              <a:buChar char="•"/>
            </a:pPr>
            <a:r>
              <a:rPr lang="en-US" sz="1200" kern="1200" smtClean="0">
                <a:solidFill>
                  <a:schemeClr val="tx1"/>
                </a:solidFill>
                <a:latin typeface="+mn-lt"/>
                <a:ea typeface="+mn-ea"/>
                <a:cs typeface="+mn-cs"/>
              </a:rPr>
              <a:t>Area changes are small enough to permit quasi-one-dimensional flow assumptions.</a:t>
            </a:r>
          </a:p>
          <a:p>
            <a:pPr marL="120650" indent="-120650"/>
            <a:r>
              <a:rPr lang="en-US" smtClean="0"/>
              <a:t>Eductor Physics</a:t>
            </a:r>
          </a:p>
          <a:p>
            <a:pPr marL="577850" lvl="1" indent="-120650">
              <a:buFont typeface="Arial" pitchFamily="34" charset="0"/>
              <a:buChar char="•"/>
            </a:pPr>
            <a:r>
              <a:rPr lang="en-US" smtClean="0"/>
              <a:t>Constant area expansion process</a:t>
            </a:r>
          </a:p>
          <a:p>
            <a:pPr marL="577850" lvl="1" indent="-120650">
              <a:buFont typeface="Arial" pitchFamily="34" charset="0"/>
              <a:buChar char="•"/>
            </a:pPr>
            <a:r>
              <a:rPr lang="en-US" smtClean="0"/>
              <a:t>High velocity primary stream lowers the static pressure in the diffuser (pumping for secondary stream)</a:t>
            </a:r>
          </a:p>
          <a:p>
            <a:pPr marL="577850" lvl="1" indent="-120650">
              <a:buFont typeface="Arial" pitchFamily="34" charset="0"/>
              <a:buChar char="•"/>
            </a:pPr>
            <a:r>
              <a:rPr lang="en-US" smtClean="0"/>
              <a:t>Isentropic mixing in diffuser (static pressure of both streams must be equal)</a:t>
            </a:r>
          </a:p>
          <a:p>
            <a:pPr marL="577850" lvl="1" indent="-120650">
              <a:buFont typeface="Arial" pitchFamily="34" charset="0"/>
              <a:buChar char="•"/>
            </a:pPr>
            <a:r>
              <a:rPr lang="en-US" smtClean="0"/>
              <a:t>Resulting increase in secondary stream total pressure and velocity</a:t>
            </a:r>
          </a:p>
          <a:p>
            <a:pPr marL="577850" lvl="1" indent="-120650">
              <a:buFont typeface="Arial" pitchFamily="34" charset="0"/>
              <a:buChar char="•"/>
            </a:pPr>
            <a:r>
              <a:rPr lang="en-US" smtClean="0"/>
              <a:t>Total pressure of mixed stream now higher than exit static pressure</a:t>
            </a:r>
          </a:p>
          <a:p>
            <a:pPr marL="577850" lvl="1" indent="-120650">
              <a:buFont typeface="Arial" pitchFamily="34" charset="0"/>
              <a:buChar char="•"/>
            </a:pPr>
            <a:r>
              <a:rPr lang="en-US" smtClean="0"/>
              <a:t>Static pressure constraint couples the equations for primary and secondary streams</a:t>
            </a:r>
          </a:p>
        </p:txBody>
      </p:sp>
      <p:sp>
        <p:nvSpPr>
          <p:cNvPr id="4" name="Slide Number Placeholder 3"/>
          <p:cNvSpPr>
            <a:spLocks noGrp="1"/>
          </p:cNvSpPr>
          <p:nvPr>
            <p:ph type="sldNum" sz="quarter" idx="10"/>
          </p:nvPr>
        </p:nvSpPr>
        <p:spPr/>
        <p:txBody>
          <a:bodyPr/>
          <a:lstStyle/>
          <a:p>
            <a:fld id="{E41EA1EC-9F3F-4D51-8A6E-5038A2628EA1}" type="slidenum">
              <a:rPr lang="en-US" smtClean="0"/>
              <a:pPr/>
              <a:t>11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41EA1EC-9F3F-4D51-8A6E-5038A2628EA1}" type="slidenum">
              <a:rPr lang="en-US" smtClean="0"/>
              <a:pPr/>
              <a:t>12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41EA1EC-9F3F-4D51-8A6E-5038A2628EA1}" type="slidenum">
              <a:rPr lang="en-US" smtClean="0"/>
              <a:pPr/>
              <a:t>13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41EA1EC-9F3F-4D51-8A6E-5038A2628EA1}" type="slidenum">
              <a:rPr lang="en-US" smtClean="0"/>
              <a:pPr/>
              <a:t>14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120650" lvl="0" indent="-120650">
              <a:buFont typeface="Arial" pitchFamily="34" charset="0"/>
              <a:buChar char="•"/>
            </a:pPr>
            <a:r>
              <a:rPr lang="en-US" sz="1200" kern="1200" smtClean="0">
                <a:solidFill>
                  <a:schemeClr val="tx1"/>
                </a:solidFill>
                <a:latin typeface="+mn-lt"/>
                <a:ea typeface="+mn-ea"/>
                <a:cs typeface="+mn-cs"/>
              </a:rPr>
              <a:t>The air entering the T2 tube pickup screen (Figure B‑1) has a temperature equal to free stream total temperature. This essentially removes the effects of engine bay air re-ingestion and engine inlet duct heat transfer from the incoming air and provides an isolated prediction of T2 tube heat transfer effects.</a:t>
            </a:r>
          </a:p>
          <a:p>
            <a:pPr marL="120650" lvl="0" indent="-120650">
              <a:buFont typeface="Arial" pitchFamily="34" charset="0"/>
              <a:buChar char="•"/>
            </a:pPr>
            <a:r>
              <a:rPr lang="en-US" sz="1200" kern="1200" smtClean="0">
                <a:solidFill>
                  <a:schemeClr val="tx1"/>
                </a:solidFill>
                <a:latin typeface="+mn-lt"/>
                <a:ea typeface="+mn-ea"/>
                <a:cs typeface="+mn-cs"/>
              </a:rPr>
              <a:t>The T2 tube geometry may be discretized such that each element of the tube is solved sequentially and the resulting outlet temperature of the element is the inlet temperature to the next element. </a:t>
            </a:r>
          </a:p>
          <a:p>
            <a:pPr marL="120650" lvl="0" indent="-120650">
              <a:buFont typeface="Arial" pitchFamily="34" charset="0"/>
              <a:buChar char="•"/>
            </a:pPr>
            <a:r>
              <a:rPr lang="en-US" sz="1200" kern="1200" smtClean="0">
                <a:solidFill>
                  <a:schemeClr val="tx1"/>
                </a:solidFill>
                <a:latin typeface="+mn-lt"/>
                <a:ea typeface="+mn-ea"/>
                <a:cs typeface="+mn-cs"/>
              </a:rPr>
              <a:t>Initial temperature of the tube wall is the average of the engine bay air and incoming T2 tube air temperature at each element.</a:t>
            </a:r>
          </a:p>
          <a:p>
            <a:pPr marL="120650" lvl="0" indent="-120650">
              <a:buFont typeface="Arial" pitchFamily="34" charset="0"/>
              <a:buChar char="•"/>
            </a:pPr>
            <a:r>
              <a:rPr lang="en-US" sz="1200" kern="1200" smtClean="0">
                <a:solidFill>
                  <a:schemeClr val="tx1"/>
                </a:solidFill>
                <a:latin typeface="+mn-lt"/>
                <a:ea typeface="+mn-ea"/>
                <a:cs typeface="+mn-cs"/>
              </a:rPr>
              <a:t>The lumped capacity method (LCM) can be used when the element Biot number is less than 0.1.</a:t>
            </a:r>
          </a:p>
          <a:p>
            <a:pPr marL="120650" lvl="0" indent="-120650">
              <a:buFont typeface="Arial" pitchFamily="34" charset="0"/>
              <a:buChar char="•"/>
            </a:pPr>
            <a:r>
              <a:rPr lang="en-US" sz="1200" kern="1200" smtClean="0">
                <a:solidFill>
                  <a:schemeClr val="tx1"/>
                </a:solidFill>
                <a:latin typeface="+mn-lt"/>
                <a:ea typeface="+mn-ea"/>
                <a:cs typeface="+mn-cs"/>
              </a:rPr>
              <a:t>For development purposes, the engine bay temperature is greater than the tube wall temperature and the tube wall temperature is greater than the air temperature inside the tube.</a:t>
            </a:r>
          </a:p>
          <a:p>
            <a:pPr marL="120650" lvl="0" indent="-120650">
              <a:buFont typeface="Arial" pitchFamily="34" charset="0"/>
              <a:buChar char="•"/>
            </a:pPr>
            <a:r>
              <a:rPr lang="en-US" sz="1200" kern="1200" smtClean="0">
                <a:solidFill>
                  <a:schemeClr val="tx1"/>
                </a:solidFill>
                <a:latin typeface="+mn-lt"/>
                <a:ea typeface="+mn-ea"/>
                <a:cs typeface="+mn-cs"/>
              </a:rPr>
              <a:t>Material properties (density, specific heat and thermal conductivity) are assumed to be constant over the length of each element but are allowed to vary from element to element.</a:t>
            </a:r>
          </a:p>
          <a:p>
            <a:pPr marL="120650" lvl="0" indent="-120650">
              <a:buFont typeface="Arial" pitchFamily="34" charset="0"/>
              <a:buChar char="•"/>
            </a:pPr>
            <a:r>
              <a:rPr lang="en-US" sz="1200" kern="1200" smtClean="0">
                <a:solidFill>
                  <a:schemeClr val="tx1"/>
                </a:solidFill>
                <a:latin typeface="+mn-lt"/>
                <a:ea typeface="+mn-ea"/>
                <a:cs typeface="+mn-cs"/>
              </a:rPr>
              <a:t>The tube wall temperature is assumed to be constant over the length of each element, but not the entire length of the T2 tube.</a:t>
            </a:r>
          </a:p>
          <a:p>
            <a:pPr marL="120650" lvl="0" indent="-120650">
              <a:buFont typeface="Arial" pitchFamily="34" charset="0"/>
              <a:buChar char="•"/>
            </a:pPr>
            <a:r>
              <a:rPr lang="en-US" sz="1200" kern="1200" smtClean="0">
                <a:solidFill>
                  <a:schemeClr val="tx1"/>
                </a:solidFill>
                <a:latin typeface="+mn-lt"/>
                <a:ea typeface="+mn-ea"/>
                <a:cs typeface="+mn-cs"/>
              </a:rPr>
              <a:t>Heat conduction along the length of the tube is negligible in comparison to the heat transferred radially through the wall.</a:t>
            </a:r>
          </a:p>
          <a:p>
            <a:pPr marL="120650" lvl="0" indent="-120650">
              <a:buFont typeface="Arial" pitchFamily="34" charset="0"/>
              <a:buChar char="•"/>
            </a:pPr>
            <a:r>
              <a:rPr lang="en-US" sz="1200" kern="1200" smtClean="0">
                <a:solidFill>
                  <a:schemeClr val="tx1"/>
                </a:solidFill>
                <a:latin typeface="+mn-lt"/>
                <a:ea typeface="+mn-ea"/>
                <a:cs typeface="+mn-cs"/>
              </a:rPr>
              <a:t>The engine bay air flow over the T2 tube can be modeled as a tube in crossflow.</a:t>
            </a:r>
          </a:p>
          <a:p>
            <a:pPr marL="120650" lvl="0" indent="-120650">
              <a:buFont typeface="Arial" pitchFamily="34" charset="0"/>
              <a:buChar char="•"/>
            </a:pPr>
            <a:r>
              <a:rPr lang="en-US" sz="1200" kern="1200" smtClean="0">
                <a:solidFill>
                  <a:schemeClr val="tx1"/>
                </a:solidFill>
                <a:latin typeface="+mn-lt"/>
                <a:ea typeface="+mn-ea"/>
                <a:cs typeface="+mn-cs"/>
              </a:rPr>
              <a:t>An average forward engine bay temperature can be used to describe the T2 tube external temperature boundary condition.</a:t>
            </a:r>
          </a:p>
          <a:p>
            <a:pPr marL="120650" lvl="0" indent="-120650">
              <a:buFont typeface="Arial" pitchFamily="34" charset="0"/>
              <a:buChar char="•"/>
            </a:pPr>
            <a:r>
              <a:rPr lang="en-US" sz="1200" kern="1200" smtClean="0">
                <a:solidFill>
                  <a:schemeClr val="tx1"/>
                </a:solidFill>
                <a:latin typeface="+mn-lt"/>
                <a:ea typeface="+mn-ea"/>
                <a:cs typeface="+mn-cs"/>
              </a:rPr>
              <a:t>There are no source terms due to heat generation within the tube wall.</a:t>
            </a:r>
          </a:p>
        </p:txBody>
      </p:sp>
      <p:sp>
        <p:nvSpPr>
          <p:cNvPr id="4" name="Slide Number Placeholder 3"/>
          <p:cNvSpPr>
            <a:spLocks noGrp="1"/>
          </p:cNvSpPr>
          <p:nvPr>
            <p:ph type="sldNum" sz="quarter" idx="10"/>
          </p:nvPr>
        </p:nvSpPr>
        <p:spPr/>
        <p:txBody>
          <a:bodyPr/>
          <a:lstStyle/>
          <a:p>
            <a:fld id="{E41EA1EC-9F3F-4D51-8A6E-5038A2628EA1}" type="slidenum">
              <a:rPr lang="en-US" smtClean="0"/>
              <a:pPr/>
              <a:t>15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41EA1EC-9F3F-4D51-8A6E-5038A2628EA1}"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A61F8C8-16DF-48F1-BBE6-7B4243260B16}" type="datetime1">
              <a:rPr lang="en-US" smtClean="0"/>
              <a:pPr/>
              <a:t>11/22/2010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1A0D30-5045-46B1-9BEE-FDE533FDD02C}" type="datetime1">
              <a:rPr lang="en-US" smtClean="0"/>
              <a:pPr/>
              <a:t>11/22/2010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556A7D-7EBF-4C19-A3A9-12D03B799CC2}" type="datetime1">
              <a:rPr lang="en-US" smtClean="0"/>
              <a:pPr/>
              <a:t>11/22/2010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6A566C-F120-431E-BFEB-46F0CEA40B94}" type="datetime1">
              <a:rPr lang="en-US" smtClean="0"/>
              <a:pPr/>
              <a:t>11/22/2010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50C478-7D74-4CD1-AF10-B586ABF26FDF}" type="datetime1">
              <a:rPr lang="en-US" smtClean="0"/>
              <a:pPr/>
              <a:t>11/22/2010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B9CB444-5B6D-431C-AA76-F0DEF0CA8C8E}" type="datetime1">
              <a:rPr lang="en-US" smtClean="0"/>
              <a:pPr/>
              <a:t>11/22/2010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A46ED7-7297-4FB8-AF5E-854845D0043E}" type="datetime1">
              <a:rPr lang="en-US" smtClean="0"/>
              <a:pPr/>
              <a:t>11/22/2010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9D616A5-3980-42BE-B3C7-EEA210DFDCD9}" type="datetime1">
              <a:rPr lang="en-US" smtClean="0"/>
              <a:pPr/>
              <a:t>11/22/2010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7027A9-130D-472E-977E-379E69C13C72}" type="datetime1">
              <a:rPr lang="en-US" smtClean="0"/>
              <a:pPr/>
              <a:t>11/22/2010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D8294C-3628-4BA7-9913-23B1BF185A19}" type="datetime1">
              <a:rPr lang="en-US" smtClean="0"/>
              <a:pPr/>
              <a:t>11/22/2010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80FDDB-1D0B-4E02-AF6F-FDC6A362816B}" type="datetime1">
              <a:rPr lang="en-US" smtClean="0"/>
              <a:pPr/>
              <a:t>11/22/2010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762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1430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0" y="649287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F1B3A-0936-48DF-BED6-DB0A56E9F4AE}" type="datetime1">
              <a:rPr lang="en-US" smtClean="0"/>
              <a:pPr/>
              <a:t>11/22/2010</a:t>
            </a:fld>
            <a:endParaRPr lang="en-US"/>
          </a:p>
        </p:txBody>
      </p:sp>
      <p:sp>
        <p:nvSpPr>
          <p:cNvPr id="5" name="Footer Placeholder 4"/>
          <p:cNvSpPr>
            <a:spLocks noGrp="1"/>
          </p:cNvSpPr>
          <p:nvPr>
            <p:ph type="ftr" sz="quarter" idx="3"/>
          </p:nvPr>
        </p:nvSpPr>
        <p:spPr>
          <a:xfrm>
            <a:off x="3124200" y="649287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30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wmf"/><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4.w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9.xml"/><Relationship Id="rId7"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10" Type="http://schemas.openxmlformats.org/officeDocument/2006/relationships/image" Target="../media/image16.emf"/><Relationship Id="rId4" Type="http://schemas.openxmlformats.org/officeDocument/2006/relationships/oleObject" Target="../embeddings/oleObject1.bin"/><Relationship Id="rId9" Type="http://schemas.openxmlformats.org/officeDocument/2006/relationships/image" Target="../media/image15.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oleObject" Target="../embeddings/oleObject8.bin"/><Relationship Id="rId4" Type="http://schemas.openxmlformats.org/officeDocument/2006/relationships/oleObject" Target="../embeddings/oleObject7.bin"/></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6.xml"/><Relationship Id="rId4" Type="http://schemas.openxmlformats.org/officeDocument/2006/relationships/image" Target="../media/image20.emf"/></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chart" Target="../charts/chart1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0"/>
            <a:ext cx="9144000" cy="6858000"/>
          </a:xfrm>
          <a:prstGeom prst="rect">
            <a:avLst/>
          </a:prstGeom>
          <a:solidFill>
            <a:schemeClr val="bg1"/>
          </a:solidFill>
          <a:ln w="12700">
            <a:noFill/>
            <a:miter lim="800000"/>
            <a:headEnd type="none" w="sm" len="sm"/>
            <a:tailEnd type="none" w="sm" len="sm"/>
          </a:ln>
        </p:spPr>
        <p:txBody>
          <a:bodyPr wrap="none" anchor="ctr"/>
          <a:lstStyle/>
          <a:p>
            <a:endParaRPr lang="en-US"/>
          </a:p>
        </p:txBody>
      </p:sp>
      <p:sp>
        <p:nvSpPr>
          <p:cNvPr id="2051" name="Rectangle 3"/>
          <p:cNvSpPr>
            <a:spLocks noChangeArrowheads="1"/>
          </p:cNvSpPr>
          <p:nvPr/>
        </p:nvSpPr>
        <p:spPr bwMode="auto">
          <a:xfrm>
            <a:off x="2882900" y="56821"/>
            <a:ext cx="6289675" cy="6786986"/>
          </a:xfrm>
          <a:prstGeom prst="rect">
            <a:avLst/>
          </a:prstGeom>
          <a:noFill/>
          <a:ln w="12700">
            <a:noFill/>
            <a:miter lim="800000"/>
            <a:headEnd/>
            <a:tailEnd/>
          </a:ln>
        </p:spPr>
        <p:txBody>
          <a:bodyPr lIns="90488" tIns="44450" rIns="90488" bIns="44450">
            <a:spAutoFit/>
          </a:bodyPr>
          <a:lstStyle/>
          <a:p>
            <a:pPr algn="ctr">
              <a:spcAft>
                <a:spcPct val="40000"/>
              </a:spcAft>
            </a:pPr>
            <a:r>
              <a:rPr lang="en-US" sz="2800" b="1" dirty="0" smtClean="0">
                <a:solidFill>
                  <a:srgbClr val="063DE8"/>
                </a:solidFill>
              </a:rPr>
              <a:t>Modeling and Analysis of Turbojet Compressor Inlet Temperature Measurement System Performance</a:t>
            </a:r>
            <a:endParaRPr lang="en-US" sz="2800" b="1" dirty="0" smtClean="0">
              <a:solidFill>
                <a:srgbClr val="063DE8"/>
              </a:solidFill>
              <a:latin typeface="Arial" charset="0"/>
            </a:endParaRPr>
          </a:p>
          <a:p>
            <a:pPr algn="ctr"/>
            <a:endParaRPr lang="en-US" sz="2400" b="1" dirty="0" smtClean="0"/>
          </a:p>
          <a:p>
            <a:pPr algn="ctr"/>
            <a:r>
              <a:rPr lang="en-US" sz="2400" b="1" dirty="0" smtClean="0"/>
              <a:t>Brian Binkley</a:t>
            </a:r>
          </a:p>
          <a:p>
            <a:pPr algn="ctr"/>
            <a:r>
              <a:rPr lang="en-US" sz="2000" b="1" dirty="0" smtClean="0">
                <a:solidFill>
                  <a:srgbClr val="063DE8"/>
                </a:solidFill>
                <a:latin typeface="Arial" charset="0"/>
              </a:rPr>
              <a:t>Aerospace </a:t>
            </a:r>
            <a:r>
              <a:rPr lang="en-US" sz="2000" b="1" dirty="0">
                <a:solidFill>
                  <a:srgbClr val="063DE8"/>
                </a:solidFill>
                <a:latin typeface="Arial" charset="0"/>
              </a:rPr>
              <a:t>Testing Alliance (ATA)</a:t>
            </a:r>
          </a:p>
          <a:p>
            <a:pPr algn="ctr"/>
            <a:r>
              <a:rPr lang="en-US" sz="2000" b="1" dirty="0">
                <a:solidFill>
                  <a:srgbClr val="063DE8"/>
                </a:solidFill>
                <a:latin typeface="Arial" charset="0"/>
              </a:rPr>
              <a:t>Arnold Air Force Base, TN</a:t>
            </a:r>
          </a:p>
          <a:p>
            <a:pPr algn="ctr"/>
            <a:endParaRPr lang="en-US" sz="2200" b="1" dirty="0">
              <a:solidFill>
                <a:srgbClr val="063DE8"/>
              </a:solidFill>
              <a:latin typeface="Arial" charset="0"/>
            </a:endParaRPr>
          </a:p>
          <a:p>
            <a:pPr algn="ctr"/>
            <a:endParaRPr lang="en-US" sz="2200" b="1" dirty="0" smtClean="0">
              <a:solidFill>
                <a:srgbClr val="063DE8"/>
              </a:solidFill>
              <a:latin typeface="Arial" charset="0"/>
            </a:endParaRPr>
          </a:p>
          <a:p>
            <a:pPr algn="ctr"/>
            <a:endParaRPr lang="en-US" sz="2200" b="1" dirty="0">
              <a:solidFill>
                <a:srgbClr val="063DE8"/>
              </a:solidFill>
              <a:latin typeface="Arial" charset="0"/>
            </a:endParaRPr>
          </a:p>
          <a:p>
            <a:pPr algn="ctr"/>
            <a:endParaRPr lang="en-US" sz="2200" b="1" dirty="0" smtClean="0">
              <a:solidFill>
                <a:srgbClr val="063DE8"/>
              </a:solidFill>
              <a:latin typeface="Arial" charset="0"/>
            </a:endParaRPr>
          </a:p>
          <a:p>
            <a:pPr algn="ctr"/>
            <a:endParaRPr lang="en-US" sz="2200" b="1" dirty="0" smtClean="0">
              <a:solidFill>
                <a:srgbClr val="063DE8"/>
              </a:solidFill>
              <a:latin typeface="Arial" charset="0"/>
            </a:endParaRPr>
          </a:p>
          <a:p>
            <a:pPr algn="ctr"/>
            <a:endParaRPr lang="en-US" sz="2200" b="1" dirty="0">
              <a:solidFill>
                <a:srgbClr val="063DE8"/>
              </a:solidFill>
              <a:latin typeface="Arial" charset="0"/>
            </a:endParaRPr>
          </a:p>
          <a:p>
            <a:pPr algn="ctr"/>
            <a:r>
              <a:rPr lang="en-US" sz="1800" b="1" dirty="0" smtClean="0">
                <a:solidFill>
                  <a:srgbClr val="063DE8"/>
                </a:solidFill>
                <a:latin typeface="Arial" charset="0"/>
              </a:rPr>
              <a:t>UTSI</a:t>
            </a:r>
            <a:endParaRPr lang="en-US" sz="2000" b="1" dirty="0">
              <a:solidFill>
                <a:srgbClr val="063DE8"/>
              </a:solidFill>
              <a:latin typeface="Arial" charset="0"/>
            </a:endParaRPr>
          </a:p>
          <a:p>
            <a:pPr algn="ctr"/>
            <a:r>
              <a:rPr lang="en-US" sz="1800" b="1" dirty="0" smtClean="0">
                <a:solidFill>
                  <a:srgbClr val="063DE8"/>
                </a:solidFill>
                <a:latin typeface="Arial" charset="0"/>
              </a:rPr>
              <a:t>January 2011</a:t>
            </a:r>
            <a:endParaRPr lang="en-US" b="1" dirty="0">
              <a:solidFill>
                <a:srgbClr val="063DE8"/>
              </a:solidFill>
              <a:latin typeface="Arial" charset="0"/>
            </a:endParaRPr>
          </a:p>
          <a:p>
            <a:pPr algn="ctr"/>
            <a:endParaRPr lang="en-US" b="1" dirty="0">
              <a:solidFill>
                <a:srgbClr val="063DE8"/>
              </a:solidFill>
              <a:latin typeface="Arial" charset="0"/>
            </a:endParaRPr>
          </a:p>
          <a:p>
            <a:pPr algn="ctr"/>
            <a:r>
              <a:rPr lang="en-US" sz="2200" b="1" dirty="0">
                <a:solidFill>
                  <a:srgbClr val="063DE8"/>
                </a:solidFill>
                <a:latin typeface="Arial" charset="0"/>
              </a:rPr>
              <a:t>Air Force Materiel Command</a:t>
            </a:r>
          </a:p>
          <a:p>
            <a:pPr algn="ctr"/>
            <a:r>
              <a:rPr lang="en-US" sz="2200" b="1" dirty="0">
                <a:solidFill>
                  <a:srgbClr val="063DE8"/>
                </a:solidFill>
                <a:latin typeface="Arial" charset="0"/>
              </a:rPr>
              <a:t>Arnold Engineering Development Center</a:t>
            </a:r>
          </a:p>
          <a:p>
            <a:pPr algn="ctr"/>
            <a:r>
              <a:rPr lang="en-US" sz="2200" b="1" dirty="0">
                <a:solidFill>
                  <a:srgbClr val="063DE8"/>
                </a:solidFill>
                <a:latin typeface="Arial" charset="0"/>
              </a:rPr>
              <a:t>Arnold Air Force Base, TN 37389</a:t>
            </a:r>
          </a:p>
        </p:txBody>
      </p:sp>
      <p:sp>
        <p:nvSpPr>
          <p:cNvPr id="2052" name="Rectangle 4"/>
          <p:cNvSpPr>
            <a:spLocks noChangeArrowheads="1"/>
          </p:cNvSpPr>
          <p:nvPr/>
        </p:nvSpPr>
        <p:spPr bwMode="auto">
          <a:xfrm>
            <a:off x="0" y="0"/>
            <a:ext cx="2943225" cy="6858000"/>
          </a:xfrm>
          <a:prstGeom prst="rect">
            <a:avLst/>
          </a:prstGeom>
          <a:solidFill>
            <a:srgbClr val="0033CC"/>
          </a:solidFill>
          <a:ln w="12700">
            <a:solidFill>
              <a:srgbClr val="063DE8"/>
            </a:solidFill>
            <a:miter lim="800000"/>
            <a:headEnd type="none" w="sm" len="sm"/>
            <a:tailEnd type="none" w="sm" len="sm"/>
          </a:ln>
        </p:spPr>
        <p:txBody>
          <a:bodyPr wrap="none" anchor="ctr"/>
          <a:lstStyle/>
          <a:p>
            <a:pPr algn="ctr"/>
            <a:endParaRPr lang="en-US" sz="1200" dirty="0" smtClean="0"/>
          </a:p>
        </p:txBody>
      </p:sp>
      <p:pic>
        <p:nvPicPr>
          <p:cNvPr id="2053" name="Picture 5" descr="logo2"/>
          <p:cNvPicPr>
            <a:picLocks noChangeAspect="1" noChangeArrowheads="1"/>
          </p:cNvPicPr>
          <p:nvPr/>
        </p:nvPicPr>
        <p:blipFill>
          <a:blip r:embed="rId2" cstate="print"/>
          <a:srcRect/>
          <a:stretch>
            <a:fillRect/>
          </a:stretch>
        </p:blipFill>
        <p:spPr bwMode="auto">
          <a:xfrm>
            <a:off x="268288" y="433388"/>
            <a:ext cx="1203325" cy="1155700"/>
          </a:xfrm>
          <a:prstGeom prst="rect">
            <a:avLst/>
          </a:prstGeom>
          <a:noFill/>
          <a:ln w="9525">
            <a:noFill/>
            <a:miter lim="800000"/>
            <a:headEnd/>
            <a:tailEnd/>
          </a:ln>
        </p:spPr>
      </p:pic>
      <p:pic>
        <p:nvPicPr>
          <p:cNvPr id="2054" name="Picture 8" descr="AEDC"/>
          <p:cNvPicPr>
            <a:picLocks noChangeAspect="1" noChangeArrowheads="1"/>
          </p:cNvPicPr>
          <p:nvPr/>
        </p:nvPicPr>
        <p:blipFill>
          <a:blip r:embed="rId3" cstate="print"/>
          <a:srcRect/>
          <a:stretch>
            <a:fillRect/>
          </a:stretch>
        </p:blipFill>
        <p:spPr bwMode="auto">
          <a:xfrm>
            <a:off x="1433513" y="973138"/>
            <a:ext cx="1066800" cy="1074737"/>
          </a:xfrm>
          <a:prstGeom prst="rect">
            <a:avLst/>
          </a:prstGeom>
          <a:noFill/>
          <a:ln w="9525">
            <a:noFill/>
            <a:miter lim="800000"/>
            <a:headEnd/>
            <a:tailEnd/>
          </a:ln>
        </p:spPr>
      </p:pic>
      <p:sp>
        <p:nvSpPr>
          <p:cNvPr id="2055" name="Text Box 10"/>
          <p:cNvSpPr txBox="1">
            <a:spLocks noChangeArrowheads="1"/>
          </p:cNvSpPr>
          <p:nvPr/>
        </p:nvSpPr>
        <p:spPr bwMode="auto">
          <a:xfrm>
            <a:off x="3990975" y="3732550"/>
            <a:ext cx="4108817" cy="438582"/>
          </a:xfrm>
          <a:prstGeom prst="rect">
            <a:avLst/>
          </a:prstGeom>
          <a:noFill/>
          <a:ln w="12700">
            <a:solidFill>
              <a:schemeClr val="tx1"/>
            </a:solidFill>
            <a:miter lim="800000"/>
            <a:headEnd/>
            <a:tailEnd/>
          </a:ln>
        </p:spPr>
        <p:txBody>
          <a:bodyPr wrap="none">
            <a:spAutoFit/>
          </a:bodyPr>
          <a:lstStyle/>
          <a:p>
            <a:r>
              <a:rPr lang="en-US" sz="1200" b="1" dirty="0">
                <a:solidFill>
                  <a:srgbClr val="063DE8"/>
                </a:solidFill>
                <a:latin typeface="Arial" charset="0"/>
              </a:rPr>
              <a:t>Approved for public release; distribution is </a:t>
            </a:r>
            <a:r>
              <a:rPr lang="en-US" sz="1200" b="1">
                <a:solidFill>
                  <a:srgbClr val="063DE8"/>
                </a:solidFill>
                <a:latin typeface="Arial" charset="0"/>
              </a:rPr>
              <a:t>unlimited</a:t>
            </a:r>
            <a:r>
              <a:rPr lang="en-US" sz="1200" b="1" smtClean="0">
                <a:solidFill>
                  <a:srgbClr val="063DE8"/>
                </a:solidFill>
                <a:latin typeface="Arial" charset="0"/>
              </a:rPr>
              <a:t>.</a:t>
            </a:r>
          </a:p>
          <a:p>
            <a:pPr algn="ctr"/>
            <a:r>
              <a:rPr lang="en-US" sz="1000" b="1" dirty="0" smtClean="0">
                <a:solidFill>
                  <a:srgbClr val="063DE8"/>
                </a:solidFill>
                <a:latin typeface="Arial" charset="0"/>
              </a:rPr>
              <a:t>AEDC PA</a:t>
            </a:r>
            <a:r>
              <a:rPr lang="en-US" sz="1000" b="1" smtClean="0">
                <a:solidFill>
                  <a:srgbClr val="063DE8"/>
                </a:solidFill>
                <a:latin typeface="Arial" charset="0"/>
              </a:rPr>
              <a:t># 2010-342</a:t>
            </a:r>
            <a:endParaRPr lang="en-US" sz="1000" b="1" dirty="0" smtClean="0">
              <a:solidFill>
                <a:srgbClr val="063DE8"/>
              </a:solidFill>
              <a:latin typeface="Arial"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mtClean="0"/>
              <a:t>ONE-DIMENSIONAL EJECTOR MODEL</a:t>
            </a:r>
            <a:endParaRPr lang="en-US"/>
          </a:p>
        </p:txBody>
      </p:sp>
      <p:sp>
        <p:nvSpPr>
          <p:cNvPr id="4" name="Slide Number Placeholder 3"/>
          <p:cNvSpPr>
            <a:spLocks noGrp="1"/>
          </p:cNvSpPr>
          <p:nvPr>
            <p:ph type="sldNum" sz="quarter" idx="12"/>
          </p:nvPr>
        </p:nvSpPr>
        <p:spPr>
          <a:xfrm>
            <a:off x="7010400" y="6492875"/>
            <a:ext cx="2133600" cy="365125"/>
          </a:xfrm>
        </p:spPr>
        <p:txBody>
          <a:bodyPr/>
          <a:lstStyle/>
          <a:p>
            <a:fld id="{B6F15528-21DE-4FAA-801E-634DDDAF4B2B}" type="slidenum">
              <a:rPr lang="en-US" smtClean="0"/>
              <a:pPr/>
              <a:t>10</a:t>
            </a:fld>
            <a:endParaRPr lang="en-US"/>
          </a:p>
        </p:txBody>
      </p:sp>
      <p:grpSp>
        <p:nvGrpSpPr>
          <p:cNvPr id="3" name="Group 158"/>
          <p:cNvGrpSpPr/>
          <p:nvPr/>
        </p:nvGrpSpPr>
        <p:grpSpPr>
          <a:xfrm>
            <a:off x="4343400" y="1002268"/>
            <a:ext cx="4610799" cy="2011296"/>
            <a:chOff x="4696234" y="2524075"/>
            <a:chExt cx="4610799" cy="2011296"/>
          </a:xfrm>
        </p:grpSpPr>
        <p:sp>
          <p:nvSpPr>
            <p:cNvPr id="40" name="TextBox 39"/>
            <p:cNvSpPr txBox="1"/>
            <p:nvPr/>
          </p:nvSpPr>
          <p:spPr>
            <a:xfrm>
              <a:off x="7167563" y="4012419"/>
              <a:ext cx="2139470" cy="307777"/>
            </a:xfrm>
            <a:prstGeom prst="rect">
              <a:avLst/>
            </a:prstGeom>
            <a:solidFill>
              <a:schemeClr val="bg1"/>
            </a:solidFill>
          </p:spPr>
          <p:txBody>
            <a:bodyPr wrap="square" rtlCol="0">
              <a:spAutoFit/>
            </a:bodyPr>
            <a:lstStyle/>
            <a:p>
              <a:r>
                <a:rPr lang="en-US" sz="1400" smtClean="0"/>
                <a:t>b (compressor bleed)</a:t>
              </a:r>
              <a:endParaRPr lang="en-US" sz="1400"/>
            </a:p>
          </p:txBody>
        </p:sp>
        <p:grpSp>
          <p:nvGrpSpPr>
            <p:cNvPr id="5" name="Group 157"/>
            <p:cNvGrpSpPr/>
            <p:nvPr/>
          </p:nvGrpSpPr>
          <p:grpSpPr>
            <a:xfrm>
              <a:off x="4696234" y="2524075"/>
              <a:ext cx="3315399" cy="2011296"/>
              <a:chOff x="4696234" y="2524075"/>
              <a:chExt cx="3315399" cy="2011296"/>
            </a:xfrm>
          </p:grpSpPr>
          <p:sp>
            <p:nvSpPr>
              <p:cNvPr id="42" name="TextBox 41"/>
              <p:cNvSpPr txBox="1"/>
              <p:nvPr/>
            </p:nvSpPr>
            <p:spPr>
              <a:xfrm rot="16200000">
                <a:off x="5540484" y="3221570"/>
                <a:ext cx="855299" cy="276999"/>
              </a:xfrm>
              <a:prstGeom prst="rect">
                <a:avLst/>
              </a:prstGeom>
              <a:noFill/>
            </p:spPr>
            <p:txBody>
              <a:bodyPr wrap="none" rtlCol="0">
                <a:spAutoFit/>
              </a:bodyPr>
              <a:lstStyle/>
              <a:p>
                <a:r>
                  <a:rPr lang="en-US" sz="1200" smtClean="0">
                    <a:solidFill>
                      <a:schemeClr val="tx1">
                        <a:lumMod val="50000"/>
                        <a:lumOff val="50000"/>
                      </a:schemeClr>
                    </a:solidFill>
                  </a:rPr>
                  <a:t>T2 Sensors</a:t>
                </a:r>
                <a:endParaRPr lang="en-US" sz="1200">
                  <a:solidFill>
                    <a:schemeClr val="tx1">
                      <a:lumMod val="50000"/>
                      <a:lumOff val="50000"/>
                    </a:schemeClr>
                  </a:solidFill>
                </a:endParaRPr>
              </a:p>
            </p:txBody>
          </p:sp>
          <p:sp>
            <p:nvSpPr>
              <p:cNvPr id="43" name="TextBox 42"/>
              <p:cNvSpPr txBox="1"/>
              <p:nvPr/>
            </p:nvSpPr>
            <p:spPr>
              <a:xfrm>
                <a:off x="4696234" y="2887941"/>
                <a:ext cx="1181799" cy="461665"/>
              </a:xfrm>
              <a:prstGeom prst="rect">
                <a:avLst/>
              </a:prstGeom>
              <a:noFill/>
            </p:spPr>
            <p:txBody>
              <a:bodyPr wrap="square" rtlCol="0">
                <a:spAutoFit/>
              </a:bodyPr>
              <a:lstStyle/>
              <a:p>
                <a:r>
                  <a:rPr lang="en-US" sz="1200" smtClean="0">
                    <a:solidFill>
                      <a:schemeClr val="tx1">
                        <a:lumMod val="50000"/>
                        <a:lumOff val="50000"/>
                      </a:schemeClr>
                    </a:solidFill>
                  </a:rPr>
                  <a:t>Secondary Stream</a:t>
                </a:r>
              </a:p>
            </p:txBody>
          </p:sp>
          <p:sp>
            <p:nvSpPr>
              <p:cNvPr id="44" name="TextBox 43"/>
              <p:cNvSpPr txBox="1"/>
              <p:nvPr/>
            </p:nvSpPr>
            <p:spPr>
              <a:xfrm>
                <a:off x="5504454" y="4106586"/>
                <a:ext cx="837090" cy="276999"/>
              </a:xfrm>
              <a:prstGeom prst="rect">
                <a:avLst/>
              </a:prstGeom>
              <a:noFill/>
            </p:spPr>
            <p:txBody>
              <a:bodyPr wrap="none" rtlCol="0">
                <a:spAutoFit/>
              </a:bodyPr>
              <a:lstStyle/>
              <a:p>
                <a:r>
                  <a:rPr lang="en-US" sz="1200" smtClean="0">
                    <a:solidFill>
                      <a:schemeClr val="tx1">
                        <a:lumMod val="50000"/>
                        <a:lumOff val="50000"/>
                      </a:schemeClr>
                    </a:solidFill>
                  </a:rPr>
                  <a:t>150⁰ Bend</a:t>
                </a:r>
                <a:endParaRPr lang="en-US" sz="1200">
                  <a:solidFill>
                    <a:schemeClr val="tx1">
                      <a:lumMod val="50000"/>
                      <a:lumOff val="50000"/>
                    </a:schemeClr>
                  </a:solidFill>
                </a:endParaRPr>
              </a:p>
            </p:txBody>
          </p:sp>
          <p:sp>
            <p:nvSpPr>
              <p:cNvPr id="45" name="TextBox 44"/>
              <p:cNvSpPr txBox="1"/>
              <p:nvPr/>
            </p:nvSpPr>
            <p:spPr>
              <a:xfrm rot="2070892">
                <a:off x="5400857" y="2524075"/>
                <a:ext cx="836809" cy="276999"/>
              </a:xfrm>
              <a:custGeom>
                <a:avLst/>
                <a:gdLst>
                  <a:gd name="connsiteX0" fmla="*/ 0 w 1306626"/>
                  <a:gd name="connsiteY0" fmla="*/ 0 h 465989"/>
                  <a:gd name="connsiteX1" fmla="*/ 1306626 w 1306626"/>
                  <a:gd name="connsiteY1" fmla="*/ 0 h 465989"/>
                  <a:gd name="connsiteX2" fmla="*/ 1306626 w 1306626"/>
                  <a:gd name="connsiteY2" fmla="*/ 465989 h 465989"/>
                  <a:gd name="connsiteX3" fmla="*/ 0 w 1306626"/>
                  <a:gd name="connsiteY3" fmla="*/ 465989 h 465989"/>
                  <a:gd name="connsiteX4" fmla="*/ 0 w 1306626"/>
                  <a:gd name="connsiteY4" fmla="*/ 0 h 465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6626" h="465989">
                    <a:moveTo>
                      <a:pt x="0" y="0"/>
                    </a:moveTo>
                    <a:lnTo>
                      <a:pt x="1306626" y="0"/>
                    </a:lnTo>
                    <a:lnTo>
                      <a:pt x="1306626" y="465989"/>
                    </a:lnTo>
                    <a:lnTo>
                      <a:pt x="0" y="465989"/>
                    </a:lnTo>
                    <a:lnTo>
                      <a:pt x="0" y="0"/>
                    </a:lnTo>
                    <a:close/>
                  </a:path>
                </a:pathLst>
              </a:custGeom>
              <a:noFill/>
            </p:spPr>
            <p:txBody>
              <a:bodyPr wrap="square" rtlCol="0">
                <a:spAutoFit/>
              </a:bodyPr>
              <a:lstStyle/>
              <a:p>
                <a:r>
                  <a:rPr lang="en-US" sz="1200" smtClean="0">
                    <a:solidFill>
                      <a:schemeClr val="tx1">
                        <a:lumMod val="50000"/>
                        <a:lumOff val="50000"/>
                      </a:schemeClr>
                    </a:solidFill>
                  </a:rPr>
                  <a:t>90⁰ Bend</a:t>
                </a:r>
                <a:endParaRPr lang="en-US" sz="1200">
                  <a:solidFill>
                    <a:schemeClr val="tx1">
                      <a:lumMod val="50000"/>
                      <a:lumOff val="50000"/>
                    </a:schemeClr>
                  </a:solidFill>
                </a:endParaRPr>
              </a:p>
            </p:txBody>
          </p:sp>
          <p:sp>
            <p:nvSpPr>
              <p:cNvPr id="46" name="Block Arc 45"/>
              <p:cNvSpPr/>
              <p:nvPr/>
            </p:nvSpPr>
            <p:spPr>
              <a:xfrm rot="19800000" flipV="1">
                <a:off x="5580667" y="3164267"/>
                <a:ext cx="953575" cy="993435"/>
              </a:xfrm>
              <a:prstGeom prst="blockArc">
                <a:avLst>
                  <a:gd name="adj1" fmla="val 10683083"/>
                  <a:gd name="adj2" fmla="val 17958745"/>
                  <a:gd name="adj3" fmla="val 24749"/>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47" name="Rectangle 4"/>
              <p:cNvSpPr/>
              <p:nvPr/>
            </p:nvSpPr>
            <p:spPr>
              <a:xfrm rot="10800000" flipV="1">
                <a:off x="4765227" y="2698851"/>
                <a:ext cx="699084" cy="228600"/>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8" name="Rectangle 47"/>
              <p:cNvSpPr/>
              <p:nvPr/>
            </p:nvSpPr>
            <p:spPr>
              <a:xfrm rot="5400000" flipV="1">
                <a:off x="5389317" y="3309414"/>
                <a:ext cx="704088" cy="210312"/>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9" name="Rectangle 48"/>
              <p:cNvSpPr/>
              <p:nvPr/>
            </p:nvSpPr>
            <p:spPr>
              <a:xfrm flipV="1">
                <a:off x="5637499" y="3262842"/>
                <a:ext cx="211565" cy="55191"/>
              </a:xfrm>
              <a:prstGeom prst="rect">
                <a:avLst/>
              </a:prstGeom>
              <a:solidFill>
                <a:schemeClr val="accent3">
                  <a:lumMod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0" name="Block Arc 22"/>
              <p:cNvSpPr/>
              <p:nvPr/>
            </p:nvSpPr>
            <p:spPr>
              <a:xfrm rot="9000000" flipV="1">
                <a:off x="5061894" y="2688499"/>
                <a:ext cx="839883" cy="891305"/>
              </a:xfrm>
              <a:prstGeom prst="blockArc">
                <a:avLst>
                  <a:gd name="adj1" fmla="val 10800000"/>
                  <a:gd name="adj2" fmla="val 14470510"/>
                  <a:gd name="adj3" fmla="val 28208"/>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51" name="Isosceles Triangle 50"/>
              <p:cNvSpPr/>
              <p:nvPr/>
            </p:nvSpPr>
            <p:spPr>
              <a:xfrm rot="5400000">
                <a:off x="5682501" y="3716051"/>
                <a:ext cx="117721" cy="210312"/>
              </a:xfrm>
              <a:prstGeom prst="triangle">
                <a:avLst>
                  <a:gd name="adj" fmla="val 0"/>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2" name="Isosceles Triangle 51"/>
              <p:cNvSpPr/>
              <p:nvPr/>
            </p:nvSpPr>
            <p:spPr>
              <a:xfrm rot="5400000" flipH="1" flipV="1">
                <a:off x="5682501" y="2885787"/>
                <a:ext cx="117721" cy="210312"/>
              </a:xfrm>
              <a:prstGeom prst="triangle">
                <a:avLst>
                  <a:gd name="adj" fmla="val 0"/>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6" name="Group 148"/>
              <p:cNvGrpSpPr/>
              <p:nvPr/>
            </p:nvGrpSpPr>
            <p:grpSpPr>
              <a:xfrm rot="1882778">
                <a:off x="6424009" y="2893960"/>
                <a:ext cx="1114214" cy="1641411"/>
                <a:chOff x="6301908" y="2401753"/>
                <a:chExt cx="1114214" cy="1641411"/>
              </a:xfrm>
            </p:grpSpPr>
            <p:sp>
              <p:nvSpPr>
                <p:cNvPr id="61" name="TextBox 15"/>
                <p:cNvSpPr txBox="1"/>
                <p:nvPr/>
              </p:nvSpPr>
              <p:spPr>
                <a:xfrm>
                  <a:off x="6471137" y="3581499"/>
                  <a:ext cx="881617" cy="461665"/>
                </a:xfrm>
                <a:prstGeom prst="rect">
                  <a:avLst/>
                </a:prstGeom>
                <a:noFill/>
              </p:spPr>
              <p:txBody>
                <a:bodyPr wrap="square" rtlCol="0">
                  <a:spAutoFit/>
                </a:bodyPr>
                <a:lstStyle/>
                <a:p>
                  <a:r>
                    <a:rPr lang="en-US" sz="1200" smtClean="0">
                      <a:solidFill>
                        <a:schemeClr val="accent2">
                          <a:lumMod val="60000"/>
                          <a:lumOff val="40000"/>
                        </a:schemeClr>
                      </a:solidFill>
                    </a:rPr>
                    <a:t>Primary Stream</a:t>
                  </a:r>
                </a:p>
              </p:txBody>
            </p:sp>
            <p:grpSp>
              <p:nvGrpSpPr>
                <p:cNvPr id="7" name="Group 35"/>
                <p:cNvGrpSpPr/>
                <p:nvPr/>
              </p:nvGrpSpPr>
              <p:grpSpPr>
                <a:xfrm>
                  <a:off x="6380047" y="3399340"/>
                  <a:ext cx="606291" cy="232050"/>
                  <a:chOff x="7101361" y="4808644"/>
                  <a:chExt cx="1074899" cy="411405"/>
                </a:xfrm>
              </p:grpSpPr>
              <p:sp>
                <p:nvSpPr>
                  <p:cNvPr id="68" name="Rectangle 4"/>
                  <p:cNvSpPr/>
                  <p:nvPr/>
                </p:nvSpPr>
                <p:spPr>
                  <a:xfrm>
                    <a:off x="7188634" y="5084244"/>
                    <a:ext cx="987626" cy="127836"/>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8" name="Group 25"/>
                  <p:cNvGrpSpPr/>
                  <p:nvPr/>
                </p:nvGrpSpPr>
                <p:grpSpPr>
                  <a:xfrm rot="10800000">
                    <a:off x="7101361" y="4808644"/>
                    <a:ext cx="151691" cy="411405"/>
                    <a:chOff x="6473825" y="1219200"/>
                    <a:chExt cx="157957" cy="428623"/>
                  </a:xfrm>
                </p:grpSpPr>
                <p:cxnSp>
                  <p:nvCxnSpPr>
                    <p:cNvPr id="70" name="Straight Connector 26"/>
                    <p:cNvCxnSpPr/>
                    <p:nvPr/>
                  </p:nvCxnSpPr>
                  <p:spPr>
                    <a:xfrm rot="5400000">
                      <a:off x="6324600" y="1447800"/>
                      <a:ext cx="304800" cy="1588"/>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27"/>
                    <p:cNvCxnSpPr/>
                    <p:nvPr/>
                  </p:nvCxnSpPr>
                  <p:spPr>
                    <a:xfrm rot="5400000">
                      <a:off x="6477794" y="1447006"/>
                      <a:ext cx="304800" cy="1588"/>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2" name="Oval 71"/>
                    <p:cNvSpPr/>
                    <p:nvPr/>
                  </p:nvSpPr>
                  <p:spPr>
                    <a:xfrm>
                      <a:off x="6477000" y="1219200"/>
                      <a:ext cx="152400" cy="152400"/>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73" name="Straight Connector 72"/>
                    <p:cNvCxnSpPr/>
                    <p:nvPr/>
                  </p:nvCxnSpPr>
                  <p:spPr>
                    <a:xfrm rot="16200000" flipH="1">
                      <a:off x="6461125" y="1600992"/>
                      <a:ext cx="59531" cy="34131"/>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5400000">
                      <a:off x="6584951" y="1598612"/>
                      <a:ext cx="59531" cy="34131"/>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sp>
              <p:nvSpPr>
                <p:cNvPr id="63" name="Rectangle 62"/>
                <p:cNvSpPr/>
                <p:nvPr/>
              </p:nvSpPr>
              <p:spPr>
                <a:xfrm rot="5400000" flipV="1">
                  <a:off x="5917860" y="3031113"/>
                  <a:ext cx="1005840" cy="237744"/>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64" name="Straight Arrow Connector 63"/>
                <p:cNvCxnSpPr/>
                <p:nvPr/>
              </p:nvCxnSpPr>
              <p:spPr>
                <a:xfrm flipH="1">
                  <a:off x="7002465" y="3586220"/>
                  <a:ext cx="413657" cy="158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65" name="Freeform 64"/>
                <p:cNvSpPr/>
                <p:nvPr/>
              </p:nvSpPr>
              <p:spPr>
                <a:xfrm>
                  <a:off x="6350000" y="3156043"/>
                  <a:ext cx="44450" cy="244475"/>
                </a:xfrm>
                <a:custGeom>
                  <a:avLst/>
                  <a:gdLst>
                    <a:gd name="connsiteX0" fmla="*/ 44450 w 44450"/>
                    <a:gd name="connsiteY0" fmla="*/ 244475 h 244475"/>
                    <a:gd name="connsiteX1" fmla="*/ 0 w 44450"/>
                    <a:gd name="connsiteY1" fmla="*/ 0 h 244475"/>
                    <a:gd name="connsiteX2" fmla="*/ 0 w 44450"/>
                    <a:gd name="connsiteY2" fmla="*/ 0 h 244475"/>
                  </a:gdLst>
                  <a:ahLst/>
                  <a:cxnLst>
                    <a:cxn ang="0">
                      <a:pos x="connsiteX0" y="connsiteY0"/>
                    </a:cxn>
                    <a:cxn ang="0">
                      <a:pos x="connsiteX1" y="connsiteY1"/>
                    </a:cxn>
                    <a:cxn ang="0">
                      <a:pos x="connsiteX2" y="connsiteY2"/>
                    </a:cxn>
                  </a:cxnLst>
                  <a:rect l="l" t="t" r="r" b="b"/>
                  <a:pathLst>
                    <a:path w="44450" h="244475">
                      <a:moveTo>
                        <a:pt x="44450" y="244475"/>
                      </a:moveTo>
                      <a:lnTo>
                        <a:pt x="0" y="0"/>
                      </a:lnTo>
                      <a:lnTo>
                        <a:pt x="0" y="0"/>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6" name="Straight Connector 65"/>
                <p:cNvCxnSpPr/>
                <p:nvPr/>
              </p:nvCxnSpPr>
              <p:spPr>
                <a:xfrm rot="5400000" flipH="1" flipV="1">
                  <a:off x="6343650" y="3267168"/>
                  <a:ext cx="241300" cy="31750"/>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flipH="1" flipV="1">
                  <a:off x="6422566" y="2401753"/>
                  <a:ext cx="0" cy="41148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60" name="TextBox 59"/>
              <p:cNvSpPr txBox="1"/>
              <p:nvPr/>
            </p:nvSpPr>
            <p:spPr>
              <a:xfrm>
                <a:off x="7076291" y="2580808"/>
                <a:ext cx="935342" cy="307777"/>
              </a:xfrm>
              <a:prstGeom prst="rect">
                <a:avLst/>
              </a:prstGeom>
              <a:solidFill>
                <a:schemeClr val="bg1"/>
              </a:solidFill>
            </p:spPr>
            <p:txBody>
              <a:bodyPr wrap="square" rtlCol="0">
                <a:spAutoFit/>
              </a:bodyPr>
              <a:lstStyle/>
              <a:p>
                <a:r>
                  <a:rPr lang="en-US" sz="1400" smtClean="0"/>
                  <a:t>e (exit)</a:t>
                </a:r>
                <a:endParaRPr lang="en-US" sz="1400"/>
              </a:p>
            </p:txBody>
          </p:sp>
        </p:grpSp>
      </p:grpSp>
      <p:sp>
        <p:nvSpPr>
          <p:cNvPr id="80" name="TextBox 79"/>
          <p:cNvSpPr txBox="1"/>
          <p:nvPr/>
        </p:nvSpPr>
        <p:spPr>
          <a:xfrm>
            <a:off x="1692293" y="5098563"/>
            <a:ext cx="1646605" cy="307777"/>
          </a:xfrm>
          <a:prstGeom prst="rect">
            <a:avLst/>
          </a:prstGeom>
          <a:noFill/>
        </p:spPr>
        <p:txBody>
          <a:bodyPr wrap="none" rtlCol="0">
            <a:spAutoFit/>
          </a:bodyPr>
          <a:lstStyle/>
          <a:p>
            <a:r>
              <a:rPr lang="en-US" sz="1400" b="1" i="1" smtClean="0"/>
              <a:t>Subsonic Ejector</a:t>
            </a:r>
            <a:endParaRPr lang="en-US" sz="1400" b="1" i="1"/>
          </a:p>
        </p:txBody>
      </p:sp>
      <p:cxnSp>
        <p:nvCxnSpPr>
          <p:cNvPr id="87" name="Straight Connector 86"/>
          <p:cNvCxnSpPr/>
          <p:nvPr/>
        </p:nvCxnSpPr>
        <p:spPr>
          <a:xfrm rot="5400000">
            <a:off x="1386338" y="4278867"/>
            <a:ext cx="843958" cy="1035"/>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381000" y="3864414"/>
            <a:ext cx="3872279" cy="10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9" name="Freeform 88"/>
          <p:cNvSpPr/>
          <p:nvPr/>
        </p:nvSpPr>
        <p:spPr>
          <a:xfrm>
            <a:off x="1816736" y="3982509"/>
            <a:ext cx="845944" cy="220422"/>
          </a:xfrm>
          <a:custGeom>
            <a:avLst/>
            <a:gdLst>
              <a:gd name="connsiteX0" fmla="*/ 0 w 1298448"/>
              <a:gd name="connsiteY0" fmla="*/ 512064 h 512064"/>
              <a:gd name="connsiteX1" fmla="*/ 73152 w 1298448"/>
              <a:gd name="connsiteY1" fmla="*/ 493776 h 512064"/>
              <a:gd name="connsiteX2" fmla="*/ 100584 w 1298448"/>
              <a:gd name="connsiteY2" fmla="*/ 484632 h 512064"/>
              <a:gd name="connsiteX3" fmla="*/ 109728 w 1298448"/>
              <a:gd name="connsiteY3" fmla="*/ 457200 h 512064"/>
              <a:gd name="connsiteX4" fmla="*/ 137160 w 1298448"/>
              <a:gd name="connsiteY4" fmla="*/ 429768 h 512064"/>
              <a:gd name="connsiteX5" fmla="*/ 155448 w 1298448"/>
              <a:gd name="connsiteY5" fmla="*/ 402336 h 512064"/>
              <a:gd name="connsiteX6" fmla="*/ 310896 w 1298448"/>
              <a:gd name="connsiteY6" fmla="*/ 393192 h 512064"/>
              <a:gd name="connsiteX7" fmla="*/ 347472 w 1298448"/>
              <a:gd name="connsiteY7" fmla="*/ 374904 h 512064"/>
              <a:gd name="connsiteX8" fmla="*/ 402336 w 1298448"/>
              <a:gd name="connsiteY8" fmla="*/ 347472 h 512064"/>
              <a:gd name="connsiteX9" fmla="*/ 438912 w 1298448"/>
              <a:gd name="connsiteY9" fmla="*/ 310896 h 512064"/>
              <a:gd name="connsiteX10" fmla="*/ 466344 w 1298448"/>
              <a:gd name="connsiteY10" fmla="*/ 301752 h 512064"/>
              <a:gd name="connsiteX11" fmla="*/ 493776 w 1298448"/>
              <a:gd name="connsiteY11" fmla="*/ 283464 h 512064"/>
              <a:gd name="connsiteX12" fmla="*/ 530352 w 1298448"/>
              <a:gd name="connsiteY12" fmla="*/ 274320 h 512064"/>
              <a:gd name="connsiteX13" fmla="*/ 649224 w 1298448"/>
              <a:gd name="connsiteY13" fmla="*/ 256032 h 512064"/>
              <a:gd name="connsiteX14" fmla="*/ 713232 w 1298448"/>
              <a:gd name="connsiteY14" fmla="*/ 237744 h 512064"/>
              <a:gd name="connsiteX15" fmla="*/ 740664 w 1298448"/>
              <a:gd name="connsiteY15" fmla="*/ 219456 h 512064"/>
              <a:gd name="connsiteX16" fmla="*/ 758952 w 1298448"/>
              <a:gd name="connsiteY16" fmla="*/ 192024 h 512064"/>
              <a:gd name="connsiteX17" fmla="*/ 804672 w 1298448"/>
              <a:gd name="connsiteY17" fmla="*/ 182880 h 512064"/>
              <a:gd name="connsiteX18" fmla="*/ 832104 w 1298448"/>
              <a:gd name="connsiteY18" fmla="*/ 173736 h 512064"/>
              <a:gd name="connsiteX19" fmla="*/ 932688 w 1298448"/>
              <a:gd name="connsiteY19" fmla="*/ 155448 h 512064"/>
              <a:gd name="connsiteX20" fmla="*/ 1005840 w 1298448"/>
              <a:gd name="connsiteY20" fmla="*/ 128016 h 512064"/>
              <a:gd name="connsiteX21" fmla="*/ 1033272 w 1298448"/>
              <a:gd name="connsiteY21" fmla="*/ 118872 h 512064"/>
              <a:gd name="connsiteX22" fmla="*/ 1060704 w 1298448"/>
              <a:gd name="connsiteY22" fmla="*/ 100584 h 512064"/>
              <a:gd name="connsiteX23" fmla="*/ 1188720 w 1298448"/>
              <a:gd name="connsiteY23" fmla="*/ 64008 h 512064"/>
              <a:gd name="connsiteX24" fmla="*/ 1207008 w 1298448"/>
              <a:gd name="connsiteY24" fmla="*/ 36576 h 512064"/>
              <a:gd name="connsiteX25" fmla="*/ 1271016 w 1298448"/>
              <a:gd name="connsiteY25" fmla="*/ 18288 h 512064"/>
              <a:gd name="connsiteX26" fmla="*/ 1298448 w 1298448"/>
              <a:gd name="connsiteY26" fmla="*/ 0 h 51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98448" h="512064">
                <a:moveTo>
                  <a:pt x="0" y="512064"/>
                </a:moveTo>
                <a:cubicBezTo>
                  <a:pt x="24384" y="505968"/>
                  <a:pt x="48903" y="500389"/>
                  <a:pt x="73152" y="493776"/>
                </a:cubicBezTo>
                <a:cubicBezTo>
                  <a:pt x="82451" y="491240"/>
                  <a:pt x="93768" y="491448"/>
                  <a:pt x="100584" y="484632"/>
                </a:cubicBezTo>
                <a:cubicBezTo>
                  <a:pt x="107400" y="477816"/>
                  <a:pt x="104381" y="465220"/>
                  <a:pt x="109728" y="457200"/>
                </a:cubicBezTo>
                <a:cubicBezTo>
                  <a:pt x="116901" y="446440"/>
                  <a:pt x="128881" y="439702"/>
                  <a:pt x="137160" y="429768"/>
                </a:cubicBezTo>
                <a:cubicBezTo>
                  <a:pt x="144195" y="421325"/>
                  <a:pt x="144694" y="404600"/>
                  <a:pt x="155448" y="402336"/>
                </a:cubicBezTo>
                <a:cubicBezTo>
                  <a:pt x="206240" y="391643"/>
                  <a:pt x="259080" y="396240"/>
                  <a:pt x="310896" y="393192"/>
                </a:cubicBezTo>
                <a:cubicBezTo>
                  <a:pt x="323088" y="387096"/>
                  <a:pt x="334943" y="380274"/>
                  <a:pt x="347472" y="374904"/>
                </a:cubicBezTo>
                <a:cubicBezTo>
                  <a:pt x="379923" y="360996"/>
                  <a:pt x="373048" y="372576"/>
                  <a:pt x="402336" y="347472"/>
                </a:cubicBezTo>
                <a:cubicBezTo>
                  <a:pt x="415427" y="336251"/>
                  <a:pt x="424882" y="320918"/>
                  <a:pt x="438912" y="310896"/>
                </a:cubicBezTo>
                <a:cubicBezTo>
                  <a:pt x="446755" y="305294"/>
                  <a:pt x="457723" y="306063"/>
                  <a:pt x="466344" y="301752"/>
                </a:cubicBezTo>
                <a:cubicBezTo>
                  <a:pt x="476174" y="296837"/>
                  <a:pt x="483675" y="287793"/>
                  <a:pt x="493776" y="283464"/>
                </a:cubicBezTo>
                <a:cubicBezTo>
                  <a:pt x="505327" y="278514"/>
                  <a:pt x="517976" y="276504"/>
                  <a:pt x="530352" y="274320"/>
                </a:cubicBezTo>
                <a:cubicBezTo>
                  <a:pt x="569832" y="267353"/>
                  <a:pt x="609744" y="262999"/>
                  <a:pt x="649224" y="256032"/>
                </a:cubicBezTo>
                <a:cubicBezTo>
                  <a:pt x="658280" y="254434"/>
                  <a:pt x="702157" y="243282"/>
                  <a:pt x="713232" y="237744"/>
                </a:cubicBezTo>
                <a:cubicBezTo>
                  <a:pt x="723062" y="232829"/>
                  <a:pt x="731520" y="225552"/>
                  <a:pt x="740664" y="219456"/>
                </a:cubicBezTo>
                <a:cubicBezTo>
                  <a:pt x="746760" y="210312"/>
                  <a:pt x="749410" y="197476"/>
                  <a:pt x="758952" y="192024"/>
                </a:cubicBezTo>
                <a:cubicBezTo>
                  <a:pt x="772446" y="184313"/>
                  <a:pt x="789594" y="186649"/>
                  <a:pt x="804672" y="182880"/>
                </a:cubicBezTo>
                <a:cubicBezTo>
                  <a:pt x="814023" y="180542"/>
                  <a:pt x="822679" y="175756"/>
                  <a:pt x="832104" y="173736"/>
                </a:cubicBezTo>
                <a:cubicBezTo>
                  <a:pt x="865425" y="166596"/>
                  <a:pt x="899272" y="162131"/>
                  <a:pt x="932688" y="155448"/>
                </a:cubicBezTo>
                <a:cubicBezTo>
                  <a:pt x="985371" y="144911"/>
                  <a:pt x="954897" y="149849"/>
                  <a:pt x="1005840" y="128016"/>
                </a:cubicBezTo>
                <a:cubicBezTo>
                  <a:pt x="1014699" y="124219"/>
                  <a:pt x="1024651" y="123183"/>
                  <a:pt x="1033272" y="118872"/>
                </a:cubicBezTo>
                <a:cubicBezTo>
                  <a:pt x="1043102" y="113957"/>
                  <a:pt x="1050661" y="105047"/>
                  <a:pt x="1060704" y="100584"/>
                </a:cubicBezTo>
                <a:cubicBezTo>
                  <a:pt x="1094436" y="85592"/>
                  <a:pt x="1155508" y="72311"/>
                  <a:pt x="1188720" y="64008"/>
                </a:cubicBezTo>
                <a:cubicBezTo>
                  <a:pt x="1194816" y="54864"/>
                  <a:pt x="1198426" y="43441"/>
                  <a:pt x="1207008" y="36576"/>
                </a:cubicBezTo>
                <a:cubicBezTo>
                  <a:pt x="1212971" y="31806"/>
                  <a:pt x="1268626" y="18885"/>
                  <a:pt x="1271016" y="18288"/>
                </a:cubicBezTo>
                <a:lnTo>
                  <a:pt x="1298448" y="0"/>
                </a:lnTo>
              </a:path>
            </a:pathLst>
          </a:cu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sp>
        <p:nvSpPr>
          <p:cNvPr id="90" name="Freeform 89"/>
          <p:cNvSpPr/>
          <p:nvPr/>
        </p:nvSpPr>
        <p:spPr>
          <a:xfrm flipV="1">
            <a:off x="1820708" y="4359808"/>
            <a:ext cx="845944" cy="242266"/>
          </a:xfrm>
          <a:custGeom>
            <a:avLst/>
            <a:gdLst>
              <a:gd name="connsiteX0" fmla="*/ 0 w 1298448"/>
              <a:gd name="connsiteY0" fmla="*/ 512064 h 512064"/>
              <a:gd name="connsiteX1" fmla="*/ 73152 w 1298448"/>
              <a:gd name="connsiteY1" fmla="*/ 493776 h 512064"/>
              <a:gd name="connsiteX2" fmla="*/ 100584 w 1298448"/>
              <a:gd name="connsiteY2" fmla="*/ 484632 h 512064"/>
              <a:gd name="connsiteX3" fmla="*/ 109728 w 1298448"/>
              <a:gd name="connsiteY3" fmla="*/ 457200 h 512064"/>
              <a:gd name="connsiteX4" fmla="*/ 137160 w 1298448"/>
              <a:gd name="connsiteY4" fmla="*/ 429768 h 512064"/>
              <a:gd name="connsiteX5" fmla="*/ 155448 w 1298448"/>
              <a:gd name="connsiteY5" fmla="*/ 402336 h 512064"/>
              <a:gd name="connsiteX6" fmla="*/ 310896 w 1298448"/>
              <a:gd name="connsiteY6" fmla="*/ 393192 h 512064"/>
              <a:gd name="connsiteX7" fmla="*/ 347472 w 1298448"/>
              <a:gd name="connsiteY7" fmla="*/ 374904 h 512064"/>
              <a:gd name="connsiteX8" fmla="*/ 402336 w 1298448"/>
              <a:gd name="connsiteY8" fmla="*/ 347472 h 512064"/>
              <a:gd name="connsiteX9" fmla="*/ 438912 w 1298448"/>
              <a:gd name="connsiteY9" fmla="*/ 310896 h 512064"/>
              <a:gd name="connsiteX10" fmla="*/ 466344 w 1298448"/>
              <a:gd name="connsiteY10" fmla="*/ 301752 h 512064"/>
              <a:gd name="connsiteX11" fmla="*/ 493776 w 1298448"/>
              <a:gd name="connsiteY11" fmla="*/ 283464 h 512064"/>
              <a:gd name="connsiteX12" fmla="*/ 530352 w 1298448"/>
              <a:gd name="connsiteY12" fmla="*/ 274320 h 512064"/>
              <a:gd name="connsiteX13" fmla="*/ 649224 w 1298448"/>
              <a:gd name="connsiteY13" fmla="*/ 256032 h 512064"/>
              <a:gd name="connsiteX14" fmla="*/ 713232 w 1298448"/>
              <a:gd name="connsiteY14" fmla="*/ 237744 h 512064"/>
              <a:gd name="connsiteX15" fmla="*/ 740664 w 1298448"/>
              <a:gd name="connsiteY15" fmla="*/ 219456 h 512064"/>
              <a:gd name="connsiteX16" fmla="*/ 758952 w 1298448"/>
              <a:gd name="connsiteY16" fmla="*/ 192024 h 512064"/>
              <a:gd name="connsiteX17" fmla="*/ 804672 w 1298448"/>
              <a:gd name="connsiteY17" fmla="*/ 182880 h 512064"/>
              <a:gd name="connsiteX18" fmla="*/ 832104 w 1298448"/>
              <a:gd name="connsiteY18" fmla="*/ 173736 h 512064"/>
              <a:gd name="connsiteX19" fmla="*/ 932688 w 1298448"/>
              <a:gd name="connsiteY19" fmla="*/ 155448 h 512064"/>
              <a:gd name="connsiteX20" fmla="*/ 1005840 w 1298448"/>
              <a:gd name="connsiteY20" fmla="*/ 128016 h 512064"/>
              <a:gd name="connsiteX21" fmla="*/ 1033272 w 1298448"/>
              <a:gd name="connsiteY21" fmla="*/ 118872 h 512064"/>
              <a:gd name="connsiteX22" fmla="*/ 1060704 w 1298448"/>
              <a:gd name="connsiteY22" fmla="*/ 100584 h 512064"/>
              <a:gd name="connsiteX23" fmla="*/ 1188720 w 1298448"/>
              <a:gd name="connsiteY23" fmla="*/ 64008 h 512064"/>
              <a:gd name="connsiteX24" fmla="*/ 1207008 w 1298448"/>
              <a:gd name="connsiteY24" fmla="*/ 36576 h 512064"/>
              <a:gd name="connsiteX25" fmla="*/ 1271016 w 1298448"/>
              <a:gd name="connsiteY25" fmla="*/ 18288 h 512064"/>
              <a:gd name="connsiteX26" fmla="*/ 1298448 w 1298448"/>
              <a:gd name="connsiteY26" fmla="*/ 0 h 51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98448" h="512064">
                <a:moveTo>
                  <a:pt x="0" y="512064"/>
                </a:moveTo>
                <a:cubicBezTo>
                  <a:pt x="24384" y="505968"/>
                  <a:pt x="48903" y="500389"/>
                  <a:pt x="73152" y="493776"/>
                </a:cubicBezTo>
                <a:cubicBezTo>
                  <a:pt x="82451" y="491240"/>
                  <a:pt x="93768" y="491448"/>
                  <a:pt x="100584" y="484632"/>
                </a:cubicBezTo>
                <a:cubicBezTo>
                  <a:pt x="107400" y="477816"/>
                  <a:pt x="104381" y="465220"/>
                  <a:pt x="109728" y="457200"/>
                </a:cubicBezTo>
                <a:cubicBezTo>
                  <a:pt x="116901" y="446440"/>
                  <a:pt x="128881" y="439702"/>
                  <a:pt x="137160" y="429768"/>
                </a:cubicBezTo>
                <a:cubicBezTo>
                  <a:pt x="144195" y="421325"/>
                  <a:pt x="144694" y="404600"/>
                  <a:pt x="155448" y="402336"/>
                </a:cubicBezTo>
                <a:cubicBezTo>
                  <a:pt x="206240" y="391643"/>
                  <a:pt x="259080" y="396240"/>
                  <a:pt x="310896" y="393192"/>
                </a:cubicBezTo>
                <a:cubicBezTo>
                  <a:pt x="323088" y="387096"/>
                  <a:pt x="334943" y="380274"/>
                  <a:pt x="347472" y="374904"/>
                </a:cubicBezTo>
                <a:cubicBezTo>
                  <a:pt x="379923" y="360996"/>
                  <a:pt x="373048" y="372576"/>
                  <a:pt x="402336" y="347472"/>
                </a:cubicBezTo>
                <a:cubicBezTo>
                  <a:pt x="415427" y="336251"/>
                  <a:pt x="424882" y="320918"/>
                  <a:pt x="438912" y="310896"/>
                </a:cubicBezTo>
                <a:cubicBezTo>
                  <a:pt x="446755" y="305294"/>
                  <a:pt x="457723" y="306063"/>
                  <a:pt x="466344" y="301752"/>
                </a:cubicBezTo>
                <a:cubicBezTo>
                  <a:pt x="476174" y="296837"/>
                  <a:pt x="483675" y="287793"/>
                  <a:pt x="493776" y="283464"/>
                </a:cubicBezTo>
                <a:cubicBezTo>
                  <a:pt x="505327" y="278514"/>
                  <a:pt x="517976" y="276504"/>
                  <a:pt x="530352" y="274320"/>
                </a:cubicBezTo>
                <a:cubicBezTo>
                  <a:pt x="569832" y="267353"/>
                  <a:pt x="609744" y="262999"/>
                  <a:pt x="649224" y="256032"/>
                </a:cubicBezTo>
                <a:cubicBezTo>
                  <a:pt x="658280" y="254434"/>
                  <a:pt x="702157" y="243282"/>
                  <a:pt x="713232" y="237744"/>
                </a:cubicBezTo>
                <a:cubicBezTo>
                  <a:pt x="723062" y="232829"/>
                  <a:pt x="731520" y="225552"/>
                  <a:pt x="740664" y="219456"/>
                </a:cubicBezTo>
                <a:cubicBezTo>
                  <a:pt x="746760" y="210312"/>
                  <a:pt x="749410" y="197476"/>
                  <a:pt x="758952" y="192024"/>
                </a:cubicBezTo>
                <a:cubicBezTo>
                  <a:pt x="772446" y="184313"/>
                  <a:pt x="789594" y="186649"/>
                  <a:pt x="804672" y="182880"/>
                </a:cubicBezTo>
                <a:cubicBezTo>
                  <a:pt x="814023" y="180542"/>
                  <a:pt x="822679" y="175756"/>
                  <a:pt x="832104" y="173736"/>
                </a:cubicBezTo>
                <a:cubicBezTo>
                  <a:pt x="865425" y="166596"/>
                  <a:pt x="899272" y="162131"/>
                  <a:pt x="932688" y="155448"/>
                </a:cubicBezTo>
                <a:cubicBezTo>
                  <a:pt x="985371" y="144911"/>
                  <a:pt x="954897" y="149849"/>
                  <a:pt x="1005840" y="128016"/>
                </a:cubicBezTo>
                <a:cubicBezTo>
                  <a:pt x="1014699" y="124219"/>
                  <a:pt x="1024651" y="123183"/>
                  <a:pt x="1033272" y="118872"/>
                </a:cubicBezTo>
                <a:cubicBezTo>
                  <a:pt x="1043102" y="113957"/>
                  <a:pt x="1050661" y="105047"/>
                  <a:pt x="1060704" y="100584"/>
                </a:cubicBezTo>
                <a:cubicBezTo>
                  <a:pt x="1094436" y="85592"/>
                  <a:pt x="1155508" y="72311"/>
                  <a:pt x="1188720" y="64008"/>
                </a:cubicBezTo>
                <a:cubicBezTo>
                  <a:pt x="1194816" y="54864"/>
                  <a:pt x="1198426" y="43441"/>
                  <a:pt x="1207008" y="36576"/>
                </a:cubicBezTo>
                <a:cubicBezTo>
                  <a:pt x="1212971" y="31806"/>
                  <a:pt x="1268626" y="18885"/>
                  <a:pt x="1271016" y="18288"/>
                </a:cubicBezTo>
                <a:lnTo>
                  <a:pt x="1298448" y="0"/>
                </a:lnTo>
              </a:path>
            </a:pathLst>
          </a:cu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cxnSp>
        <p:nvCxnSpPr>
          <p:cNvPr id="91" name="Straight Connector 90"/>
          <p:cNvCxnSpPr/>
          <p:nvPr/>
        </p:nvCxnSpPr>
        <p:spPr>
          <a:xfrm rot="5400000">
            <a:off x="2254602" y="4279384"/>
            <a:ext cx="843958" cy="1035"/>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381000" y="4701363"/>
            <a:ext cx="3872279" cy="10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p:nvPr/>
        </p:nvCxnSpPr>
        <p:spPr>
          <a:xfrm>
            <a:off x="457200" y="4050268"/>
            <a:ext cx="132463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4" name="Rectangle 93"/>
          <p:cNvSpPr/>
          <p:nvPr/>
        </p:nvSpPr>
        <p:spPr>
          <a:xfrm>
            <a:off x="685800" y="3936257"/>
            <a:ext cx="990600" cy="215444"/>
          </a:xfrm>
          <a:prstGeom prst="rect">
            <a:avLst/>
          </a:prstGeom>
          <a:solidFill>
            <a:schemeClr val="bg1"/>
          </a:solidFill>
        </p:spPr>
        <p:txBody>
          <a:bodyPr wrap="square">
            <a:spAutoFit/>
          </a:bodyPr>
          <a:lstStyle/>
          <a:p>
            <a:pPr algn="ctr"/>
            <a:r>
              <a:rPr lang="en-US" sz="800" smtClean="0"/>
              <a:t>Secondary Flow</a:t>
            </a:r>
            <a:endParaRPr lang="en-US" sz="800"/>
          </a:p>
        </p:txBody>
      </p:sp>
      <p:sp>
        <p:nvSpPr>
          <p:cNvPr id="98" name="Rectangle 97"/>
          <p:cNvSpPr/>
          <p:nvPr/>
        </p:nvSpPr>
        <p:spPr>
          <a:xfrm>
            <a:off x="4032595" y="4163411"/>
            <a:ext cx="458684" cy="220569"/>
          </a:xfrm>
          <a:prstGeom prst="rect">
            <a:avLst/>
          </a:prstGeom>
          <a:solidFill>
            <a:schemeClr val="bg1"/>
          </a:solidFill>
        </p:spPr>
        <p:txBody>
          <a:bodyPr wrap="none">
            <a:spAutoFit/>
          </a:bodyPr>
          <a:lstStyle/>
          <a:p>
            <a:pPr algn="ctr"/>
            <a:r>
              <a:rPr lang="en-US" sz="800" smtClean="0"/>
              <a:t>Exit</a:t>
            </a:r>
          </a:p>
          <a:p>
            <a:pPr algn="ctr"/>
            <a:r>
              <a:rPr lang="en-US" sz="800" smtClean="0"/>
              <a:t>Mixed Flow</a:t>
            </a:r>
            <a:endParaRPr lang="en-US" sz="800"/>
          </a:p>
        </p:txBody>
      </p:sp>
      <p:sp>
        <p:nvSpPr>
          <p:cNvPr id="99" name="Rectangle 98"/>
          <p:cNvSpPr/>
          <p:nvPr/>
        </p:nvSpPr>
        <p:spPr>
          <a:xfrm>
            <a:off x="798376" y="4214262"/>
            <a:ext cx="1012750" cy="148934"/>
          </a:xfrm>
          <a:prstGeom prst="rect">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chemeClr val="tx1"/>
              </a:solidFill>
            </a:endParaRPr>
          </a:p>
        </p:txBody>
      </p:sp>
      <p:sp>
        <p:nvSpPr>
          <p:cNvPr id="100" name="Oval 99"/>
          <p:cNvSpPr/>
          <p:nvPr/>
        </p:nvSpPr>
        <p:spPr>
          <a:xfrm>
            <a:off x="609026" y="4164617"/>
            <a:ext cx="248223" cy="248223"/>
          </a:xfrm>
          <a:prstGeom prst="ellipse">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97" name="Straight Arrow Connector 96"/>
          <p:cNvCxnSpPr/>
          <p:nvPr/>
        </p:nvCxnSpPr>
        <p:spPr>
          <a:xfrm>
            <a:off x="1543050" y="4283764"/>
            <a:ext cx="238294" cy="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1633161" y="3546688"/>
            <a:ext cx="1816523" cy="307777"/>
          </a:xfrm>
          <a:prstGeom prst="rect">
            <a:avLst/>
          </a:prstGeom>
          <a:noFill/>
        </p:spPr>
        <p:txBody>
          <a:bodyPr wrap="none" rtlCol="0">
            <a:spAutoFit/>
          </a:bodyPr>
          <a:lstStyle/>
          <a:p>
            <a:r>
              <a:rPr lang="en-US" sz="1400" b="1" i="1" smtClean="0"/>
              <a:t>Supersonic Ejector</a:t>
            </a:r>
            <a:endParaRPr lang="en-US" sz="1400" b="1" i="1"/>
          </a:p>
        </p:txBody>
      </p:sp>
      <p:sp>
        <p:nvSpPr>
          <p:cNvPr id="81" name="TextBox 80"/>
          <p:cNvSpPr txBox="1"/>
          <p:nvPr/>
        </p:nvSpPr>
        <p:spPr>
          <a:xfrm>
            <a:off x="2703657" y="4794228"/>
            <a:ext cx="1411143" cy="170440"/>
          </a:xfrm>
          <a:prstGeom prst="rect">
            <a:avLst/>
          </a:prstGeom>
          <a:noFill/>
        </p:spPr>
        <p:txBody>
          <a:bodyPr wrap="none" rtlCol="0">
            <a:spAutoFit/>
          </a:bodyPr>
          <a:lstStyle/>
          <a:p>
            <a:r>
              <a:rPr lang="en-US" sz="1100" smtClean="0"/>
              <a:t>Static Pressures Must Be Equal</a:t>
            </a:r>
            <a:endParaRPr lang="en-US" sz="1100"/>
          </a:p>
        </p:txBody>
      </p:sp>
      <p:cxnSp>
        <p:nvCxnSpPr>
          <p:cNvPr id="82" name="Shape 81"/>
          <p:cNvCxnSpPr/>
          <p:nvPr/>
        </p:nvCxnSpPr>
        <p:spPr>
          <a:xfrm rot="10800000">
            <a:off x="2667001" y="4710125"/>
            <a:ext cx="84103" cy="198381"/>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85" name="Freeform 84"/>
          <p:cNvSpPr/>
          <p:nvPr/>
        </p:nvSpPr>
        <p:spPr>
          <a:xfrm>
            <a:off x="2647998" y="3972609"/>
            <a:ext cx="72096" cy="620020"/>
          </a:xfrm>
          <a:custGeom>
            <a:avLst/>
            <a:gdLst>
              <a:gd name="connsiteX0" fmla="*/ 35357 w 110661"/>
              <a:gd name="connsiteY0" fmla="*/ 2467 h 951675"/>
              <a:gd name="connsiteX1" fmla="*/ 78388 w 110661"/>
              <a:gd name="connsiteY1" fmla="*/ 13224 h 951675"/>
              <a:gd name="connsiteX2" fmla="*/ 24599 w 110661"/>
              <a:gd name="connsiteY2" fmla="*/ 56255 h 951675"/>
              <a:gd name="connsiteX3" fmla="*/ 13842 w 110661"/>
              <a:gd name="connsiteY3" fmla="*/ 88528 h 951675"/>
              <a:gd name="connsiteX4" fmla="*/ 56872 w 110661"/>
              <a:gd name="connsiteY4" fmla="*/ 163831 h 951675"/>
              <a:gd name="connsiteX5" fmla="*/ 35357 w 110661"/>
              <a:gd name="connsiteY5" fmla="*/ 368227 h 951675"/>
              <a:gd name="connsiteX6" fmla="*/ 78388 w 110661"/>
              <a:gd name="connsiteY6" fmla="*/ 378984 h 951675"/>
              <a:gd name="connsiteX7" fmla="*/ 99903 w 110661"/>
              <a:gd name="connsiteY7" fmla="*/ 411257 h 951675"/>
              <a:gd name="connsiteX8" fmla="*/ 78388 w 110661"/>
              <a:gd name="connsiteY8" fmla="*/ 443530 h 951675"/>
              <a:gd name="connsiteX9" fmla="*/ 67630 w 110661"/>
              <a:gd name="connsiteY9" fmla="*/ 475803 h 951675"/>
              <a:gd name="connsiteX10" fmla="*/ 46115 w 110661"/>
              <a:gd name="connsiteY10" fmla="*/ 604895 h 951675"/>
              <a:gd name="connsiteX11" fmla="*/ 13842 w 110661"/>
              <a:gd name="connsiteY11" fmla="*/ 626410 h 951675"/>
              <a:gd name="connsiteX12" fmla="*/ 3084 w 110661"/>
              <a:gd name="connsiteY12" fmla="*/ 658683 h 951675"/>
              <a:gd name="connsiteX13" fmla="*/ 13842 w 110661"/>
              <a:gd name="connsiteY13" fmla="*/ 733987 h 951675"/>
              <a:gd name="connsiteX14" fmla="*/ 46115 w 110661"/>
              <a:gd name="connsiteY14" fmla="*/ 744744 h 951675"/>
              <a:gd name="connsiteX15" fmla="*/ 78388 w 110661"/>
              <a:gd name="connsiteY15" fmla="*/ 777017 h 951675"/>
              <a:gd name="connsiteX16" fmla="*/ 56872 w 110661"/>
              <a:gd name="connsiteY16" fmla="*/ 809290 h 951675"/>
              <a:gd name="connsiteX17" fmla="*/ 24599 w 110661"/>
              <a:gd name="connsiteY17" fmla="*/ 820048 h 951675"/>
              <a:gd name="connsiteX18" fmla="*/ 78388 w 110661"/>
              <a:gd name="connsiteY18" fmla="*/ 884594 h 951675"/>
              <a:gd name="connsiteX19" fmla="*/ 110661 w 110661"/>
              <a:gd name="connsiteY19" fmla="*/ 895351 h 951675"/>
              <a:gd name="connsiteX20" fmla="*/ 78388 w 110661"/>
              <a:gd name="connsiteY20" fmla="*/ 916867 h 951675"/>
              <a:gd name="connsiteX21" fmla="*/ 13842 w 110661"/>
              <a:gd name="connsiteY21" fmla="*/ 949140 h 951675"/>
              <a:gd name="connsiteX22" fmla="*/ 24599 w 110661"/>
              <a:gd name="connsiteY22" fmla="*/ 949140 h 951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0661" h="951675">
                <a:moveTo>
                  <a:pt x="35357" y="2467"/>
                </a:moveTo>
                <a:cubicBezTo>
                  <a:pt x="49701" y="6053"/>
                  <a:pt x="71776" y="0"/>
                  <a:pt x="78388" y="13224"/>
                </a:cubicBezTo>
                <a:cubicBezTo>
                  <a:pt x="92290" y="41029"/>
                  <a:pt x="32557" y="53602"/>
                  <a:pt x="24599" y="56255"/>
                </a:cubicBezTo>
                <a:cubicBezTo>
                  <a:pt x="21013" y="67013"/>
                  <a:pt x="13842" y="77188"/>
                  <a:pt x="13842" y="88528"/>
                </a:cubicBezTo>
                <a:cubicBezTo>
                  <a:pt x="13842" y="131871"/>
                  <a:pt x="29010" y="135969"/>
                  <a:pt x="56872" y="163831"/>
                </a:cubicBezTo>
                <a:cubicBezTo>
                  <a:pt x="33228" y="234762"/>
                  <a:pt x="0" y="290442"/>
                  <a:pt x="35357" y="368227"/>
                </a:cubicBezTo>
                <a:cubicBezTo>
                  <a:pt x="41475" y="381687"/>
                  <a:pt x="64044" y="375398"/>
                  <a:pt x="78388" y="378984"/>
                </a:cubicBezTo>
                <a:cubicBezTo>
                  <a:pt x="85560" y="389742"/>
                  <a:pt x="99903" y="398328"/>
                  <a:pt x="99903" y="411257"/>
                </a:cubicBezTo>
                <a:cubicBezTo>
                  <a:pt x="99903" y="424186"/>
                  <a:pt x="84170" y="431966"/>
                  <a:pt x="78388" y="443530"/>
                </a:cubicBezTo>
                <a:cubicBezTo>
                  <a:pt x="73317" y="453672"/>
                  <a:pt x="71216" y="465045"/>
                  <a:pt x="67630" y="475803"/>
                </a:cubicBezTo>
                <a:cubicBezTo>
                  <a:pt x="60458" y="518834"/>
                  <a:pt x="60787" y="563812"/>
                  <a:pt x="46115" y="604895"/>
                </a:cubicBezTo>
                <a:cubicBezTo>
                  <a:pt x="41767" y="617071"/>
                  <a:pt x="21919" y="616314"/>
                  <a:pt x="13842" y="626410"/>
                </a:cubicBezTo>
                <a:cubicBezTo>
                  <a:pt x="6758" y="635265"/>
                  <a:pt x="6670" y="647925"/>
                  <a:pt x="3084" y="658683"/>
                </a:cubicBezTo>
                <a:cubicBezTo>
                  <a:pt x="6670" y="683784"/>
                  <a:pt x="2502" y="711308"/>
                  <a:pt x="13842" y="733987"/>
                </a:cubicBezTo>
                <a:cubicBezTo>
                  <a:pt x="18913" y="744129"/>
                  <a:pt x="36680" y="738454"/>
                  <a:pt x="46115" y="744744"/>
                </a:cubicBezTo>
                <a:cubicBezTo>
                  <a:pt x="58774" y="753183"/>
                  <a:pt x="67630" y="766259"/>
                  <a:pt x="78388" y="777017"/>
                </a:cubicBezTo>
                <a:cubicBezTo>
                  <a:pt x="71216" y="787775"/>
                  <a:pt x="66968" y="801213"/>
                  <a:pt x="56872" y="809290"/>
                </a:cubicBezTo>
                <a:cubicBezTo>
                  <a:pt x="48017" y="816374"/>
                  <a:pt x="28185" y="809290"/>
                  <a:pt x="24599" y="820048"/>
                </a:cubicBezTo>
                <a:cubicBezTo>
                  <a:pt x="4188" y="881283"/>
                  <a:pt x="45167" y="875103"/>
                  <a:pt x="78388" y="884594"/>
                </a:cubicBezTo>
                <a:cubicBezTo>
                  <a:pt x="89291" y="887709"/>
                  <a:pt x="99903" y="891765"/>
                  <a:pt x="110661" y="895351"/>
                </a:cubicBezTo>
                <a:cubicBezTo>
                  <a:pt x="99903" y="902523"/>
                  <a:pt x="89952" y="911085"/>
                  <a:pt x="78388" y="916867"/>
                </a:cubicBezTo>
                <a:cubicBezTo>
                  <a:pt x="43386" y="934368"/>
                  <a:pt x="44676" y="918306"/>
                  <a:pt x="13842" y="949140"/>
                </a:cubicBezTo>
                <a:cubicBezTo>
                  <a:pt x="11307" y="951675"/>
                  <a:pt x="21013" y="949140"/>
                  <a:pt x="24599" y="94914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sp>
        <p:nvSpPr>
          <p:cNvPr id="113" name="Rectangle 112"/>
          <p:cNvSpPr/>
          <p:nvPr/>
        </p:nvSpPr>
        <p:spPr>
          <a:xfrm>
            <a:off x="838200" y="4184863"/>
            <a:ext cx="782587" cy="215444"/>
          </a:xfrm>
          <a:prstGeom prst="rect">
            <a:avLst/>
          </a:prstGeom>
        </p:spPr>
        <p:txBody>
          <a:bodyPr wrap="none">
            <a:spAutoFit/>
          </a:bodyPr>
          <a:lstStyle/>
          <a:p>
            <a:pPr algn="ctr"/>
            <a:r>
              <a:rPr lang="en-US" sz="800" smtClean="0"/>
              <a:t>Primary Flow</a:t>
            </a:r>
            <a:endParaRPr lang="en-US" sz="800"/>
          </a:p>
        </p:txBody>
      </p:sp>
      <p:cxnSp>
        <p:nvCxnSpPr>
          <p:cNvPr id="101" name="Straight Connector 100"/>
          <p:cNvCxnSpPr/>
          <p:nvPr/>
        </p:nvCxnSpPr>
        <p:spPr>
          <a:xfrm rot="5400000">
            <a:off x="1386338" y="5788690"/>
            <a:ext cx="843958" cy="1035"/>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381000" y="5374237"/>
            <a:ext cx="3872279" cy="10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 10"/>
          <p:cNvGrpSpPr/>
          <p:nvPr/>
        </p:nvGrpSpPr>
        <p:grpSpPr>
          <a:xfrm>
            <a:off x="606690" y="5665096"/>
            <a:ext cx="1202099" cy="248223"/>
            <a:chOff x="1623504" y="990600"/>
            <a:chExt cx="1845114" cy="381000"/>
          </a:xfrm>
        </p:grpSpPr>
        <p:sp>
          <p:nvSpPr>
            <p:cNvPr id="111" name="Rectangle 110"/>
            <p:cNvSpPr/>
            <p:nvPr/>
          </p:nvSpPr>
          <p:spPr>
            <a:xfrm>
              <a:off x="1914138" y="1066800"/>
              <a:ext cx="1554480" cy="228600"/>
            </a:xfrm>
            <a:prstGeom prst="rect">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tx1"/>
                </a:solidFill>
              </a:endParaRPr>
            </a:p>
          </p:txBody>
        </p:sp>
        <p:sp>
          <p:nvSpPr>
            <p:cNvPr id="112" name="Oval 111"/>
            <p:cNvSpPr/>
            <p:nvPr/>
          </p:nvSpPr>
          <p:spPr>
            <a:xfrm>
              <a:off x="1623504" y="990600"/>
              <a:ext cx="381000" cy="381000"/>
            </a:xfrm>
            <a:prstGeom prst="ellipse">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cxnSp>
        <p:nvCxnSpPr>
          <p:cNvPr id="104" name="Straight Connector 103"/>
          <p:cNvCxnSpPr/>
          <p:nvPr/>
        </p:nvCxnSpPr>
        <p:spPr>
          <a:xfrm>
            <a:off x="381000" y="6211186"/>
            <a:ext cx="3872279" cy="10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p:nvPr/>
        </p:nvCxnSpPr>
        <p:spPr>
          <a:xfrm>
            <a:off x="1524000" y="5793587"/>
            <a:ext cx="238294" cy="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0" name="Rectangle 109"/>
          <p:cNvSpPr/>
          <p:nvPr/>
        </p:nvSpPr>
        <p:spPr>
          <a:xfrm>
            <a:off x="4032595" y="5644659"/>
            <a:ext cx="458684" cy="220569"/>
          </a:xfrm>
          <a:prstGeom prst="rect">
            <a:avLst/>
          </a:prstGeom>
          <a:solidFill>
            <a:schemeClr val="bg1"/>
          </a:solidFill>
        </p:spPr>
        <p:txBody>
          <a:bodyPr wrap="none">
            <a:spAutoFit/>
          </a:bodyPr>
          <a:lstStyle/>
          <a:p>
            <a:pPr algn="ctr"/>
            <a:r>
              <a:rPr lang="en-US" sz="800" smtClean="0"/>
              <a:t>Exit</a:t>
            </a:r>
          </a:p>
          <a:p>
            <a:pPr algn="ctr"/>
            <a:r>
              <a:rPr lang="en-US" sz="800" smtClean="0"/>
              <a:t>Mixed Flow</a:t>
            </a:r>
            <a:endParaRPr lang="en-US" sz="800"/>
          </a:p>
        </p:txBody>
      </p:sp>
      <p:sp>
        <p:nvSpPr>
          <p:cNvPr id="83" name="TextBox 82"/>
          <p:cNvSpPr txBox="1"/>
          <p:nvPr/>
        </p:nvSpPr>
        <p:spPr>
          <a:xfrm>
            <a:off x="1901249" y="6318069"/>
            <a:ext cx="1411143" cy="170440"/>
          </a:xfrm>
          <a:prstGeom prst="rect">
            <a:avLst/>
          </a:prstGeom>
          <a:noFill/>
        </p:spPr>
        <p:txBody>
          <a:bodyPr wrap="none" rtlCol="0">
            <a:spAutoFit/>
          </a:bodyPr>
          <a:lstStyle/>
          <a:p>
            <a:r>
              <a:rPr lang="en-US" sz="1100" smtClean="0"/>
              <a:t>Static Pressures Must Be Equal</a:t>
            </a:r>
            <a:endParaRPr lang="en-US" sz="1100"/>
          </a:p>
        </p:txBody>
      </p:sp>
      <p:cxnSp>
        <p:nvCxnSpPr>
          <p:cNvPr id="84" name="Shape 83"/>
          <p:cNvCxnSpPr>
            <a:stCxn id="83" idx="1"/>
          </p:cNvCxnSpPr>
          <p:nvPr/>
        </p:nvCxnSpPr>
        <p:spPr>
          <a:xfrm rot="10800000">
            <a:off x="1817149" y="6219949"/>
            <a:ext cx="84101" cy="18334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114" name="Rectangle 113"/>
          <p:cNvSpPr/>
          <p:nvPr/>
        </p:nvSpPr>
        <p:spPr>
          <a:xfrm>
            <a:off x="798285" y="5679043"/>
            <a:ext cx="811440" cy="215444"/>
          </a:xfrm>
          <a:prstGeom prst="rect">
            <a:avLst/>
          </a:prstGeom>
        </p:spPr>
        <p:txBody>
          <a:bodyPr wrap="none">
            <a:spAutoFit/>
          </a:bodyPr>
          <a:lstStyle/>
          <a:p>
            <a:pPr algn="ctr"/>
            <a:r>
              <a:rPr lang="en-US" sz="800" smtClean="0"/>
              <a:t>Primary Flow </a:t>
            </a:r>
            <a:endParaRPr lang="en-US" sz="800"/>
          </a:p>
        </p:txBody>
      </p:sp>
      <p:sp>
        <p:nvSpPr>
          <p:cNvPr id="117" name="Rectangle 116"/>
          <p:cNvSpPr/>
          <p:nvPr/>
        </p:nvSpPr>
        <p:spPr>
          <a:xfrm>
            <a:off x="304800" y="3516868"/>
            <a:ext cx="4495800" cy="304800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p:cNvSpPr/>
          <p:nvPr/>
        </p:nvSpPr>
        <p:spPr>
          <a:xfrm rot="18256116">
            <a:off x="5707098" y="1930319"/>
            <a:ext cx="851231" cy="357767"/>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TextBox 140"/>
          <p:cNvSpPr txBox="1"/>
          <p:nvPr/>
        </p:nvSpPr>
        <p:spPr>
          <a:xfrm>
            <a:off x="304800" y="926068"/>
            <a:ext cx="3276600" cy="2677656"/>
          </a:xfrm>
          <a:prstGeom prst="rect">
            <a:avLst/>
          </a:prstGeom>
          <a:noFill/>
        </p:spPr>
        <p:txBody>
          <a:bodyPr wrap="square" rtlCol="0">
            <a:spAutoFit/>
          </a:bodyPr>
          <a:lstStyle/>
          <a:p>
            <a:pPr marL="114300" indent="-114300">
              <a:buFont typeface="Courier New" pitchFamily="49" charset="0"/>
              <a:buChar char="o"/>
            </a:pPr>
            <a:r>
              <a:rPr lang="en-US" sz="1400" smtClean="0"/>
              <a:t>Without an ejector, the total pressure entering the eductor must be sufficiently higher than the exit static pressure to overcome losses</a:t>
            </a:r>
          </a:p>
          <a:p>
            <a:pPr algn="ctr"/>
            <a:r>
              <a:rPr lang="en-US" sz="1400" i="1" smtClean="0"/>
              <a:t>PTd &gt; PSe</a:t>
            </a:r>
          </a:p>
          <a:p>
            <a:pPr algn="ctr">
              <a:buFont typeface="Courier New" pitchFamily="49" charset="0"/>
              <a:buChar char="o"/>
            </a:pPr>
            <a:endParaRPr lang="en-US" sz="1400" i="1" smtClean="0"/>
          </a:p>
          <a:p>
            <a:pPr marL="114300" indent="-114300">
              <a:buFont typeface="Courier New" pitchFamily="49" charset="0"/>
              <a:buChar char="o"/>
            </a:pPr>
            <a:r>
              <a:rPr lang="en-US" sz="1400" smtClean="0"/>
              <a:t>Ejector adds energy to the system and pumps the air through the T2 tube and can overcome an adverse pressure gradient</a:t>
            </a:r>
            <a:endParaRPr lang="en-US" sz="1400" i="1" smtClean="0"/>
          </a:p>
          <a:p>
            <a:pPr algn="ctr"/>
            <a:r>
              <a:rPr lang="en-US" sz="1400" i="1" smtClean="0"/>
              <a:t>PTd &lt; PSe</a:t>
            </a:r>
          </a:p>
          <a:p>
            <a:pPr algn="ctr"/>
            <a:endParaRPr lang="en-US" sz="1400" i="1"/>
          </a:p>
        </p:txBody>
      </p:sp>
      <p:sp>
        <p:nvSpPr>
          <p:cNvPr id="142" name="TextBox 141"/>
          <p:cNvSpPr txBox="1"/>
          <p:nvPr/>
        </p:nvSpPr>
        <p:spPr>
          <a:xfrm>
            <a:off x="2895600" y="1268968"/>
            <a:ext cx="1523999" cy="523220"/>
          </a:xfrm>
          <a:prstGeom prst="rect">
            <a:avLst/>
          </a:prstGeom>
          <a:noFill/>
        </p:spPr>
        <p:txBody>
          <a:bodyPr wrap="square" rtlCol="0">
            <a:spAutoFit/>
          </a:bodyPr>
          <a:lstStyle/>
          <a:p>
            <a:pPr algn="r"/>
            <a:r>
              <a:rPr lang="en-US" sz="1400" smtClean="0"/>
              <a:t>d </a:t>
            </a:r>
          </a:p>
          <a:p>
            <a:pPr algn="r"/>
            <a:r>
              <a:rPr lang="en-US" sz="1400" smtClean="0"/>
              <a:t>(T2 tube)</a:t>
            </a:r>
            <a:endParaRPr lang="en-US" sz="1400"/>
          </a:p>
        </p:txBody>
      </p:sp>
      <p:cxnSp>
        <p:nvCxnSpPr>
          <p:cNvPr id="143" name="Straight Arrow Connector 142"/>
          <p:cNvCxnSpPr/>
          <p:nvPr/>
        </p:nvCxnSpPr>
        <p:spPr>
          <a:xfrm>
            <a:off x="3876675" y="1288018"/>
            <a:ext cx="484218" cy="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nvGrpSpPr>
          <p:cNvPr id="122" name="Group 121"/>
          <p:cNvGrpSpPr/>
          <p:nvPr/>
        </p:nvGrpSpPr>
        <p:grpSpPr>
          <a:xfrm>
            <a:off x="1847850" y="4109799"/>
            <a:ext cx="332142" cy="338554"/>
            <a:chOff x="4038600" y="2819400"/>
            <a:chExt cx="332142" cy="338554"/>
          </a:xfrm>
        </p:grpSpPr>
        <p:sp>
          <p:nvSpPr>
            <p:cNvPr id="121" name="Oval 120"/>
            <p:cNvSpPr/>
            <p:nvPr/>
          </p:nvSpPr>
          <p:spPr>
            <a:xfrm>
              <a:off x="4105275" y="2905125"/>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20" name="Rectangle 119"/>
            <p:cNvSpPr/>
            <p:nvPr/>
          </p:nvSpPr>
          <p:spPr>
            <a:xfrm>
              <a:off x="4038600" y="2819400"/>
              <a:ext cx="332142" cy="338554"/>
            </a:xfrm>
            <a:prstGeom prst="rect">
              <a:avLst/>
            </a:prstGeom>
            <a:noFill/>
          </p:spPr>
          <p:txBody>
            <a:bodyPr wrap="none" lIns="91440" tIns="45720" rIns="91440" bIns="45720">
              <a:spAutoFit/>
            </a:bodyPr>
            <a:lstStyle/>
            <a:p>
              <a:pPr algn="ctr"/>
              <a:r>
                <a:rPr lang="en-US" sz="1600" b="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a:t>
              </a:r>
              <a:endParaRPr lang="en-US" sz="1600"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grpSp>
        <p:nvGrpSpPr>
          <p:cNvPr id="129" name="Group 128"/>
          <p:cNvGrpSpPr/>
          <p:nvPr/>
        </p:nvGrpSpPr>
        <p:grpSpPr>
          <a:xfrm>
            <a:off x="2362200" y="4119324"/>
            <a:ext cx="332142" cy="338554"/>
            <a:chOff x="4038600" y="2828925"/>
            <a:chExt cx="332142" cy="338554"/>
          </a:xfrm>
        </p:grpSpPr>
        <p:sp>
          <p:nvSpPr>
            <p:cNvPr id="130" name="Oval 129"/>
            <p:cNvSpPr/>
            <p:nvPr/>
          </p:nvSpPr>
          <p:spPr>
            <a:xfrm>
              <a:off x="4105275" y="2905125"/>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31" name="Rectangle 130"/>
            <p:cNvSpPr/>
            <p:nvPr/>
          </p:nvSpPr>
          <p:spPr>
            <a:xfrm>
              <a:off x="4038600" y="2828925"/>
              <a:ext cx="332142" cy="338554"/>
            </a:xfrm>
            <a:prstGeom prst="rect">
              <a:avLst/>
            </a:prstGeom>
            <a:noFill/>
          </p:spPr>
          <p:txBody>
            <a:bodyPr wrap="none" lIns="91440" tIns="45720" rIns="91440" bIns="45720">
              <a:spAutoFit/>
            </a:bodyPr>
            <a:lstStyle/>
            <a:p>
              <a:pPr algn="ctr"/>
              <a:r>
                <a:rPr lang="en-US" sz="1600" b="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a:t>
              </a:r>
              <a:endParaRPr lang="en-US" sz="1600"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grpSp>
        <p:nvGrpSpPr>
          <p:cNvPr id="132" name="Group 131"/>
          <p:cNvGrpSpPr/>
          <p:nvPr/>
        </p:nvGrpSpPr>
        <p:grpSpPr>
          <a:xfrm>
            <a:off x="2743200" y="4119324"/>
            <a:ext cx="332142" cy="338554"/>
            <a:chOff x="4038600" y="2828925"/>
            <a:chExt cx="332142" cy="338554"/>
          </a:xfrm>
        </p:grpSpPr>
        <p:sp>
          <p:nvSpPr>
            <p:cNvPr id="133" name="Oval 132"/>
            <p:cNvSpPr/>
            <p:nvPr/>
          </p:nvSpPr>
          <p:spPr>
            <a:xfrm>
              <a:off x="4105275" y="2905125"/>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34" name="Rectangle 133"/>
            <p:cNvSpPr/>
            <p:nvPr/>
          </p:nvSpPr>
          <p:spPr>
            <a:xfrm>
              <a:off x="4038600" y="2828925"/>
              <a:ext cx="332142" cy="338554"/>
            </a:xfrm>
            <a:prstGeom prst="rect">
              <a:avLst/>
            </a:prstGeom>
            <a:noFill/>
          </p:spPr>
          <p:txBody>
            <a:bodyPr wrap="none" lIns="91440" tIns="45720" rIns="91440" bIns="45720">
              <a:spAutoFit/>
            </a:bodyPr>
            <a:lstStyle/>
            <a:p>
              <a:pPr algn="ctr"/>
              <a:r>
                <a:rPr lang="en-US" sz="1600" b="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a:t>
              </a:r>
              <a:endParaRPr lang="en-US" sz="1600"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sp>
        <p:nvSpPr>
          <p:cNvPr id="146" name="TextBox 145"/>
          <p:cNvSpPr txBox="1"/>
          <p:nvPr/>
        </p:nvSpPr>
        <p:spPr>
          <a:xfrm>
            <a:off x="5029200" y="3582412"/>
            <a:ext cx="3276600" cy="3046988"/>
          </a:xfrm>
          <a:prstGeom prst="rect">
            <a:avLst/>
          </a:prstGeom>
          <a:noFill/>
        </p:spPr>
        <p:txBody>
          <a:bodyPr wrap="square" rtlCol="0">
            <a:spAutoFit/>
          </a:bodyPr>
          <a:lstStyle/>
          <a:p>
            <a:pPr marL="285750" lvl="1" indent="-228600">
              <a:buFont typeface="+mj-lt"/>
              <a:buAutoNum type="alphaUcPeriod"/>
            </a:pPr>
            <a:r>
              <a:rPr lang="en-US" sz="1200" b="1" i="1" smtClean="0"/>
              <a:t>Constant area expansion process</a:t>
            </a:r>
          </a:p>
          <a:p>
            <a:pPr marL="400050" lvl="2" indent="-114300">
              <a:buFont typeface="Arial" pitchFamily="34" charset="0"/>
              <a:buChar char="•"/>
            </a:pPr>
            <a:r>
              <a:rPr lang="en-US" sz="1200" i="1" smtClean="0"/>
              <a:t>High velocity primary stream lowers the static pressure in the diffuser (pumping for secondary stream)</a:t>
            </a:r>
          </a:p>
          <a:p>
            <a:pPr marL="285750" lvl="1" indent="-228600">
              <a:buFont typeface="+mj-lt"/>
              <a:buAutoNum type="alphaUcPeriod"/>
            </a:pPr>
            <a:endParaRPr lang="en-US" sz="1200" i="1" smtClean="0"/>
          </a:p>
          <a:p>
            <a:pPr marL="285750" lvl="1" indent="-228600">
              <a:buFont typeface="+mj-lt"/>
              <a:buAutoNum type="alphaUcPeriod"/>
            </a:pPr>
            <a:r>
              <a:rPr lang="en-US" sz="1200" b="1" i="1" smtClean="0"/>
              <a:t>Isentropic mixing</a:t>
            </a:r>
          </a:p>
          <a:p>
            <a:pPr marL="400050" lvl="2" indent="-114300">
              <a:buFont typeface="Arial" pitchFamily="34" charset="0"/>
              <a:buChar char="•"/>
            </a:pPr>
            <a:r>
              <a:rPr lang="en-US" sz="1200" i="1" smtClean="0"/>
              <a:t>Mass, linear momentum and energy conserved</a:t>
            </a:r>
          </a:p>
          <a:p>
            <a:pPr marL="400050" lvl="2" indent="-114300">
              <a:buFont typeface="Arial" pitchFamily="34" charset="0"/>
              <a:buChar char="•"/>
            </a:pPr>
            <a:r>
              <a:rPr lang="en-US" sz="1200" i="1" smtClean="0"/>
              <a:t>Static pressure of both streams must be equal-couples equations</a:t>
            </a:r>
          </a:p>
          <a:p>
            <a:pPr marL="400050" lvl="2" indent="-114300">
              <a:buFont typeface="Arial" pitchFamily="34" charset="0"/>
              <a:buChar char="•"/>
            </a:pPr>
            <a:r>
              <a:rPr lang="en-US" sz="1200" i="1" smtClean="0"/>
              <a:t>Resulting increase in secondary stream total pressure and velocity</a:t>
            </a:r>
          </a:p>
          <a:p>
            <a:pPr marL="285750" lvl="1" indent="-228600">
              <a:buFont typeface="+mj-lt"/>
              <a:buAutoNum type="alphaUcPeriod"/>
            </a:pPr>
            <a:endParaRPr lang="en-US" sz="1200" i="1" smtClean="0"/>
          </a:p>
          <a:p>
            <a:pPr marL="285750" lvl="1" indent="-228600">
              <a:buFont typeface="+mj-lt"/>
              <a:buAutoNum type="alphaUcPeriod"/>
            </a:pPr>
            <a:r>
              <a:rPr lang="en-US" sz="1200" b="1" i="1" smtClean="0"/>
              <a:t>Total pressure of mixed stream now higher than exit static pressure</a:t>
            </a:r>
          </a:p>
          <a:p>
            <a:pPr marL="285750" lvl="1" indent="-228600">
              <a:buFont typeface="+mj-lt"/>
              <a:buAutoNum type="alphaUcPeriod"/>
            </a:pPr>
            <a:endParaRPr lang="en-US" sz="1200" i="1" smtClean="0"/>
          </a:p>
        </p:txBody>
      </p:sp>
      <p:grpSp>
        <p:nvGrpSpPr>
          <p:cNvPr id="135" name="Group 134"/>
          <p:cNvGrpSpPr/>
          <p:nvPr/>
        </p:nvGrpSpPr>
        <p:grpSpPr>
          <a:xfrm>
            <a:off x="5095875" y="3541157"/>
            <a:ext cx="332142" cy="338554"/>
            <a:chOff x="4038600" y="2819400"/>
            <a:chExt cx="332142" cy="338554"/>
          </a:xfrm>
        </p:grpSpPr>
        <p:sp>
          <p:nvSpPr>
            <p:cNvPr id="136" name="Oval 135"/>
            <p:cNvSpPr/>
            <p:nvPr/>
          </p:nvSpPr>
          <p:spPr>
            <a:xfrm>
              <a:off x="4105275" y="2905125"/>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37" name="Rectangle 136"/>
            <p:cNvSpPr/>
            <p:nvPr/>
          </p:nvSpPr>
          <p:spPr>
            <a:xfrm>
              <a:off x="4038600" y="2819400"/>
              <a:ext cx="332142" cy="338554"/>
            </a:xfrm>
            <a:prstGeom prst="rect">
              <a:avLst/>
            </a:prstGeom>
            <a:noFill/>
          </p:spPr>
          <p:txBody>
            <a:bodyPr wrap="none" lIns="91440" tIns="45720" rIns="91440" bIns="45720">
              <a:spAutoFit/>
            </a:bodyPr>
            <a:lstStyle/>
            <a:p>
              <a:pPr algn="ctr"/>
              <a:r>
                <a:rPr lang="en-US" sz="1600" b="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a:t>
              </a:r>
              <a:endParaRPr lang="en-US" sz="1600"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grpSp>
        <p:nvGrpSpPr>
          <p:cNvPr id="138" name="Group 137"/>
          <p:cNvGrpSpPr/>
          <p:nvPr/>
        </p:nvGrpSpPr>
        <p:grpSpPr>
          <a:xfrm>
            <a:off x="5095875" y="4467463"/>
            <a:ext cx="332142" cy="338554"/>
            <a:chOff x="4038600" y="2828925"/>
            <a:chExt cx="332142" cy="338554"/>
          </a:xfrm>
        </p:grpSpPr>
        <p:sp>
          <p:nvSpPr>
            <p:cNvPr id="139" name="Oval 138"/>
            <p:cNvSpPr/>
            <p:nvPr/>
          </p:nvSpPr>
          <p:spPr>
            <a:xfrm>
              <a:off x="4105275" y="2905125"/>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40" name="Rectangle 139"/>
            <p:cNvSpPr/>
            <p:nvPr/>
          </p:nvSpPr>
          <p:spPr>
            <a:xfrm>
              <a:off x="4038600" y="2828925"/>
              <a:ext cx="332142" cy="338554"/>
            </a:xfrm>
            <a:prstGeom prst="rect">
              <a:avLst/>
            </a:prstGeom>
            <a:noFill/>
          </p:spPr>
          <p:txBody>
            <a:bodyPr wrap="none" lIns="91440" tIns="45720" rIns="91440" bIns="45720">
              <a:spAutoFit/>
            </a:bodyPr>
            <a:lstStyle/>
            <a:p>
              <a:pPr algn="ctr"/>
              <a:r>
                <a:rPr lang="en-US" sz="1600" b="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a:t>
              </a:r>
              <a:endParaRPr lang="en-US" sz="1600"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grpSp>
        <p:nvGrpSpPr>
          <p:cNvPr id="144" name="Group 143"/>
          <p:cNvGrpSpPr/>
          <p:nvPr/>
        </p:nvGrpSpPr>
        <p:grpSpPr>
          <a:xfrm>
            <a:off x="5095875" y="5921514"/>
            <a:ext cx="332142" cy="338554"/>
            <a:chOff x="4038600" y="2828925"/>
            <a:chExt cx="332142" cy="338554"/>
          </a:xfrm>
        </p:grpSpPr>
        <p:sp>
          <p:nvSpPr>
            <p:cNvPr id="147" name="Oval 146"/>
            <p:cNvSpPr/>
            <p:nvPr/>
          </p:nvSpPr>
          <p:spPr>
            <a:xfrm>
              <a:off x="4105275" y="2905125"/>
              <a:ext cx="182880" cy="18288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48" name="Rectangle 147"/>
            <p:cNvSpPr/>
            <p:nvPr/>
          </p:nvSpPr>
          <p:spPr>
            <a:xfrm>
              <a:off x="4038600" y="2828925"/>
              <a:ext cx="332142" cy="338554"/>
            </a:xfrm>
            <a:prstGeom prst="rect">
              <a:avLst/>
            </a:prstGeom>
            <a:noFill/>
          </p:spPr>
          <p:txBody>
            <a:bodyPr wrap="none" lIns="91440" tIns="45720" rIns="91440" bIns="45720">
              <a:spAutoFit/>
            </a:bodyPr>
            <a:lstStyle/>
            <a:p>
              <a:pPr algn="ctr"/>
              <a:r>
                <a:rPr lang="en-US" sz="1600" b="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a:t>
              </a:r>
              <a:endParaRPr lang="en-US" sz="1600"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cxnSp>
        <p:nvCxnSpPr>
          <p:cNvPr id="150" name="Straight Arrow Connector 149"/>
          <p:cNvCxnSpPr/>
          <p:nvPr/>
        </p:nvCxnSpPr>
        <p:spPr>
          <a:xfrm>
            <a:off x="456540" y="4545279"/>
            <a:ext cx="132463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1" name="Rectangle 150"/>
          <p:cNvSpPr/>
          <p:nvPr/>
        </p:nvSpPr>
        <p:spPr>
          <a:xfrm>
            <a:off x="685140" y="4431268"/>
            <a:ext cx="990600" cy="215444"/>
          </a:xfrm>
          <a:prstGeom prst="rect">
            <a:avLst/>
          </a:prstGeom>
          <a:solidFill>
            <a:schemeClr val="bg1"/>
          </a:solidFill>
        </p:spPr>
        <p:txBody>
          <a:bodyPr wrap="square">
            <a:spAutoFit/>
          </a:bodyPr>
          <a:lstStyle/>
          <a:p>
            <a:pPr algn="ctr"/>
            <a:r>
              <a:rPr lang="en-US" sz="800" smtClean="0"/>
              <a:t>Secondary Flow</a:t>
            </a:r>
            <a:endParaRPr lang="en-US" sz="800"/>
          </a:p>
        </p:txBody>
      </p:sp>
      <p:cxnSp>
        <p:nvCxnSpPr>
          <p:cNvPr id="152" name="Straight Arrow Connector 151"/>
          <p:cNvCxnSpPr/>
          <p:nvPr/>
        </p:nvCxnSpPr>
        <p:spPr>
          <a:xfrm>
            <a:off x="457860" y="5539799"/>
            <a:ext cx="132463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3" name="Rectangle 152"/>
          <p:cNvSpPr/>
          <p:nvPr/>
        </p:nvSpPr>
        <p:spPr>
          <a:xfrm>
            <a:off x="686460" y="5425788"/>
            <a:ext cx="990600" cy="215444"/>
          </a:xfrm>
          <a:prstGeom prst="rect">
            <a:avLst/>
          </a:prstGeom>
          <a:solidFill>
            <a:schemeClr val="bg1"/>
          </a:solidFill>
        </p:spPr>
        <p:txBody>
          <a:bodyPr wrap="square">
            <a:spAutoFit/>
          </a:bodyPr>
          <a:lstStyle/>
          <a:p>
            <a:pPr algn="ctr"/>
            <a:r>
              <a:rPr lang="en-US" sz="800" smtClean="0"/>
              <a:t>Secondary Flow</a:t>
            </a:r>
            <a:endParaRPr lang="en-US" sz="800"/>
          </a:p>
        </p:txBody>
      </p:sp>
      <p:cxnSp>
        <p:nvCxnSpPr>
          <p:cNvPr id="154" name="Straight Arrow Connector 153"/>
          <p:cNvCxnSpPr/>
          <p:nvPr/>
        </p:nvCxnSpPr>
        <p:spPr>
          <a:xfrm>
            <a:off x="457200" y="6053860"/>
            <a:ext cx="132463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5" name="Rectangle 154"/>
          <p:cNvSpPr/>
          <p:nvPr/>
        </p:nvSpPr>
        <p:spPr>
          <a:xfrm>
            <a:off x="685800" y="5939849"/>
            <a:ext cx="990600" cy="215444"/>
          </a:xfrm>
          <a:prstGeom prst="rect">
            <a:avLst/>
          </a:prstGeom>
          <a:solidFill>
            <a:schemeClr val="bg1"/>
          </a:solidFill>
        </p:spPr>
        <p:txBody>
          <a:bodyPr wrap="square">
            <a:spAutoFit/>
          </a:bodyPr>
          <a:lstStyle/>
          <a:p>
            <a:pPr algn="ctr"/>
            <a:r>
              <a:rPr lang="en-US" sz="800" smtClean="0"/>
              <a:t>Secondary Flow</a:t>
            </a:r>
            <a:endParaRPr lang="en-US" sz="800"/>
          </a:p>
        </p:txBody>
      </p:sp>
      <p:sp>
        <p:nvSpPr>
          <p:cNvPr id="95" name="Rectangle 94"/>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mtClean="0"/>
              <a:t>ONE-DIMENSIONAL EJECTOR MODEL</a:t>
            </a:r>
            <a:endParaRPr lang="en-US"/>
          </a:p>
        </p:txBody>
      </p:sp>
      <p:sp>
        <p:nvSpPr>
          <p:cNvPr id="4" name="Slide Number Placeholder 3"/>
          <p:cNvSpPr>
            <a:spLocks noGrp="1"/>
          </p:cNvSpPr>
          <p:nvPr>
            <p:ph type="sldNum" sz="quarter" idx="12"/>
          </p:nvPr>
        </p:nvSpPr>
        <p:spPr>
          <a:xfrm>
            <a:off x="7010400" y="6492875"/>
            <a:ext cx="2133600" cy="365125"/>
          </a:xfrm>
        </p:spPr>
        <p:txBody>
          <a:bodyPr/>
          <a:lstStyle/>
          <a:p>
            <a:fld id="{B6F15528-21DE-4FAA-801E-634DDDAF4B2B}" type="slidenum">
              <a:rPr lang="en-US" smtClean="0"/>
              <a:pPr/>
              <a:t>11</a:t>
            </a:fld>
            <a:endParaRPr lang="en-US"/>
          </a:p>
        </p:txBody>
      </p:sp>
      <p:grpSp>
        <p:nvGrpSpPr>
          <p:cNvPr id="3" name="Group 158"/>
          <p:cNvGrpSpPr/>
          <p:nvPr/>
        </p:nvGrpSpPr>
        <p:grpSpPr>
          <a:xfrm>
            <a:off x="4343400" y="990600"/>
            <a:ext cx="4610799" cy="2011296"/>
            <a:chOff x="4696234" y="2524075"/>
            <a:chExt cx="4610799" cy="2011296"/>
          </a:xfrm>
        </p:grpSpPr>
        <p:sp>
          <p:nvSpPr>
            <p:cNvPr id="40" name="TextBox 39"/>
            <p:cNvSpPr txBox="1"/>
            <p:nvPr/>
          </p:nvSpPr>
          <p:spPr>
            <a:xfrm>
              <a:off x="7167563" y="4012419"/>
              <a:ext cx="2139470" cy="307777"/>
            </a:xfrm>
            <a:prstGeom prst="rect">
              <a:avLst/>
            </a:prstGeom>
            <a:solidFill>
              <a:schemeClr val="bg1"/>
            </a:solidFill>
          </p:spPr>
          <p:txBody>
            <a:bodyPr wrap="square" rtlCol="0">
              <a:spAutoFit/>
            </a:bodyPr>
            <a:lstStyle/>
            <a:p>
              <a:r>
                <a:rPr lang="en-US" sz="1400" smtClean="0"/>
                <a:t>b (compressor bleed)</a:t>
              </a:r>
              <a:endParaRPr lang="en-US" sz="1400"/>
            </a:p>
          </p:txBody>
        </p:sp>
        <p:grpSp>
          <p:nvGrpSpPr>
            <p:cNvPr id="5" name="Group 157"/>
            <p:cNvGrpSpPr/>
            <p:nvPr/>
          </p:nvGrpSpPr>
          <p:grpSpPr>
            <a:xfrm>
              <a:off x="4696234" y="2524075"/>
              <a:ext cx="3315399" cy="2011296"/>
              <a:chOff x="4696234" y="2524075"/>
              <a:chExt cx="3315399" cy="2011296"/>
            </a:xfrm>
          </p:grpSpPr>
          <p:sp>
            <p:nvSpPr>
              <p:cNvPr id="42" name="TextBox 41"/>
              <p:cNvSpPr txBox="1"/>
              <p:nvPr/>
            </p:nvSpPr>
            <p:spPr>
              <a:xfrm rot="16200000">
                <a:off x="5540484" y="3221570"/>
                <a:ext cx="855299" cy="276999"/>
              </a:xfrm>
              <a:prstGeom prst="rect">
                <a:avLst/>
              </a:prstGeom>
              <a:noFill/>
            </p:spPr>
            <p:txBody>
              <a:bodyPr wrap="none" rtlCol="0">
                <a:spAutoFit/>
              </a:bodyPr>
              <a:lstStyle/>
              <a:p>
                <a:r>
                  <a:rPr lang="en-US" sz="1200" smtClean="0">
                    <a:solidFill>
                      <a:schemeClr val="tx1">
                        <a:lumMod val="50000"/>
                        <a:lumOff val="50000"/>
                      </a:schemeClr>
                    </a:solidFill>
                  </a:rPr>
                  <a:t>T2 Sensors</a:t>
                </a:r>
                <a:endParaRPr lang="en-US" sz="1200">
                  <a:solidFill>
                    <a:schemeClr val="tx1">
                      <a:lumMod val="50000"/>
                      <a:lumOff val="50000"/>
                    </a:schemeClr>
                  </a:solidFill>
                </a:endParaRPr>
              </a:p>
            </p:txBody>
          </p:sp>
          <p:sp>
            <p:nvSpPr>
              <p:cNvPr id="43" name="TextBox 42"/>
              <p:cNvSpPr txBox="1"/>
              <p:nvPr/>
            </p:nvSpPr>
            <p:spPr>
              <a:xfrm>
                <a:off x="4696234" y="2887941"/>
                <a:ext cx="1181799" cy="461665"/>
              </a:xfrm>
              <a:prstGeom prst="rect">
                <a:avLst/>
              </a:prstGeom>
              <a:noFill/>
            </p:spPr>
            <p:txBody>
              <a:bodyPr wrap="square" rtlCol="0">
                <a:spAutoFit/>
              </a:bodyPr>
              <a:lstStyle/>
              <a:p>
                <a:r>
                  <a:rPr lang="en-US" sz="1200" smtClean="0">
                    <a:solidFill>
                      <a:schemeClr val="tx1">
                        <a:lumMod val="50000"/>
                        <a:lumOff val="50000"/>
                      </a:schemeClr>
                    </a:solidFill>
                  </a:rPr>
                  <a:t>Secondary Stream</a:t>
                </a:r>
              </a:p>
            </p:txBody>
          </p:sp>
          <p:sp>
            <p:nvSpPr>
              <p:cNvPr id="44" name="TextBox 43"/>
              <p:cNvSpPr txBox="1"/>
              <p:nvPr/>
            </p:nvSpPr>
            <p:spPr>
              <a:xfrm>
                <a:off x="5504454" y="4106586"/>
                <a:ext cx="837090" cy="276999"/>
              </a:xfrm>
              <a:prstGeom prst="rect">
                <a:avLst/>
              </a:prstGeom>
              <a:noFill/>
            </p:spPr>
            <p:txBody>
              <a:bodyPr wrap="none" rtlCol="0">
                <a:spAutoFit/>
              </a:bodyPr>
              <a:lstStyle/>
              <a:p>
                <a:r>
                  <a:rPr lang="en-US" sz="1200" smtClean="0">
                    <a:solidFill>
                      <a:schemeClr val="tx1">
                        <a:lumMod val="50000"/>
                        <a:lumOff val="50000"/>
                      </a:schemeClr>
                    </a:solidFill>
                  </a:rPr>
                  <a:t>150⁰ Bend</a:t>
                </a:r>
                <a:endParaRPr lang="en-US" sz="1200">
                  <a:solidFill>
                    <a:schemeClr val="tx1">
                      <a:lumMod val="50000"/>
                      <a:lumOff val="50000"/>
                    </a:schemeClr>
                  </a:solidFill>
                </a:endParaRPr>
              </a:p>
            </p:txBody>
          </p:sp>
          <p:sp>
            <p:nvSpPr>
              <p:cNvPr id="45" name="TextBox 44"/>
              <p:cNvSpPr txBox="1"/>
              <p:nvPr/>
            </p:nvSpPr>
            <p:spPr>
              <a:xfrm rot="2070892">
                <a:off x="5400857" y="2524075"/>
                <a:ext cx="836809" cy="276999"/>
              </a:xfrm>
              <a:custGeom>
                <a:avLst/>
                <a:gdLst>
                  <a:gd name="connsiteX0" fmla="*/ 0 w 1306626"/>
                  <a:gd name="connsiteY0" fmla="*/ 0 h 465989"/>
                  <a:gd name="connsiteX1" fmla="*/ 1306626 w 1306626"/>
                  <a:gd name="connsiteY1" fmla="*/ 0 h 465989"/>
                  <a:gd name="connsiteX2" fmla="*/ 1306626 w 1306626"/>
                  <a:gd name="connsiteY2" fmla="*/ 465989 h 465989"/>
                  <a:gd name="connsiteX3" fmla="*/ 0 w 1306626"/>
                  <a:gd name="connsiteY3" fmla="*/ 465989 h 465989"/>
                  <a:gd name="connsiteX4" fmla="*/ 0 w 1306626"/>
                  <a:gd name="connsiteY4" fmla="*/ 0 h 465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6626" h="465989">
                    <a:moveTo>
                      <a:pt x="0" y="0"/>
                    </a:moveTo>
                    <a:lnTo>
                      <a:pt x="1306626" y="0"/>
                    </a:lnTo>
                    <a:lnTo>
                      <a:pt x="1306626" y="465989"/>
                    </a:lnTo>
                    <a:lnTo>
                      <a:pt x="0" y="465989"/>
                    </a:lnTo>
                    <a:lnTo>
                      <a:pt x="0" y="0"/>
                    </a:lnTo>
                    <a:close/>
                  </a:path>
                </a:pathLst>
              </a:custGeom>
              <a:noFill/>
            </p:spPr>
            <p:txBody>
              <a:bodyPr wrap="square" rtlCol="0">
                <a:spAutoFit/>
              </a:bodyPr>
              <a:lstStyle/>
              <a:p>
                <a:r>
                  <a:rPr lang="en-US" sz="1200" smtClean="0">
                    <a:solidFill>
                      <a:schemeClr val="tx1">
                        <a:lumMod val="50000"/>
                        <a:lumOff val="50000"/>
                      </a:schemeClr>
                    </a:solidFill>
                  </a:rPr>
                  <a:t>90⁰ Bend</a:t>
                </a:r>
                <a:endParaRPr lang="en-US" sz="1200">
                  <a:solidFill>
                    <a:schemeClr val="tx1">
                      <a:lumMod val="50000"/>
                      <a:lumOff val="50000"/>
                    </a:schemeClr>
                  </a:solidFill>
                </a:endParaRPr>
              </a:p>
            </p:txBody>
          </p:sp>
          <p:sp>
            <p:nvSpPr>
              <p:cNvPr id="46" name="Block Arc 45"/>
              <p:cNvSpPr/>
              <p:nvPr/>
            </p:nvSpPr>
            <p:spPr>
              <a:xfrm rot="19800000" flipV="1">
                <a:off x="5580667" y="3164267"/>
                <a:ext cx="953575" cy="993435"/>
              </a:xfrm>
              <a:prstGeom prst="blockArc">
                <a:avLst>
                  <a:gd name="adj1" fmla="val 10683083"/>
                  <a:gd name="adj2" fmla="val 17958745"/>
                  <a:gd name="adj3" fmla="val 24749"/>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47" name="Rectangle 4"/>
              <p:cNvSpPr/>
              <p:nvPr/>
            </p:nvSpPr>
            <p:spPr>
              <a:xfrm rot="10800000" flipV="1">
                <a:off x="4765227" y="2698851"/>
                <a:ext cx="699084" cy="228600"/>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8" name="Rectangle 47"/>
              <p:cNvSpPr/>
              <p:nvPr/>
            </p:nvSpPr>
            <p:spPr>
              <a:xfrm rot="5400000" flipV="1">
                <a:off x="5389317" y="3309414"/>
                <a:ext cx="704088" cy="210312"/>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9" name="Rectangle 48"/>
              <p:cNvSpPr/>
              <p:nvPr/>
            </p:nvSpPr>
            <p:spPr>
              <a:xfrm flipV="1">
                <a:off x="5637499" y="3262842"/>
                <a:ext cx="211565" cy="55191"/>
              </a:xfrm>
              <a:prstGeom prst="rect">
                <a:avLst/>
              </a:prstGeom>
              <a:solidFill>
                <a:schemeClr val="accent3">
                  <a:lumMod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0" name="Block Arc 22"/>
              <p:cNvSpPr/>
              <p:nvPr/>
            </p:nvSpPr>
            <p:spPr>
              <a:xfrm rot="9000000" flipV="1">
                <a:off x="5061894" y="2688499"/>
                <a:ext cx="839883" cy="891305"/>
              </a:xfrm>
              <a:prstGeom prst="blockArc">
                <a:avLst>
                  <a:gd name="adj1" fmla="val 10800000"/>
                  <a:gd name="adj2" fmla="val 14470510"/>
                  <a:gd name="adj3" fmla="val 28208"/>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51" name="Isosceles Triangle 50"/>
              <p:cNvSpPr/>
              <p:nvPr/>
            </p:nvSpPr>
            <p:spPr>
              <a:xfrm rot="5400000">
                <a:off x="5682501" y="3716051"/>
                <a:ext cx="117721" cy="210312"/>
              </a:xfrm>
              <a:prstGeom prst="triangle">
                <a:avLst>
                  <a:gd name="adj" fmla="val 0"/>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2" name="Isosceles Triangle 51"/>
              <p:cNvSpPr/>
              <p:nvPr/>
            </p:nvSpPr>
            <p:spPr>
              <a:xfrm rot="5400000" flipH="1" flipV="1">
                <a:off x="5682501" y="2885787"/>
                <a:ext cx="117721" cy="210312"/>
              </a:xfrm>
              <a:prstGeom prst="triangle">
                <a:avLst>
                  <a:gd name="adj" fmla="val 0"/>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6" name="Group 148"/>
              <p:cNvGrpSpPr/>
              <p:nvPr/>
            </p:nvGrpSpPr>
            <p:grpSpPr>
              <a:xfrm rot="1882778">
                <a:off x="6424009" y="2893960"/>
                <a:ext cx="1114214" cy="1641411"/>
                <a:chOff x="6301908" y="2401753"/>
                <a:chExt cx="1114214" cy="1641411"/>
              </a:xfrm>
            </p:grpSpPr>
            <p:sp>
              <p:nvSpPr>
                <p:cNvPr id="61" name="TextBox 15"/>
                <p:cNvSpPr txBox="1"/>
                <p:nvPr/>
              </p:nvSpPr>
              <p:spPr>
                <a:xfrm>
                  <a:off x="6471137" y="3581499"/>
                  <a:ext cx="881617" cy="461665"/>
                </a:xfrm>
                <a:prstGeom prst="rect">
                  <a:avLst/>
                </a:prstGeom>
                <a:noFill/>
              </p:spPr>
              <p:txBody>
                <a:bodyPr wrap="square" rtlCol="0">
                  <a:spAutoFit/>
                </a:bodyPr>
                <a:lstStyle/>
                <a:p>
                  <a:r>
                    <a:rPr lang="en-US" sz="1200" smtClean="0">
                      <a:solidFill>
                        <a:schemeClr val="accent2">
                          <a:lumMod val="60000"/>
                          <a:lumOff val="40000"/>
                        </a:schemeClr>
                      </a:solidFill>
                    </a:rPr>
                    <a:t>Primary Stream</a:t>
                  </a:r>
                </a:p>
              </p:txBody>
            </p:sp>
            <p:grpSp>
              <p:nvGrpSpPr>
                <p:cNvPr id="7" name="Group 35"/>
                <p:cNvGrpSpPr/>
                <p:nvPr/>
              </p:nvGrpSpPr>
              <p:grpSpPr>
                <a:xfrm>
                  <a:off x="6380047" y="3399340"/>
                  <a:ext cx="606291" cy="232050"/>
                  <a:chOff x="7101361" y="4808644"/>
                  <a:chExt cx="1074899" cy="411405"/>
                </a:xfrm>
              </p:grpSpPr>
              <p:sp>
                <p:nvSpPr>
                  <p:cNvPr id="68" name="Rectangle 4"/>
                  <p:cNvSpPr/>
                  <p:nvPr/>
                </p:nvSpPr>
                <p:spPr>
                  <a:xfrm>
                    <a:off x="7188634" y="5084244"/>
                    <a:ext cx="987626" cy="127836"/>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8" name="Group 25"/>
                  <p:cNvGrpSpPr/>
                  <p:nvPr/>
                </p:nvGrpSpPr>
                <p:grpSpPr>
                  <a:xfrm rot="10800000">
                    <a:off x="7101361" y="4808644"/>
                    <a:ext cx="151691" cy="411405"/>
                    <a:chOff x="6473825" y="1219200"/>
                    <a:chExt cx="157957" cy="428623"/>
                  </a:xfrm>
                </p:grpSpPr>
                <p:cxnSp>
                  <p:nvCxnSpPr>
                    <p:cNvPr id="70" name="Straight Connector 26"/>
                    <p:cNvCxnSpPr/>
                    <p:nvPr/>
                  </p:nvCxnSpPr>
                  <p:spPr>
                    <a:xfrm rot="5400000">
                      <a:off x="6324600" y="1447800"/>
                      <a:ext cx="304800" cy="1588"/>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27"/>
                    <p:cNvCxnSpPr/>
                    <p:nvPr/>
                  </p:nvCxnSpPr>
                  <p:spPr>
                    <a:xfrm rot="5400000">
                      <a:off x="6477794" y="1447006"/>
                      <a:ext cx="304800" cy="1588"/>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2" name="Oval 71"/>
                    <p:cNvSpPr/>
                    <p:nvPr/>
                  </p:nvSpPr>
                  <p:spPr>
                    <a:xfrm>
                      <a:off x="6477000" y="1219200"/>
                      <a:ext cx="152400" cy="152400"/>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73" name="Straight Connector 72"/>
                    <p:cNvCxnSpPr/>
                    <p:nvPr/>
                  </p:nvCxnSpPr>
                  <p:spPr>
                    <a:xfrm rot="16200000" flipH="1">
                      <a:off x="6461125" y="1600992"/>
                      <a:ext cx="59531" cy="34131"/>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5400000">
                      <a:off x="6584951" y="1598612"/>
                      <a:ext cx="59531" cy="34131"/>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sp>
              <p:nvSpPr>
                <p:cNvPr id="63" name="Rectangle 62"/>
                <p:cNvSpPr/>
                <p:nvPr/>
              </p:nvSpPr>
              <p:spPr>
                <a:xfrm rot="5400000" flipV="1">
                  <a:off x="5917860" y="3031113"/>
                  <a:ext cx="1005840" cy="237744"/>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64" name="Straight Arrow Connector 63"/>
                <p:cNvCxnSpPr/>
                <p:nvPr/>
              </p:nvCxnSpPr>
              <p:spPr>
                <a:xfrm flipH="1">
                  <a:off x="7002465" y="3586220"/>
                  <a:ext cx="413657" cy="158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65" name="Freeform 64"/>
                <p:cNvSpPr/>
                <p:nvPr/>
              </p:nvSpPr>
              <p:spPr>
                <a:xfrm>
                  <a:off x="6350000" y="3156043"/>
                  <a:ext cx="44450" cy="244475"/>
                </a:xfrm>
                <a:custGeom>
                  <a:avLst/>
                  <a:gdLst>
                    <a:gd name="connsiteX0" fmla="*/ 44450 w 44450"/>
                    <a:gd name="connsiteY0" fmla="*/ 244475 h 244475"/>
                    <a:gd name="connsiteX1" fmla="*/ 0 w 44450"/>
                    <a:gd name="connsiteY1" fmla="*/ 0 h 244475"/>
                    <a:gd name="connsiteX2" fmla="*/ 0 w 44450"/>
                    <a:gd name="connsiteY2" fmla="*/ 0 h 244475"/>
                  </a:gdLst>
                  <a:ahLst/>
                  <a:cxnLst>
                    <a:cxn ang="0">
                      <a:pos x="connsiteX0" y="connsiteY0"/>
                    </a:cxn>
                    <a:cxn ang="0">
                      <a:pos x="connsiteX1" y="connsiteY1"/>
                    </a:cxn>
                    <a:cxn ang="0">
                      <a:pos x="connsiteX2" y="connsiteY2"/>
                    </a:cxn>
                  </a:cxnLst>
                  <a:rect l="l" t="t" r="r" b="b"/>
                  <a:pathLst>
                    <a:path w="44450" h="244475">
                      <a:moveTo>
                        <a:pt x="44450" y="244475"/>
                      </a:moveTo>
                      <a:lnTo>
                        <a:pt x="0" y="0"/>
                      </a:lnTo>
                      <a:lnTo>
                        <a:pt x="0" y="0"/>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6" name="Straight Connector 65"/>
                <p:cNvCxnSpPr/>
                <p:nvPr/>
              </p:nvCxnSpPr>
              <p:spPr>
                <a:xfrm rot="5400000" flipH="1" flipV="1">
                  <a:off x="6343650" y="3267168"/>
                  <a:ext cx="241300" cy="31750"/>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flipH="1" flipV="1">
                  <a:off x="6422566" y="2401753"/>
                  <a:ext cx="0" cy="41148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60" name="TextBox 59"/>
              <p:cNvSpPr txBox="1"/>
              <p:nvPr/>
            </p:nvSpPr>
            <p:spPr>
              <a:xfrm>
                <a:off x="7076291" y="2580808"/>
                <a:ext cx="935342" cy="307777"/>
              </a:xfrm>
              <a:prstGeom prst="rect">
                <a:avLst/>
              </a:prstGeom>
              <a:solidFill>
                <a:schemeClr val="bg1"/>
              </a:solidFill>
            </p:spPr>
            <p:txBody>
              <a:bodyPr wrap="square" rtlCol="0">
                <a:spAutoFit/>
              </a:bodyPr>
              <a:lstStyle/>
              <a:p>
                <a:r>
                  <a:rPr lang="en-US" sz="1400" smtClean="0"/>
                  <a:t>e (exit)</a:t>
                </a:r>
                <a:endParaRPr lang="en-US" sz="1400"/>
              </a:p>
            </p:txBody>
          </p:sp>
        </p:grpSp>
      </p:grpSp>
      <p:sp>
        <p:nvSpPr>
          <p:cNvPr id="80" name="TextBox 79"/>
          <p:cNvSpPr txBox="1"/>
          <p:nvPr/>
        </p:nvSpPr>
        <p:spPr>
          <a:xfrm>
            <a:off x="1692293" y="5086895"/>
            <a:ext cx="1646605" cy="307777"/>
          </a:xfrm>
          <a:prstGeom prst="rect">
            <a:avLst/>
          </a:prstGeom>
          <a:noFill/>
        </p:spPr>
        <p:txBody>
          <a:bodyPr wrap="none" rtlCol="0">
            <a:spAutoFit/>
          </a:bodyPr>
          <a:lstStyle/>
          <a:p>
            <a:r>
              <a:rPr lang="en-US" sz="1400" b="1" i="1" smtClean="0"/>
              <a:t>Subsonic Ejector</a:t>
            </a:r>
            <a:endParaRPr lang="en-US" sz="1400" b="1" i="1"/>
          </a:p>
        </p:txBody>
      </p:sp>
      <p:cxnSp>
        <p:nvCxnSpPr>
          <p:cNvPr id="87" name="Straight Connector 86"/>
          <p:cNvCxnSpPr/>
          <p:nvPr/>
        </p:nvCxnSpPr>
        <p:spPr>
          <a:xfrm rot="5400000">
            <a:off x="1386338" y="4267199"/>
            <a:ext cx="843958" cy="1035"/>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381000" y="3852746"/>
            <a:ext cx="3872279" cy="10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9" name="Freeform 88"/>
          <p:cNvSpPr/>
          <p:nvPr/>
        </p:nvSpPr>
        <p:spPr>
          <a:xfrm>
            <a:off x="1816736" y="3970841"/>
            <a:ext cx="845944" cy="220422"/>
          </a:xfrm>
          <a:custGeom>
            <a:avLst/>
            <a:gdLst>
              <a:gd name="connsiteX0" fmla="*/ 0 w 1298448"/>
              <a:gd name="connsiteY0" fmla="*/ 512064 h 512064"/>
              <a:gd name="connsiteX1" fmla="*/ 73152 w 1298448"/>
              <a:gd name="connsiteY1" fmla="*/ 493776 h 512064"/>
              <a:gd name="connsiteX2" fmla="*/ 100584 w 1298448"/>
              <a:gd name="connsiteY2" fmla="*/ 484632 h 512064"/>
              <a:gd name="connsiteX3" fmla="*/ 109728 w 1298448"/>
              <a:gd name="connsiteY3" fmla="*/ 457200 h 512064"/>
              <a:gd name="connsiteX4" fmla="*/ 137160 w 1298448"/>
              <a:gd name="connsiteY4" fmla="*/ 429768 h 512064"/>
              <a:gd name="connsiteX5" fmla="*/ 155448 w 1298448"/>
              <a:gd name="connsiteY5" fmla="*/ 402336 h 512064"/>
              <a:gd name="connsiteX6" fmla="*/ 310896 w 1298448"/>
              <a:gd name="connsiteY6" fmla="*/ 393192 h 512064"/>
              <a:gd name="connsiteX7" fmla="*/ 347472 w 1298448"/>
              <a:gd name="connsiteY7" fmla="*/ 374904 h 512064"/>
              <a:gd name="connsiteX8" fmla="*/ 402336 w 1298448"/>
              <a:gd name="connsiteY8" fmla="*/ 347472 h 512064"/>
              <a:gd name="connsiteX9" fmla="*/ 438912 w 1298448"/>
              <a:gd name="connsiteY9" fmla="*/ 310896 h 512064"/>
              <a:gd name="connsiteX10" fmla="*/ 466344 w 1298448"/>
              <a:gd name="connsiteY10" fmla="*/ 301752 h 512064"/>
              <a:gd name="connsiteX11" fmla="*/ 493776 w 1298448"/>
              <a:gd name="connsiteY11" fmla="*/ 283464 h 512064"/>
              <a:gd name="connsiteX12" fmla="*/ 530352 w 1298448"/>
              <a:gd name="connsiteY12" fmla="*/ 274320 h 512064"/>
              <a:gd name="connsiteX13" fmla="*/ 649224 w 1298448"/>
              <a:gd name="connsiteY13" fmla="*/ 256032 h 512064"/>
              <a:gd name="connsiteX14" fmla="*/ 713232 w 1298448"/>
              <a:gd name="connsiteY14" fmla="*/ 237744 h 512064"/>
              <a:gd name="connsiteX15" fmla="*/ 740664 w 1298448"/>
              <a:gd name="connsiteY15" fmla="*/ 219456 h 512064"/>
              <a:gd name="connsiteX16" fmla="*/ 758952 w 1298448"/>
              <a:gd name="connsiteY16" fmla="*/ 192024 h 512064"/>
              <a:gd name="connsiteX17" fmla="*/ 804672 w 1298448"/>
              <a:gd name="connsiteY17" fmla="*/ 182880 h 512064"/>
              <a:gd name="connsiteX18" fmla="*/ 832104 w 1298448"/>
              <a:gd name="connsiteY18" fmla="*/ 173736 h 512064"/>
              <a:gd name="connsiteX19" fmla="*/ 932688 w 1298448"/>
              <a:gd name="connsiteY19" fmla="*/ 155448 h 512064"/>
              <a:gd name="connsiteX20" fmla="*/ 1005840 w 1298448"/>
              <a:gd name="connsiteY20" fmla="*/ 128016 h 512064"/>
              <a:gd name="connsiteX21" fmla="*/ 1033272 w 1298448"/>
              <a:gd name="connsiteY21" fmla="*/ 118872 h 512064"/>
              <a:gd name="connsiteX22" fmla="*/ 1060704 w 1298448"/>
              <a:gd name="connsiteY22" fmla="*/ 100584 h 512064"/>
              <a:gd name="connsiteX23" fmla="*/ 1188720 w 1298448"/>
              <a:gd name="connsiteY23" fmla="*/ 64008 h 512064"/>
              <a:gd name="connsiteX24" fmla="*/ 1207008 w 1298448"/>
              <a:gd name="connsiteY24" fmla="*/ 36576 h 512064"/>
              <a:gd name="connsiteX25" fmla="*/ 1271016 w 1298448"/>
              <a:gd name="connsiteY25" fmla="*/ 18288 h 512064"/>
              <a:gd name="connsiteX26" fmla="*/ 1298448 w 1298448"/>
              <a:gd name="connsiteY26" fmla="*/ 0 h 51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98448" h="512064">
                <a:moveTo>
                  <a:pt x="0" y="512064"/>
                </a:moveTo>
                <a:cubicBezTo>
                  <a:pt x="24384" y="505968"/>
                  <a:pt x="48903" y="500389"/>
                  <a:pt x="73152" y="493776"/>
                </a:cubicBezTo>
                <a:cubicBezTo>
                  <a:pt x="82451" y="491240"/>
                  <a:pt x="93768" y="491448"/>
                  <a:pt x="100584" y="484632"/>
                </a:cubicBezTo>
                <a:cubicBezTo>
                  <a:pt x="107400" y="477816"/>
                  <a:pt x="104381" y="465220"/>
                  <a:pt x="109728" y="457200"/>
                </a:cubicBezTo>
                <a:cubicBezTo>
                  <a:pt x="116901" y="446440"/>
                  <a:pt x="128881" y="439702"/>
                  <a:pt x="137160" y="429768"/>
                </a:cubicBezTo>
                <a:cubicBezTo>
                  <a:pt x="144195" y="421325"/>
                  <a:pt x="144694" y="404600"/>
                  <a:pt x="155448" y="402336"/>
                </a:cubicBezTo>
                <a:cubicBezTo>
                  <a:pt x="206240" y="391643"/>
                  <a:pt x="259080" y="396240"/>
                  <a:pt x="310896" y="393192"/>
                </a:cubicBezTo>
                <a:cubicBezTo>
                  <a:pt x="323088" y="387096"/>
                  <a:pt x="334943" y="380274"/>
                  <a:pt x="347472" y="374904"/>
                </a:cubicBezTo>
                <a:cubicBezTo>
                  <a:pt x="379923" y="360996"/>
                  <a:pt x="373048" y="372576"/>
                  <a:pt x="402336" y="347472"/>
                </a:cubicBezTo>
                <a:cubicBezTo>
                  <a:pt x="415427" y="336251"/>
                  <a:pt x="424882" y="320918"/>
                  <a:pt x="438912" y="310896"/>
                </a:cubicBezTo>
                <a:cubicBezTo>
                  <a:pt x="446755" y="305294"/>
                  <a:pt x="457723" y="306063"/>
                  <a:pt x="466344" y="301752"/>
                </a:cubicBezTo>
                <a:cubicBezTo>
                  <a:pt x="476174" y="296837"/>
                  <a:pt x="483675" y="287793"/>
                  <a:pt x="493776" y="283464"/>
                </a:cubicBezTo>
                <a:cubicBezTo>
                  <a:pt x="505327" y="278514"/>
                  <a:pt x="517976" y="276504"/>
                  <a:pt x="530352" y="274320"/>
                </a:cubicBezTo>
                <a:cubicBezTo>
                  <a:pt x="569832" y="267353"/>
                  <a:pt x="609744" y="262999"/>
                  <a:pt x="649224" y="256032"/>
                </a:cubicBezTo>
                <a:cubicBezTo>
                  <a:pt x="658280" y="254434"/>
                  <a:pt x="702157" y="243282"/>
                  <a:pt x="713232" y="237744"/>
                </a:cubicBezTo>
                <a:cubicBezTo>
                  <a:pt x="723062" y="232829"/>
                  <a:pt x="731520" y="225552"/>
                  <a:pt x="740664" y="219456"/>
                </a:cubicBezTo>
                <a:cubicBezTo>
                  <a:pt x="746760" y="210312"/>
                  <a:pt x="749410" y="197476"/>
                  <a:pt x="758952" y="192024"/>
                </a:cubicBezTo>
                <a:cubicBezTo>
                  <a:pt x="772446" y="184313"/>
                  <a:pt x="789594" y="186649"/>
                  <a:pt x="804672" y="182880"/>
                </a:cubicBezTo>
                <a:cubicBezTo>
                  <a:pt x="814023" y="180542"/>
                  <a:pt x="822679" y="175756"/>
                  <a:pt x="832104" y="173736"/>
                </a:cubicBezTo>
                <a:cubicBezTo>
                  <a:pt x="865425" y="166596"/>
                  <a:pt x="899272" y="162131"/>
                  <a:pt x="932688" y="155448"/>
                </a:cubicBezTo>
                <a:cubicBezTo>
                  <a:pt x="985371" y="144911"/>
                  <a:pt x="954897" y="149849"/>
                  <a:pt x="1005840" y="128016"/>
                </a:cubicBezTo>
                <a:cubicBezTo>
                  <a:pt x="1014699" y="124219"/>
                  <a:pt x="1024651" y="123183"/>
                  <a:pt x="1033272" y="118872"/>
                </a:cubicBezTo>
                <a:cubicBezTo>
                  <a:pt x="1043102" y="113957"/>
                  <a:pt x="1050661" y="105047"/>
                  <a:pt x="1060704" y="100584"/>
                </a:cubicBezTo>
                <a:cubicBezTo>
                  <a:pt x="1094436" y="85592"/>
                  <a:pt x="1155508" y="72311"/>
                  <a:pt x="1188720" y="64008"/>
                </a:cubicBezTo>
                <a:cubicBezTo>
                  <a:pt x="1194816" y="54864"/>
                  <a:pt x="1198426" y="43441"/>
                  <a:pt x="1207008" y="36576"/>
                </a:cubicBezTo>
                <a:cubicBezTo>
                  <a:pt x="1212971" y="31806"/>
                  <a:pt x="1268626" y="18885"/>
                  <a:pt x="1271016" y="18288"/>
                </a:cubicBezTo>
                <a:lnTo>
                  <a:pt x="1298448" y="0"/>
                </a:lnTo>
              </a:path>
            </a:pathLst>
          </a:cu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sp>
        <p:nvSpPr>
          <p:cNvPr id="90" name="Freeform 89"/>
          <p:cNvSpPr/>
          <p:nvPr/>
        </p:nvSpPr>
        <p:spPr>
          <a:xfrm flipV="1">
            <a:off x="1820708" y="4348140"/>
            <a:ext cx="845944" cy="242266"/>
          </a:xfrm>
          <a:custGeom>
            <a:avLst/>
            <a:gdLst>
              <a:gd name="connsiteX0" fmla="*/ 0 w 1298448"/>
              <a:gd name="connsiteY0" fmla="*/ 512064 h 512064"/>
              <a:gd name="connsiteX1" fmla="*/ 73152 w 1298448"/>
              <a:gd name="connsiteY1" fmla="*/ 493776 h 512064"/>
              <a:gd name="connsiteX2" fmla="*/ 100584 w 1298448"/>
              <a:gd name="connsiteY2" fmla="*/ 484632 h 512064"/>
              <a:gd name="connsiteX3" fmla="*/ 109728 w 1298448"/>
              <a:gd name="connsiteY3" fmla="*/ 457200 h 512064"/>
              <a:gd name="connsiteX4" fmla="*/ 137160 w 1298448"/>
              <a:gd name="connsiteY4" fmla="*/ 429768 h 512064"/>
              <a:gd name="connsiteX5" fmla="*/ 155448 w 1298448"/>
              <a:gd name="connsiteY5" fmla="*/ 402336 h 512064"/>
              <a:gd name="connsiteX6" fmla="*/ 310896 w 1298448"/>
              <a:gd name="connsiteY6" fmla="*/ 393192 h 512064"/>
              <a:gd name="connsiteX7" fmla="*/ 347472 w 1298448"/>
              <a:gd name="connsiteY7" fmla="*/ 374904 h 512064"/>
              <a:gd name="connsiteX8" fmla="*/ 402336 w 1298448"/>
              <a:gd name="connsiteY8" fmla="*/ 347472 h 512064"/>
              <a:gd name="connsiteX9" fmla="*/ 438912 w 1298448"/>
              <a:gd name="connsiteY9" fmla="*/ 310896 h 512064"/>
              <a:gd name="connsiteX10" fmla="*/ 466344 w 1298448"/>
              <a:gd name="connsiteY10" fmla="*/ 301752 h 512064"/>
              <a:gd name="connsiteX11" fmla="*/ 493776 w 1298448"/>
              <a:gd name="connsiteY11" fmla="*/ 283464 h 512064"/>
              <a:gd name="connsiteX12" fmla="*/ 530352 w 1298448"/>
              <a:gd name="connsiteY12" fmla="*/ 274320 h 512064"/>
              <a:gd name="connsiteX13" fmla="*/ 649224 w 1298448"/>
              <a:gd name="connsiteY13" fmla="*/ 256032 h 512064"/>
              <a:gd name="connsiteX14" fmla="*/ 713232 w 1298448"/>
              <a:gd name="connsiteY14" fmla="*/ 237744 h 512064"/>
              <a:gd name="connsiteX15" fmla="*/ 740664 w 1298448"/>
              <a:gd name="connsiteY15" fmla="*/ 219456 h 512064"/>
              <a:gd name="connsiteX16" fmla="*/ 758952 w 1298448"/>
              <a:gd name="connsiteY16" fmla="*/ 192024 h 512064"/>
              <a:gd name="connsiteX17" fmla="*/ 804672 w 1298448"/>
              <a:gd name="connsiteY17" fmla="*/ 182880 h 512064"/>
              <a:gd name="connsiteX18" fmla="*/ 832104 w 1298448"/>
              <a:gd name="connsiteY18" fmla="*/ 173736 h 512064"/>
              <a:gd name="connsiteX19" fmla="*/ 932688 w 1298448"/>
              <a:gd name="connsiteY19" fmla="*/ 155448 h 512064"/>
              <a:gd name="connsiteX20" fmla="*/ 1005840 w 1298448"/>
              <a:gd name="connsiteY20" fmla="*/ 128016 h 512064"/>
              <a:gd name="connsiteX21" fmla="*/ 1033272 w 1298448"/>
              <a:gd name="connsiteY21" fmla="*/ 118872 h 512064"/>
              <a:gd name="connsiteX22" fmla="*/ 1060704 w 1298448"/>
              <a:gd name="connsiteY22" fmla="*/ 100584 h 512064"/>
              <a:gd name="connsiteX23" fmla="*/ 1188720 w 1298448"/>
              <a:gd name="connsiteY23" fmla="*/ 64008 h 512064"/>
              <a:gd name="connsiteX24" fmla="*/ 1207008 w 1298448"/>
              <a:gd name="connsiteY24" fmla="*/ 36576 h 512064"/>
              <a:gd name="connsiteX25" fmla="*/ 1271016 w 1298448"/>
              <a:gd name="connsiteY25" fmla="*/ 18288 h 512064"/>
              <a:gd name="connsiteX26" fmla="*/ 1298448 w 1298448"/>
              <a:gd name="connsiteY26" fmla="*/ 0 h 51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98448" h="512064">
                <a:moveTo>
                  <a:pt x="0" y="512064"/>
                </a:moveTo>
                <a:cubicBezTo>
                  <a:pt x="24384" y="505968"/>
                  <a:pt x="48903" y="500389"/>
                  <a:pt x="73152" y="493776"/>
                </a:cubicBezTo>
                <a:cubicBezTo>
                  <a:pt x="82451" y="491240"/>
                  <a:pt x="93768" y="491448"/>
                  <a:pt x="100584" y="484632"/>
                </a:cubicBezTo>
                <a:cubicBezTo>
                  <a:pt x="107400" y="477816"/>
                  <a:pt x="104381" y="465220"/>
                  <a:pt x="109728" y="457200"/>
                </a:cubicBezTo>
                <a:cubicBezTo>
                  <a:pt x="116901" y="446440"/>
                  <a:pt x="128881" y="439702"/>
                  <a:pt x="137160" y="429768"/>
                </a:cubicBezTo>
                <a:cubicBezTo>
                  <a:pt x="144195" y="421325"/>
                  <a:pt x="144694" y="404600"/>
                  <a:pt x="155448" y="402336"/>
                </a:cubicBezTo>
                <a:cubicBezTo>
                  <a:pt x="206240" y="391643"/>
                  <a:pt x="259080" y="396240"/>
                  <a:pt x="310896" y="393192"/>
                </a:cubicBezTo>
                <a:cubicBezTo>
                  <a:pt x="323088" y="387096"/>
                  <a:pt x="334943" y="380274"/>
                  <a:pt x="347472" y="374904"/>
                </a:cubicBezTo>
                <a:cubicBezTo>
                  <a:pt x="379923" y="360996"/>
                  <a:pt x="373048" y="372576"/>
                  <a:pt x="402336" y="347472"/>
                </a:cubicBezTo>
                <a:cubicBezTo>
                  <a:pt x="415427" y="336251"/>
                  <a:pt x="424882" y="320918"/>
                  <a:pt x="438912" y="310896"/>
                </a:cubicBezTo>
                <a:cubicBezTo>
                  <a:pt x="446755" y="305294"/>
                  <a:pt x="457723" y="306063"/>
                  <a:pt x="466344" y="301752"/>
                </a:cubicBezTo>
                <a:cubicBezTo>
                  <a:pt x="476174" y="296837"/>
                  <a:pt x="483675" y="287793"/>
                  <a:pt x="493776" y="283464"/>
                </a:cubicBezTo>
                <a:cubicBezTo>
                  <a:pt x="505327" y="278514"/>
                  <a:pt x="517976" y="276504"/>
                  <a:pt x="530352" y="274320"/>
                </a:cubicBezTo>
                <a:cubicBezTo>
                  <a:pt x="569832" y="267353"/>
                  <a:pt x="609744" y="262999"/>
                  <a:pt x="649224" y="256032"/>
                </a:cubicBezTo>
                <a:cubicBezTo>
                  <a:pt x="658280" y="254434"/>
                  <a:pt x="702157" y="243282"/>
                  <a:pt x="713232" y="237744"/>
                </a:cubicBezTo>
                <a:cubicBezTo>
                  <a:pt x="723062" y="232829"/>
                  <a:pt x="731520" y="225552"/>
                  <a:pt x="740664" y="219456"/>
                </a:cubicBezTo>
                <a:cubicBezTo>
                  <a:pt x="746760" y="210312"/>
                  <a:pt x="749410" y="197476"/>
                  <a:pt x="758952" y="192024"/>
                </a:cubicBezTo>
                <a:cubicBezTo>
                  <a:pt x="772446" y="184313"/>
                  <a:pt x="789594" y="186649"/>
                  <a:pt x="804672" y="182880"/>
                </a:cubicBezTo>
                <a:cubicBezTo>
                  <a:pt x="814023" y="180542"/>
                  <a:pt x="822679" y="175756"/>
                  <a:pt x="832104" y="173736"/>
                </a:cubicBezTo>
                <a:cubicBezTo>
                  <a:pt x="865425" y="166596"/>
                  <a:pt x="899272" y="162131"/>
                  <a:pt x="932688" y="155448"/>
                </a:cubicBezTo>
                <a:cubicBezTo>
                  <a:pt x="985371" y="144911"/>
                  <a:pt x="954897" y="149849"/>
                  <a:pt x="1005840" y="128016"/>
                </a:cubicBezTo>
                <a:cubicBezTo>
                  <a:pt x="1014699" y="124219"/>
                  <a:pt x="1024651" y="123183"/>
                  <a:pt x="1033272" y="118872"/>
                </a:cubicBezTo>
                <a:cubicBezTo>
                  <a:pt x="1043102" y="113957"/>
                  <a:pt x="1050661" y="105047"/>
                  <a:pt x="1060704" y="100584"/>
                </a:cubicBezTo>
                <a:cubicBezTo>
                  <a:pt x="1094436" y="85592"/>
                  <a:pt x="1155508" y="72311"/>
                  <a:pt x="1188720" y="64008"/>
                </a:cubicBezTo>
                <a:cubicBezTo>
                  <a:pt x="1194816" y="54864"/>
                  <a:pt x="1198426" y="43441"/>
                  <a:pt x="1207008" y="36576"/>
                </a:cubicBezTo>
                <a:cubicBezTo>
                  <a:pt x="1212971" y="31806"/>
                  <a:pt x="1268626" y="18885"/>
                  <a:pt x="1271016" y="18288"/>
                </a:cubicBezTo>
                <a:lnTo>
                  <a:pt x="1298448" y="0"/>
                </a:lnTo>
              </a:path>
            </a:pathLst>
          </a:custGeom>
          <a:ln w="158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cxnSp>
        <p:nvCxnSpPr>
          <p:cNvPr id="91" name="Straight Connector 90"/>
          <p:cNvCxnSpPr/>
          <p:nvPr/>
        </p:nvCxnSpPr>
        <p:spPr>
          <a:xfrm rot="5400000">
            <a:off x="2254602" y="4267716"/>
            <a:ext cx="843958" cy="1035"/>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381000" y="4689695"/>
            <a:ext cx="3872279" cy="10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p:nvPr/>
        </p:nvCxnSpPr>
        <p:spPr>
          <a:xfrm>
            <a:off x="457200" y="4038600"/>
            <a:ext cx="132463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4" name="Rectangle 93"/>
          <p:cNvSpPr/>
          <p:nvPr/>
        </p:nvSpPr>
        <p:spPr>
          <a:xfrm>
            <a:off x="685800" y="3924589"/>
            <a:ext cx="990600" cy="215444"/>
          </a:xfrm>
          <a:prstGeom prst="rect">
            <a:avLst/>
          </a:prstGeom>
          <a:solidFill>
            <a:schemeClr val="bg1"/>
          </a:solidFill>
        </p:spPr>
        <p:txBody>
          <a:bodyPr wrap="square">
            <a:spAutoFit/>
          </a:bodyPr>
          <a:lstStyle/>
          <a:p>
            <a:pPr algn="ctr"/>
            <a:r>
              <a:rPr lang="en-US" sz="800" smtClean="0"/>
              <a:t>Secondary Flow</a:t>
            </a:r>
            <a:endParaRPr lang="en-US" sz="800"/>
          </a:p>
        </p:txBody>
      </p:sp>
      <p:sp>
        <p:nvSpPr>
          <p:cNvPr id="98" name="Rectangle 97"/>
          <p:cNvSpPr/>
          <p:nvPr/>
        </p:nvSpPr>
        <p:spPr>
          <a:xfrm>
            <a:off x="4032595" y="4151743"/>
            <a:ext cx="458684" cy="220569"/>
          </a:xfrm>
          <a:prstGeom prst="rect">
            <a:avLst/>
          </a:prstGeom>
          <a:solidFill>
            <a:schemeClr val="bg1"/>
          </a:solidFill>
        </p:spPr>
        <p:txBody>
          <a:bodyPr wrap="none">
            <a:spAutoFit/>
          </a:bodyPr>
          <a:lstStyle/>
          <a:p>
            <a:pPr algn="ctr"/>
            <a:r>
              <a:rPr lang="en-US" sz="800" smtClean="0"/>
              <a:t>Exit</a:t>
            </a:r>
          </a:p>
          <a:p>
            <a:pPr algn="ctr"/>
            <a:r>
              <a:rPr lang="en-US" sz="800" smtClean="0"/>
              <a:t>Mixed Flow</a:t>
            </a:r>
            <a:endParaRPr lang="en-US" sz="800"/>
          </a:p>
        </p:txBody>
      </p:sp>
      <p:sp>
        <p:nvSpPr>
          <p:cNvPr id="99" name="Rectangle 98"/>
          <p:cNvSpPr/>
          <p:nvPr/>
        </p:nvSpPr>
        <p:spPr>
          <a:xfrm>
            <a:off x="798376" y="4202594"/>
            <a:ext cx="1012750" cy="148934"/>
          </a:xfrm>
          <a:prstGeom prst="rect">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chemeClr val="tx1"/>
              </a:solidFill>
            </a:endParaRPr>
          </a:p>
        </p:txBody>
      </p:sp>
      <p:sp>
        <p:nvSpPr>
          <p:cNvPr id="100" name="Oval 99"/>
          <p:cNvSpPr/>
          <p:nvPr/>
        </p:nvSpPr>
        <p:spPr>
          <a:xfrm>
            <a:off x="609026" y="4152949"/>
            <a:ext cx="248223" cy="248223"/>
          </a:xfrm>
          <a:prstGeom prst="ellipse">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97" name="Straight Arrow Connector 96"/>
          <p:cNvCxnSpPr/>
          <p:nvPr/>
        </p:nvCxnSpPr>
        <p:spPr>
          <a:xfrm>
            <a:off x="1543050" y="4272096"/>
            <a:ext cx="238294" cy="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1633161" y="3535020"/>
            <a:ext cx="1816523" cy="307777"/>
          </a:xfrm>
          <a:prstGeom prst="rect">
            <a:avLst/>
          </a:prstGeom>
          <a:noFill/>
        </p:spPr>
        <p:txBody>
          <a:bodyPr wrap="none" rtlCol="0">
            <a:spAutoFit/>
          </a:bodyPr>
          <a:lstStyle/>
          <a:p>
            <a:r>
              <a:rPr lang="en-US" sz="1400" b="1" i="1" smtClean="0"/>
              <a:t>Supersonic Ejector</a:t>
            </a:r>
            <a:endParaRPr lang="en-US" sz="1400" b="1" i="1"/>
          </a:p>
        </p:txBody>
      </p:sp>
      <p:sp>
        <p:nvSpPr>
          <p:cNvPr id="81" name="TextBox 80"/>
          <p:cNvSpPr txBox="1"/>
          <p:nvPr/>
        </p:nvSpPr>
        <p:spPr>
          <a:xfrm>
            <a:off x="2703657" y="4782560"/>
            <a:ext cx="1411143" cy="170440"/>
          </a:xfrm>
          <a:prstGeom prst="rect">
            <a:avLst/>
          </a:prstGeom>
          <a:noFill/>
        </p:spPr>
        <p:txBody>
          <a:bodyPr wrap="none" rtlCol="0">
            <a:spAutoFit/>
          </a:bodyPr>
          <a:lstStyle/>
          <a:p>
            <a:r>
              <a:rPr lang="en-US" sz="1100" smtClean="0"/>
              <a:t>Static Pressures Must Be Equal</a:t>
            </a:r>
            <a:endParaRPr lang="en-US" sz="1100"/>
          </a:p>
        </p:txBody>
      </p:sp>
      <p:cxnSp>
        <p:nvCxnSpPr>
          <p:cNvPr id="82" name="Shape 81"/>
          <p:cNvCxnSpPr/>
          <p:nvPr/>
        </p:nvCxnSpPr>
        <p:spPr>
          <a:xfrm rot="10800000">
            <a:off x="2667001" y="4698457"/>
            <a:ext cx="84103" cy="198381"/>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85" name="Freeform 84"/>
          <p:cNvSpPr/>
          <p:nvPr/>
        </p:nvSpPr>
        <p:spPr>
          <a:xfrm>
            <a:off x="2647998" y="3960941"/>
            <a:ext cx="72096" cy="620020"/>
          </a:xfrm>
          <a:custGeom>
            <a:avLst/>
            <a:gdLst>
              <a:gd name="connsiteX0" fmla="*/ 35357 w 110661"/>
              <a:gd name="connsiteY0" fmla="*/ 2467 h 951675"/>
              <a:gd name="connsiteX1" fmla="*/ 78388 w 110661"/>
              <a:gd name="connsiteY1" fmla="*/ 13224 h 951675"/>
              <a:gd name="connsiteX2" fmla="*/ 24599 w 110661"/>
              <a:gd name="connsiteY2" fmla="*/ 56255 h 951675"/>
              <a:gd name="connsiteX3" fmla="*/ 13842 w 110661"/>
              <a:gd name="connsiteY3" fmla="*/ 88528 h 951675"/>
              <a:gd name="connsiteX4" fmla="*/ 56872 w 110661"/>
              <a:gd name="connsiteY4" fmla="*/ 163831 h 951675"/>
              <a:gd name="connsiteX5" fmla="*/ 35357 w 110661"/>
              <a:gd name="connsiteY5" fmla="*/ 368227 h 951675"/>
              <a:gd name="connsiteX6" fmla="*/ 78388 w 110661"/>
              <a:gd name="connsiteY6" fmla="*/ 378984 h 951675"/>
              <a:gd name="connsiteX7" fmla="*/ 99903 w 110661"/>
              <a:gd name="connsiteY7" fmla="*/ 411257 h 951675"/>
              <a:gd name="connsiteX8" fmla="*/ 78388 w 110661"/>
              <a:gd name="connsiteY8" fmla="*/ 443530 h 951675"/>
              <a:gd name="connsiteX9" fmla="*/ 67630 w 110661"/>
              <a:gd name="connsiteY9" fmla="*/ 475803 h 951675"/>
              <a:gd name="connsiteX10" fmla="*/ 46115 w 110661"/>
              <a:gd name="connsiteY10" fmla="*/ 604895 h 951675"/>
              <a:gd name="connsiteX11" fmla="*/ 13842 w 110661"/>
              <a:gd name="connsiteY11" fmla="*/ 626410 h 951675"/>
              <a:gd name="connsiteX12" fmla="*/ 3084 w 110661"/>
              <a:gd name="connsiteY12" fmla="*/ 658683 h 951675"/>
              <a:gd name="connsiteX13" fmla="*/ 13842 w 110661"/>
              <a:gd name="connsiteY13" fmla="*/ 733987 h 951675"/>
              <a:gd name="connsiteX14" fmla="*/ 46115 w 110661"/>
              <a:gd name="connsiteY14" fmla="*/ 744744 h 951675"/>
              <a:gd name="connsiteX15" fmla="*/ 78388 w 110661"/>
              <a:gd name="connsiteY15" fmla="*/ 777017 h 951675"/>
              <a:gd name="connsiteX16" fmla="*/ 56872 w 110661"/>
              <a:gd name="connsiteY16" fmla="*/ 809290 h 951675"/>
              <a:gd name="connsiteX17" fmla="*/ 24599 w 110661"/>
              <a:gd name="connsiteY17" fmla="*/ 820048 h 951675"/>
              <a:gd name="connsiteX18" fmla="*/ 78388 w 110661"/>
              <a:gd name="connsiteY18" fmla="*/ 884594 h 951675"/>
              <a:gd name="connsiteX19" fmla="*/ 110661 w 110661"/>
              <a:gd name="connsiteY19" fmla="*/ 895351 h 951675"/>
              <a:gd name="connsiteX20" fmla="*/ 78388 w 110661"/>
              <a:gd name="connsiteY20" fmla="*/ 916867 h 951675"/>
              <a:gd name="connsiteX21" fmla="*/ 13842 w 110661"/>
              <a:gd name="connsiteY21" fmla="*/ 949140 h 951675"/>
              <a:gd name="connsiteX22" fmla="*/ 24599 w 110661"/>
              <a:gd name="connsiteY22" fmla="*/ 949140 h 951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0661" h="951675">
                <a:moveTo>
                  <a:pt x="35357" y="2467"/>
                </a:moveTo>
                <a:cubicBezTo>
                  <a:pt x="49701" y="6053"/>
                  <a:pt x="71776" y="0"/>
                  <a:pt x="78388" y="13224"/>
                </a:cubicBezTo>
                <a:cubicBezTo>
                  <a:pt x="92290" y="41029"/>
                  <a:pt x="32557" y="53602"/>
                  <a:pt x="24599" y="56255"/>
                </a:cubicBezTo>
                <a:cubicBezTo>
                  <a:pt x="21013" y="67013"/>
                  <a:pt x="13842" y="77188"/>
                  <a:pt x="13842" y="88528"/>
                </a:cubicBezTo>
                <a:cubicBezTo>
                  <a:pt x="13842" y="131871"/>
                  <a:pt x="29010" y="135969"/>
                  <a:pt x="56872" y="163831"/>
                </a:cubicBezTo>
                <a:cubicBezTo>
                  <a:pt x="33228" y="234762"/>
                  <a:pt x="0" y="290442"/>
                  <a:pt x="35357" y="368227"/>
                </a:cubicBezTo>
                <a:cubicBezTo>
                  <a:pt x="41475" y="381687"/>
                  <a:pt x="64044" y="375398"/>
                  <a:pt x="78388" y="378984"/>
                </a:cubicBezTo>
                <a:cubicBezTo>
                  <a:pt x="85560" y="389742"/>
                  <a:pt x="99903" y="398328"/>
                  <a:pt x="99903" y="411257"/>
                </a:cubicBezTo>
                <a:cubicBezTo>
                  <a:pt x="99903" y="424186"/>
                  <a:pt x="84170" y="431966"/>
                  <a:pt x="78388" y="443530"/>
                </a:cubicBezTo>
                <a:cubicBezTo>
                  <a:pt x="73317" y="453672"/>
                  <a:pt x="71216" y="465045"/>
                  <a:pt x="67630" y="475803"/>
                </a:cubicBezTo>
                <a:cubicBezTo>
                  <a:pt x="60458" y="518834"/>
                  <a:pt x="60787" y="563812"/>
                  <a:pt x="46115" y="604895"/>
                </a:cubicBezTo>
                <a:cubicBezTo>
                  <a:pt x="41767" y="617071"/>
                  <a:pt x="21919" y="616314"/>
                  <a:pt x="13842" y="626410"/>
                </a:cubicBezTo>
                <a:cubicBezTo>
                  <a:pt x="6758" y="635265"/>
                  <a:pt x="6670" y="647925"/>
                  <a:pt x="3084" y="658683"/>
                </a:cubicBezTo>
                <a:cubicBezTo>
                  <a:pt x="6670" y="683784"/>
                  <a:pt x="2502" y="711308"/>
                  <a:pt x="13842" y="733987"/>
                </a:cubicBezTo>
                <a:cubicBezTo>
                  <a:pt x="18913" y="744129"/>
                  <a:pt x="36680" y="738454"/>
                  <a:pt x="46115" y="744744"/>
                </a:cubicBezTo>
                <a:cubicBezTo>
                  <a:pt x="58774" y="753183"/>
                  <a:pt x="67630" y="766259"/>
                  <a:pt x="78388" y="777017"/>
                </a:cubicBezTo>
                <a:cubicBezTo>
                  <a:pt x="71216" y="787775"/>
                  <a:pt x="66968" y="801213"/>
                  <a:pt x="56872" y="809290"/>
                </a:cubicBezTo>
                <a:cubicBezTo>
                  <a:pt x="48017" y="816374"/>
                  <a:pt x="28185" y="809290"/>
                  <a:pt x="24599" y="820048"/>
                </a:cubicBezTo>
                <a:cubicBezTo>
                  <a:pt x="4188" y="881283"/>
                  <a:pt x="45167" y="875103"/>
                  <a:pt x="78388" y="884594"/>
                </a:cubicBezTo>
                <a:cubicBezTo>
                  <a:pt x="89291" y="887709"/>
                  <a:pt x="99903" y="891765"/>
                  <a:pt x="110661" y="895351"/>
                </a:cubicBezTo>
                <a:cubicBezTo>
                  <a:pt x="99903" y="902523"/>
                  <a:pt x="89952" y="911085"/>
                  <a:pt x="78388" y="916867"/>
                </a:cubicBezTo>
                <a:cubicBezTo>
                  <a:pt x="43386" y="934368"/>
                  <a:pt x="44676" y="918306"/>
                  <a:pt x="13842" y="949140"/>
                </a:cubicBezTo>
                <a:cubicBezTo>
                  <a:pt x="11307" y="951675"/>
                  <a:pt x="21013" y="949140"/>
                  <a:pt x="24599" y="94914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sp>
        <p:nvSpPr>
          <p:cNvPr id="113" name="Rectangle 112"/>
          <p:cNvSpPr/>
          <p:nvPr/>
        </p:nvSpPr>
        <p:spPr>
          <a:xfrm>
            <a:off x="838200" y="4173195"/>
            <a:ext cx="782587" cy="215444"/>
          </a:xfrm>
          <a:prstGeom prst="rect">
            <a:avLst/>
          </a:prstGeom>
        </p:spPr>
        <p:txBody>
          <a:bodyPr wrap="none">
            <a:spAutoFit/>
          </a:bodyPr>
          <a:lstStyle/>
          <a:p>
            <a:pPr algn="ctr"/>
            <a:r>
              <a:rPr lang="en-US" sz="800" smtClean="0"/>
              <a:t>Primary Flow</a:t>
            </a:r>
            <a:endParaRPr lang="en-US" sz="800"/>
          </a:p>
        </p:txBody>
      </p:sp>
      <p:cxnSp>
        <p:nvCxnSpPr>
          <p:cNvPr id="101" name="Straight Connector 100"/>
          <p:cNvCxnSpPr/>
          <p:nvPr/>
        </p:nvCxnSpPr>
        <p:spPr>
          <a:xfrm rot="5400000">
            <a:off x="1386338" y="5777022"/>
            <a:ext cx="843958" cy="1035"/>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381000" y="5362569"/>
            <a:ext cx="3872279" cy="10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 name="Group 10"/>
          <p:cNvGrpSpPr/>
          <p:nvPr/>
        </p:nvGrpSpPr>
        <p:grpSpPr>
          <a:xfrm>
            <a:off x="606690" y="5653428"/>
            <a:ext cx="1202099" cy="248223"/>
            <a:chOff x="1623504" y="990600"/>
            <a:chExt cx="1845114" cy="381000"/>
          </a:xfrm>
        </p:grpSpPr>
        <p:sp>
          <p:nvSpPr>
            <p:cNvPr id="111" name="Rectangle 110"/>
            <p:cNvSpPr/>
            <p:nvPr/>
          </p:nvSpPr>
          <p:spPr>
            <a:xfrm>
              <a:off x="1914138" y="1066800"/>
              <a:ext cx="1554480" cy="228600"/>
            </a:xfrm>
            <a:prstGeom prst="rect">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tx1"/>
                </a:solidFill>
              </a:endParaRPr>
            </a:p>
          </p:txBody>
        </p:sp>
        <p:sp>
          <p:nvSpPr>
            <p:cNvPr id="112" name="Oval 111"/>
            <p:cNvSpPr/>
            <p:nvPr/>
          </p:nvSpPr>
          <p:spPr>
            <a:xfrm>
              <a:off x="1623504" y="990600"/>
              <a:ext cx="381000" cy="381000"/>
            </a:xfrm>
            <a:prstGeom prst="ellipse">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cxnSp>
        <p:nvCxnSpPr>
          <p:cNvPr id="104" name="Straight Connector 103"/>
          <p:cNvCxnSpPr/>
          <p:nvPr/>
        </p:nvCxnSpPr>
        <p:spPr>
          <a:xfrm>
            <a:off x="381000" y="6199518"/>
            <a:ext cx="3872279" cy="103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p:nvPr/>
        </p:nvCxnSpPr>
        <p:spPr>
          <a:xfrm>
            <a:off x="1524000" y="5781919"/>
            <a:ext cx="238294" cy="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0" name="Rectangle 109"/>
          <p:cNvSpPr/>
          <p:nvPr/>
        </p:nvSpPr>
        <p:spPr>
          <a:xfrm>
            <a:off x="4032595" y="5632991"/>
            <a:ext cx="458684" cy="220569"/>
          </a:xfrm>
          <a:prstGeom prst="rect">
            <a:avLst/>
          </a:prstGeom>
          <a:solidFill>
            <a:schemeClr val="bg1"/>
          </a:solidFill>
        </p:spPr>
        <p:txBody>
          <a:bodyPr wrap="none">
            <a:spAutoFit/>
          </a:bodyPr>
          <a:lstStyle/>
          <a:p>
            <a:pPr algn="ctr"/>
            <a:r>
              <a:rPr lang="en-US" sz="800" smtClean="0"/>
              <a:t>Exit</a:t>
            </a:r>
          </a:p>
          <a:p>
            <a:pPr algn="ctr"/>
            <a:r>
              <a:rPr lang="en-US" sz="800" smtClean="0"/>
              <a:t>Mixed Flow</a:t>
            </a:r>
            <a:endParaRPr lang="en-US" sz="800"/>
          </a:p>
        </p:txBody>
      </p:sp>
      <p:sp>
        <p:nvSpPr>
          <p:cNvPr id="83" name="TextBox 82"/>
          <p:cNvSpPr txBox="1"/>
          <p:nvPr/>
        </p:nvSpPr>
        <p:spPr>
          <a:xfrm>
            <a:off x="1901249" y="6306401"/>
            <a:ext cx="1411143" cy="170440"/>
          </a:xfrm>
          <a:prstGeom prst="rect">
            <a:avLst/>
          </a:prstGeom>
          <a:noFill/>
        </p:spPr>
        <p:txBody>
          <a:bodyPr wrap="none" rtlCol="0">
            <a:spAutoFit/>
          </a:bodyPr>
          <a:lstStyle/>
          <a:p>
            <a:r>
              <a:rPr lang="en-US" sz="1100" smtClean="0"/>
              <a:t>Static Pressures Must Be Equal</a:t>
            </a:r>
            <a:endParaRPr lang="en-US" sz="1100"/>
          </a:p>
        </p:txBody>
      </p:sp>
      <p:cxnSp>
        <p:nvCxnSpPr>
          <p:cNvPr id="84" name="Shape 83"/>
          <p:cNvCxnSpPr>
            <a:stCxn id="83" idx="1"/>
          </p:cNvCxnSpPr>
          <p:nvPr/>
        </p:nvCxnSpPr>
        <p:spPr>
          <a:xfrm rot="10800000">
            <a:off x="1817149" y="6208281"/>
            <a:ext cx="84101" cy="183340"/>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114" name="Rectangle 113"/>
          <p:cNvSpPr/>
          <p:nvPr/>
        </p:nvSpPr>
        <p:spPr>
          <a:xfrm>
            <a:off x="798285" y="5667375"/>
            <a:ext cx="811440" cy="215444"/>
          </a:xfrm>
          <a:prstGeom prst="rect">
            <a:avLst/>
          </a:prstGeom>
        </p:spPr>
        <p:txBody>
          <a:bodyPr wrap="none">
            <a:spAutoFit/>
          </a:bodyPr>
          <a:lstStyle/>
          <a:p>
            <a:pPr algn="ctr"/>
            <a:r>
              <a:rPr lang="en-US" sz="800" smtClean="0"/>
              <a:t>Primary Flow </a:t>
            </a:r>
            <a:endParaRPr lang="en-US" sz="800"/>
          </a:p>
        </p:txBody>
      </p:sp>
      <p:sp>
        <p:nvSpPr>
          <p:cNvPr id="117" name="Rectangle 116"/>
          <p:cNvSpPr/>
          <p:nvPr/>
        </p:nvSpPr>
        <p:spPr>
          <a:xfrm>
            <a:off x="304800" y="3505200"/>
            <a:ext cx="4495800" cy="3048000"/>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p:cNvSpPr/>
          <p:nvPr/>
        </p:nvSpPr>
        <p:spPr>
          <a:xfrm rot="18256116">
            <a:off x="5707098" y="1918651"/>
            <a:ext cx="851231" cy="357767"/>
          </a:xfrm>
          <a:prstGeom prst="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TextBox 140"/>
          <p:cNvSpPr txBox="1"/>
          <p:nvPr/>
        </p:nvSpPr>
        <p:spPr>
          <a:xfrm>
            <a:off x="304800" y="914400"/>
            <a:ext cx="3276600" cy="2677656"/>
          </a:xfrm>
          <a:prstGeom prst="rect">
            <a:avLst/>
          </a:prstGeom>
          <a:noFill/>
        </p:spPr>
        <p:txBody>
          <a:bodyPr wrap="square" rtlCol="0">
            <a:spAutoFit/>
          </a:bodyPr>
          <a:lstStyle/>
          <a:p>
            <a:pPr marL="114300" indent="-114300">
              <a:buFont typeface="Courier New" pitchFamily="49" charset="0"/>
              <a:buChar char="o"/>
            </a:pPr>
            <a:r>
              <a:rPr lang="en-US" sz="1400" smtClean="0"/>
              <a:t>Without an ejector, the total pressure entering the eductor must be sufficiently higher than the exit static pressure to overcome losses</a:t>
            </a:r>
          </a:p>
          <a:p>
            <a:pPr algn="ctr"/>
            <a:r>
              <a:rPr lang="en-US" sz="1400" i="1" smtClean="0"/>
              <a:t>PTd &gt; PSe</a:t>
            </a:r>
          </a:p>
          <a:p>
            <a:pPr algn="ctr">
              <a:buFont typeface="Courier New" pitchFamily="49" charset="0"/>
              <a:buChar char="o"/>
            </a:pPr>
            <a:endParaRPr lang="en-US" sz="1400" i="1" smtClean="0"/>
          </a:p>
          <a:p>
            <a:pPr marL="114300" indent="-114300">
              <a:buFont typeface="Courier New" pitchFamily="49" charset="0"/>
              <a:buChar char="o"/>
            </a:pPr>
            <a:r>
              <a:rPr lang="en-US" sz="1400" smtClean="0"/>
              <a:t>Ejector adds energy to the system and pumps the air through the T2 tube and can overcome an adverse pressure gradient</a:t>
            </a:r>
            <a:endParaRPr lang="en-US" sz="1400" i="1" smtClean="0"/>
          </a:p>
          <a:p>
            <a:pPr algn="ctr"/>
            <a:r>
              <a:rPr lang="en-US" sz="1400" i="1" smtClean="0"/>
              <a:t>PTd &lt; PSe</a:t>
            </a:r>
          </a:p>
          <a:p>
            <a:pPr algn="ctr"/>
            <a:endParaRPr lang="en-US" sz="1400" i="1"/>
          </a:p>
        </p:txBody>
      </p:sp>
      <p:sp>
        <p:nvSpPr>
          <p:cNvPr id="142" name="TextBox 141"/>
          <p:cNvSpPr txBox="1"/>
          <p:nvPr/>
        </p:nvSpPr>
        <p:spPr>
          <a:xfrm>
            <a:off x="2895600" y="1257300"/>
            <a:ext cx="1523999" cy="523220"/>
          </a:xfrm>
          <a:prstGeom prst="rect">
            <a:avLst/>
          </a:prstGeom>
          <a:noFill/>
        </p:spPr>
        <p:txBody>
          <a:bodyPr wrap="square" rtlCol="0">
            <a:spAutoFit/>
          </a:bodyPr>
          <a:lstStyle/>
          <a:p>
            <a:pPr algn="r"/>
            <a:r>
              <a:rPr lang="en-US" sz="1400" smtClean="0"/>
              <a:t>d </a:t>
            </a:r>
          </a:p>
          <a:p>
            <a:pPr algn="r"/>
            <a:r>
              <a:rPr lang="en-US" sz="1400" smtClean="0"/>
              <a:t>(T2 tube)</a:t>
            </a:r>
            <a:endParaRPr lang="en-US" sz="1400"/>
          </a:p>
        </p:txBody>
      </p:sp>
      <p:cxnSp>
        <p:nvCxnSpPr>
          <p:cNvPr id="143" name="Straight Arrow Connector 142"/>
          <p:cNvCxnSpPr/>
          <p:nvPr/>
        </p:nvCxnSpPr>
        <p:spPr>
          <a:xfrm>
            <a:off x="3876675" y="1276350"/>
            <a:ext cx="484218" cy="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50" name="Straight Arrow Connector 149"/>
          <p:cNvCxnSpPr/>
          <p:nvPr/>
        </p:nvCxnSpPr>
        <p:spPr>
          <a:xfrm>
            <a:off x="456540" y="4533611"/>
            <a:ext cx="132463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1" name="Rectangle 150"/>
          <p:cNvSpPr/>
          <p:nvPr/>
        </p:nvSpPr>
        <p:spPr>
          <a:xfrm>
            <a:off x="685140" y="4419600"/>
            <a:ext cx="990600" cy="215444"/>
          </a:xfrm>
          <a:prstGeom prst="rect">
            <a:avLst/>
          </a:prstGeom>
          <a:solidFill>
            <a:schemeClr val="bg1"/>
          </a:solidFill>
        </p:spPr>
        <p:txBody>
          <a:bodyPr wrap="square">
            <a:spAutoFit/>
          </a:bodyPr>
          <a:lstStyle/>
          <a:p>
            <a:pPr algn="ctr"/>
            <a:r>
              <a:rPr lang="en-US" sz="800" smtClean="0"/>
              <a:t>Secondary Flow</a:t>
            </a:r>
            <a:endParaRPr lang="en-US" sz="800"/>
          </a:p>
        </p:txBody>
      </p:sp>
      <p:cxnSp>
        <p:nvCxnSpPr>
          <p:cNvPr id="152" name="Straight Arrow Connector 151"/>
          <p:cNvCxnSpPr/>
          <p:nvPr/>
        </p:nvCxnSpPr>
        <p:spPr>
          <a:xfrm>
            <a:off x="457860" y="5528131"/>
            <a:ext cx="132463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3" name="Rectangle 152"/>
          <p:cNvSpPr/>
          <p:nvPr/>
        </p:nvSpPr>
        <p:spPr>
          <a:xfrm>
            <a:off x="686460" y="5414120"/>
            <a:ext cx="990600" cy="215444"/>
          </a:xfrm>
          <a:prstGeom prst="rect">
            <a:avLst/>
          </a:prstGeom>
          <a:solidFill>
            <a:schemeClr val="bg1"/>
          </a:solidFill>
        </p:spPr>
        <p:txBody>
          <a:bodyPr wrap="square">
            <a:spAutoFit/>
          </a:bodyPr>
          <a:lstStyle/>
          <a:p>
            <a:pPr algn="ctr"/>
            <a:r>
              <a:rPr lang="en-US" sz="800" smtClean="0"/>
              <a:t>Secondary Flow</a:t>
            </a:r>
            <a:endParaRPr lang="en-US" sz="800"/>
          </a:p>
        </p:txBody>
      </p:sp>
      <p:cxnSp>
        <p:nvCxnSpPr>
          <p:cNvPr id="154" name="Straight Arrow Connector 153"/>
          <p:cNvCxnSpPr/>
          <p:nvPr/>
        </p:nvCxnSpPr>
        <p:spPr>
          <a:xfrm>
            <a:off x="457200" y="6042192"/>
            <a:ext cx="132463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5" name="Rectangle 154"/>
          <p:cNvSpPr/>
          <p:nvPr/>
        </p:nvSpPr>
        <p:spPr>
          <a:xfrm>
            <a:off x="685800" y="5928181"/>
            <a:ext cx="990600" cy="215444"/>
          </a:xfrm>
          <a:prstGeom prst="rect">
            <a:avLst/>
          </a:prstGeom>
          <a:solidFill>
            <a:schemeClr val="bg1"/>
          </a:solidFill>
        </p:spPr>
        <p:txBody>
          <a:bodyPr wrap="square">
            <a:spAutoFit/>
          </a:bodyPr>
          <a:lstStyle/>
          <a:p>
            <a:pPr algn="ctr"/>
            <a:r>
              <a:rPr lang="en-US" sz="800" smtClean="0"/>
              <a:t>Secondary Flow</a:t>
            </a:r>
            <a:endParaRPr lang="en-US" sz="800"/>
          </a:p>
        </p:txBody>
      </p:sp>
      <p:pic>
        <p:nvPicPr>
          <p:cNvPr id="103" name="Picture 3" descr="C:\Users\BINKLEY-BA\AppData\Local\Microsoft\Windows\Temporary Internet Files\Content.IE5\FTRFWKQN\MC900442139[1].png"/>
          <p:cNvPicPr>
            <a:picLocks noChangeAspect="1" noChangeArrowheads="1"/>
          </p:cNvPicPr>
          <p:nvPr/>
        </p:nvPicPr>
        <p:blipFill>
          <a:blip r:embed="rId3" cstate="print"/>
          <a:srcRect/>
          <a:stretch>
            <a:fillRect/>
          </a:stretch>
        </p:blipFill>
        <p:spPr bwMode="auto">
          <a:xfrm>
            <a:off x="619125" y="4171950"/>
            <a:ext cx="228600" cy="233297"/>
          </a:xfrm>
          <a:prstGeom prst="rect">
            <a:avLst/>
          </a:prstGeom>
          <a:noFill/>
        </p:spPr>
      </p:pic>
      <p:pic>
        <p:nvPicPr>
          <p:cNvPr id="105" name="Picture 3" descr="C:\Users\BINKLEY-BA\AppData\Local\Microsoft\Windows\Temporary Internet Files\Content.IE5\FTRFWKQN\MC900442139[1].png"/>
          <p:cNvPicPr>
            <a:picLocks noChangeAspect="1" noChangeArrowheads="1"/>
          </p:cNvPicPr>
          <p:nvPr/>
        </p:nvPicPr>
        <p:blipFill>
          <a:blip r:embed="rId3" cstate="print"/>
          <a:srcRect/>
          <a:stretch>
            <a:fillRect/>
          </a:stretch>
        </p:blipFill>
        <p:spPr bwMode="auto">
          <a:xfrm>
            <a:off x="381000" y="3886200"/>
            <a:ext cx="228600" cy="233297"/>
          </a:xfrm>
          <a:prstGeom prst="rect">
            <a:avLst/>
          </a:prstGeom>
          <a:noFill/>
        </p:spPr>
      </p:pic>
      <p:pic>
        <p:nvPicPr>
          <p:cNvPr id="106" name="Picture 3" descr="C:\Users\BINKLEY-BA\AppData\Local\Microsoft\Windows\Temporary Internet Files\Content.IE5\FTRFWKQN\MC900442139[1].png"/>
          <p:cNvPicPr>
            <a:picLocks noChangeAspect="1" noChangeArrowheads="1"/>
          </p:cNvPicPr>
          <p:nvPr/>
        </p:nvPicPr>
        <p:blipFill>
          <a:blip r:embed="rId3" cstate="print"/>
          <a:srcRect/>
          <a:stretch>
            <a:fillRect/>
          </a:stretch>
        </p:blipFill>
        <p:spPr bwMode="auto">
          <a:xfrm>
            <a:off x="381000" y="5410200"/>
            <a:ext cx="228600" cy="233297"/>
          </a:xfrm>
          <a:prstGeom prst="rect">
            <a:avLst/>
          </a:prstGeom>
          <a:noFill/>
        </p:spPr>
      </p:pic>
      <p:pic>
        <p:nvPicPr>
          <p:cNvPr id="107" name="Picture 3" descr="C:\Users\BINKLEY-BA\AppData\Local\Microsoft\Windows\Temporary Internet Files\Content.IE5\FTRFWKQN\MC900442139[1].png"/>
          <p:cNvPicPr>
            <a:picLocks noChangeAspect="1" noChangeArrowheads="1"/>
          </p:cNvPicPr>
          <p:nvPr/>
        </p:nvPicPr>
        <p:blipFill>
          <a:blip r:embed="rId3" cstate="print"/>
          <a:srcRect/>
          <a:stretch>
            <a:fillRect/>
          </a:stretch>
        </p:blipFill>
        <p:spPr bwMode="auto">
          <a:xfrm>
            <a:off x="619125" y="5686425"/>
            <a:ext cx="228600" cy="233297"/>
          </a:xfrm>
          <a:prstGeom prst="rect">
            <a:avLst/>
          </a:prstGeom>
          <a:noFill/>
        </p:spPr>
      </p:pic>
      <p:pic>
        <p:nvPicPr>
          <p:cNvPr id="118" name="Picture 4" descr="C:\Users\BINKLEY-BA\AppData\Local\Microsoft\Windows\Temporary Internet Files\Content.IE5\6KP88F78\MC900431550[1].png"/>
          <p:cNvPicPr>
            <a:picLocks noChangeAspect="1" noChangeArrowheads="1"/>
          </p:cNvPicPr>
          <p:nvPr/>
        </p:nvPicPr>
        <p:blipFill>
          <a:blip r:embed="rId4" cstate="print"/>
          <a:srcRect/>
          <a:stretch>
            <a:fillRect/>
          </a:stretch>
        </p:blipFill>
        <p:spPr bwMode="auto">
          <a:xfrm flipV="1">
            <a:off x="2562225" y="4152900"/>
            <a:ext cx="228600" cy="228600"/>
          </a:xfrm>
          <a:prstGeom prst="rect">
            <a:avLst/>
          </a:prstGeom>
          <a:noFill/>
        </p:spPr>
      </p:pic>
      <p:pic>
        <p:nvPicPr>
          <p:cNvPr id="122" name="Picture 4" descr="C:\Users\BINKLEY-BA\AppData\Local\Microsoft\Windows\Temporary Internet Files\Content.IE5\6KP88F78\MC900431550[1].png"/>
          <p:cNvPicPr>
            <a:picLocks noChangeAspect="1" noChangeArrowheads="1"/>
          </p:cNvPicPr>
          <p:nvPr/>
        </p:nvPicPr>
        <p:blipFill>
          <a:blip r:embed="rId4" cstate="print"/>
          <a:srcRect/>
          <a:stretch>
            <a:fillRect/>
          </a:stretch>
        </p:blipFill>
        <p:spPr bwMode="auto">
          <a:xfrm flipV="1">
            <a:off x="1695450" y="5667375"/>
            <a:ext cx="228600" cy="228600"/>
          </a:xfrm>
          <a:prstGeom prst="rect">
            <a:avLst/>
          </a:prstGeom>
          <a:noFill/>
        </p:spPr>
      </p:pic>
      <p:pic>
        <p:nvPicPr>
          <p:cNvPr id="126" name="Picture 5" descr="C:\Users\BINKLEY-BA\AppData\Local\Microsoft\Windows\Temporary Internet Files\Content.IE5\FTRFWKQN\MC900432601[1].png"/>
          <p:cNvPicPr>
            <a:picLocks noChangeAspect="1" noChangeArrowheads="1"/>
          </p:cNvPicPr>
          <p:nvPr/>
        </p:nvPicPr>
        <p:blipFill>
          <a:blip r:embed="rId5" cstate="print"/>
          <a:srcRect/>
          <a:stretch>
            <a:fillRect/>
          </a:stretch>
        </p:blipFill>
        <p:spPr bwMode="auto">
          <a:xfrm>
            <a:off x="4152900" y="3962400"/>
            <a:ext cx="228600" cy="228600"/>
          </a:xfrm>
          <a:prstGeom prst="rect">
            <a:avLst/>
          </a:prstGeom>
          <a:noFill/>
        </p:spPr>
      </p:pic>
      <p:pic>
        <p:nvPicPr>
          <p:cNvPr id="127" name="Picture 5" descr="C:\Users\BINKLEY-BA\AppData\Local\Microsoft\Windows\Temporary Internet Files\Content.IE5\FTRFWKQN\MC900432601[1].png"/>
          <p:cNvPicPr>
            <a:picLocks noChangeAspect="1" noChangeArrowheads="1"/>
          </p:cNvPicPr>
          <p:nvPr/>
        </p:nvPicPr>
        <p:blipFill>
          <a:blip r:embed="rId5" cstate="print"/>
          <a:srcRect/>
          <a:stretch>
            <a:fillRect/>
          </a:stretch>
        </p:blipFill>
        <p:spPr bwMode="auto">
          <a:xfrm>
            <a:off x="4143375" y="5448300"/>
            <a:ext cx="228600" cy="228600"/>
          </a:xfrm>
          <a:prstGeom prst="rect">
            <a:avLst/>
          </a:prstGeom>
          <a:noFill/>
        </p:spPr>
      </p:pic>
      <p:grpSp>
        <p:nvGrpSpPr>
          <p:cNvPr id="135" name="Group 134"/>
          <p:cNvGrpSpPr/>
          <p:nvPr/>
        </p:nvGrpSpPr>
        <p:grpSpPr>
          <a:xfrm>
            <a:off x="5867400" y="4238897"/>
            <a:ext cx="2433602" cy="1192666"/>
            <a:chOff x="5867400" y="4315097"/>
            <a:chExt cx="2433602" cy="1192666"/>
          </a:xfrm>
        </p:grpSpPr>
        <p:grpSp>
          <p:nvGrpSpPr>
            <p:cNvPr id="108" name="Group 138"/>
            <p:cNvGrpSpPr/>
            <p:nvPr/>
          </p:nvGrpSpPr>
          <p:grpSpPr>
            <a:xfrm>
              <a:off x="5867400" y="4315097"/>
              <a:ext cx="2433602" cy="276999"/>
              <a:chOff x="4419600" y="6215400"/>
              <a:chExt cx="2433602" cy="276999"/>
            </a:xfrm>
          </p:grpSpPr>
          <p:pic>
            <p:nvPicPr>
              <p:cNvPr id="115" name="Picture 3" descr="C:\Users\BINKLEY-BA\AppData\Local\Microsoft\Windows\Temporary Internet Files\Content.IE5\FTRFWKQN\MC900442139[1].png"/>
              <p:cNvPicPr>
                <a:picLocks noChangeAspect="1" noChangeArrowheads="1"/>
              </p:cNvPicPr>
              <p:nvPr/>
            </p:nvPicPr>
            <p:blipFill>
              <a:blip r:embed="rId3" cstate="print"/>
              <a:srcRect/>
              <a:stretch>
                <a:fillRect/>
              </a:stretch>
            </p:blipFill>
            <p:spPr bwMode="auto">
              <a:xfrm>
                <a:off x="4419600" y="6243703"/>
                <a:ext cx="228600" cy="233297"/>
              </a:xfrm>
              <a:prstGeom prst="rect">
                <a:avLst/>
              </a:prstGeom>
              <a:noFill/>
            </p:spPr>
          </p:pic>
          <p:sp>
            <p:nvSpPr>
              <p:cNvPr id="116" name="Rectangle 115"/>
              <p:cNvSpPr/>
              <p:nvPr/>
            </p:nvSpPr>
            <p:spPr>
              <a:xfrm>
                <a:off x="4572000" y="6215400"/>
                <a:ext cx="2281202" cy="276999"/>
              </a:xfrm>
              <a:prstGeom prst="rect">
                <a:avLst/>
              </a:prstGeom>
            </p:spPr>
            <p:txBody>
              <a:bodyPr wrap="none">
                <a:spAutoFit/>
              </a:bodyPr>
              <a:lstStyle/>
              <a:p>
                <a:pPr algn="ctr"/>
                <a:r>
                  <a:rPr lang="en-US" sz="1200" b="1" i="1" smtClean="0"/>
                  <a:t>PT, TT and Geometry Known</a:t>
                </a:r>
                <a:endParaRPr lang="en-US" sz="1200" b="1" i="1"/>
              </a:p>
            </p:txBody>
          </p:sp>
        </p:grpSp>
        <p:grpSp>
          <p:nvGrpSpPr>
            <p:cNvPr id="123" name="Group 136"/>
            <p:cNvGrpSpPr/>
            <p:nvPr/>
          </p:nvGrpSpPr>
          <p:grpSpPr>
            <a:xfrm>
              <a:off x="5867400" y="5230764"/>
              <a:ext cx="2348171" cy="276999"/>
              <a:chOff x="7543800" y="6602364"/>
              <a:chExt cx="2348171" cy="276999"/>
            </a:xfrm>
          </p:grpSpPr>
          <p:pic>
            <p:nvPicPr>
              <p:cNvPr id="124" name="Picture 4" descr="C:\Users\BINKLEY-BA\AppData\Local\Microsoft\Windows\Temporary Internet Files\Content.IE5\6KP88F78\MC900431550[1].png"/>
              <p:cNvPicPr>
                <a:picLocks noChangeAspect="1" noChangeArrowheads="1"/>
              </p:cNvPicPr>
              <p:nvPr/>
            </p:nvPicPr>
            <p:blipFill>
              <a:blip r:embed="rId4" cstate="print"/>
              <a:srcRect/>
              <a:stretch>
                <a:fillRect/>
              </a:stretch>
            </p:blipFill>
            <p:spPr bwMode="auto">
              <a:xfrm flipV="1">
                <a:off x="7543800" y="6629400"/>
                <a:ext cx="228600" cy="228600"/>
              </a:xfrm>
              <a:prstGeom prst="rect">
                <a:avLst/>
              </a:prstGeom>
              <a:noFill/>
            </p:spPr>
          </p:pic>
          <p:sp>
            <p:nvSpPr>
              <p:cNvPr id="125" name="Rectangle 124"/>
              <p:cNvSpPr/>
              <p:nvPr/>
            </p:nvSpPr>
            <p:spPr>
              <a:xfrm>
                <a:off x="7661872" y="6602364"/>
                <a:ext cx="2230099" cy="276999"/>
              </a:xfrm>
              <a:prstGeom prst="rect">
                <a:avLst/>
              </a:prstGeom>
            </p:spPr>
            <p:txBody>
              <a:bodyPr wrap="none">
                <a:spAutoFit/>
              </a:bodyPr>
              <a:lstStyle/>
              <a:p>
                <a:pPr algn="ctr"/>
                <a:r>
                  <a:rPr lang="en-US" sz="1200" b="1" i="1" smtClean="0"/>
                  <a:t>PS guessed (iteration req’d)</a:t>
                </a:r>
                <a:endParaRPr lang="en-US" sz="1200" b="1" i="1"/>
              </a:p>
            </p:txBody>
          </p:sp>
        </p:grpSp>
        <p:grpSp>
          <p:nvGrpSpPr>
            <p:cNvPr id="128" name="Group 137"/>
            <p:cNvGrpSpPr/>
            <p:nvPr/>
          </p:nvGrpSpPr>
          <p:grpSpPr>
            <a:xfrm>
              <a:off x="5867400" y="4793660"/>
              <a:ext cx="1100095" cy="276999"/>
              <a:chOff x="6172200" y="6622460"/>
              <a:chExt cx="1100095" cy="276999"/>
            </a:xfrm>
          </p:grpSpPr>
          <p:pic>
            <p:nvPicPr>
              <p:cNvPr id="129" name="Picture 5" descr="C:\Users\BINKLEY-BA\AppData\Local\Microsoft\Windows\Temporary Internet Files\Content.IE5\FTRFWKQN\MC900432601[1].png"/>
              <p:cNvPicPr>
                <a:picLocks noChangeAspect="1" noChangeArrowheads="1"/>
              </p:cNvPicPr>
              <p:nvPr/>
            </p:nvPicPr>
            <p:blipFill>
              <a:blip r:embed="rId5" cstate="print"/>
              <a:srcRect/>
              <a:stretch>
                <a:fillRect/>
              </a:stretch>
            </p:blipFill>
            <p:spPr bwMode="auto">
              <a:xfrm>
                <a:off x="6172200" y="6629400"/>
                <a:ext cx="228600" cy="228600"/>
              </a:xfrm>
              <a:prstGeom prst="rect">
                <a:avLst/>
              </a:prstGeom>
              <a:noFill/>
            </p:spPr>
          </p:pic>
          <p:sp>
            <p:nvSpPr>
              <p:cNvPr id="132" name="Rectangle 131"/>
              <p:cNvSpPr/>
              <p:nvPr/>
            </p:nvSpPr>
            <p:spPr>
              <a:xfrm>
                <a:off x="6324600" y="6622460"/>
                <a:ext cx="947695" cy="276999"/>
              </a:xfrm>
              <a:prstGeom prst="rect">
                <a:avLst/>
              </a:prstGeom>
            </p:spPr>
            <p:txBody>
              <a:bodyPr wrap="none">
                <a:spAutoFit/>
              </a:bodyPr>
              <a:lstStyle/>
              <a:p>
                <a:pPr algn="ctr"/>
                <a:r>
                  <a:rPr lang="en-US" sz="1200" b="1" i="1" smtClean="0"/>
                  <a:t>PS Known</a:t>
                </a:r>
                <a:endParaRPr lang="en-US" sz="1200" b="1" i="1"/>
              </a:p>
            </p:txBody>
          </p:sp>
        </p:grpSp>
      </p:grpSp>
      <p:sp>
        <p:nvSpPr>
          <p:cNvPr id="95" name="Rectangle 94"/>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p:cNvPicPr/>
          <p:nvPr/>
        </p:nvPicPr>
        <p:blipFill>
          <a:blip r:embed="rId3" cstate="print"/>
          <a:srcRect/>
          <a:stretch>
            <a:fillRect/>
          </a:stretch>
        </p:blipFill>
        <p:spPr bwMode="auto">
          <a:xfrm>
            <a:off x="4800600" y="3546087"/>
            <a:ext cx="3914030" cy="3007113"/>
          </a:xfrm>
          <a:prstGeom prst="rect">
            <a:avLst/>
          </a:prstGeom>
          <a:noFill/>
          <a:ln w="9525">
            <a:noFill/>
            <a:miter lim="800000"/>
            <a:headEnd/>
            <a:tailEnd/>
          </a:ln>
        </p:spPr>
      </p:pic>
      <p:pic>
        <p:nvPicPr>
          <p:cNvPr id="53" name="Picture 52"/>
          <p:cNvPicPr/>
          <p:nvPr/>
        </p:nvPicPr>
        <p:blipFill>
          <a:blip r:embed="rId4" cstate="print"/>
          <a:srcRect/>
          <a:stretch>
            <a:fillRect/>
          </a:stretch>
        </p:blipFill>
        <p:spPr bwMode="auto">
          <a:xfrm>
            <a:off x="914400" y="3554197"/>
            <a:ext cx="3733800" cy="2999003"/>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MODEL DEVELOPMENT PROGRESSION</a:t>
            </a:r>
            <a:endParaRPr lang="en-US"/>
          </a:p>
        </p:txBody>
      </p:sp>
      <p:sp>
        <p:nvSpPr>
          <p:cNvPr id="4" name="Slide Number Placeholder 3"/>
          <p:cNvSpPr>
            <a:spLocks noGrp="1"/>
          </p:cNvSpPr>
          <p:nvPr>
            <p:ph type="sldNum" sz="quarter" idx="12"/>
          </p:nvPr>
        </p:nvSpPr>
        <p:spPr>
          <a:xfrm>
            <a:off x="7010400" y="6492875"/>
            <a:ext cx="2133600" cy="365125"/>
          </a:xfrm>
        </p:spPr>
        <p:txBody>
          <a:bodyPr/>
          <a:lstStyle/>
          <a:p>
            <a:fld id="{B6F15528-21DE-4FAA-801E-634DDDAF4B2B}" type="slidenum">
              <a:rPr lang="en-US" smtClean="0"/>
              <a:pPr/>
              <a:t>12</a:t>
            </a:fld>
            <a:endParaRPr lang="en-US"/>
          </a:p>
        </p:txBody>
      </p:sp>
      <p:grpSp>
        <p:nvGrpSpPr>
          <p:cNvPr id="69" name="Group 68"/>
          <p:cNvGrpSpPr/>
          <p:nvPr/>
        </p:nvGrpSpPr>
        <p:grpSpPr>
          <a:xfrm>
            <a:off x="0" y="990600"/>
            <a:ext cx="9366336" cy="1737752"/>
            <a:chOff x="0" y="2421740"/>
            <a:chExt cx="9366336" cy="1737752"/>
          </a:xfrm>
        </p:grpSpPr>
        <p:grpSp>
          <p:nvGrpSpPr>
            <p:cNvPr id="46" name="Group 45"/>
            <p:cNvGrpSpPr/>
            <p:nvPr/>
          </p:nvGrpSpPr>
          <p:grpSpPr>
            <a:xfrm>
              <a:off x="975722" y="2421740"/>
              <a:ext cx="7924800" cy="457200"/>
              <a:chOff x="1219200" y="1752600"/>
              <a:chExt cx="7924800" cy="457200"/>
            </a:xfrm>
          </p:grpSpPr>
          <p:sp>
            <p:nvSpPr>
              <p:cNvPr id="45" name="Right Arrow 44"/>
              <p:cNvSpPr/>
              <p:nvPr/>
            </p:nvSpPr>
            <p:spPr>
              <a:xfrm>
                <a:off x="1219200" y="1752600"/>
                <a:ext cx="79248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p:cNvGrpSpPr/>
              <p:nvPr/>
            </p:nvGrpSpPr>
            <p:grpSpPr>
              <a:xfrm>
                <a:off x="1524000" y="1828800"/>
                <a:ext cx="7011988" cy="304800"/>
                <a:chOff x="1524000" y="4953000"/>
                <a:chExt cx="7011988" cy="304800"/>
              </a:xfrm>
            </p:grpSpPr>
            <p:cxnSp>
              <p:nvCxnSpPr>
                <p:cNvPr id="36" name="Straight Connector 35"/>
                <p:cNvCxnSpPr/>
                <p:nvPr/>
              </p:nvCxnSpPr>
              <p:spPr>
                <a:xfrm rot="5400000">
                  <a:off x="1372394" y="5104606"/>
                  <a:ext cx="3048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2373880" y="5104606"/>
                  <a:ext cx="3048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3375366" y="5104606"/>
                  <a:ext cx="3048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4376852" y="5104606"/>
                  <a:ext cx="3048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5378338" y="5104606"/>
                  <a:ext cx="3048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6379824" y="5104606"/>
                  <a:ext cx="3048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7381310" y="5104606"/>
                  <a:ext cx="3048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8382794" y="5104606"/>
                  <a:ext cx="30480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55" name="TextBox 54"/>
            <p:cNvSpPr txBox="1"/>
            <p:nvPr/>
          </p:nvSpPr>
          <p:spPr>
            <a:xfrm rot="18900000">
              <a:off x="0" y="3234488"/>
              <a:ext cx="1905000" cy="461665"/>
            </a:xfrm>
            <a:prstGeom prst="rect">
              <a:avLst/>
            </a:prstGeom>
            <a:noFill/>
          </p:spPr>
          <p:txBody>
            <a:bodyPr wrap="square" rtlCol="0">
              <a:spAutoFit/>
            </a:bodyPr>
            <a:lstStyle/>
            <a:p>
              <a:pPr algn="r"/>
              <a:r>
                <a:rPr lang="en-US" sz="1200" smtClean="0"/>
                <a:t>Literature review for existing ejector models</a:t>
              </a:r>
              <a:endParaRPr lang="en-US" sz="1200"/>
            </a:p>
          </p:txBody>
        </p:sp>
        <p:sp>
          <p:nvSpPr>
            <p:cNvPr id="56" name="TextBox 55"/>
            <p:cNvSpPr txBox="1"/>
            <p:nvPr/>
          </p:nvSpPr>
          <p:spPr>
            <a:xfrm rot="18900000">
              <a:off x="599978" y="3424752"/>
              <a:ext cx="2120354" cy="276999"/>
            </a:xfrm>
            <a:prstGeom prst="rect">
              <a:avLst/>
            </a:prstGeom>
            <a:noFill/>
          </p:spPr>
          <p:txBody>
            <a:bodyPr wrap="square" rtlCol="0">
              <a:spAutoFit/>
            </a:bodyPr>
            <a:lstStyle/>
            <a:p>
              <a:pPr algn="r"/>
              <a:r>
                <a:rPr lang="en-US" sz="1200" smtClean="0"/>
                <a:t>3D CFD on eductor tubes</a:t>
              </a:r>
              <a:endParaRPr lang="en-US" sz="1200"/>
            </a:p>
          </p:txBody>
        </p:sp>
        <p:sp>
          <p:nvSpPr>
            <p:cNvPr id="57" name="TextBox 56"/>
            <p:cNvSpPr txBox="1"/>
            <p:nvPr/>
          </p:nvSpPr>
          <p:spPr>
            <a:xfrm rot="18900000">
              <a:off x="1011187" y="3443802"/>
              <a:ext cx="2174235" cy="276999"/>
            </a:xfrm>
            <a:prstGeom prst="rect">
              <a:avLst/>
            </a:prstGeom>
            <a:noFill/>
          </p:spPr>
          <p:txBody>
            <a:bodyPr wrap="square" rtlCol="0">
              <a:spAutoFit/>
            </a:bodyPr>
            <a:lstStyle/>
            <a:p>
              <a:pPr algn="r"/>
              <a:r>
                <a:rPr lang="en-US" sz="1200" dirty="0" smtClean="0"/>
                <a:t>Update ejector model</a:t>
              </a:r>
              <a:endParaRPr lang="en-US" sz="1200" dirty="0"/>
            </a:p>
          </p:txBody>
        </p:sp>
        <p:sp>
          <p:nvSpPr>
            <p:cNvPr id="58" name="TextBox 57"/>
            <p:cNvSpPr txBox="1"/>
            <p:nvPr/>
          </p:nvSpPr>
          <p:spPr>
            <a:xfrm rot="18900000">
              <a:off x="985069" y="3752507"/>
              <a:ext cx="2893496" cy="276999"/>
            </a:xfrm>
            <a:prstGeom prst="rect">
              <a:avLst/>
            </a:prstGeom>
            <a:noFill/>
          </p:spPr>
          <p:txBody>
            <a:bodyPr wrap="square" rtlCol="0">
              <a:spAutoFit/>
            </a:bodyPr>
            <a:lstStyle/>
            <a:p>
              <a:pPr algn="r"/>
              <a:r>
                <a:rPr lang="en-US" sz="1200" smtClean="0"/>
                <a:t>Validate ejector model updates</a:t>
              </a:r>
              <a:endParaRPr lang="en-US" sz="1200"/>
            </a:p>
          </p:txBody>
        </p:sp>
        <p:sp>
          <p:nvSpPr>
            <p:cNvPr id="59" name="TextBox 58"/>
            <p:cNvSpPr txBox="1"/>
            <p:nvPr/>
          </p:nvSpPr>
          <p:spPr>
            <a:xfrm rot="18900000">
              <a:off x="1354473" y="3697827"/>
              <a:ext cx="2999999" cy="461665"/>
            </a:xfrm>
            <a:prstGeom prst="rect">
              <a:avLst/>
            </a:prstGeom>
            <a:noFill/>
          </p:spPr>
          <p:txBody>
            <a:bodyPr wrap="square" rtlCol="0">
              <a:spAutoFit/>
            </a:bodyPr>
            <a:lstStyle/>
            <a:p>
              <a:pPr algn="r"/>
              <a:r>
                <a:rPr lang="en-US" sz="1200" smtClean="0">
                  <a:solidFill>
                    <a:srgbClr val="C00000"/>
                  </a:solidFill>
                </a:rPr>
                <a:t>Calibrate existing model to match CFD results</a:t>
              </a:r>
              <a:endParaRPr lang="en-US" sz="1200">
                <a:solidFill>
                  <a:srgbClr val="C00000"/>
                </a:solidFill>
              </a:endParaRPr>
            </a:p>
          </p:txBody>
        </p:sp>
        <p:sp>
          <p:nvSpPr>
            <p:cNvPr id="60" name="TextBox 59"/>
            <p:cNvSpPr txBox="1"/>
            <p:nvPr/>
          </p:nvSpPr>
          <p:spPr>
            <a:xfrm rot="18900000">
              <a:off x="2764994" y="3348613"/>
              <a:ext cx="1905000" cy="276999"/>
            </a:xfrm>
            <a:prstGeom prst="rect">
              <a:avLst/>
            </a:prstGeom>
            <a:noFill/>
          </p:spPr>
          <p:txBody>
            <a:bodyPr wrap="square" rtlCol="0">
              <a:spAutoFit/>
            </a:bodyPr>
            <a:lstStyle/>
            <a:p>
              <a:pPr algn="r"/>
              <a:r>
                <a:rPr lang="en-US" sz="1200" smtClean="0"/>
                <a:t>3D CFD for Snorkel</a:t>
              </a:r>
              <a:endParaRPr lang="en-US" sz="1200"/>
            </a:p>
          </p:txBody>
        </p:sp>
        <p:sp>
          <p:nvSpPr>
            <p:cNvPr id="61" name="TextBox 60"/>
            <p:cNvSpPr txBox="1"/>
            <p:nvPr/>
          </p:nvSpPr>
          <p:spPr>
            <a:xfrm rot="18900000">
              <a:off x="2743891" y="3567993"/>
              <a:ext cx="2632771" cy="461665"/>
            </a:xfrm>
            <a:prstGeom prst="rect">
              <a:avLst/>
            </a:prstGeom>
            <a:noFill/>
          </p:spPr>
          <p:txBody>
            <a:bodyPr wrap="square" rtlCol="0">
              <a:spAutoFit/>
            </a:bodyPr>
            <a:lstStyle/>
            <a:p>
              <a:pPr algn="r"/>
              <a:r>
                <a:rPr lang="en-US" sz="1200" smtClean="0"/>
                <a:t>Combine scoop CFD model results with eductor model</a:t>
              </a:r>
              <a:endParaRPr lang="en-US" sz="1200"/>
            </a:p>
          </p:txBody>
        </p:sp>
        <p:sp>
          <p:nvSpPr>
            <p:cNvPr id="62" name="TextBox 61"/>
            <p:cNvSpPr txBox="1"/>
            <p:nvPr/>
          </p:nvSpPr>
          <p:spPr>
            <a:xfrm rot="18900000">
              <a:off x="4746193" y="3351470"/>
              <a:ext cx="1905000" cy="276999"/>
            </a:xfrm>
            <a:prstGeom prst="rect">
              <a:avLst/>
            </a:prstGeom>
            <a:noFill/>
          </p:spPr>
          <p:txBody>
            <a:bodyPr wrap="square" rtlCol="0">
              <a:spAutoFit/>
            </a:bodyPr>
            <a:lstStyle/>
            <a:p>
              <a:pPr algn="r"/>
              <a:r>
                <a:rPr lang="en-US" sz="1200" smtClean="0"/>
                <a:t>3D CFD for Scoop</a:t>
              </a:r>
              <a:endParaRPr lang="en-US" sz="1200"/>
            </a:p>
          </p:txBody>
        </p:sp>
        <p:sp>
          <p:nvSpPr>
            <p:cNvPr id="63" name="TextBox 62"/>
            <p:cNvSpPr txBox="1"/>
            <p:nvPr/>
          </p:nvSpPr>
          <p:spPr>
            <a:xfrm rot="18900000">
              <a:off x="4677609" y="3590818"/>
              <a:ext cx="2766931" cy="461665"/>
            </a:xfrm>
            <a:prstGeom prst="rect">
              <a:avLst/>
            </a:prstGeom>
            <a:noFill/>
          </p:spPr>
          <p:txBody>
            <a:bodyPr wrap="square" rtlCol="0">
              <a:spAutoFit/>
            </a:bodyPr>
            <a:lstStyle/>
            <a:p>
              <a:pPr algn="r"/>
              <a:r>
                <a:rPr lang="en-US" sz="1200" smtClean="0"/>
                <a:t>Combine scoop CFD model results with eductor model</a:t>
              </a:r>
              <a:endParaRPr lang="en-US" sz="1200"/>
            </a:p>
          </p:txBody>
        </p:sp>
        <p:sp>
          <p:nvSpPr>
            <p:cNvPr id="64" name="TextBox 63"/>
            <p:cNvSpPr txBox="1"/>
            <p:nvPr/>
          </p:nvSpPr>
          <p:spPr>
            <a:xfrm rot="18900000">
              <a:off x="6781802" y="3310688"/>
              <a:ext cx="1905000" cy="461665"/>
            </a:xfrm>
            <a:prstGeom prst="rect">
              <a:avLst/>
            </a:prstGeom>
            <a:noFill/>
          </p:spPr>
          <p:txBody>
            <a:bodyPr wrap="square" rtlCol="0">
              <a:spAutoFit/>
            </a:bodyPr>
            <a:lstStyle/>
            <a:p>
              <a:pPr algn="r"/>
              <a:r>
                <a:rPr lang="en-US" sz="1200" smtClean="0">
                  <a:solidFill>
                    <a:srgbClr val="C00000"/>
                  </a:solidFill>
                </a:rPr>
                <a:t>Calibrate eductor model to ground test data</a:t>
              </a:r>
              <a:endParaRPr lang="en-US" sz="1200">
                <a:solidFill>
                  <a:srgbClr val="C00000"/>
                </a:solidFill>
              </a:endParaRPr>
            </a:p>
          </p:txBody>
        </p:sp>
        <p:sp>
          <p:nvSpPr>
            <p:cNvPr id="66" name="TextBox 65"/>
            <p:cNvSpPr txBox="1"/>
            <p:nvPr/>
          </p:nvSpPr>
          <p:spPr>
            <a:xfrm rot="18900000">
              <a:off x="3511463" y="3530215"/>
              <a:ext cx="2632771" cy="461665"/>
            </a:xfrm>
            <a:prstGeom prst="rect">
              <a:avLst/>
            </a:prstGeom>
            <a:noFill/>
          </p:spPr>
          <p:txBody>
            <a:bodyPr wrap="square" rtlCol="0">
              <a:spAutoFit/>
            </a:bodyPr>
            <a:lstStyle/>
            <a:p>
              <a:pPr algn="r"/>
              <a:r>
                <a:rPr lang="en-US" sz="1200" smtClean="0"/>
                <a:t>Preliminary snorkel/eductor predictions</a:t>
              </a:r>
              <a:endParaRPr lang="en-US" sz="1200"/>
            </a:p>
          </p:txBody>
        </p:sp>
        <p:sp>
          <p:nvSpPr>
            <p:cNvPr id="67" name="TextBox 66"/>
            <p:cNvSpPr txBox="1"/>
            <p:nvPr/>
          </p:nvSpPr>
          <p:spPr>
            <a:xfrm rot="18900000">
              <a:off x="5231031" y="3663348"/>
              <a:ext cx="2932833" cy="276999"/>
            </a:xfrm>
            <a:prstGeom prst="rect">
              <a:avLst/>
            </a:prstGeom>
            <a:noFill/>
          </p:spPr>
          <p:txBody>
            <a:bodyPr wrap="square" rtlCol="0">
              <a:spAutoFit/>
            </a:bodyPr>
            <a:lstStyle/>
            <a:p>
              <a:pPr algn="r"/>
              <a:r>
                <a:rPr lang="en-US" sz="1200" smtClean="0"/>
                <a:t>Preliminary scoop/ eductor predictions</a:t>
              </a:r>
              <a:endParaRPr lang="en-US" sz="1200"/>
            </a:p>
          </p:txBody>
        </p:sp>
        <p:sp>
          <p:nvSpPr>
            <p:cNvPr id="68" name="TextBox 67"/>
            <p:cNvSpPr txBox="1"/>
            <p:nvPr/>
          </p:nvSpPr>
          <p:spPr>
            <a:xfrm rot="18900000">
              <a:off x="6733565" y="3774950"/>
              <a:ext cx="2632771" cy="276999"/>
            </a:xfrm>
            <a:prstGeom prst="rect">
              <a:avLst/>
            </a:prstGeom>
            <a:noFill/>
          </p:spPr>
          <p:txBody>
            <a:bodyPr wrap="square" rtlCol="0">
              <a:spAutoFit/>
            </a:bodyPr>
            <a:lstStyle/>
            <a:p>
              <a:pPr algn="r"/>
              <a:r>
                <a:rPr lang="en-US" sz="1200" smtClean="0"/>
                <a:t>Updated predictions</a:t>
              </a:r>
              <a:endParaRPr lang="en-US" sz="1200"/>
            </a:p>
          </p:txBody>
        </p:sp>
      </p:grpSp>
      <p:sp>
        <p:nvSpPr>
          <p:cNvPr id="72" name="Rectangle 834"/>
          <p:cNvSpPr>
            <a:spLocks noChangeArrowheads="1"/>
          </p:cNvSpPr>
          <p:nvPr/>
        </p:nvSpPr>
        <p:spPr bwMode="auto">
          <a:xfrm rot="16200000">
            <a:off x="-82034" y="4806434"/>
            <a:ext cx="2057400" cy="369332"/>
          </a:xfrm>
          <a:prstGeom prst="rect">
            <a:avLst/>
          </a:prstGeom>
          <a:solidFill>
            <a:schemeClr val="bg1"/>
          </a:solid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Helvetica" charset="0"/>
                <a:cs typeface="Arial" pitchFamily="34" charset="0"/>
              </a:rPr>
              <a:t>Baseline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Helvetica" charset="0"/>
                <a:cs typeface="Arial" pitchFamily="34" charset="0"/>
              </a:rPr>
              <a:t>T2 Tube Mass Flow (</a:t>
            </a:r>
            <a:r>
              <a:rPr kumimoji="0" lang="en-US" sz="1200" b="0" i="0" u="none" strike="noStrike" cap="none" normalizeH="0" baseline="0" dirty="0" err="1" smtClean="0">
                <a:ln>
                  <a:noFill/>
                </a:ln>
                <a:solidFill>
                  <a:srgbClr val="000000"/>
                </a:solidFill>
                <a:effectLst/>
                <a:latin typeface="Helvetica" charset="0"/>
                <a:cs typeface="Arial" pitchFamily="34" charset="0"/>
              </a:rPr>
              <a:t>lbm</a:t>
            </a:r>
            <a:r>
              <a:rPr kumimoji="0" lang="en-US" sz="1200" b="0" i="0" u="none" strike="noStrike" cap="none" normalizeH="0" baseline="0" dirty="0" smtClean="0">
                <a:ln>
                  <a:noFill/>
                </a:ln>
                <a:solidFill>
                  <a:srgbClr val="000000"/>
                </a:solidFill>
                <a:effectLst/>
                <a:latin typeface="Helvetica" charset="0"/>
                <a:cs typeface="Arial" pitchFamily="34" charset="0"/>
              </a:rPr>
              <a:t>/sec)</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73" name="Rectangle 72"/>
          <p:cNvSpPr/>
          <p:nvPr/>
        </p:nvSpPr>
        <p:spPr>
          <a:xfrm>
            <a:off x="1905000" y="4332636"/>
            <a:ext cx="762000" cy="30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834"/>
          <p:cNvSpPr>
            <a:spLocks noChangeArrowheads="1"/>
          </p:cNvSpPr>
          <p:nvPr/>
        </p:nvSpPr>
        <p:spPr bwMode="auto">
          <a:xfrm>
            <a:off x="1708832" y="6353145"/>
            <a:ext cx="2518591" cy="200055"/>
          </a:xfrm>
          <a:prstGeom prst="rect">
            <a:avLst/>
          </a:prstGeom>
          <a:solidFill>
            <a:schemeClr val="bg1"/>
          </a:solid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000000"/>
                </a:solidFill>
                <a:effectLst/>
                <a:latin typeface="Helvetica" charset="0"/>
                <a:cs typeface="Arial" pitchFamily="34" charset="0"/>
              </a:rPr>
              <a:t>Percent Corrected Engine Speed</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737" name="Straight Arrow Connector 736"/>
          <p:cNvCxnSpPr/>
          <p:nvPr/>
        </p:nvCxnSpPr>
        <p:spPr>
          <a:xfrm rot="5400000">
            <a:off x="2209801" y="3276599"/>
            <a:ext cx="457199" cy="2"/>
          </a:xfrm>
          <a:prstGeom prst="straightConnector1">
            <a:avLst/>
          </a:prstGeom>
          <a:ln w="1905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748" name="Straight Arrow Connector 747"/>
          <p:cNvCxnSpPr/>
          <p:nvPr/>
        </p:nvCxnSpPr>
        <p:spPr>
          <a:xfrm rot="5400000">
            <a:off x="6858794" y="3123406"/>
            <a:ext cx="914400" cy="1588"/>
          </a:xfrm>
          <a:prstGeom prst="straightConnector1">
            <a:avLst/>
          </a:prstGeom>
          <a:ln w="1905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pic>
        <p:nvPicPr>
          <p:cNvPr id="52" name="Picture 2" descr="C:\Users\BINKLEY-BA\AppData\Local\Microsoft\Windows\Temporary Internet Files\Content.IE5\6KP88F78\MC900340758[1].wmf"/>
          <p:cNvPicPr>
            <a:picLocks noChangeAspect="1" noChangeArrowheads="1"/>
          </p:cNvPicPr>
          <p:nvPr/>
        </p:nvPicPr>
        <p:blipFill>
          <a:blip r:embed="rId5" cstate="print"/>
          <a:srcRect/>
          <a:stretch>
            <a:fillRect/>
          </a:stretch>
        </p:blipFill>
        <p:spPr bwMode="auto">
          <a:xfrm>
            <a:off x="7620000" y="5562600"/>
            <a:ext cx="533400" cy="395696"/>
          </a:xfrm>
          <a:prstGeom prst="rect">
            <a:avLst/>
          </a:prstGeom>
          <a:noFill/>
          <a:ln>
            <a:noFill/>
          </a:ln>
          <a:effectLst>
            <a:outerShdw blurRad="50800" dist="38100" dir="5400000" algn="t" rotWithShape="0">
              <a:prstClr val="black">
                <a:alpha val="40000"/>
              </a:prstClr>
            </a:outerShdw>
          </a:effectLst>
        </p:spPr>
      </p:pic>
      <p:sp>
        <p:nvSpPr>
          <p:cNvPr id="65" name="TextBox 64"/>
          <p:cNvSpPr txBox="1"/>
          <p:nvPr/>
        </p:nvSpPr>
        <p:spPr>
          <a:xfrm>
            <a:off x="5715000" y="3657600"/>
            <a:ext cx="1871025" cy="553998"/>
          </a:xfrm>
          <a:prstGeom prst="rect">
            <a:avLst/>
          </a:prstGeom>
          <a:solidFill>
            <a:schemeClr val="bg1"/>
          </a:solidFill>
        </p:spPr>
        <p:txBody>
          <a:bodyPr wrap="square" rtlCol="0">
            <a:spAutoFit/>
          </a:bodyPr>
          <a:lstStyle/>
          <a:p>
            <a:r>
              <a:rPr lang="en-US" sz="1000" smtClean="0"/>
              <a:t>Derived from ground test data</a:t>
            </a:r>
          </a:p>
          <a:p>
            <a:r>
              <a:rPr lang="en-US" sz="1000" smtClean="0"/>
              <a:t>Calibrated eductor model</a:t>
            </a:r>
          </a:p>
          <a:p>
            <a:r>
              <a:rPr lang="en-US" sz="1000" smtClean="0"/>
              <a:t>Curve Fit</a:t>
            </a:r>
            <a:endParaRPr lang="en-US" sz="1000"/>
          </a:p>
        </p:txBody>
      </p:sp>
      <p:sp>
        <p:nvSpPr>
          <p:cNvPr id="70" name="Rectangle 834"/>
          <p:cNvSpPr>
            <a:spLocks noChangeArrowheads="1"/>
          </p:cNvSpPr>
          <p:nvPr/>
        </p:nvSpPr>
        <p:spPr bwMode="auto">
          <a:xfrm>
            <a:off x="5711009" y="6353145"/>
            <a:ext cx="2518591" cy="200055"/>
          </a:xfrm>
          <a:prstGeom prst="rect">
            <a:avLst/>
          </a:prstGeom>
          <a:solidFill>
            <a:schemeClr val="bg1"/>
          </a:solid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000000"/>
                </a:solidFill>
                <a:effectLst/>
                <a:latin typeface="Helvetica" charset="0"/>
                <a:cs typeface="Arial" pitchFamily="34" charset="0"/>
              </a:rPr>
              <a:t>Percent Corrected Engine Speed</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6" name="Rectangle 834"/>
          <p:cNvSpPr>
            <a:spLocks noChangeArrowheads="1"/>
          </p:cNvSpPr>
          <p:nvPr/>
        </p:nvSpPr>
        <p:spPr bwMode="auto">
          <a:xfrm rot="16200000">
            <a:off x="3804166" y="4577834"/>
            <a:ext cx="2057400" cy="369332"/>
          </a:xfrm>
          <a:prstGeom prst="rect">
            <a:avLst/>
          </a:prstGeom>
          <a:solidFill>
            <a:schemeClr val="bg1"/>
          </a:solid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Helvetica" charset="0"/>
                <a:cs typeface="Arial" pitchFamily="34" charset="0"/>
              </a:rPr>
              <a:t>Baseline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Helvetica" charset="0"/>
                <a:cs typeface="Arial" pitchFamily="34" charset="0"/>
              </a:rPr>
              <a:t>T2 Tube Mass Flow (</a:t>
            </a:r>
            <a:r>
              <a:rPr kumimoji="0" lang="en-US" sz="1200" b="0" i="0" u="none" strike="noStrike" cap="none" normalizeH="0" baseline="0" dirty="0" err="1" smtClean="0">
                <a:ln>
                  <a:noFill/>
                </a:ln>
                <a:solidFill>
                  <a:srgbClr val="000000"/>
                </a:solidFill>
                <a:effectLst/>
                <a:latin typeface="Helvetica" charset="0"/>
                <a:cs typeface="Arial" pitchFamily="34" charset="0"/>
              </a:rPr>
              <a:t>lbm</a:t>
            </a:r>
            <a:r>
              <a:rPr kumimoji="0" lang="en-US" sz="1200" b="0" i="0" u="none" strike="noStrike" cap="none" normalizeH="0" baseline="0" dirty="0" smtClean="0">
                <a:ln>
                  <a:noFill/>
                </a:ln>
                <a:solidFill>
                  <a:srgbClr val="000000"/>
                </a:solidFill>
                <a:effectLst/>
                <a:latin typeface="Helvetica" charset="0"/>
                <a:cs typeface="Arial" pitchFamily="34" charset="0"/>
              </a:rPr>
              <a:t>/sec)</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77" name="TextBox 76"/>
          <p:cNvSpPr txBox="1"/>
          <p:nvPr/>
        </p:nvSpPr>
        <p:spPr>
          <a:xfrm>
            <a:off x="1862775" y="3657600"/>
            <a:ext cx="1871025" cy="553998"/>
          </a:xfrm>
          <a:prstGeom prst="rect">
            <a:avLst/>
          </a:prstGeom>
          <a:solidFill>
            <a:schemeClr val="bg1"/>
          </a:solidFill>
        </p:spPr>
        <p:txBody>
          <a:bodyPr wrap="square" rtlCol="0">
            <a:spAutoFit/>
          </a:bodyPr>
          <a:lstStyle/>
          <a:p>
            <a:r>
              <a:rPr lang="en-US" sz="1000" smtClean="0"/>
              <a:t>Derived from ground test data</a:t>
            </a:r>
          </a:p>
          <a:p>
            <a:r>
              <a:rPr lang="en-US" sz="1000" smtClean="0"/>
              <a:t>Eductor model</a:t>
            </a:r>
          </a:p>
          <a:p>
            <a:r>
              <a:rPr lang="en-US" sz="1000" smtClean="0"/>
              <a:t>Curve Fit</a:t>
            </a:r>
            <a:endParaRPr lang="en-US" sz="1000"/>
          </a:p>
        </p:txBody>
      </p:sp>
      <p:sp>
        <p:nvSpPr>
          <p:cNvPr id="48" name="Rectangle 47"/>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566357" y="1184254"/>
          <a:ext cx="8011286" cy="5292746"/>
        </p:xfrm>
        <a:graphic>
          <a:graphicData uri="http://schemas.openxmlformats.org/drawingml/2006/chart">
            <c:chart xmlns:c="http://schemas.openxmlformats.org/drawingml/2006/chart" xmlns:r="http://schemas.openxmlformats.org/officeDocument/2006/relationships" r:id="rId3"/>
          </a:graphicData>
        </a:graphic>
      </p:graphicFrame>
      <p:grpSp>
        <p:nvGrpSpPr>
          <p:cNvPr id="81" name="Group 80"/>
          <p:cNvGrpSpPr/>
          <p:nvPr/>
        </p:nvGrpSpPr>
        <p:grpSpPr>
          <a:xfrm>
            <a:off x="4419600" y="1828800"/>
            <a:ext cx="3748872" cy="1952625"/>
            <a:chOff x="4328328" y="1647825"/>
            <a:chExt cx="3748872" cy="1952625"/>
          </a:xfrm>
        </p:grpSpPr>
        <p:grpSp>
          <p:nvGrpSpPr>
            <p:cNvPr id="45" name="Group 157"/>
            <p:cNvGrpSpPr/>
            <p:nvPr/>
          </p:nvGrpSpPr>
          <p:grpSpPr>
            <a:xfrm>
              <a:off x="4566266" y="1651243"/>
              <a:ext cx="3510934" cy="1949207"/>
              <a:chOff x="4225641" y="2571896"/>
              <a:chExt cx="3510934" cy="1949207"/>
            </a:xfrm>
          </p:grpSpPr>
          <p:sp>
            <p:nvSpPr>
              <p:cNvPr id="48" name="TextBox 47"/>
              <p:cNvSpPr txBox="1"/>
              <p:nvPr/>
            </p:nvSpPr>
            <p:spPr>
              <a:xfrm>
                <a:off x="4225641" y="3418002"/>
                <a:ext cx="1324402" cy="430887"/>
              </a:xfrm>
              <a:prstGeom prst="rect">
                <a:avLst/>
              </a:prstGeom>
              <a:noFill/>
            </p:spPr>
            <p:txBody>
              <a:bodyPr wrap="none" rtlCol="0">
                <a:spAutoFit/>
              </a:bodyPr>
              <a:lstStyle/>
              <a:p>
                <a:pPr algn="r"/>
                <a:r>
                  <a:rPr lang="en-US" sz="1100" smtClean="0">
                    <a:solidFill>
                      <a:schemeClr val="tx1">
                        <a:lumMod val="50000"/>
                        <a:lumOff val="50000"/>
                      </a:schemeClr>
                    </a:solidFill>
                  </a:rPr>
                  <a:t>T2 Sensors</a:t>
                </a:r>
              </a:p>
              <a:p>
                <a:pPr algn="r"/>
                <a:r>
                  <a:rPr lang="en-US" sz="1100" smtClean="0">
                    <a:solidFill>
                      <a:schemeClr val="tx1">
                        <a:lumMod val="50000"/>
                        <a:lumOff val="50000"/>
                      </a:schemeClr>
                    </a:solidFill>
                  </a:rPr>
                  <a:t>Bellows and RTD)</a:t>
                </a:r>
                <a:endParaRPr lang="en-US" sz="1100">
                  <a:solidFill>
                    <a:schemeClr val="tx1">
                      <a:lumMod val="50000"/>
                      <a:lumOff val="50000"/>
                    </a:schemeClr>
                  </a:solidFill>
                </a:endParaRPr>
              </a:p>
            </p:txBody>
          </p:sp>
          <p:sp>
            <p:nvSpPr>
              <p:cNvPr id="49" name="TextBox 48"/>
              <p:cNvSpPr txBox="1"/>
              <p:nvPr/>
            </p:nvSpPr>
            <p:spPr>
              <a:xfrm>
                <a:off x="4819434" y="2887941"/>
                <a:ext cx="1181799" cy="430887"/>
              </a:xfrm>
              <a:prstGeom prst="rect">
                <a:avLst/>
              </a:prstGeom>
              <a:noFill/>
            </p:spPr>
            <p:txBody>
              <a:bodyPr wrap="square" rtlCol="0">
                <a:spAutoFit/>
              </a:bodyPr>
              <a:lstStyle/>
              <a:p>
                <a:r>
                  <a:rPr lang="en-US" sz="1100" smtClean="0">
                    <a:solidFill>
                      <a:schemeClr val="tx1">
                        <a:lumMod val="50000"/>
                        <a:lumOff val="50000"/>
                      </a:schemeClr>
                    </a:solidFill>
                  </a:rPr>
                  <a:t>Secondary Stream</a:t>
                </a:r>
              </a:p>
            </p:txBody>
          </p:sp>
          <p:sp>
            <p:nvSpPr>
              <p:cNvPr id="50" name="TextBox 49"/>
              <p:cNvSpPr txBox="1"/>
              <p:nvPr/>
            </p:nvSpPr>
            <p:spPr>
              <a:xfrm>
                <a:off x="5504454" y="4106586"/>
                <a:ext cx="846707" cy="261610"/>
              </a:xfrm>
              <a:prstGeom prst="rect">
                <a:avLst/>
              </a:prstGeom>
              <a:noFill/>
            </p:spPr>
            <p:txBody>
              <a:bodyPr wrap="none" rtlCol="0">
                <a:spAutoFit/>
              </a:bodyPr>
              <a:lstStyle/>
              <a:p>
                <a:r>
                  <a:rPr lang="en-US" sz="1100" smtClean="0">
                    <a:solidFill>
                      <a:schemeClr val="tx1">
                        <a:lumMod val="50000"/>
                        <a:lumOff val="50000"/>
                      </a:schemeClr>
                    </a:solidFill>
                  </a:rPr>
                  <a:t>150⁰ Bend</a:t>
                </a:r>
                <a:endParaRPr lang="en-US" sz="1100">
                  <a:solidFill>
                    <a:schemeClr val="tx1">
                      <a:lumMod val="50000"/>
                      <a:lumOff val="50000"/>
                    </a:schemeClr>
                  </a:solidFill>
                </a:endParaRPr>
              </a:p>
            </p:txBody>
          </p:sp>
          <p:sp>
            <p:nvSpPr>
              <p:cNvPr id="51" name="TextBox 50"/>
              <p:cNvSpPr txBox="1"/>
              <p:nvPr/>
            </p:nvSpPr>
            <p:spPr>
              <a:xfrm rot="2070892">
                <a:off x="5643768" y="2571896"/>
                <a:ext cx="752299" cy="430887"/>
              </a:xfrm>
              <a:custGeom>
                <a:avLst/>
                <a:gdLst>
                  <a:gd name="connsiteX0" fmla="*/ 0 w 1306626"/>
                  <a:gd name="connsiteY0" fmla="*/ 0 h 465989"/>
                  <a:gd name="connsiteX1" fmla="*/ 1306626 w 1306626"/>
                  <a:gd name="connsiteY1" fmla="*/ 0 h 465989"/>
                  <a:gd name="connsiteX2" fmla="*/ 1306626 w 1306626"/>
                  <a:gd name="connsiteY2" fmla="*/ 465989 h 465989"/>
                  <a:gd name="connsiteX3" fmla="*/ 0 w 1306626"/>
                  <a:gd name="connsiteY3" fmla="*/ 465989 h 465989"/>
                  <a:gd name="connsiteX4" fmla="*/ 0 w 1306626"/>
                  <a:gd name="connsiteY4" fmla="*/ 0 h 465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6626" h="465989">
                    <a:moveTo>
                      <a:pt x="0" y="0"/>
                    </a:moveTo>
                    <a:lnTo>
                      <a:pt x="1306626" y="0"/>
                    </a:lnTo>
                    <a:lnTo>
                      <a:pt x="1306626" y="465989"/>
                    </a:lnTo>
                    <a:lnTo>
                      <a:pt x="0" y="465989"/>
                    </a:lnTo>
                    <a:lnTo>
                      <a:pt x="0" y="0"/>
                    </a:lnTo>
                    <a:close/>
                  </a:path>
                </a:pathLst>
              </a:custGeom>
              <a:noFill/>
            </p:spPr>
            <p:txBody>
              <a:bodyPr wrap="square" rtlCol="0">
                <a:spAutoFit/>
              </a:bodyPr>
              <a:lstStyle/>
              <a:p>
                <a:r>
                  <a:rPr lang="en-US" sz="1100" smtClean="0">
                    <a:solidFill>
                      <a:schemeClr val="tx1">
                        <a:lumMod val="50000"/>
                        <a:lumOff val="50000"/>
                      </a:schemeClr>
                    </a:solidFill>
                  </a:rPr>
                  <a:t>90⁰ Bend</a:t>
                </a:r>
                <a:endParaRPr lang="en-US" sz="1100">
                  <a:solidFill>
                    <a:schemeClr val="tx1">
                      <a:lumMod val="50000"/>
                      <a:lumOff val="50000"/>
                    </a:schemeClr>
                  </a:solidFill>
                </a:endParaRPr>
              </a:p>
            </p:txBody>
          </p:sp>
          <p:sp>
            <p:nvSpPr>
              <p:cNvPr id="52" name="Block Arc 51"/>
              <p:cNvSpPr/>
              <p:nvPr/>
            </p:nvSpPr>
            <p:spPr>
              <a:xfrm rot="19800000" flipV="1">
                <a:off x="5580667" y="3164267"/>
                <a:ext cx="953575" cy="993435"/>
              </a:xfrm>
              <a:prstGeom prst="blockArc">
                <a:avLst>
                  <a:gd name="adj1" fmla="val 10683083"/>
                  <a:gd name="adj2" fmla="val 17958745"/>
                  <a:gd name="adj3" fmla="val 24749"/>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53" name="Rectangle 4"/>
              <p:cNvSpPr/>
              <p:nvPr/>
            </p:nvSpPr>
            <p:spPr>
              <a:xfrm rot="10800000" flipV="1">
                <a:off x="4765227" y="2698851"/>
                <a:ext cx="699084" cy="228600"/>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4" name="Rectangle 53"/>
              <p:cNvSpPr/>
              <p:nvPr/>
            </p:nvSpPr>
            <p:spPr>
              <a:xfrm rot="5400000" flipV="1">
                <a:off x="5389317" y="3309414"/>
                <a:ext cx="704088" cy="210312"/>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5" name="Rectangle 54"/>
              <p:cNvSpPr/>
              <p:nvPr/>
            </p:nvSpPr>
            <p:spPr>
              <a:xfrm flipV="1">
                <a:off x="5637499" y="3262842"/>
                <a:ext cx="211565" cy="55191"/>
              </a:xfrm>
              <a:prstGeom prst="rect">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6" name="Block Arc 22"/>
              <p:cNvSpPr/>
              <p:nvPr/>
            </p:nvSpPr>
            <p:spPr>
              <a:xfrm rot="9000000" flipV="1">
                <a:off x="5061894" y="2688499"/>
                <a:ext cx="839883" cy="891305"/>
              </a:xfrm>
              <a:prstGeom prst="blockArc">
                <a:avLst>
                  <a:gd name="adj1" fmla="val 10800000"/>
                  <a:gd name="adj2" fmla="val 14470510"/>
                  <a:gd name="adj3" fmla="val 28208"/>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57" name="Isosceles Triangle 56"/>
              <p:cNvSpPr/>
              <p:nvPr/>
            </p:nvSpPr>
            <p:spPr>
              <a:xfrm rot="5400000">
                <a:off x="5682501" y="3716051"/>
                <a:ext cx="117721" cy="210312"/>
              </a:xfrm>
              <a:prstGeom prst="triangle">
                <a:avLst>
                  <a:gd name="adj" fmla="val 0"/>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8" name="Isosceles Triangle 57"/>
              <p:cNvSpPr/>
              <p:nvPr/>
            </p:nvSpPr>
            <p:spPr>
              <a:xfrm rot="5400000" flipH="1" flipV="1">
                <a:off x="5682501" y="2885787"/>
                <a:ext cx="117721" cy="210312"/>
              </a:xfrm>
              <a:prstGeom prst="triangle">
                <a:avLst>
                  <a:gd name="adj" fmla="val 0"/>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nvGrpSpPr>
              <p:cNvPr id="59" name="Group 148"/>
              <p:cNvGrpSpPr/>
              <p:nvPr/>
            </p:nvGrpSpPr>
            <p:grpSpPr>
              <a:xfrm rot="1882778">
                <a:off x="6428015" y="2895081"/>
                <a:ext cx="1114214" cy="1626022"/>
                <a:chOff x="6301908" y="2401753"/>
                <a:chExt cx="1114214" cy="1626022"/>
              </a:xfrm>
            </p:grpSpPr>
            <p:sp>
              <p:nvSpPr>
                <p:cNvPr id="61" name="TextBox 60"/>
                <p:cNvSpPr txBox="1"/>
                <p:nvPr/>
              </p:nvSpPr>
              <p:spPr>
                <a:xfrm>
                  <a:off x="6471138" y="3596888"/>
                  <a:ext cx="702548" cy="430887"/>
                </a:xfrm>
                <a:prstGeom prst="rect">
                  <a:avLst/>
                </a:prstGeom>
                <a:noFill/>
              </p:spPr>
              <p:txBody>
                <a:bodyPr wrap="square" rtlCol="0">
                  <a:spAutoFit/>
                </a:bodyPr>
                <a:lstStyle/>
                <a:p>
                  <a:r>
                    <a:rPr lang="en-US" sz="1100" smtClean="0">
                      <a:solidFill>
                        <a:schemeClr val="accent2">
                          <a:lumMod val="60000"/>
                          <a:lumOff val="40000"/>
                        </a:schemeClr>
                      </a:solidFill>
                    </a:rPr>
                    <a:t>Primary Stream</a:t>
                  </a:r>
                </a:p>
              </p:txBody>
            </p:sp>
            <p:grpSp>
              <p:nvGrpSpPr>
                <p:cNvPr id="62" name="Group 35"/>
                <p:cNvGrpSpPr/>
                <p:nvPr/>
              </p:nvGrpSpPr>
              <p:grpSpPr>
                <a:xfrm>
                  <a:off x="6380053" y="3399347"/>
                  <a:ext cx="606291" cy="232050"/>
                  <a:chOff x="7101361" y="4808650"/>
                  <a:chExt cx="1074899" cy="411405"/>
                </a:xfrm>
              </p:grpSpPr>
              <p:sp>
                <p:nvSpPr>
                  <p:cNvPr id="68" name="Rectangle 4"/>
                  <p:cNvSpPr/>
                  <p:nvPr/>
                </p:nvSpPr>
                <p:spPr>
                  <a:xfrm>
                    <a:off x="7188634" y="5084244"/>
                    <a:ext cx="987626" cy="127836"/>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nvGrpSpPr>
                  <p:cNvPr id="69" name="Group 25"/>
                  <p:cNvGrpSpPr/>
                  <p:nvPr/>
                </p:nvGrpSpPr>
                <p:grpSpPr>
                  <a:xfrm rot="10800000">
                    <a:off x="7101361" y="4808650"/>
                    <a:ext cx="151691" cy="411405"/>
                    <a:chOff x="6473825" y="1219200"/>
                    <a:chExt cx="157957" cy="428623"/>
                  </a:xfrm>
                </p:grpSpPr>
                <p:cxnSp>
                  <p:nvCxnSpPr>
                    <p:cNvPr id="70" name="Straight Connector 26"/>
                    <p:cNvCxnSpPr/>
                    <p:nvPr/>
                  </p:nvCxnSpPr>
                  <p:spPr>
                    <a:xfrm rot="5400000">
                      <a:off x="6324600" y="1447800"/>
                      <a:ext cx="304800" cy="1588"/>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27"/>
                    <p:cNvCxnSpPr/>
                    <p:nvPr/>
                  </p:nvCxnSpPr>
                  <p:spPr>
                    <a:xfrm rot="5400000">
                      <a:off x="6477794" y="1447006"/>
                      <a:ext cx="304800" cy="1588"/>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2" name="Oval 71"/>
                    <p:cNvSpPr/>
                    <p:nvPr/>
                  </p:nvSpPr>
                  <p:spPr>
                    <a:xfrm>
                      <a:off x="6477000" y="1219200"/>
                      <a:ext cx="152400" cy="152400"/>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73" name="Straight Connector 72"/>
                    <p:cNvCxnSpPr/>
                    <p:nvPr/>
                  </p:nvCxnSpPr>
                  <p:spPr>
                    <a:xfrm rot="16200000" flipH="1">
                      <a:off x="6461125" y="1600992"/>
                      <a:ext cx="59531" cy="34131"/>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5400000">
                      <a:off x="6584951" y="1598612"/>
                      <a:ext cx="59531" cy="34131"/>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sp>
              <p:nvSpPr>
                <p:cNvPr id="63" name="Rectangle 62"/>
                <p:cNvSpPr/>
                <p:nvPr/>
              </p:nvSpPr>
              <p:spPr>
                <a:xfrm rot="5400000" flipV="1">
                  <a:off x="5917860" y="3031113"/>
                  <a:ext cx="1005840" cy="237744"/>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64" name="Straight Arrow Connector 63"/>
                <p:cNvCxnSpPr/>
                <p:nvPr/>
              </p:nvCxnSpPr>
              <p:spPr>
                <a:xfrm flipH="1">
                  <a:off x="7002465" y="3586220"/>
                  <a:ext cx="413657" cy="158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65" name="Freeform 64"/>
                <p:cNvSpPr/>
                <p:nvPr/>
              </p:nvSpPr>
              <p:spPr>
                <a:xfrm>
                  <a:off x="6350000" y="3156043"/>
                  <a:ext cx="44450" cy="244475"/>
                </a:xfrm>
                <a:custGeom>
                  <a:avLst/>
                  <a:gdLst>
                    <a:gd name="connsiteX0" fmla="*/ 44450 w 44450"/>
                    <a:gd name="connsiteY0" fmla="*/ 244475 h 244475"/>
                    <a:gd name="connsiteX1" fmla="*/ 0 w 44450"/>
                    <a:gd name="connsiteY1" fmla="*/ 0 h 244475"/>
                    <a:gd name="connsiteX2" fmla="*/ 0 w 44450"/>
                    <a:gd name="connsiteY2" fmla="*/ 0 h 244475"/>
                  </a:gdLst>
                  <a:ahLst/>
                  <a:cxnLst>
                    <a:cxn ang="0">
                      <a:pos x="connsiteX0" y="connsiteY0"/>
                    </a:cxn>
                    <a:cxn ang="0">
                      <a:pos x="connsiteX1" y="connsiteY1"/>
                    </a:cxn>
                    <a:cxn ang="0">
                      <a:pos x="connsiteX2" y="connsiteY2"/>
                    </a:cxn>
                  </a:cxnLst>
                  <a:rect l="l" t="t" r="r" b="b"/>
                  <a:pathLst>
                    <a:path w="44450" h="244475">
                      <a:moveTo>
                        <a:pt x="44450" y="244475"/>
                      </a:moveTo>
                      <a:lnTo>
                        <a:pt x="0" y="0"/>
                      </a:lnTo>
                      <a:lnTo>
                        <a:pt x="0" y="0"/>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cxnSp>
              <p:nvCxnSpPr>
                <p:cNvPr id="66" name="Straight Connector 65"/>
                <p:cNvCxnSpPr/>
                <p:nvPr/>
              </p:nvCxnSpPr>
              <p:spPr>
                <a:xfrm rot="5400000" flipH="1" flipV="1">
                  <a:off x="6343650" y="3267168"/>
                  <a:ext cx="241300" cy="31750"/>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flipH="1" flipV="1">
                  <a:off x="6422566" y="2401753"/>
                  <a:ext cx="0" cy="41148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60" name="TextBox 59"/>
              <p:cNvSpPr txBox="1"/>
              <p:nvPr/>
            </p:nvSpPr>
            <p:spPr>
              <a:xfrm>
                <a:off x="7000091" y="2580808"/>
                <a:ext cx="736484" cy="307777"/>
              </a:xfrm>
              <a:prstGeom prst="rect">
                <a:avLst/>
              </a:prstGeom>
              <a:noFill/>
            </p:spPr>
            <p:txBody>
              <a:bodyPr wrap="square" rtlCol="0">
                <a:spAutoFit/>
              </a:bodyPr>
              <a:lstStyle/>
              <a:p>
                <a:r>
                  <a:rPr lang="en-US" sz="1400" smtClean="0"/>
                  <a:t>PSe</a:t>
                </a:r>
                <a:endParaRPr lang="en-US" sz="1400"/>
              </a:p>
            </p:txBody>
          </p:sp>
        </p:grpSp>
        <p:cxnSp>
          <p:nvCxnSpPr>
            <p:cNvPr id="47" name="Straight Arrow Connector 46"/>
            <p:cNvCxnSpPr/>
            <p:nvPr/>
          </p:nvCxnSpPr>
          <p:spPr>
            <a:xfrm>
              <a:off x="5213839" y="1765724"/>
              <a:ext cx="0" cy="22860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4328328" y="1647825"/>
              <a:ext cx="777072" cy="307777"/>
            </a:xfrm>
            <a:prstGeom prst="rect">
              <a:avLst/>
            </a:prstGeom>
            <a:solidFill>
              <a:schemeClr val="bg1"/>
            </a:solidFill>
          </p:spPr>
          <p:txBody>
            <a:bodyPr wrap="square" rtlCol="0">
              <a:spAutoFit/>
            </a:bodyPr>
            <a:lstStyle/>
            <a:p>
              <a:pPr algn="r"/>
              <a:r>
                <a:rPr lang="en-US" sz="1400" smtClean="0"/>
                <a:t>PTd</a:t>
              </a:r>
              <a:endParaRPr lang="en-US" sz="1400"/>
            </a:p>
          </p:txBody>
        </p:sp>
        <p:cxnSp>
          <p:nvCxnSpPr>
            <p:cNvPr id="76" name="Straight Arrow Connector 75"/>
            <p:cNvCxnSpPr/>
            <p:nvPr/>
          </p:nvCxnSpPr>
          <p:spPr>
            <a:xfrm rot="10800000" flipH="1" flipV="1">
              <a:off x="4705350" y="1933575"/>
              <a:ext cx="366030" cy="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a:stCxn id="48" idx="3"/>
              <a:endCxn id="55" idx="0"/>
            </p:cNvCxnSpPr>
            <p:nvPr/>
          </p:nvCxnSpPr>
          <p:spPr>
            <a:xfrm flipV="1">
              <a:off x="5890668" y="2397380"/>
              <a:ext cx="193239" cy="315413"/>
            </a:xfrm>
            <a:prstGeom prst="straightConnector1">
              <a:avLst/>
            </a:prstGeom>
            <a:ln w="12700">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normAutofit fontScale="90000"/>
          </a:bodyPr>
          <a:lstStyle/>
          <a:p>
            <a:r>
              <a:rPr lang="en-US" smtClean="0"/>
              <a:t>MODEL PREDICTIONS OF MINIMUM REQUIRED EDUCTOR PRESSURE RATIO</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13</a:t>
            </a:fld>
            <a:endParaRPr lang="en-US"/>
          </a:p>
        </p:txBody>
      </p:sp>
      <p:sp>
        <p:nvSpPr>
          <p:cNvPr id="44" name="Rectangle 43"/>
          <p:cNvSpPr/>
          <p:nvPr/>
        </p:nvSpPr>
        <p:spPr>
          <a:xfrm>
            <a:off x="1295400" y="3962400"/>
            <a:ext cx="3962400" cy="1600438"/>
          </a:xfrm>
          <a:prstGeom prst="rect">
            <a:avLst/>
          </a:prstGeom>
          <a:solidFill>
            <a:schemeClr val="bg1"/>
          </a:solidFill>
          <a:ln>
            <a:solidFill>
              <a:schemeClr val="tx1">
                <a:lumMod val="50000"/>
                <a:lumOff val="50000"/>
              </a:schemeClr>
            </a:solidFill>
          </a:ln>
          <a:effectLst>
            <a:outerShdw blurRad="50800" dist="38100" dir="2700000" algn="tl" rotWithShape="0">
              <a:prstClr val="black">
                <a:alpha val="40000"/>
              </a:prstClr>
            </a:outerShdw>
          </a:effectLst>
        </p:spPr>
        <p:txBody>
          <a:bodyPr wrap="square">
            <a:spAutoFit/>
          </a:bodyPr>
          <a:lstStyle/>
          <a:p>
            <a:pPr marL="111125" indent="-111125">
              <a:buFont typeface="Courier New" pitchFamily="49" charset="0"/>
              <a:buChar char="o"/>
            </a:pPr>
            <a:r>
              <a:rPr lang="en-US" sz="1400" smtClean="0"/>
              <a:t>Eductor pressure ratio captures the performance of the eductor inlet configurations (PTd) as well as the effects of alternate eductor exit locations (PSe)</a:t>
            </a:r>
          </a:p>
          <a:p>
            <a:pPr marL="111125" indent="-111125">
              <a:buFont typeface="Courier New" pitchFamily="49" charset="0"/>
              <a:buChar char="o"/>
            </a:pPr>
            <a:endParaRPr lang="en-US" sz="1400" smtClean="0"/>
          </a:p>
          <a:p>
            <a:pPr marL="111125" indent="-111125">
              <a:buFont typeface="Courier New" pitchFamily="49" charset="0"/>
              <a:buChar char="o"/>
            </a:pPr>
            <a:r>
              <a:rPr lang="en-US" sz="1400" smtClean="0"/>
              <a:t>Ejector allows pumping of secondary stream in adverse pressure gradient</a:t>
            </a:r>
            <a:endParaRPr lang="en-US" sz="1400"/>
          </a:p>
        </p:txBody>
      </p:sp>
      <p:pic>
        <p:nvPicPr>
          <p:cNvPr id="39" name="Picture 2" descr="C:\Users\BINKLEY-BA\AppData\Local\Microsoft\Windows\Temporary Internet Files\Content.IE5\6KP88F78\MC900340758[1].wmf"/>
          <p:cNvPicPr>
            <a:picLocks noChangeAspect="1" noChangeArrowheads="1"/>
          </p:cNvPicPr>
          <p:nvPr/>
        </p:nvPicPr>
        <p:blipFill>
          <a:blip r:embed="rId4" cstate="print"/>
          <a:srcRect/>
          <a:stretch>
            <a:fillRect/>
          </a:stretch>
        </p:blipFill>
        <p:spPr bwMode="auto">
          <a:xfrm>
            <a:off x="1524000" y="1219200"/>
            <a:ext cx="533400" cy="395696"/>
          </a:xfrm>
          <a:prstGeom prst="rect">
            <a:avLst/>
          </a:prstGeom>
          <a:noFill/>
          <a:ln>
            <a:noFill/>
          </a:ln>
          <a:effectLst>
            <a:outerShdw blurRad="50800" dist="38100" dir="5400000" algn="t" rotWithShape="0">
              <a:prstClr val="black">
                <a:alpha val="40000"/>
              </a:prstClr>
            </a:outerShdw>
          </a:effectLst>
        </p:spPr>
      </p:pic>
      <p:sp>
        <p:nvSpPr>
          <p:cNvPr id="40" name="Rectangle 39"/>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OUTLINE</a:t>
            </a:r>
            <a:endParaRPr lang="en-US"/>
          </a:p>
        </p:txBody>
      </p:sp>
      <p:sp>
        <p:nvSpPr>
          <p:cNvPr id="3" name="Content Placeholder 2"/>
          <p:cNvSpPr>
            <a:spLocks noGrp="1"/>
          </p:cNvSpPr>
          <p:nvPr>
            <p:ph idx="1"/>
          </p:nvPr>
        </p:nvSpPr>
        <p:spPr/>
        <p:txBody>
          <a:bodyPr>
            <a:normAutofit/>
          </a:bodyPr>
          <a:lstStyle/>
          <a:p>
            <a:pPr>
              <a:buFont typeface="Courier New" pitchFamily="49" charset="0"/>
              <a:buChar char="o"/>
            </a:pPr>
            <a:r>
              <a:rPr lang="en-US" smtClean="0">
                <a:solidFill>
                  <a:schemeClr val="bg1">
                    <a:lumMod val="65000"/>
                  </a:schemeClr>
                </a:solidFill>
              </a:rPr>
              <a:t>Introduction/Background</a:t>
            </a:r>
          </a:p>
          <a:p>
            <a:pPr>
              <a:buFont typeface="Courier New" pitchFamily="49" charset="0"/>
              <a:buChar char="o"/>
            </a:pPr>
            <a:r>
              <a:rPr lang="en-US" smtClean="0"/>
              <a:t>Modeling Work</a:t>
            </a:r>
          </a:p>
          <a:p>
            <a:pPr lvl="1">
              <a:buFont typeface="Courier New" pitchFamily="49" charset="0"/>
              <a:buChar char="o"/>
            </a:pPr>
            <a:r>
              <a:rPr lang="en-US" smtClean="0">
                <a:solidFill>
                  <a:schemeClr val="bg1">
                    <a:lumMod val="65000"/>
                  </a:schemeClr>
                </a:solidFill>
              </a:rPr>
              <a:t>Eductor Flow</a:t>
            </a:r>
          </a:p>
          <a:p>
            <a:pPr lvl="1">
              <a:buFont typeface="Courier New" pitchFamily="49" charset="0"/>
              <a:buChar char="o"/>
            </a:pPr>
            <a:r>
              <a:rPr lang="en-US" smtClean="0"/>
              <a:t>T2 Tube Heat Transfer</a:t>
            </a:r>
          </a:p>
          <a:p>
            <a:pPr>
              <a:buFont typeface="Courier New" pitchFamily="49" charset="0"/>
              <a:buChar char="o"/>
            </a:pPr>
            <a:r>
              <a:rPr lang="en-US" smtClean="0">
                <a:solidFill>
                  <a:schemeClr val="bg1">
                    <a:lumMod val="65000"/>
                  </a:schemeClr>
                </a:solidFill>
              </a:rPr>
              <a:t>Analysis</a:t>
            </a:r>
          </a:p>
          <a:p>
            <a:pPr>
              <a:buFont typeface="Courier New" pitchFamily="49" charset="0"/>
              <a:buChar char="o"/>
            </a:pPr>
            <a:r>
              <a:rPr lang="en-US" smtClean="0">
                <a:solidFill>
                  <a:schemeClr val="bg1">
                    <a:lumMod val="65000"/>
                  </a:schemeClr>
                </a:solidFill>
              </a:rPr>
              <a:t>Conclusions</a:t>
            </a:r>
          </a:p>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sp>
        <p:nvSpPr>
          <p:cNvPr id="5" name="Rectangle 4"/>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EDUCTOR HEAT TRANSFER MODEL</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15</a:t>
            </a:fld>
            <a:endParaRPr lang="en-US"/>
          </a:p>
        </p:txBody>
      </p:sp>
      <p:sp>
        <p:nvSpPr>
          <p:cNvPr id="7" name="Right Brace 6"/>
          <p:cNvSpPr/>
          <p:nvPr/>
        </p:nvSpPr>
        <p:spPr>
          <a:xfrm rot="5400000">
            <a:off x="6496050" y="2724150"/>
            <a:ext cx="419100" cy="914400"/>
          </a:xfrm>
          <a:prstGeom prst="rightBrace">
            <a:avLst>
              <a:gd name="adj1" fmla="val 62879"/>
              <a:gd name="adj2" fmla="val 50000"/>
            </a:avLst>
          </a:prstGeom>
          <a:ln w="190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93" name="Group 92"/>
          <p:cNvGrpSpPr/>
          <p:nvPr/>
        </p:nvGrpSpPr>
        <p:grpSpPr>
          <a:xfrm>
            <a:off x="3581400" y="762000"/>
            <a:ext cx="5334001" cy="2226834"/>
            <a:chOff x="838200" y="609600"/>
            <a:chExt cx="7315197" cy="2651087"/>
          </a:xfrm>
        </p:grpSpPr>
        <p:grpSp>
          <p:nvGrpSpPr>
            <p:cNvPr id="5" name="Group 85"/>
            <p:cNvGrpSpPr/>
            <p:nvPr/>
          </p:nvGrpSpPr>
          <p:grpSpPr>
            <a:xfrm>
              <a:off x="838200" y="609600"/>
              <a:ext cx="7315197" cy="2651087"/>
              <a:chOff x="402569" y="96805"/>
              <a:chExt cx="8565932" cy="3104358"/>
            </a:xfrm>
          </p:grpSpPr>
          <p:grpSp>
            <p:nvGrpSpPr>
              <p:cNvPr id="50" name="Group 3"/>
              <p:cNvGrpSpPr/>
              <p:nvPr/>
            </p:nvGrpSpPr>
            <p:grpSpPr>
              <a:xfrm>
                <a:off x="402569" y="96805"/>
                <a:ext cx="8565932" cy="3104358"/>
                <a:chOff x="450136" y="505609"/>
                <a:chExt cx="8565932" cy="3104358"/>
              </a:xfrm>
            </p:grpSpPr>
            <p:sp>
              <p:nvSpPr>
                <p:cNvPr id="52" name="Freeform 51"/>
                <p:cNvSpPr/>
                <p:nvPr/>
              </p:nvSpPr>
              <p:spPr>
                <a:xfrm>
                  <a:off x="2625072" y="2482819"/>
                  <a:ext cx="1264376" cy="776897"/>
                </a:xfrm>
                <a:custGeom>
                  <a:avLst/>
                  <a:gdLst>
                    <a:gd name="connsiteX0" fmla="*/ 0 w 3371850"/>
                    <a:gd name="connsiteY0" fmla="*/ 9525 h 1352550"/>
                    <a:gd name="connsiteX1" fmla="*/ 66675 w 3371850"/>
                    <a:gd name="connsiteY1" fmla="*/ 171450 h 1352550"/>
                    <a:gd name="connsiteX2" fmla="*/ 247650 w 3371850"/>
                    <a:gd name="connsiteY2" fmla="*/ 390525 h 1352550"/>
                    <a:gd name="connsiteX3" fmla="*/ 542925 w 3371850"/>
                    <a:gd name="connsiteY3" fmla="*/ 619125 h 1352550"/>
                    <a:gd name="connsiteX4" fmla="*/ 904875 w 3371850"/>
                    <a:gd name="connsiteY4" fmla="*/ 828675 h 1352550"/>
                    <a:gd name="connsiteX5" fmla="*/ 1343025 w 3371850"/>
                    <a:gd name="connsiteY5" fmla="*/ 990600 h 1352550"/>
                    <a:gd name="connsiteX6" fmla="*/ 1771650 w 3371850"/>
                    <a:gd name="connsiteY6" fmla="*/ 1123950 h 1352550"/>
                    <a:gd name="connsiteX7" fmla="*/ 2276475 w 3371850"/>
                    <a:gd name="connsiteY7" fmla="*/ 1257300 h 1352550"/>
                    <a:gd name="connsiteX8" fmla="*/ 2724150 w 3371850"/>
                    <a:gd name="connsiteY8" fmla="*/ 1304925 h 1352550"/>
                    <a:gd name="connsiteX9" fmla="*/ 3371850 w 3371850"/>
                    <a:gd name="connsiteY9" fmla="*/ 1352550 h 1352550"/>
                    <a:gd name="connsiteX10" fmla="*/ 3362325 w 3371850"/>
                    <a:gd name="connsiteY10" fmla="*/ 876300 h 1352550"/>
                    <a:gd name="connsiteX11" fmla="*/ 3095625 w 3371850"/>
                    <a:gd name="connsiteY11" fmla="*/ 800100 h 1352550"/>
                    <a:gd name="connsiteX12" fmla="*/ 2876550 w 3371850"/>
                    <a:gd name="connsiteY12" fmla="*/ 742950 h 1352550"/>
                    <a:gd name="connsiteX13" fmla="*/ 2714625 w 3371850"/>
                    <a:gd name="connsiteY13" fmla="*/ 647700 h 1352550"/>
                    <a:gd name="connsiteX14" fmla="*/ 2609850 w 3371850"/>
                    <a:gd name="connsiteY14" fmla="*/ 361950 h 1352550"/>
                    <a:gd name="connsiteX15" fmla="*/ 2524125 w 3371850"/>
                    <a:gd name="connsiteY15" fmla="*/ 0 h 1352550"/>
                    <a:gd name="connsiteX16" fmla="*/ 0 w 3371850"/>
                    <a:gd name="connsiteY16" fmla="*/ 9525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1850" h="1352550">
                      <a:moveTo>
                        <a:pt x="0" y="9525"/>
                      </a:moveTo>
                      <a:cubicBezTo>
                        <a:pt x="12700" y="58737"/>
                        <a:pt x="25400" y="107950"/>
                        <a:pt x="66675" y="171450"/>
                      </a:cubicBezTo>
                      <a:cubicBezTo>
                        <a:pt x="107950" y="234950"/>
                        <a:pt x="168275" y="315913"/>
                        <a:pt x="247650" y="390525"/>
                      </a:cubicBezTo>
                      <a:cubicBezTo>
                        <a:pt x="327025" y="465138"/>
                        <a:pt x="433388" y="546100"/>
                        <a:pt x="542925" y="619125"/>
                      </a:cubicBezTo>
                      <a:cubicBezTo>
                        <a:pt x="652462" y="692150"/>
                        <a:pt x="771525" y="766763"/>
                        <a:pt x="904875" y="828675"/>
                      </a:cubicBezTo>
                      <a:cubicBezTo>
                        <a:pt x="1038225" y="890587"/>
                        <a:pt x="1198562" y="941387"/>
                        <a:pt x="1343025" y="990600"/>
                      </a:cubicBezTo>
                      <a:cubicBezTo>
                        <a:pt x="1487488" y="1039813"/>
                        <a:pt x="1616075" y="1079500"/>
                        <a:pt x="1771650" y="1123950"/>
                      </a:cubicBezTo>
                      <a:cubicBezTo>
                        <a:pt x="1927225" y="1168400"/>
                        <a:pt x="2117725" y="1227137"/>
                        <a:pt x="2276475" y="1257300"/>
                      </a:cubicBezTo>
                      <a:cubicBezTo>
                        <a:pt x="2435225" y="1287463"/>
                        <a:pt x="2541588" y="1289050"/>
                        <a:pt x="2724150" y="1304925"/>
                      </a:cubicBezTo>
                      <a:cubicBezTo>
                        <a:pt x="2906712" y="1320800"/>
                        <a:pt x="3230563" y="1349375"/>
                        <a:pt x="3371850" y="1352550"/>
                      </a:cubicBezTo>
                      <a:cubicBezTo>
                        <a:pt x="3368675" y="1193800"/>
                        <a:pt x="3367087" y="1016000"/>
                        <a:pt x="3362325" y="876300"/>
                      </a:cubicBezTo>
                      <a:lnTo>
                        <a:pt x="3095625" y="800100"/>
                      </a:lnTo>
                      <a:cubicBezTo>
                        <a:pt x="3014663" y="777875"/>
                        <a:pt x="2940050" y="768350"/>
                        <a:pt x="2876550" y="742950"/>
                      </a:cubicBezTo>
                      <a:cubicBezTo>
                        <a:pt x="2813050" y="717550"/>
                        <a:pt x="2759075" y="711200"/>
                        <a:pt x="2714625" y="647700"/>
                      </a:cubicBezTo>
                      <a:cubicBezTo>
                        <a:pt x="2670175" y="584200"/>
                        <a:pt x="2641600" y="469900"/>
                        <a:pt x="2609850" y="361950"/>
                      </a:cubicBezTo>
                      <a:cubicBezTo>
                        <a:pt x="2578100" y="254000"/>
                        <a:pt x="2551112" y="127000"/>
                        <a:pt x="2524125" y="0"/>
                      </a:cubicBezTo>
                      <a:lnTo>
                        <a:pt x="0" y="9525"/>
                      </a:lnTo>
                      <a:close/>
                    </a:path>
                  </a:pathLst>
                </a:cu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3" name="Rectangle 52"/>
                <p:cNvSpPr/>
                <p:nvPr/>
              </p:nvSpPr>
              <p:spPr>
                <a:xfrm>
                  <a:off x="3900979" y="2979738"/>
                  <a:ext cx="1488558" cy="276447"/>
                </a:xfrm>
                <a:prstGeom prst="rect">
                  <a:avLst/>
                </a:pr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4" name="Rectangle 53"/>
                <p:cNvSpPr/>
                <p:nvPr/>
              </p:nvSpPr>
              <p:spPr>
                <a:xfrm>
                  <a:off x="5400168" y="2979739"/>
                  <a:ext cx="1626782" cy="274320"/>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55" name="Straight Connector 54"/>
                <p:cNvCxnSpPr/>
                <p:nvPr/>
              </p:nvCxnSpPr>
              <p:spPr>
                <a:xfrm>
                  <a:off x="2185591" y="2480008"/>
                  <a:ext cx="6400800"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TextBox 8"/>
                <p:cNvSpPr txBox="1"/>
                <p:nvPr/>
              </p:nvSpPr>
              <p:spPr>
                <a:xfrm>
                  <a:off x="5566022" y="3259716"/>
                  <a:ext cx="1394832" cy="338280"/>
                </a:xfrm>
                <a:prstGeom prst="rect">
                  <a:avLst/>
                </a:prstGeom>
                <a:noFill/>
              </p:spPr>
              <p:txBody>
                <a:bodyPr wrap="none" rtlCol="0">
                  <a:spAutoFit/>
                </a:bodyPr>
                <a:lstStyle/>
                <a:p>
                  <a:r>
                    <a:rPr lang="en-US" sz="1100" smtClean="0"/>
                    <a:t>Flexible Hose</a:t>
                  </a:r>
                </a:p>
              </p:txBody>
            </p:sp>
            <p:sp>
              <p:nvSpPr>
                <p:cNvPr id="57" name="TextBox 9"/>
                <p:cNvSpPr txBox="1"/>
                <p:nvPr/>
              </p:nvSpPr>
              <p:spPr>
                <a:xfrm>
                  <a:off x="3239581" y="3253366"/>
                  <a:ext cx="1527837" cy="338280"/>
                </a:xfrm>
                <a:prstGeom prst="rect">
                  <a:avLst/>
                </a:prstGeom>
                <a:noFill/>
              </p:spPr>
              <p:txBody>
                <a:bodyPr wrap="none" rtlCol="0">
                  <a:spAutoFit/>
                </a:bodyPr>
                <a:lstStyle/>
                <a:p>
                  <a:r>
                    <a:rPr lang="en-US" sz="1100" smtClean="0"/>
                    <a:t>Aluminum Duct</a:t>
                  </a:r>
                  <a:endParaRPr lang="en-US" sz="1100"/>
                </a:p>
              </p:txBody>
            </p:sp>
            <p:cxnSp>
              <p:nvCxnSpPr>
                <p:cNvPr id="58" name="Straight Arrow Connector 10"/>
                <p:cNvCxnSpPr/>
                <p:nvPr/>
              </p:nvCxnSpPr>
              <p:spPr>
                <a:xfrm>
                  <a:off x="4305016" y="3128594"/>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11"/>
                <p:cNvCxnSpPr/>
                <p:nvPr/>
              </p:nvCxnSpPr>
              <p:spPr>
                <a:xfrm>
                  <a:off x="5924709" y="3121505"/>
                  <a:ext cx="574158" cy="1588"/>
                </a:xfrm>
                <a:prstGeom prst="straightConnector1">
                  <a:avLst/>
                </a:prstGeom>
                <a:ln w="19050">
                  <a:solidFill>
                    <a:schemeClr val="tx2">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sp>
              <p:nvSpPr>
                <p:cNvPr id="60" name="TextBox 12"/>
                <p:cNvSpPr txBox="1"/>
                <p:nvPr/>
              </p:nvSpPr>
              <p:spPr>
                <a:xfrm>
                  <a:off x="4972426" y="2518071"/>
                  <a:ext cx="1214633" cy="338280"/>
                </a:xfrm>
                <a:prstGeom prst="rect">
                  <a:avLst/>
                </a:prstGeom>
                <a:noFill/>
              </p:spPr>
              <p:txBody>
                <a:bodyPr wrap="none" rtlCol="0">
                  <a:spAutoFit/>
                </a:bodyPr>
                <a:lstStyle/>
                <a:p>
                  <a:r>
                    <a:rPr lang="en-US" sz="1100" smtClean="0"/>
                    <a:t>Engine Bay</a:t>
                  </a:r>
                  <a:endParaRPr lang="en-US" sz="1100"/>
                </a:p>
              </p:txBody>
            </p:sp>
            <p:grpSp>
              <p:nvGrpSpPr>
                <p:cNvPr id="61" name="Group 75"/>
                <p:cNvGrpSpPr/>
                <p:nvPr/>
              </p:nvGrpSpPr>
              <p:grpSpPr>
                <a:xfrm>
                  <a:off x="7405682" y="529164"/>
                  <a:ext cx="1610386" cy="1965256"/>
                  <a:chOff x="2629291" y="3328680"/>
                  <a:chExt cx="1610386" cy="1965256"/>
                </a:xfrm>
              </p:grpSpPr>
              <p:sp>
                <p:nvSpPr>
                  <p:cNvPr id="89" name="Freeform 5"/>
                  <p:cNvSpPr/>
                  <p:nvPr/>
                </p:nvSpPr>
                <p:spPr>
                  <a:xfrm>
                    <a:off x="2629291" y="3328680"/>
                    <a:ext cx="215445" cy="525166"/>
                  </a:xfrm>
                  <a:custGeom>
                    <a:avLst/>
                    <a:gdLst>
                      <a:gd name="connsiteX0" fmla="*/ 244872 w 257572"/>
                      <a:gd name="connsiteY0" fmla="*/ 74216 h 627856"/>
                      <a:gd name="connsiteX1" fmla="*/ 166291 w 257572"/>
                      <a:gd name="connsiteY1" fmla="*/ 107553 h 627856"/>
                      <a:gd name="connsiteX2" fmla="*/ 94853 w 257572"/>
                      <a:gd name="connsiteY2" fmla="*/ 152797 h 627856"/>
                      <a:gd name="connsiteX3" fmla="*/ 40084 w 257572"/>
                      <a:gd name="connsiteY3" fmla="*/ 205185 h 627856"/>
                      <a:gd name="connsiteX4" fmla="*/ 6747 w 257572"/>
                      <a:gd name="connsiteY4" fmla="*/ 269478 h 627856"/>
                      <a:gd name="connsiteX5" fmla="*/ 1984 w 257572"/>
                      <a:gd name="connsiteY5" fmla="*/ 319485 h 627856"/>
                      <a:gd name="connsiteX6" fmla="*/ 18653 w 257572"/>
                      <a:gd name="connsiteY6" fmla="*/ 379016 h 627856"/>
                      <a:gd name="connsiteX7" fmla="*/ 66278 w 257572"/>
                      <a:gd name="connsiteY7" fmla="*/ 448072 h 627856"/>
                      <a:gd name="connsiteX8" fmla="*/ 125809 w 257572"/>
                      <a:gd name="connsiteY8" fmla="*/ 493316 h 627856"/>
                      <a:gd name="connsiteX9" fmla="*/ 187722 w 257572"/>
                      <a:gd name="connsiteY9" fmla="*/ 529035 h 627856"/>
                      <a:gd name="connsiteX10" fmla="*/ 242491 w 257572"/>
                      <a:gd name="connsiteY10" fmla="*/ 552847 h 627856"/>
                      <a:gd name="connsiteX11" fmla="*/ 244872 w 257572"/>
                      <a:gd name="connsiteY11" fmla="*/ 74216 h 62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7572" h="627856">
                        <a:moveTo>
                          <a:pt x="244872" y="74216"/>
                        </a:moveTo>
                        <a:cubicBezTo>
                          <a:pt x="232172" y="0"/>
                          <a:pt x="191294" y="94456"/>
                          <a:pt x="166291" y="107553"/>
                        </a:cubicBezTo>
                        <a:cubicBezTo>
                          <a:pt x="141288" y="120650"/>
                          <a:pt x="115888" y="136525"/>
                          <a:pt x="94853" y="152797"/>
                        </a:cubicBezTo>
                        <a:cubicBezTo>
                          <a:pt x="73819" y="169069"/>
                          <a:pt x="54768" y="185738"/>
                          <a:pt x="40084" y="205185"/>
                        </a:cubicBezTo>
                        <a:cubicBezTo>
                          <a:pt x="25400" y="224632"/>
                          <a:pt x="13097" y="250428"/>
                          <a:pt x="6747" y="269478"/>
                        </a:cubicBezTo>
                        <a:cubicBezTo>
                          <a:pt x="397" y="288528"/>
                          <a:pt x="0" y="301229"/>
                          <a:pt x="1984" y="319485"/>
                        </a:cubicBezTo>
                        <a:cubicBezTo>
                          <a:pt x="3968" y="337741"/>
                          <a:pt x="7937" y="357585"/>
                          <a:pt x="18653" y="379016"/>
                        </a:cubicBezTo>
                        <a:cubicBezTo>
                          <a:pt x="29369" y="400447"/>
                          <a:pt x="48419" y="429022"/>
                          <a:pt x="66278" y="448072"/>
                        </a:cubicBezTo>
                        <a:cubicBezTo>
                          <a:pt x="84137" y="467122"/>
                          <a:pt x="105568" y="479822"/>
                          <a:pt x="125809" y="493316"/>
                        </a:cubicBezTo>
                        <a:cubicBezTo>
                          <a:pt x="146050" y="506810"/>
                          <a:pt x="168275" y="519113"/>
                          <a:pt x="187722" y="529035"/>
                        </a:cubicBezTo>
                        <a:cubicBezTo>
                          <a:pt x="207169" y="538957"/>
                          <a:pt x="232966" y="627856"/>
                          <a:pt x="242491" y="552847"/>
                        </a:cubicBezTo>
                        <a:cubicBezTo>
                          <a:pt x="242491" y="552847"/>
                          <a:pt x="257572" y="148432"/>
                          <a:pt x="244872" y="74216"/>
                        </a:cubicBezTo>
                        <a:close/>
                      </a:path>
                    </a:pathLst>
                  </a:cu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0" name="Rectangle 41"/>
                  <p:cNvSpPr/>
                  <p:nvPr/>
                </p:nvSpPr>
                <p:spPr>
                  <a:xfrm>
                    <a:off x="2819399" y="3594250"/>
                    <a:ext cx="1420278" cy="1699686"/>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rtlCol="0" anchor="ctr">
                    <a:noAutofit/>
                  </a:bodyPr>
                  <a:lstStyle/>
                  <a:p>
                    <a:pPr algn="ctr"/>
                    <a:r>
                      <a:rPr lang="en-US" sz="1100" smtClean="0">
                        <a:solidFill>
                          <a:schemeClr val="tx1"/>
                        </a:solidFill>
                      </a:rPr>
                      <a:t>Compressor</a:t>
                    </a:r>
                  </a:p>
                  <a:p>
                    <a:pPr algn="ctr"/>
                    <a:endParaRPr lang="en-US" sz="1100">
                      <a:solidFill>
                        <a:schemeClr val="tx1"/>
                      </a:solidFill>
                    </a:endParaRPr>
                  </a:p>
                </p:txBody>
              </p:sp>
            </p:grpSp>
            <p:sp>
              <p:nvSpPr>
                <p:cNvPr id="62" name="L-Shape 14"/>
                <p:cNvSpPr/>
                <p:nvPr/>
              </p:nvSpPr>
              <p:spPr>
                <a:xfrm rot="16200000">
                  <a:off x="6887997" y="2621771"/>
                  <a:ext cx="770547" cy="492640"/>
                </a:xfrm>
                <a:prstGeom prst="corner">
                  <a:avLst>
                    <a:gd name="adj1" fmla="val 50000"/>
                    <a:gd name="adj2" fmla="val 56445"/>
                  </a:avLst>
                </a:pr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3" name="TextBox 15"/>
                <p:cNvSpPr txBox="1"/>
                <p:nvPr/>
              </p:nvSpPr>
              <p:spPr>
                <a:xfrm>
                  <a:off x="7320731" y="3271687"/>
                  <a:ext cx="897137" cy="338280"/>
                </a:xfrm>
                <a:prstGeom prst="rect">
                  <a:avLst/>
                </a:prstGeom>
                <a:noFill/>
              </p:spPr>
              <p:txBody>
                <a:bodyPr wrap="none" rtlCol="0">
                  <a:spAutoFit/>
                </a:bodyPr>
                <a:lstStyle/>
                <a:p>
                  <a:r>
                    <a:rPr lang="en-US" sz="1100" smtClean="0"/>
                    <a:t>Eductor</a:t>
                  </a:r>
                  <a:endParaRPr lang="en-US" sz="1100"/>
                </a:p>
              </p:txBody>
            </p:sp>
            <p:cxnSp>
              <p:nvCxnSpPr>
                <p:cNvPr id="64" name="Straight Connector 16"/>
                <p:cNvCxnSpPr/>
                <p:nvPr/>
              </p:nvCxnSpPr>
              <p:spPr>
                <a:xfrm>
                  <a:off x="7268131" y="2871034"/>
                  <a:ext cx="256032" cy="1588"/>
                </a:xfrm>
                <a:prstGeom prst="line">
                  <a:avLst/>
                </a:prstGeom>
                <a:ln w="444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65" name="TextBox 17"/>
                <p:cNvSpPr txBox="1"/>
                <p:nvPr/>
              </p:nvSpPr>
              <p:spPr>
                <a:xfrm>
                  <a:off x="7458015" y="2750543"/>
                  <a:ext cx="1180309" cy="338280"/>
                </a:xfrm>
                <a:prstGeom prst="rect">
                  <a:avLst/>
                </a:prstGeom>
                <a:noFill/>
              </p:spPr>
              <p:txBody>
                <a:bodyPr wrap="none" rtlCol="0">
                  <a:spAutoFit/>
                </a:bodyPr>
                <a:lstStyle/>
                <a:p>
                  <a:r>
                    <a:rPr lang="en-US" sz="1100" smtClean="0"/>
                    <a:t>T2 sensors</a:t>
                  </a:r>
                  <a:endParaRPr lang="en-US" sz="1100"/>
                </a:p>
              </p:txBody>
            </p:sp>
            <p:cxnSp>
              <p:nvCxnSpPr>
                <p:cNvPr id="66" name="Straight Connector 18"/>
                <p:cNvCxnSpPr/>
                <p:nvPr/>
              </p:nvCxnSpPr>
              <p:spPr>
                <a:xfrm>
                  <a:off x="1859836" y="2478420"/>
                  <a:ext cx="182880"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19"/>
                <p:cNvCxnSpPr/>
                <p:nvPr/>
              </p:nvCxnSpPr>
              <p:spPr>
                <a:xfrm>
                  <a:off x="450136" y="2483661"/>
                  <a:ext cx="1280160"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8" name="Group 105"/>
                <p:cNvGrpSpPr/>
                <p:nvPr/>
              </p:nvGrpSpPr>
              <p:grpSpPr>
                <a:xfrm>
                  <a:off x="649209" y="1775788"/>
                  <a:ext cx="574158" cy="316548"/>
                  <a:chOff x="597218" y="2098675"/>
                  <a:chExt cx="574158" cy="316548"/>
                </a:xfrm>
              </p:grpSpPr>
              <p:cxnSp>
                <p:nvCxnSpPr>
                  <p:cNvPr id="87" name="Straight Arrow Connector 86"/>
                  <p:cNvCxnSpPr/>
                  <p:nvPr/>
                </p:nvCxnSpPr>
                <p:spPr>
                  <a:xfrm>
                    <a:off x="597218" y="2098675"/>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a:off x="597218" y="2413635"/>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grpSp>
              <p:nvGrpSpPr>
                <p:cNvPr id="69" name="Group 104"/>
                <p:cNvGrpSpPr/>
                <p:nvPr/>
              </p:nvGrpSpPr>
              <p:grpSpPr>
                <a:xfrm>
                  <a:off x="3430498" y="1776582"/>
                  <a:ext cx="574158" cy="314960"/>
                  <a:chOff x="3949554" y="2033588"/>
                  <a:chExt cx="574158" cy="314960"/>
                </a:xfrm>
              </p:grpSpPr>
              <p:cxnSp>
                <p:nvCxnSpPr>
                  <p:cNvPr id="85" name="Straight Arrow Connector 84"/>
                  <p:cNvCxnSpPr/>
                  <p:nvPr/>
                </p:nvCxnSpPr>
                <p:spPr>
                  <a:xfrm>
                    <a:off x="3949554" y="2033588"/>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a:off x="3949554" y="2346960"/>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sp>
              <p:nvSpPr>
                <p:cNvPr id="70" name="Freeform 69"/>
                <p:cNvSpPr/>
                <p:nvPr/>
              </p:nvSpPr>
              <p:spPr>
                <a:xfrm>
                  <a:off x="2709466" y="2149076"/>
                  <a:ext cx="828675" cy="876300"/>
                </a:xfrm>
                <a:custGeom>
                  <a:avLst/>
                  <a:gdLst>
                    <a:gd name="connsiteX0" fmla="*/ 0 w 828675"/>
                    <a:gd name="connsiteY0" fmla="*/ 0 h 876300"/>
                    <a:gd name="connsiteX1" fmla="*/ 114300 w 828675"/>
                    <a:gd name="connsiteY1" fmla="*/ 57150 h 876300"/>
                    <a:gd name="connsiteX2" fmla="*/ 228600 w 828675"/>
                    <a:gd name="connsiteY2" fmla="*/ 228600 h 876300"/>
                    <a:gd name="connsiteX3" fmla="*/ 285750 w 828675"/>
                    <a:gd name="connsiteY3" fmla="*/ 476250 h 876300"/>
                    <a:gd name="connsiteX4" fmla="*/ 457200 w 828675"/>
                    <a:gd name="connsiteY4" fmla="*/ 676275 h 876300"/>
                    <a:gd name="connsiteX5" fmla="*/ 685800 w 828675"/>
                    <a:gd name="connsiteY5" fmla="*/ 809625 h 876300"/>
                    <a:gd name="connsiteX6" fmla="*/ 685800 w 828675"/>
                    <a:gd name="connsiteY6" fmla="*/ 809625 h 876300"/>
                    <a:gd name="connsiteX7" fmla="*/ 828675 w 828675"/>
                    <a:gd name="connsiteY7" fmla="*/ 876300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675" h="876300">
                      <a:moveTo>
                        <a:pt x="0" y="0"/>
                      </a:moveTo>
                      <a:cubicBezTo>
                        <a:pt x="38100" y="9525"/>
                        <a:pt x="76200" y="19050"/>
                        <a:pt x="114300" y="57150"/>
                      </a:cubicBezTo>
                      <a:cubicBezTo>
                        <a:pt x="152400" y="95250"/>
                        <a:pt x="200025" y="158750"/>
                        <a:pt x="228600" y="228600"/>
                      </a:cubicBezTo>
                      <a:cubicBezTo>
                        <a:pt x="257175" y="298450"/>
                        <a:pt x="247650" y="401638"/>
                        <a:pt x="285750" y="476250"/>
                      </a:cubicBezTo>
                      <a:cubicBezTo>
                        <a:pt x="323850" y="550863"/>
                        <a:pt x="390525" y="620713"/>
                        <a:pt x="457200" y="676275"/>
                      </a:cubicBezTo>
                      <a:cubicBezTo>
                        <a:pt x="523875" y="731837"/>
                        <a:pt x="685800" y="809625"/>
                        <a:pt x="685800" y="809625"/>
                      </a:cubicBezTo>
                      <a:lnTo>
                        <a:pt x="685800" y="809625"/>
                      </a:lnTo>
                      <a:lnTo>
                        <a:pt x="828675" y="876300"/>
                      </a:lnTo>
                    </a:path>
                  </a:pathLst>
                </a:custGeom>
                <a:ln w="22225">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sp>
              <p:nvSpPr>
                <p:cNvPr id="71" name="Arc 70"/>
                <p:cNvSpPr/>
                <p:nvPr/>
              </p:nvSpPr>
              <p:spPr>
                <a:xfrm rot="15300000">
                  <a:off x="7406896" y="2153830"/>
                  <a:ext cx="492224" cy="492224"/>
                </a:xfrm>
                <a:prstGeom prst="arc">
                  <a:avLst/>
                </a:prstGeom>
                <a:ln w="19050">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nvGrpSpPr>
                <p:cNvPr id="72" name="Group 103"/>
                <p:cNvGrpSpPr/>
                <p:nvPr/>
              </p:nvGrpSpPr>
              <p:grpSpPr>
                <a:xfrm>
                  <a:off x="6211788" y="1776582"/>
                  <a:ext cx="574158" cy="314960"/>
                  <a:chOff x="6159797" y="1993449"/>
                  <a:chExt cx="574158" cy="314960"/>
                </a:xfrm>
              </p:grpSpPr>
              <p:cxnSp>
                <p:nvCxnSpPr>
                  <p:cNvPr id="83" name="Straight Arrow Connector 82"/>
                  <p:cNvCxnSpPr/>
                  <p:nvPr/>
                </p:nvCxnSpPr>
                <p:spPr>
                  <a:xfrm>
                    <a:off x="6159797" y="1993449"/>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a:off x="6159797" y="2306821"/>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sp>
              <p:nvSpPr>
                <p:cNvPr id="73" name="TextBox 72"/>
                <p:cNvSpPr txBox="1"/>
                <p:nvPr/>
              </p:nvSpPr>
              <p:spPr>
                <a:xfrm>
                  <a:off x="536201" y="1773390"/>
                  <a:ext cx="815619" cy="338280"/>
                </a:xfrm>
                <a:prstGeom prst="rect">
                  <a:avLst/>
                </a:prstGeom>
                <a:noFill/>
              </p:spPr>
              <p:txBody>
                <a:bodyPr wrap="none" rtlCol="0">
                  <a:spAutoFit/>
                </a:bodyPr>
                <a:lstStyle/>
                <a:p>
                  <a:r>
                    <a:rPr lang="en-US" sz="1100" smtClean="0"/>
                    <a:t>Airflow</a:t>
                  </a:r>
                  <a:endParaRPr lang="en-US" sz="1100"/>
                </a:p>
              </p:txBody>
            </p:sp>
            <p:cxnSp>
              <p:nvCxnSpPr>
                <p:cNvPr id="74" name="Straight Connector 73"/>
                <p:cNvCxnSpPr/>
                <p:nvPr/>
              </p:nvCxnSpPr>
              <p:spPr>
                <a:xfrm rot="5400000">
                  <a:off x="8908694" y="2570433"/>
                  <a:ext cx="182879" cy="158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5" name="Straight Connector 30"/>
                <p:cNvCxnSpPr/>
                <p:nvPr/>
              </p:nvCxnSpPr>
              <p:spPr>
                <a:xfrm rot="10800000">
                  <a:off x="7398804" y="2661084"/>
                  <a:ext cx="1606113" cy="158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rot="5400000" flipH="1" flipV="1">
                  <a:off x="7313935" y="2573045"/>
                  <a:ext cx="182880" cy="158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2678657" y="2485017"/>
                  <a:ext cx="914400" cy="1588"/>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78" name="TextBox 33"/>
                <p:cNvSpPr txBox="1"/>
                <p:nvPr/>
              </p:nvSpPr>
              <p:spPr>
                <a:xfrm>
                  <a:off x="3047734" y="2168636"/>
                  <a:ext cx="845652" cy="338280"/>
                </a:xfrm>
                <a:prstGeom prst="rect">
                  <a:avLst/>
                </a:prstGeom>
                <a:noFill/>
              </p:spPr>
              <p:txBody>
                <a:bodyPr wrap="none" rtlCol="0">
                  <a:spAutoFit/>
                </a:bodyPr>
                <a:lstStyle/>
                <a:p>
                  <a:r>
                    <a:rPr lang="en-US" sz="1100" smtClean="0"/>
                    <a:t>Screen</a:t>
                  </a:r>
                  <a:endParaRPr lang="en-US" sz="1100"/>
                </a:p>
              </p:txBody>
            </p:sp>
            <p:sp>
              <p:nvSpPr>
                <p:cNvPr id="79" name="Rectangle 78"/>
                <p:cNvSpPr/>
                <p:nvPr/>
              </p:nvSpPr>
              <p:spPr>
                <a:xfrm>
                  <a:off x="6981713" y="505609"/>
                  <a:ext cx="1710466" cy="2689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80" name="Straight Connector 79"/>
                <p:cNvCxnSpPr/>
                <p:nvPr/>
              </p:nvCxnSpPr>
              <p:spPr>
                <a:xfrm rot="10800000">
                  <a:off x="559398" y="785308"/>
                  <a:ext cx="8229600" cy="158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rot="16200000" flipH="1">
                  <a:off x="4480560" y="1608268"/>
                  <a:ext cx="1645920" cy="2151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2" name="TextBox 11"/>
                <p:cNvSpPr txBox="1"/>
                <p:nvPr/>
              </p:nvSpPr>
              <p:spPr>
                <a:xfrm>
                  <a:off x="4757272" y="1510498"/>
                  <a:ext cx="1493599" cy="600686"/>
                </a:xfrm>
                <a:prstGeom prst="rect">
                  <a:avLst/>
                </a:prstGeom>
                <a:solidFill>
                  <a:schemeClr val="bg1"/>
                </a:solidFill>
              </p:spPr>
              <p:txBody>
                <a:bodyPr wrap="none" rtlCol="0">
                  <a:spAutoFit/>
                </a:bodyPr>
                <a:lstStyle/>
                <a:p>
                  <a:r>
                    <a:rPr lang="en-US" sz="1100" smtClean="0"/>
                    <a:t>Engine Inlet</a:t>
                  </a:r>
                </a:p>
                <a:p>
                  <a:r>
                    <a:rPr lang="en-US" sz="1100" smtClean="0"/>
                    <a:t>Radius</a:t>
                  </a:r>
                  <a:endParaRPr lang="en-US" sz="1100"/>
                </a:p>
              </p:txBody>
            </p:sp>
          </p:grpSp>
          <p:sp>
            <p:nvSpPr>
              <p:cNvPr id="51" name="Rectangle 50"/>
              <p:cNvSpPr/>
              <p:nvPr/>
            </p:nvSpPr>
            <p:spPr>
              <a:xfrm>
                <a:off x="5355768" y="2525486"/>
                <a:ext cx="675840" cy="36576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smtClean="0">
                    <a:solidFill>
                      <a:srgbClr val="FF0000"/>
                    </a:solidFill>
                  </a:rPr>
                  <a:t>n+1</a:t>
                </a:r>
                <a:endParaRPr lang="en-US" sz="1000">
                  <a:solidFill>
                    <a:srgbClr val="FF0000"/>
                  </a:solidFill>
                </a:endParaRPr>
              </a:p>
            </p:txBody>
          </p:sp>
        </p:grpSp>
        <p:sp>
          <p:nvSpPr>
            <p:cNvPr id="9" name="Rectangle 8"/>
            <p:cNvSpPr/>
            <p:nvPr/>
          </p:nvSpPr>
          <p:spPr>
            <a:xfrm>
              <a:off x="4553820" y="2693187"/>
              <a:ext cx="494430" cy="312354"/>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smtClean="0">
                  <a:solidFill>
                    <a:srgbClr val="FF0000"/>
                  </a:solidFill>
                </a:rPr>
                <a:t>n</a:t>
              </a:r>
              <a:endParaRPr lang="en-US" sz="1000">
                <a:solidFill>
                  <a:srgbClr val="FF0000"/>
                </a:solidFill>
              </a:endParaRPr>
            </a:p>
          </p:txBody>
        </p:sp>
      </p:grpSp>
      <p:grpSp>
        <p:nvGrpSpPr>
          <p:cNvPr id="92" name="Group 91"/>
          <p:cNvGrpSpPr/>
          <p:nvPr/>
        </p:nvGrpSpPr>
        <p:grpSpPr>
          <a:xfrm>
            <a:off x="4343400" y="3276600"/>
            <a:ext cx="4679014" cy="2183096"/>
            <a:chOff x="1727548" y="4495800"/>
            <a:chExt cx="4679014" cy="2183096"/>
          </a:xfrm>
        </p:grpSpPr>
        <p:grpSp>
          <p:nvGrpSpPr>
            <p:cNvPr id="6" name="Group 94"/>
            <p:cNvGrpSpPr/>
            <p:nvPr/>
          </p:nvGrpSpPr>
          <p:grpSpPr>
            <a:xfrm>
              <a:off x="1727548" y="4495800"/>
              <a:ext cx="4679014" cy="2183096"/>
              <a:chOff x="1611029" y="3534881"/>
              <a:chExt cx="4679014" cy="2183096"/>
            </a:xfrm>
          </p:grpSpPr>
          <p:grpSp>
            <p:nvGrpSpPr>
              <p:cNvPr id="11" name="Group 90"/>
              <p:cNvGrpSpPr/>
              <p:nvPr/>
            </p:nvGrpSpPr>
            <p:grpSpPr>
              <a:xfrm>
                <a:off x="3516029" y="4228009"/>
                <a:ext cx="633479" cy="841177"/>
                <a:chOff x="3579569" y="4191000"/>
                <a:chExt cx="633479" cy="841177"/>
              </a:xfrm>
            </p:grpSpPr>
            <p:cxnSp>
              <p:nvCxnSpPr>
                <p:cNvPr id="47" name="Straight Arrow Connector 46"/>
                <p:cNvCxnSpPr/>
                <p:nvPr/>
              </p:nvCxnSpPr>
              <p:spPr>
                <a:xfrm>
                  <a:off x="3601426" y="4610794"/>
                  <a:ext cx="457200" cy="1588"/>
                </a:xfrm>
                <a:prstGeom prst="straightConnector1">
                  <a:avLst/>
                </a:prstGeom>
                <a:ln w="1905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3579569" y="4191000"/>
                  <a:ext cx="589585" cy="307777"/>
                </a:xfrm>
                <a:prstGeom prst="rect">
                  <a:avLst/>
                </a:prstGeom>
                <a:noFill/>
              </p:spPr>
              <p:txBody>
                <a:bodyPr wrap="none" rtlCol="0">
                  <a:spAutoFit/>
                </a:bodyPr>
                <a:lstStyle/>
                <a:p>
                  <a:r>
                    <a:rPr lang="en-US" sz="1400" smtClean="0"/>
                    <a:t>Tout</a:t>
                  </a:r>
                  <a:r>
                    <a:rPr lang="en-US" sz="1400" baseline="-25000" smtClean="0"/>
                    <a:t>n</a:t>
                  </a:r>
                  <a:endParaRPr lang="en-US" sz="1400" baseline="-25000"/>
                </a:p>
              </p:txBody>
            </p:sp>
            <p:sp>
              <p:nvSpPr>
                <p:cNvPr id="49" name="TextBox 48"/>
                <p:cNvSpPr txBox="1"/>
                <p:nvPr/>
              </p:nvSpPr>
              <p:spPr>
                <a:xfrm>
                  <a:off x="3581400" y="4724400"/>
                  <a:ext cx="631648" cy="307777"/>
                </a:xfrm>
                <a:prstGeom prst="rect">
                  <a:avLst/>
                </a:prstGeom>
                <a:noFill/>
              </p:spPr>
              <p:txBody>
                <a:bodyPr wrap="none" rtlCol="0">
                  <a:spAutoFit/>
                </a:bodyPr>
                <a:lstStyle/>
                <a:p>
                  <a:r>
                    <a:rPr lang="en-US" sz="1400" smtClean="0"/>
                    <a:t>Tin</a:t>
                  </a:r>
                  <a:r>
                    <a:rPr lang="en-US" sz="1400" baseline="-25000" smtClean="0"/>
                    <a:t>n+1</a:t>
                  </a:r>
                  <a:endParaRPr lang="en-US" sz="1400" baseline="-25000"/>
                </a:p>
              </p:txBody>
            </p:sp>
          </p:grpSp>
          <p:grpSp>
            <p:nvGrpSpPr>
              <p:cNvPr id="12" name="Group 91"/>
              <p:cNvGrpSpPr/>
              <p:nvPr/>
            </p:nvGrpSpPr>
            <p:grpSpPr>
              <a:xfrm>
                <a:off x="5562600" y="4228009"/>
                <a:ext cx="727443" cy="841177"/>
                <a:chOff x="5562600" y="4191000"/>
                <a:chExt cx="727443" cy="841177"/>
              </a:xfrm>
            </p:grpSpPr>
            <p:cxnSp>
              <p:nvCxnSpPr>
                <p:cNvPr id="44" name="Straight Arrow Connector 43"/>
                <p:cNvCxnSpPr/>
                <p:nvPr/>
              </p:nvCxnSpPr>
              <p:spPr>
                <a:xfrm>
                  <a:off x="5601092" y="4610794"/>
                  <a:ext cx="457200" cy="1588"/>
                </a:xfrm>
                <a:prstGeom prst="straightConnector1">
                  <a:avLst/>
                </a:prstGeom>
                <a:ln w="1905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5562600" y="4191000"/>
                  <a:ext cx="727443" cy="307777"/>
                </a:xfrm>
                <a:prstGeom prst="rect">
                  <a:avLst/>
                </a:prstGeom>
                <a:noFill/>
              </p:spPr>
              <p:txBody>
                <a:bodyPr wrap="none" rtlCol="0">
                  <a:spAutoFit/>
                </a:bodyPr>
                <a:lstStyle/>
                <a:p>
                  <a:r>
                    <a:rPr lang="en-US" sz="1400" smtClean="0"/>
                    <a:t>Tout</a:t>
                  </a:r>
                  <a:r>
                    <a:rPr lang="en-US" sz="1400" baseline="-25000" smtClean="0"/>
                    <a:t>n+1</a:t>
                  </a:r>
                  <a:endParaRPr lang="en-US" sz="1400" baseline="-25000"/>
                </a:p>
              </p:txBody>
            </p:sp>
            <p:sp>
              <p:nvSpPr>
                <p:cNvPr id="46" name="TextBox 45"/>
                <p:cNvSpPr txBox="1"/>
                <p:nvPr/>
              </p:nvSpPr>
              <p:spPr>
                <a:xfrm>
                  <a:off x="5581066" y="4724400"/>
                  <a:ext cx="631648" cy="307777"/>
                </a:xfrm>
                <a:prstGeom prst="rect">
                  <a:avLst/>
                </a:prstGeom>
                <a:noFill/>
              </p:spPr>
              <p:txBody>
                <a:bodyPr wrap="none" rtlCol="0">
                  <a:spAutoFit/>
                </a:bodyPr>
                <a:lstStyle/>
                <a:p>
                  <a:r>
                    <a:rPr lang="en-US" sz="1400" smtClean="0"/>
                    <a:t>Tin</a:t>
                  </a:r>
                  <a:r>
                    <a:rPr lang="en-US" sz="1400" baseline="-25000" smtClean="0"/>
                    <a:t>n+2</a:t>
                  </a:r>
                  <a:endParaRPr lang="en-US" sz="1400" baseline="-25000"/>
                </a:p>
              </p:txBody>
            </p:sp>
          </p:grpSp>
          <p:sp>
            <p:nvSpPr>
              <p:cNvPr id="13" name="TextBox 12"/>
              <p:cNvSpPr txBox="1"/>
              <p:nvPr/>
            </p:nvSpPr>
            <p:spPr>
              <a:xfrm>
                <a:off x="2580924" y="3534881"/>
                <a:ext cx="425950" cy="307777"/>
              </a:xfrm>
              <a:prstGeom prst="rect">
                <a:avLst/>
              </a:prstGeom>
              <a:noFill/>
            </p:spPr>
            <p:txBody>
              <a:bodyPr wrap="none" rtlCol="0">
                <a:spAutoFit/>
              </a:bodyPr>
              <a:lstStyle/>
              <a:p>
                <a:r>
                  <a:rPr lang="en-US" sz="1400" err="1" smtClean="0"/>
                  <a:t>TT</a:t>
                </a:r>
                <a:r>
                  <a:rPr lang="en-US" sz="1400" baseline="-25000" err="1" smtClean="0"/>
                  <a:t>b</a:t>
                </a:r>
                <a:endParaRPr lang="en-US" sz="1400" baseline="-25000"/>
              </a:p>
            </p:txBody>
          </p:sp>
          <p:sp>
            <p:nvSpPr>
              <p:cNvPr id="14" name="TextBox 13"/>
              <p:cNvSpPr txBox="1"/>
              <p:nvPr/>
            </p:nvSpPr>
            <p:spPr>
              <a:xfrm>
                <a:off x="4550230" y="3548744"/>
                <a:ext cx="425950" cy="307777"/>
              </a:xfrm>
              <a:prstGeom prst="rect">
                <a:avLst/>
              </a:prstGeom>
              <a:noFill/>
            </p:spPr>
            <p:txBody>
              <a:bodyPr wrap="none" rtlCol="0">
                <a:spAutoFit/>
              </a:bodyPr>
              <a:lstStyle/>
              <a:p>
                <a:r>
                  <a:rPr lang="en-US" sz="1400" err="1" smtClean="0"/>
                  <a:t>TT</a:t>
                </a:r>
                <a:r>
                  <a:rPr lang="en-US" sz="1400" baseline="-25000" err="1" smtClean="0"/>
                  <a:t>b</a:t>
                </a:r>
                <a:endParaRPr lang="en-US" sz="1400" baseline="-25000"/>
              </a:p>
            </p:txBody>
          </p:sp>
          <p:sp>
            <p:nvSpPr>
              <p:cNvPr id="15" name="TextBox 14"/>
              <p:cNvSpPr txBox="1"/>
              <p:nvPr/>
            </p:nvSpPr>
            <p:spPr>
              <a:xfrm>
                <a:off x="4572000" y="5410200"/>
                <a:ext cx="425950" cy="307777"/>
              </a:xfrm>
              <a:prstGeom prst="rect">
                <a:avLst/>
              </a:prstGeom>
              <a:noFill/>
            </p:spPr>
            <p:txBody>
              <a:bodyPr wrap="none" rtlCol="0">
                <a:spAutoFit/>
              </a:bodyPr>
              <a:lstStyle/>
              <a:p>
                <a:r>
                  <a:rPr lang="en-US" sz="1400" err="1" smtClean="0"/>
                  <a:t>TT</a:t>
                </a:r>
                <a:r>
                  <a:rPr lang="en-US" sz="1400" baseline="-25000" err="1" smtClean="0"/>
                  <a:t>b</a:t>
                </a:r>
                <a:endParaRPr lang="en-US" sz="1400" baseline="-25000"/>
              </a:p>
            </p:txBody>
          </p:sp>
          <p:sp>
            <p:nvSpPr>
              <p:cNvPr id="16" name="TextBox 15"/>
              <p:cNvSpPr txBox="1"/>
              <p:nvPr/>
            </p:nvSpPr>
            <p:spPr>
              <a:xfrm>
                <a:off x="2591810" y="5410200"/>
                <a:ext cx="425950" cy="307777"/>
              </a:xfrm>
              <a:prstGeom prst="rect">
                <a:avLst/>
              </a:prstGeom>
              <a:noFill/>
            </p:spPr>
            <p:txBody>
              <a:bodyPr wrap="none" rtlCol="0">
                <a:spAutoFit/>
              </a:bodyPr>
              <a:lstStyle/>
              <a:p>
                <a:r>
                  <a:rPr lang="en-US" sz="1400" err="1" smtClean="0"/>
                  <a:t>TT</a:t>
                </a:r>
                <a:r>
                  <a:rPr lang="en-US" sz="1400" baseline="-25000" err="1" smtClean="0"/>
                  <a:t>b</a:t>
                </a:r>
                <a:endParaRPr lang="en-US" sz="1400" baseline="-25000"/>
              </a:p>
            </p:txBody>
          </p:sp>
          <p:grpSp>
            <p:nvGrpSpPr>
              <p:cNvPr id="17" name="Group 87"/>
              <p:cNvGrpSpPr/>
              <p:nvPr/>
            </p:nvGrpSpPr>
            <p:grpSpPr>
              <a:xfrm>
                <a:off x="4179256" y="3810794"/>
                <a:ext cx="1219200" cy="1675607"/>
                <a:chOff x="4191000" y="3810794"/>
                <a:chExt cx="1219200" cy="1675607"/>
              </a:xfrm>
            </p:grpSpPr>
            <p:grpSp>
              <p:nvGrpSpPr>
                <p:cNvPr id="33" name="Group 68"/>
                <p:cNvGrpSpPr/>
                <p:nvPr/>
              </p:nvGrpSpPr>
              <p:grpSpPr>
                <a:xfrm>
                  <a:off x="4191000" y="3810794"/>
                  <a:ext cx="1219200" cy="1675607"/>
                  <a:chOff x="4343400" y="3810794"/>
                  <a:chExt cx="914400" cy="1675607"/>
                </a:xfrm>
              </p:grpSpPr>
              <p:grpSp>
                <p:nvGrpSpPr>
                  <p:cNvPr id="36" name="Group 56"/>
                  <p:cNvGrpSpPr/>
                  <p:nvPr/>
                </p:nvGrpSpPr>
                <p:grpSpPr>
                  <a:xfrm>
                    <a:off x="4343400" y="4038600"/>
                    <a:ext cx="914400" cy="1143000"/>
                    <a:chOff x="4953000" y="4038600"/>
                    <a:chExt cx="914400" cy="1143000"/>
                  </a:xfrm>
                </p:grpSpPr>
                <p:sp>
                  <p:nvSpPr>
                    <p:cNvPr id="41" name="Rectangle 40"/>
                    <p:cNvSpPr/>
                    <p:nvPr/>
                  </p:nvSpPr>
                  <p:spPr>
                    <a:xfrm>
                      <a:off x="5029200" y="4093028"/>
                      <a:ext cx="762000" cy="182880"/>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029200" y="4953000"/>
                      <a:ext cx="762000" cy="182880"/>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4953000" y="4038600"/>
                      <a:ext cx="914400" cy="114300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solidFill>
                            <a:srgbClr val="FF0000"/>
                          </a:solidFill>
                        </a:rPr>
                        <a:t>n+1</a:t>
                      </a:r>
                      <a:endParaRPr lang="en-US">
                        <a:solidFill>
                          <a:srgbClr val="FF0000"/>
                        </a:solidFill>
                      </a:endParaRPr>
                    </a:p>
                  </p:txBody>
                </p:sp>
              </p:grpSp>
              <p:cxnSp>
                <p:nvCxnSpPr>
                  <p:cNvPr id="37" name="Straight Arrow Connector 36"/>
                  <p:cNvCxnSpPr/>
                  <p:nvPr/>
                </p:nvCxnSpPr>
                <p:spPr>
                  <a:xfrm rot="5400000">
                    <a:off x="4648200" y="3962400"/>
                    <a:ext cx="30480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4709160" y="4357846"/>
                    <a:ext cx="18288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16200000" flipV="1">
                    <a:off x="4648200" y="5333207"/>
                    <a:ext cx="30480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16200000" flipV="1">
                    <a:off x="4709160" y="4836819"/>
                    <a:ext cx="18288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34" name="TextBox 33"/>
                <p:cNvSpPr txBox="1"/>
                <p:nvPr/>
              </p:nvSpPr>
              <p:spPr>
                <a:xfrm>
                  <a:off x="4512476" y="4886325"/>
                  <a:ext cx="576248" cy="307777"/>
                </a:xfrm>
                <a:prstGeom prst="rect">
                  <a:avLst/>
                </a:prstGeom>
                <a:noFill/>
              </p:spPr>
              <p:txBody>
                <a:bodyPr wrap="none" rtlCol="0">
                  <a:spAutoFit/>
                </a:bodyPr>
                <a:lstStyle/>
                <a:p>
                  <a:r>
                    <a:rPr lang="en-US" sz="1400" smtClean="0">
                      <a:solidFill>
                        <a:schemeClr val="bg1"/>
                      </a:solidFill>
                    </a:rPr>
                    <a:t>Tw</a:t>
                  </a:r>
                  <a:r>
                    <a:rPr lang="en-US" sz="1400" baseline="-25000" smtClean="0">
                      <a:solidFill>
                        <a:schemeClr val="bg1"/>
                      </a:solidFill>
                    </a:rPr>
                    <a:t>n+1</a:t>
                  </a:r>
                  <a:endParaRPr lang="en-US" sz="1400" baseline="-25000">
                    <a:solidFill>
                      <a:schemeClr val="bg1"/>
                    </a:solidFill>
                  </a:endParaRPr>
                </a:p>
              </p:txBody>
            </p:sp>
            <p:sp>
              <p:nvSpPr>
                <p:cNvPr id="35" name="TextBox 34"/>
                <p:cNvSpPr txBox="1"/>
                <p:nvPr/>
              </p:nvSpPr>
              <p:spPr>
                <a:xfrm>
                  <a:off x="4512476" y="4024992"/>
                  <a:ext cx="576248" cy="307777"/>
                </a:xfrm>
                <a:prstGeom prst="rect">
                  <a:avLst/>
                </a:prstGeom>
                <a:noFill/>
              </p:spPr>
              <p:txBody>
                <a:bodyPr wrap="none" rtlCol="0">
                  <a:spAutoFit/>
                </a:bodyPr>
                <a:lstStyle/>
                <a:p>
                  <a:r>
                    <a:rPr lang="en-US" sz="1400" smtClean="0">
                      <a:solidFill>
                        <a:schemeClr val="bg1"/>
                      </a:solidFill>
                    </a:rPr>
                    <a:t>Tw</a:t>
                  </a:r>
                  <a:r>
                    <a:rPr lang="en-US" sz="1400" baseline="-25000" smtClean="0">
                      <a:solidFill>
                        <a:schemeClr val="bg1"/>
                      </a:solidFill>
                    </a:rPr>
                    <a:t>n+1</a:t>
                  </a:r>
                  <a:endParaRPr lang="en-US" sz="1400" baseline="-25000">
                    <a:solidFill>
                      <a:schemeClr val="bg1"/>
                    </a:solidFill>
                  </a:endParaRPr>
                </a:p>
              </p:txBody>
            </p:sp>
          </p:grpSp>
          <p:grpSp>
            <p:nvGrpSpPr>
              <p:cNvPr id="18" name="Group 89"/>
              <p:cNvGrpSpPr/>
              <p:nvPr/>
            </p:nvGrpSpPr>
            <p:grpSpPr>
              <a:xfrm>
                <a:off x="2420266" y="3810794"/>
                <a:ext cx="1014984" cy="1675606"/>
                <a:chOff x="2343150" y="3810794"/>
                <a:chExt cx="1014984" cy="1675606"/>
              </a:xfrm>
            </p:grpSpPr>
            <p:grpSp>
              <p:nvGrpSpPr>
                <p:cNvPr id="23" name="Group 73"/>
                <p:cNvGrpSpPr/>
                <p:nvPr/>
              </p:nvGrpSpPr>
              <p:grpSpPr>
                <a:xfrm>
                  <a:off x="2343150" y="3810794"/>
                  <a:ext cx="1014984" cy="1675606"/>
                  <a:chOff x="2343150" y="3810794"/>
                  <a:chExt cx="1014984" cy="1675606"/>
                </a:xfrm>
              </p:grpSpPr>
              <p:grpSp>
                <p:nvGrpSpPr>
                  <p:cNvPr id="26" name="Group 57"/>
                  <p:cNvGrpSpPr/>
                  <p:nvPr/>
                </p:nvGrpSpPr>
                <p:grpSpPr>
                  <a:xfrm>
                    <a:off x="2343150" y="4114800"/>
                    <a:ext cx="1014984" cy="1021080"/>
                    <a:chOff x="3105150" y="4114800"/>
                    <a:chExt cx="1014984" cy="1021080"/>
                  </a:xfrm>
                </p:grpSpPr>
                <p:sp>
                  <p:nvSpPr>
                    <p:cNvPr id="31" name="Rectangle 30"/>
                    <p:cNvSpPr/>
                    <p:nvPr/>
                  </p:nvSpPr>
                  <p:spPr>
                    <a:xfrm>
                      <a:off x="3105150" y="4114800"/>
                      <a:ext cx="1014984" cy="182880"/>
                    </a:xfrm>
                    <a:prstGeom prst="rect">
                      <a:avLst/>
                    </a:pr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3105150" y="4953000"/>
                      <a:ext cx="1014984" cy="182880"/>
                    </a:xfrm>
                    <a:prstGeom prst="rect">
                      <a:avLst/>
                    </a:pr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7" name="Straight Arrow Connector 26"/>
                  <p:cNvCxnSpPr/>
                  <p:nvPr/>
                </p:nvCxnSpPr>
                <p:spPr>
                  <a:xfrm rot="5400000">
                    <a:off x="2667794" y="3962400"/>
                    <a:ext cx="30480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5400000">
                    <a:off x="2728754" y="4403566"/>
                    <a:ext cx="18288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16200000" flipV="1">
                    <a:off x="2667794" y="5333206"/>
                    <a:ext cx="30480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16200000" flipV="1">
                    <a:off x="2728754" y="4847702"/>
                    <a:ext cx="18288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24" name="TextBox 23"/>
                <p:cNvSpPr txBox="1"/>
                <p:nvPr/>
              </p:nvSpPr>
              <p:spPr>
                <a:xfrm>
                  <a:off x="2590800" y="4876800"/>
                  <a:ext cx="456022" cy="307777"/>
                </a:xfrm>
                <a:prstGeom prst="rect">
                  <a:avLst/>
                </a:prstGeom>
                <a:noFill/>
              </p:spPr>
              <p:txBody>
                <a:bodyPr wrap="none" rtlCol="0">
                  <a:spAutoFit/>
                </a:bodyPr>
                <a:lstStyle/>
                <a:p>
                  <a:r>
                    <a:rPr lang="en-US" sz="1400" err="1" smtClean="0"/>
                    <a:t>Tw</a:t>
                  </a:r>
                  <a:r>
                    <a:rPr lang="en-US" sz="1400" baseline="-25000" err="1" smtClean="0"/>
                    <a:t>n</a:t>
                  </a:r>
                  <a:endParaRPr lang="en-US" sz="1400" baseline="-25000"/>
                </a:p>
              </p:txBody>
            </p:sp>
            <p:sp>
              <p:nvSpPr>
                <p:cNvPr id="25" name="TextBox 24"/>
                <p:cNvSpPr txBox="1"/>
                <p:nvPr/>
              </p:nvSpPr>
              <p:spPr>
                <a:xfrm>
                  <a:off x="2590800" y="4038600"/>
                  <a:ext cx="456022" cy="307777"/>
                </a:xfrm>
                <a:prstGeom prst="rect">
                  <a:avLst/>
                </a:prstGeom>
                <a:noFill/>
              </p:spPr>
              <p:txBody>
                <a:bodyPr wrap="none" rtlCol="0">
                  <a:spAutoFit/>
                </a:bodyPr>
                <a:lstStyle/>
                <a:p>
                  <a:r>
                    <a:rPr lang="en-US" sz="1400" err="1" smtClean="0"/>
                    <a:t>Tw</a:t>
                  </a:r>
                  <a:r>
                    <a:rPr lang="en-US" sz="1400" baseline="-25000" err="1" smtClean="0"/>
                    <a:t>n</a:t>
                  </a:r>
                  <a:endParaRPr lang="en-US" sz="1400" baseline="-25000"/>
                </a:p>
              </p:txBody>
            </p:sp>
          </p:grpSp>
          <p:grpSp>
            <p:nvGrpSpPr>
              <p:cNvPr id="19" name="Group 93"/>
              <p:cNvGrpSpPr/>
              <p:nvPr/>
            </p:nvGrpSpPr>
            <p:grpSpPr>
              <a:xfrm>
                <a:off x="1611029" y="4228009"/>
                <a:ext cx="696986" cy="841177"/>
                <a:chOff x="1611029" y="4191000"/>
                <a:chExt cx="696986" cy="841177"/>
              </a:xfrm>
            </p:grpSpPr>
            <p:cxnSp>
              <p:nvCxnSpPr>
                <p:cNvPr id="20" name="Straight Arrow Connector 19"/>
                <p:cNvCxnSpPr/>
                <p:nvPr/>
              </p:nvCxnSpPr>
              <p:spPr>
                <a:xfrm>
                  <a:off x="1790700" y="4610794"/>
                  <a:ext cx="457200" cy="1588"/>
                </a:xfrm>
                <a:prstGeom prst="straightConnector1">
                  <a:avLst/>
                </a:prstGeom>
                <a:ln w="1905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687229" y="4724400"/>
                  <a:ext cx="493790" cy="307777"/>
                </a:xfrm>
                <a:prstGeom prst="rect">
                  <a:avLst/>
                </a:prstGeom>
                <a:noFill/>
              </p:spPr>
              <p:txBody>
                <a:bodyPr wrap="none" rtlCol="0">
                  <a:spAutoFit/>
                </a:bodyPr>
                <a:lstStyle/>
                <a:p>
                  <a:r>
                    <a:rPr lang="en-US" sz="1400" smtClean="0"/>
                    <a:t>Tin</a:t>
                  </a:r>
                  <a:r>
                    <a:rPr lang="en-US" sz="1400" baseline="-25000" smtClean="0"/>
                    <a:t>n</a:t>
                  </a:r>
                  <a:endParaRPr lang="en-US" sz="1400" baseline="-25000"/>
                </a:p>
              </p:txBody>
            </p:sp>
            <p:sp>
              <p:nvSpPr>
                <p:cNvPr id="22" name="TextBox 21"/>
                <p:cNvSpPr txBox="1"/>
                <p:nvPr/>
              </p:nvSpPr>
              <p:spPr>
                <a:xfrm>
                  <a:off x="1611029" y="4191000"/>
                  <a:ext cx="696986" cy="307777"/>
                </a:xfrm>
                <a:prstGeom prst="rect">
                  <a:avLst/>
                </a:prstGeom>
                <a:noFill/>
              </p:spPr>
              <p:txBody>
                <a:bodyPr wrap="none" rtlCol="0">
                  <a:spAutoFit/>
                </a:bodyPr>
                <a:lstStyle/>
                <a:p>
                  <a:r>
                    <a:rPr lang="en-US" sz="1400" smtClean="0"/>
                    <a:t>Tout</a:t>
                  </a:r>
                  <a:r>
                    <a:rPr lang="en-US" sz="1400" baseline="-25000" smtClean="0"/>
                    <a:t>n-1</a:t>
                  </a:r>
                  <a:endParaRPr lang="en-US" sz="1400" baseline="-25000"/>
                </a:p>
              </p:txBody>
            </p:sp>
          </p:grpSp>
        </p:grpSp>
        <p:sp>
          <p:nvSpPr>
            <p:cNvPr id="10" name="Rectangle 9"/>
            <p:cNvSpPr/>
            <p:nvPr/>
          </p:nvSpPr>
          <p:spPr>
            <a:xfrm>
              <a:off x="2438400" y="5009044"/>
              <a:ext cx="1219200" cy="114300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solidFill>
                    <a:srgbClr val="FF0000"/>
                  </a:solidFill>
                </a:rPr>
                <a:t>n</a:t>
              </a:r>
              <a:endParaRPr lang="en-US">
                <a:solidFill>
                  <a:srgbClr val="FF0000"/>
                </a:solidFill>
              </a:endParaRPr>
            </a:p>
          </p:txBody>
        </p:sp>
      </p:grpSp>
      <p:sp>
        <p:nvSpPr>
          <p:cNvPr id="91" name="Rectangle 90"/>
          <p:cNvSpPr/>
          <p:nvPr/>
        </p:nvSpPr>
        <p:spPr>
          <a:xfrm>
            <a:off x="5715000" y="685800"/>
            <a:ext cx="1218602" cy="307777"/>
          </a:xfrm>
          <a:prstGeom prst="rect">
            <a:avLst/>
          </a:prstGeom>
        </p:spPr>
        <p:txBody>
          <a:bodyPr wrap="none">
            <a:spAutoFit/>
          </a:bodyPr>
          <a:lstStyle/>
          <a:p>
            <a:pPr lvl="0" algn="ctr"/>
            <a:r>
              <a:rPr lang="en-US" sz="1400" smtClean="0">
                <a:solidFill>
                  <a:prstClr val="black"/>
                </a:solidFill>
              </a:rPr>
              <a:t>(not to scale)</a:t>
            </a:r>
            <a:endParaRPr lang="en-US" sz="1400">
              <a:solidFill>
                <a:prstClr val="black"/>
              </a:solidFill>
            </a:endParaRPr>
          </a:p>
        </p:txBody>
      </p:sp>
      <p:graphicFrame>
        <p:nvGraphicFramePr>
          <p:cNvPr id="99" name="Table 98"/>
          <p:cNvGraphicFramePr>
            <a:graphicFrameLocks noGrp="1"/>
          </p:cNvGraphicFramePr>
          <p:nvPr/>
        </p:nvGraphicFramePr>
        <p:xfrm>
          <a:off x="4038600" y="5562600"/>
          <a:ext cx="4495800" cy="1001272"/>
        </p:xfrm>
        <a:graphic>
          <a:graphicData uri="http://schemas.openxmlformats.org/drawingml/2006/table">
            <a:tbl>
              <a:tblPr firstRow="1" bandRow="1">
                <a:tableStyleId>{2D5ABB26-0587-4C30-8999-92F81FD0307C}</a:tableStyleId>
              </a:tblPr>
              <a:tblGrid>
                <a:gridCol w="786765"/>
                <a:gridCol w="3709035"/>
              </a:tblGrid>
              <a:tr h="190500">
                <a:tc>
                  <a:txBody>
                    <a:bodyPr/>
                    <a:lstStyle/>
                    <a:p>
                      <a:pPr algn="r"/>
                      <a:r>
                        <a:rPr lang="en-US" sz="1200" smtClean="0"/>
                        <a:t>Tout</a:t>
                      </a:r>
                      <a:endParaRPr lang="en-US" sz="1200"/>
                    </a:p>
                  </a:txBody>
                  <a:tcPr marL="67437" marR="67437" marT="33719" marB="33719" anchor="ctr"/>
                </a:tc>
                <a:tc>
                  <a:txBody>
                    <a:bodyPr/>
                    <a:lstStyle/>
                    <a:p>
                      <a:r>
                        <a:rPr lang="en-US" sz="1200" smtClean="0"/>
                        <a:t>Air temperature leaving element</a:t>
                      </a:r>
                      <a:endParaRPr lang="en-US" sz="1200"/>
                    </a:p>
                  </a:txBody>
                  <a:tcPr marL="67437" marR="67437" marT="33719" marB="33719" anchor="ctr"/>
                </a:tc>
              </a:tr>
              <a:tr h="190500">
                <a:tc>
                  <a:txBody>
                    <a:bodyPr/>
                    <a:lstStyle/>
                    <a:p>
                      <a:pPr algn="r"/>
                      <a:r>
                        <a:rPr lang="en-US" sz="1200" smtClean="0"/>
                        <a:t>Tin</a:t>
                      </a:r>
                      <a:endParaRPr lang="en-US" sz="1200"/>
                    </a:p>
                  </a:txBody>
                  <a:tcPr marL="67437" marR="67437" marT="33719" marB="33719" anchor="ctr"/>
                </a:tc>
                <a:tc>
                  <a:txBody>
                    <a:bodyPr/>
                    <a:lstStyle/>
                    <a:p>
                      <a:r>
                        <a:rPr lang="en-US" sz="1200" smtClean="0"/>
                        <a:t>Air temperature entering element</a:t>
                      </a:r>
                      <a:endParaRPr lang="en-US" sz="1200"/>
                    </a:p>
                  </a:txBody>
                  <a:tcPr marL="67437" marR="67437" marT="33719" marB="33719" anchor="ctr"/>
                </a:tc>
              </a:tr>
              <a:tr h="190500">
                <a:tc>
                  <a:txBody>
                    <a:bodyPr/>
                    <a:lstStyle/>
                    <a:p>
                      <a:pPr algn="r"/>
                      <a:r>
                        <a:rPr lang="en-US" sz="1200" smtClean="0"/>
                        <a:t>TTb</a:t>
                      </a:r>
                      <a:endParaRPr lang="en-US" sz="1200"/>
                    </a:p>
                  </a:txBody>
                  <a:tcPr marL="67437" marR="67437" marT="33719" marB="33719" anchor="ctr"/>
                </a:tc>
                <a:tc>
                  <a:txBody>
                    <a:bodyPr/>
                    <a:lstStyle/>
                    <a:p>
                      <a:r>
                        <a:rPr lang="en-US" sz="1200" smtClean="0"/>
                        <a:t>Tube external air temperature boundary condition</a:t>
                      </a:r>
                      <a:endParaRPr lang="en-US" sz="1200"/>
                    </a:p>
                  </a:txBody>
                  <a:tcPr marL="67437" marR="67437" marT="33719" marB="33719" anchor="ctr"/>
                </a:tc>
              </a:tr>
              <a:tr h="190500">
                <a:tc>
                  <a:txBody>
                    <a:bodyPr/>
                    <a:lstStyle/>
                    <a:p>
                      <a:pPr algn="r"/>
                      <a:r>
                        <a:rPr lang="en-US" sz="1200" smtClean="0"/>
                        <a:t>Tw</a:t>
                      </a:r>
                      <a:endParaRPr lang="en-US" sz="1200"/>
                    </a:p>
                  </a:txBody>
                  <a:tcPr marL="67437" marR="67437" marT="33719" marB="33719" anchor="ctr"/>
                </a:tc>
                <a:tc>
                  <a:txBody>
                    <a:bodyPr/>
                    <a:lstStyle/>
                    <a:p>
                      <a:r>
                        <a:rPr lang="en-US" sz="1200" smtClean="0"/>
                        <a:t>Tube wall temperature</a:t>
                      </a:r>
                      <a:endParaRPr lang="en-US" sz="1200"/>
                    </a:p>
                  </a:txBody>
                  <a:tcPr marL="67437" marR="67437" marT="33719" marB="33719" anchor="ctr"/>
                </a:tc>
              </a:tr>
            </a:tbl>
          </a:graphicData>
        </a:graphic>
      </p:graphicFrame>
      <p:sp>
        <p:nvSpPr>
          <p:cNvPr id="100" name="TextBox 99"/>
          <p:cNvSpPr txBox="1"/>
          <p:nvPr/>
        </p:nvSpPr>
        <p:spPr>
          <a:xfrm>
            <a:off x="228600" y="914400"/>
            <a:ext cx="3124200" cy="4924425"/>
          </a:xfrm>
          <a:prstGeom prst="rect">
            <a:avLst/>
          </a:prstGeom>
          <a:noFill/>
        </p:spPr>
        <p:txBody>
          <a:bodyPr wrap="square" rtlCol="0">
            <a:spAutoFit/>
          </a:bodyPr>
          <a:lstStyle/>
          <a:p>
            <a:pPr marL="177800" indent="-177800">
              <a:buFont typeface="Courier New" pitchFamily="49" charset="0"/>
              <a:buChar char="o"/>
            </a:pPr>
            <a:r>
              <a:rPr lang="en-US" sz="1600" smtClean="0"/>
              <a:t>Model of time dependent convection/conduction through tube into air stream</a:t>
            </a:r>
          </a:p>
          <a:p>
            <a:pPr marL="177800" indent="-177800">
              <a:buFont typeface="Courier New" pitchFamily="49" charset="0"/>
              <a:buChar char="o"/>
            </a:pPr>
            <a:endParaRPr lang="en-US" sz="1600" smtClean="0"/>
          </a:p>
          <a:p>
            <a:pPr marL="177800" indent="-177800">
              <a:buFont typeface="Courier New" pitchFamily="49" charset="0"/>
              <a:buChar char="o"/>
            </a:pPr>
            <a:r>
              <a:rPr lang="en-US" sz="1600" smtClean="0"/>
              <a:t>No heat sources</a:t>
            </a:r>
          </a:p>
          <a:p>
            <a:pPr marL="177800" indent="-177800">
              <a:buFont typeface="Courier New" pitchFamily="49" charset="0"/>
              <a:buChar char="o"/>
            </a:pPr>
            <a:endParaRPr lang="en-US" sz="1600" smtClean="0"/>
          </a:p>
          <a:p>
            <a:pPr marL="177800" indent="-177800">
              <a:buFont typeface="Courier New" pitchFamily="49" charset="0"/>
              <a:buChar char="o"/>
            </a:pPr>
            <a:r>
              <a:rPr lang="en-US" sz="1600" smtClean="0"/>
              <a:t>Discretized geometry</a:t>
            </a:r>
          </a:p>
          <a:p>
            <a:pPr marL="342900" lvl="1" indent="-114300">
              <a:buFont typeface="Arial" pitchFamily="34" charset="0"/>
              <a:buChar char="•"/>
            </a:pPr>
            <a:r>
              <a:rPr lang="en-US" sz="1400" smtClean="0"/>
              <a:t>Each element has constant thermal properties but can vary from element to element</a:t>
            </a:r>
          </a:p>
          <a:p>
            <a:pPr marL="342900" lvl="1" indent="-114300">
              <a:buFont typeface="Arial" pitchFamily="34" charset="0"/>
              <a:buChar char="•"/>
            </a:pPr>
            <a:r>
              <a:rPr lang="en-US" sz="1400" smtClean="0"/>
              <a:t>Tube wall temperature is uniform in each element but may vary from element to element</a:t>
            </a:r>
          </a:p>
          <a:p>
            <a:pPr marL="342900" lvl="1" indent="-114300">
              <a:buFont typeface="Arial" pitchFamily="34" charset="0"/>
              <a:buChar char="•"/>
            </a:pPr>
            <a:r>
              <a:rPr lang="en-US" sz="1400" smtClean="0"/>
              <a:t>No conduction along length of element</a:t>
            </a:r>
          </a:p>
          <a:p>
            <a:pPr marL="342900" lvl="1" indent="-114300">
              <a:buFont typeface="Arial" pitchFamily="34" charset="0"/>
              <a:buChar char="•"/>
            </a:pPr>
            <a:r>
              <a:rPr lang="en-US" sz="1400" smtClean="0"/>
              <a:t>Air properties iterated inside each element</a:t>
            </a:r>
          </a:p>
          <a:p>
            <a:pPr marL="571500" lvl="1" indent="-114300">
              <a:buFont typeface="Arial" pitchFamily="34" charset="0"/>
              <a:buChar char="•"/>
            </a:pPr>
            <a:endParaRPr lang="en-US" sz="1400" smtClean="0"/>
          </a:p>
          <a:p>
            <a:pPr marL="177800" indent="-177800">
              <a:buFont typeface="Courier New" pitchFamily="49" charset="0"/>
              <a:buChar char="o"/>
            </a:pPr>
            <a:r>
              <a:rPr lang="en-US" sz="1600" smtClean="0"/>
              <a:t>March along tube length to solve elements sequentially, repeat in time</a:t>
            </a:r>
          </a:p>
        </p:txBody>
      </p:sp>
      <p:sp>
        <p:nvSpPr>
          <p:cNvPr id="94" name="Rectangle 93"/>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HEAT TRANSFER SOLUTION</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16</a:t>
            </a:fld>
            <a:endParaRPr lang="en-US"/>
          </a:p>
        </p:txBody>
      </p:sp>
      <p:sp>
        <p:nvSpPr>
          <p:cNvPr id="3175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3"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1755" name="Rectangle 1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9" name="Object 138"/>
          <p:cNvGraphicFramePr>
            <a:graphicFrameLocks noChangeAspect="1"/>
          </p:cNvGraphicFramePr>
          <p:nvPr/>
        </p:nvGraphicFramePr>
        <p:xfrm>
          <a:off x="4514850" y="3168650"/>
          <a:ext cx="114300" cy="215900"/>
        </p:xfrm>
        <a:graphic>
          <a:graphicData uri="http://schemas.openxmlformats.org/presentationml/2006/ole">
            <p:oleObj spid="_x0000_s31756" name="Equation" r:id="rId4" imgW="114120" imgH="215640" progId="Equation.3">
              <p:embed/>
            </p:oleObj>
          </a:graphicData>
        </a:graphic>
      </p:graphicFrame>
      <p:grpSp>
        <p:nvGrpSpPr>
          <p:cNvPr id="146" name="Group 145"/>
          <p:cNvGrpSpPr/>
          <p:nvPr/>
        </p:nvGrpSpPr>
        <p:grpSpPr>
          <a:xfrm>
            <a:off x="685800" y="914400"/>
            <a:ext cx="7772400" cy="5615056"/>
            <a:chOff x="762000" y="1066800"/>
            <a:chExt cx="7772400" cy="5615056"/>
          </a:xfrm>
        </p:grpSpPr>
        <p:grpSp>
          <p:nvGrpSpPr>
            <p:cNvPr id="99" name="Group 98"/>
            <p:cNvGrpSpPr/>
            <p:nvPr/>
          </p:nvGrpSpPr>
          <p:grpSpPr>
            <a:xfrm>
              <a:off x="762000" y="1656968"/>
              <a:ext cx="3124199" cy="4434721"/>
              <a:chOff x="5029200" y="2057400"/>
              <a:chExt cx="3124199" cy="4434721"/>
            </a:xfrm>
          </p:grpSpPr>
          <p:grpSp>
            <p:nvGrpSpPr>
              <p:cNvPr id="97" name="Group 96"/>
              <p:cNvGrpSpPr/>
              <p:nvPr/>
            </p:nvGrpSpPr>
            <p:grpSpPr>
              <a:xfrm>
                <a:off x="5523010" y="2057400"/>
                <a:ext cx="2136579" cy="1078888"/>
                <a:chOff x="5562600" y="2057400"/>
                <a:chExt cx="1517650" cy="1078888"/>
              </a:xfrm>
            </p:grpSpPr>
            <p:sp>
              <p:nvSpPr>
                <p:cNvPr id="70" name="TextBox 69"/>
                <p:cNvSpPr txBox="1"/>
                <p:nvPr/>
              </p:nvSpPr>
              <p:spPr>
                <a:xfrm>
                  <a:off x="5562601" y="2057400"/>
                  <a:ext cx="1515534" cy="369332"/>
                </a:xfrm>
                <a:prstGeom prst="rect">
                  <a:avLst/>
                </a:prstGeom>
                <a:noFill/>
              </p:spPr>
              <p:txBody>
                <a:bodyPr wrap="square" rtlCol="0">
                  <a:spAutoFit/>
                </a:bodyPr>
                <a:lstStyle/>
                <a:p>
                  <a:pPr algn="ctr"/>
                  <a:r>
                    <a:rPr lang="en-US" b="1" i="1" smtClean="0"/>
                    <a:t>Biot Number</a:t>
                  </a:r>
                </a:p>
              </p:txBody>
            </p:sp>
            <p:graphicFrame>
              <p:nvGraphicFramePr>
                <p:cNvPr id="96" name="Object 95"/>
                <p:cNvGraphicFramePr>
                  <a:graphicFrameLocks noChangeAspect="1"/>
                </p:cNvGraphicFramePr>
                <p:nvPr/>
              </p:nvGraphicFramePr>
              <p:xfrm>
                <a:off x="5562600" y="2514600"/>
                <a:ext cx="1517650" cy="621688"/>
              </p:xfrm>
              <a:graphic>
                <a:graphicData uri="http://schemas.openxmlformats.org/presentationml/2006/ole">
                  <p:oleObj spid="_x0000_s31749" name="Equation" r:id="rId5" imgW="1054080" imgH="431640" progId="Equation.3">
                    <p:embed/>
                  </p:oleObj>
                </a:graphicData>
              </a:graphic>
            </p:graphicFrame>
          </p:grpSp>
          <p:sp>
            <p:nvSpPr>
              <p:cNvPr id="98" name="TextBox 97"/>
              <p:cNvSpPr txBox="1"/>
              <p:nvPr/>
            </p:nvSpPr>
            <p:spPr>
              <a:xfrm>
                <a:off x="5029200" y="3352800"/>
                <a:ext cx="3124199" cy="3139321"/>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marL="114300" indent="-114300">
                  <a:buFont typeface="Courier New" pitchFamily="49" charset="0"/>
                  <a:buChar char="o"/>
                </a:pPr>
                <a:r>
                  <a:rPr lang="en-US" smtClean="0"/>
                  <a:t>If Bi&lt;&lt;1 then resistance to conduction is negligible and wall temperature assumed to be uniform</a:t>
                </a:r>
              </a:p>
              <a:p>
                <a:pPr marL="114300" indent="-114300">
                  <a:buFont typeface="Courier New" pitchFamily="49" charset="0"/>
                  <a:buChar char="o"/>
                </a:pPr>
                <a:endParaRPr lang="en-US" smtClean="0"/>
              </a:p>
              <a:p>
                <a:pPr marL="114300" indent="-114300">
                  <a:buFont typeface="Courier New" pitchFamily="49" charset="0"/>
                  <a:buChar char="o"/>
                </a:pPr>
                <a:r>
                  <a:rPr lang="en-US" smtClean="0"/>
                  <a:t>Biot number checked for each tube element</a:t>
                </a:r>
              </a:p>
              <a:p>
                <a:pPr marL="114300" indent="-114300">
                  <a:buFont typeface="Courier New" pitchFamily="49" charset="0"/>
                  <a:buChar char="o"/>
                </a:pPr>
                <a:endParaRPr lang="en-US" smtClean="0"/>
              </a:p>
              <a:p>
                <a:pPr marL="114300" indent="-114300">
                  <a:buFont typeface="Courier New" pitchFamily="49" charset="0"/>
                  <a:buChar char="o"/>
                </a:pPr>
                <a:r>
                  <a:rPr lang="en-US" smtClean="0"/>
                  <a:t>Heat transfer solution selected based on Biot number</a:t>
                </a:r>
              </a:p>
            </p:txBody>
          </p:sp>
        </p:grpSp>
        <p:grpSp>
          <p:nvGrpSpPr>
            <p:cNvPr id="145" name="Group 144"/>
            <p:cNvGrpSpPr/>
            <p:nvPr/>
          </p:nvGrpSpPr>
          <p:grpSpPr>
            <a:xfrm>
              <a:off x="4273297" y="1066800"/>
              <a:ext cx="4261103" cy="5615056"/>
              <a:chOff x="4606458" y="1066800"/>
              <a:chExt cx="4261103" cy="5615056"/>
            </a:xfrm>
          </p:grpSpPr>
          <p:grpSp>
            <p:nvGrpSpPr>
              <p:cNvPr id="143" name="Group 142"/>
              <p:cNvGrpSpPr/>
              <p:nvPr/>
            </p:nvGrpSpPr>
            <p:grpSpPr>
              <a:xfrm>
                <a:off x="4606458" y="1066800"/>
                <a:ext cx="4261103" cy="2640296"/>
                <a:chOff x="4606458" y="1066800"/>
                <a:chExt cx="4261103" cy="2640296"/>
              </a:xfrm>
            </p:grpSpPr>
            <p:sp>
              <p:nvSpPr>
                <p:cNvPr id="8" name="TextBox 7"/>
                <p:cNvSpPr txBox="1"/>
                <p:nvPr/>
              </p:nvSpPr>
              <p:spPr>
                <a:xfrm>
                  <a:off x="4606458" y="1066800"/>
                  <a:ext cx="4261103" cy="369332"/>
                </a:xfrm>
                <a:prstGeom prst="rect">
                  <a:avLst/>
                </a:prstGeom>
                <a:noFill/>
              </p:spPr>
              <p:txBody>
                <a:bodyPr wrap="none" rtlCol="0">
                  <a:spAutoFit/>
                </a:bodyPr>
                <a:lstStyle/>
                <a:p>
                  <a:r>
                    <a:rPr lang="en-US" b="1" i="1" smtClean="0"/>
                    <a:t>Lumped Capacitance Model (Bi ≤ 0.1)</a:t>
                  </a:r>
                  <a:endParaRPr lang="en-US" b="1" i="1"/>
                </a:p>
              </p:txBody>
            </p:sp>
            <p:grpSp>
              <p:nvGrpSpPr>
                <p:cNvPr id="140" name="Group 139"/>
                <p:cNvGrpSpPr/>
                <p:nvPr/>
              </p:nvGrpSpPr>
              <p:grpSpPr>
                <a:xfrm>
                  <a:off x="5254714" y="1524000"/>
                  <a:ext cx="2964590" cy="2183096"/>
                  <a:chOff x="5029200" y="1699277"/>
                  <a:chExt cx="2964590" cy="2183096"/>
                </a:xfrm>
              </p:grpSpPr>
              <p:grpSp>
                <p:nvGrpSpPr>
                  <p:cNvPr id="5" name="Group 21"/>
                  <p:cNvGrpSpPr/>
                  <p:nvPr/>
                </p:nvGrpSpPr>
                <p:grpSpPr>
                  <a:xfrm>
                    <a:off x="5029200" y="1699277"/>
                    <a:ext cx="914400" cy="2183096"/>
                    <a:chOff x="2439316" y="3534881"/>
                    <a:chExt cx="914400" cy="2183096"/>
                  </a:xfrm>
                </p:grpSpPr>
                <p:sp>
                  <p:nvSpPr>
                    <p:cNvPr id="19" name="TextBox 18"/>
                    <p:cNvSpPr txBox="1"/>
                    <p:nvPr/>
                  </p:nvSpPr>
                  <p:spPr>
                    <a:xfrm>
                      <a:off x="2580924" y="3534881"/>
                      <a:ext cx="425950" cy="307777"/>
                    </a:xfrm>
                    <a:prstGeom prst="rect">
                      <a:avLst/>
                    </a:prstGeom>
                    <a:noFill/>
                  </p:spPr>
                  <p:txBody>
                    <a:bodyPr wrap="none" rtlCol="0">
                      <a:spAutoFit/>
                    </a:bodyPr>
                    <a:lstStyle/>
                    <a:p>
                      <a:r>
                        <a:rPr lang="en-US" sz="1400" err="1" smtClean="0"/>
                        <a:t>TT</a:t>
                      </a:r>
                      <a:r>
                        <a:rPr lang="en-US" sz="1400" baseline="-25000" err="1" smtClean="0"/>
                        <a:t>b</a:t>
                      </a:r>
                      <a:endParaRPr lang="en-US" sz="1400" baseline="-25000"/>
                    </a:p>
                  </p:txBody>
                </p:sp>
                <p:sp>
                  <p:nvSpPr>
                    <p:cNvPr id="20" name="TextBox 19"/>
                    <p:cNvSpPr txBox="1"/>
                    <p:nvPr/>
                  </p:nvSpPr>
                  <p:spPr>
                    <a:xfrm>
                      <a:off x="2591810" y="5410200"/>
                      <a:ext cx="425950" cy="307777"/>
                    </a:xfrm>
                    <a:prstGeom prst="rect">
                      <a:avLst/>
                    </a:prstGeom>
                    <a:noFill/>
                  </p:spPr>
                  <p:txBody>
                    <a:bodyPr wrap="none" rtlCol="0">
                      <a:spAutoFit/>
                    </a:bodyPr>
                    <a:lstStyle/>
                    <a:p>
                      <a:r>
                        <a:rPr lang="en-US" sz="1400" err="1" smtClean="0"/>
                        <a:t>TT</a:t>
                      </a:r>
                      <a:r>
                        <a:rPr lang="en-US" sz="1400" baseline="-25000" err="1" smtClean="0"/>
                        <a:t>b</a:t>
                      </a:r>
                      <a:endParaRPr lang="en-US" sz="1400" baseline="-25000"/>
                    </a:p>
                  </p:txBody>
                </p:sp>
                <p:grpSp>
                  <p:nvGrpSpPr>
                    <p:cNvPr id="21" name="Group 89"/>
                    <p:cNvGrpSpPr/>
                    <p:nvPr/>
                  </p:nvGrpSpPr>
                  <p:grpSpPr>
                    <a:xfrm>
                      <a:off x="2439316" y="3810794"/>
                      <a:ext cx="914400" cy="1675606"/>
                      <a:chOff x="2362200" y="3810794"/>
                      <a:chExt cx="914400" cy="1675606"/>
                    </a:xfrm>
                  </p:grpSpPr>
                  <p:grpSp>
                    <p:nvGrpSpPr>
                      <p:cNvPr id="26" name="Group 73"/>
                      <p:cNvGrpSpPr/>
                      <p:nvPr/>
                    </p:nvGrpSpPr>
                    <p:grpSpPr>
                      <a:xfrm>
                        <a:off x="2362200" y="3810794"/>
                        <a:ext cx="914400" cy="1675606"/>
                        <a:chOff x="2362200" y="3810794"/>
                        <a:chExt cx="914400" cy="1675606"/>
                      </a:xfrm>
                    </p:grpSpPr>
                    <p:grpSp>
                      <p:nvGrpSpPr>
                        <p:cNvPr id="29" name="Group 57"/>
                        <p:cNvGrpSpPr/>
                        <p:nvPr/>
                      </p:nvGrpSpPr>
                      <p:grpSpPr>
                        <a:xfrm>
                          <a:off x="2362200" y="4038600"/>
                          <a:ext cx="914400" cy="1143000"/>
                          <a:chOff x="3124200" y="4038600"/>
                          <a:chExt cx="914400" cy="1143000"/>
                        </a:xfrm>
                      </p:grpSpPr>
                      <p:sp>
                        <p:nvSpPr>
                          <p:cNvPr id="34" name="Rectangle 33"/>
                          <p:cNvSpPr/>
                          <p:nvPr/>
                        </p:nvSpPr>
                        <p:spPr>
                          <a:xfrm>
                            <a:off x="3200400" y="4114800"/>
                            <a:ext cx="762000" cy="182880"/>
                          </a:xfrm>
                          <a:prstGeom prst="rect">
                            <a:avLst/>
                          </a:pr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3200400" y="4953000"/>
                            <a:ext cx="762000" cy="182880"/>
                          </a:xfrm>
                          <a:prstGeom prst="rect">
                            <a:avLst/>
                          </a:pr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3124200" y="4038600"/>
                            <a:ext cx="914400" cy="114300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solidFill>
                                  <a:srgbClr val="FF0000"/>
                                </a:solidFill>
                              </a:rPr>
                              <a:t>n</a:t>
                            </a:r>
                            <a:endParaRPr lang="en-US">
                              <a:solidFill>
                                <a:srgbClr val="FF0000"/>
                              </a:solidFill>
                            </a:endParaRPr>
                          </a:p>
                        </p:txBody>
                      </p:sp>
                    </p:grpSp>
                    <p:cxnSp>
                      <p:nvCxnSpPr>
                        <p:cNvPr id="30" name="Straight Arrow Connector 29"/>
                        <p:cNvCxnSpPr/>
                        <p:nvPr/>
                      </p:nvCxnSpPr>
                      <p:spPr>
                        <a:xfrm rot="5400000">
                          <a:off x="2667794" y="3962400"/>
                          <a:ext cx="30480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5400000">
                          <a:off x="2728754" y="4403566"/>
                          <a:ext cx="18288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16200000" flipV="1">
                          <a:off x="2667794" y="5333206"/>
                          <a:ext cx="30480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16200000" flipV="1">
                          <a:off x="2728754" y="4847702"/>
                          <a:ext cx="18288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27" name="TextBox 26"/>
                      <p:cNvSpPr txBox="1"/>
                      <p:nvPr/>
                    </p:nvSpPr>
                    <p:spPr>
                      <a:xfrm>
                        <a:off x="2590800" y="4876800"/>
                        <a:ext cx="456022" cy="307777"/>
                      </a:xfrm>
                      <a:prstGeom prst="rect">
                        <a:avLst/>
                      </a:prstGeom>
                      <a:noFill/>
                    </p:spPr>
                    <p:txBody>
                      <a:bodyPr wrap="none" rtlCol="0">
                        <a:spAutoFit/>
                      </a:bodyPr>
                      <a:lstStyle/>
                      <a:p>
                        <a:r>
                          <a:rPr lang="en-US" sz="1400" err="1" smtClean="0"/>
                          <a:t>Tw</a:t>
                        </a:r>
                        <a:r>
                          <a:rPr lang="en-US" sz="1400" baseline="-25000" err="1" smtClean="0"/>
                          <a:t>n</a:t>
                        </a:r>
                        <a:endParaRPr lang="en-US" sz="1400" baseline="-25000"/>
                      </a:p>
                    </p:txBody>
                  </p:sp>
                  <p:sp>
                    <p:nvSpPr>
                      <p:cNvPr id="28" name="TextBox 27"/>
                      <p:cNvSpPr txBox="1"/>
                      <p:nvPr/>
                    </p:nvSpPr>
                    <p:spPr>
                      <a:xfrm>
                        <a:off x="2590800" y="4038600"/>
                        <a:ext cx="456022" cy="307777"/>
                      </a:xfrm>
                      <a:prstGeom prst="rect">
                        <a:avLst/>
                      </a:prstGeom>
                      <a:noFill/>
                    </p:spPr>
                    <p:txBody>
                      <a:bodyPr wrap="none" rtlCol="0">
                        <a:spAutoFit/>
                      </a:bodyPr>
                      <a:lstStyle/>
                      <a:p>
                        <a:r>
                          <a:rPr lang="en-US" sz="1400" err="1" smtClean="0"/>
                          <a:t>Tw</a:t>
                        </a:r>
                        <a:r>
                          <a:rPr lang="en-US" sz="1400" baseline="-25000" err="1" smtClean="0"/>
                          <a:t>n</a:t>
                        </a:r>
                        <a:endParaRPr lang="en-US" sz="1400" baseline="-25000"/>
                      </a:p>
                    </p:txBody>
                  </p:sp>
                </p:grpSp>
              </p:grpSp>
              <p:grpSp>
                <p:nvGrpSpPr>
                  <p:cNvPr id="6" name="Group 64"/>
                  <p:cNvGrpSpPr/>
                  <p:nvPr/>
                </p:nvGrpSpPr>
                <p:grpSpPr>
                  <a:xfrm>
                    <a:off x="6791713" y="1776413"/>
                    <a:ext cx="1202077" cy="2028825"/>
                    <a:chOff x="5055250" y="1943100"/>
                    <a:chExt cx="1202077" cy="2028825"/>
                  </a:xfrm>
                </p:grpSpPr>
                <p:sp>
                  <p:nvSpPr>
                    <p:cNvPr id="9" name="Rectangle 8"/>
                    <p:cNvSpPr/>
                    <p:nvPr/>
                  </p:nvSpPr>
                  <p:spPr>
                    <a:xfrm>
                      <a:off x="5055250" y="2676525"/>
                      <a:ext cx="1202077" cy="406911"/>
                    </a:xfrm>
                    <a:prstGeom prst="rect">
                      <a:avLst/>
                    </a:prstGeom>
                    <a:solidFill>
                      <a:srgbClr val="EEE7B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Object 4"/>
                    <p:cNvGraphicFramePr>
                      <a:graphicFrameLocks noChangeAspect="1"/>
                    </p:cNvGraphicFramePr>
                    <p:nvPr/>
                  </p:nvGraphicFramePr>
                  <p:xfrm>
                    <a:off x="5536210" y="1943100"/>
                    <a:ext cx="281380" cy="504826"/>
                  </p:xfrm>
                  <a:graphic>
                    <a:graphicData uri="http://schemas.openxmlformats.org/presentationml/2006/ole">
                      <p:oleObj spid="_x0000_s31746" name="Equation" r:id="rId6" imgW="177480" imgH="317160" progId="Equation.3">
                        <p:embed/>
                      </p:oleObj>
                    </a:graphicData>
                  </a:graphic>
                </p:graphicFrame>
                <p:graphicFrame>
                  <p:nvGraphicFramePr>
                    <p:cNvPr id="11" name="Object 11"/>
                    <p:cNvGraphicFramePr>
                      <a:graphicFrameLocks noChangeAspect="1"/>
                    </p:cNvGraphicFramePr>
                    <p:nvPr/>
                  </p:nvGraphicFramePr>
                  <p:xfrm>
                    <a:off x="5797609" y="2680551"/>
                    <a:ext cx="457200" cy="394806"/>
                  </p:xfrm>
                  <a:graphic>
                    <a:graphicData uri="http://schemas.openxmlformats.org/presentationml/2006/ole">
                      <p:oleObj spid="_x0000_s31747" name="Equation" r:id="rId7" imgW="368280" imgH="317160" progId="Equation.3">
                        <p:embed/>
                      </p:oleObj>
                    </a:graphicData>
                  </a:graphic>
                </p:graphicFrame>
                <p:cxnSp>
                  <p:nvCxnSpPr>
                    <p:cNvPr id="13" name="Straight Arrow Connector 12"/>
                    <p:cNvCxnSpPr/>
                    <p:nvPr/>
                  </p:nvCxnSpPr>
                  <p:spPr>
                    <a:xfrm rot="16200000" flipH="1">
                      <a:off x="5469529" y="2720867"/>
                      <a:ext cx="362614" cy="3987"/>
                    </a:xfrm>
                    <a:prstGeom prst="straightConnector1">
                      <a:avLst/>
                    </a:prstGeom>
                    <a:ln w="19050">
                      <a:solidFill>
                        <a:schemeClr val="tx1"/>
                      </a:solidFill>
                      <a:tailEnd type="stealth" w="lg" len="med"/>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105400" y="2732660"/>
                      <a:ext cx="480966" cy="307777"/>
                    </a:xfrm>
                    <a:prstGeom prst="rect">
                      <a:avLst/>
                    </a:prstGeom>
                    <a:noFill/>
                  </p:spPr>
                  <p:txBody>
                    <a:bodyPr wrap="none" rtlCol="0">
                      <a:spAutoFit/>
                    </a:bodyPr>
                    <a:lstStyle/>
                    <a:p>
                      <a:r>
                        <a:rPr lang="en-US" sz="1400" i="1" smtClean="0"/>
                        <a:t>Tw</a:t>
                      </a:r>
                      <a:r>
                        <a:rPr lang="en-US" sz="1400" i="1" baseline="-25000" smtClean="0"/>
                        <a:t>n</a:t>
                      </a:r>
                      <a:endParaRPr lang="en-US" sz="1400" i="1" baseline="-25000"/>
                    </a:p>
                  </p:txBody>
                </p:sp>
                <p:cxnSp>
                  <p:nvCxnSpPr>
                    <p:cNvPr id="16" name="Straight Arrow Connector 15"/>
                    <p:cNvCxnSpPr/>
                    <p:nvPr/>
                  </p:nvCxnSpPr>
                  <p:spPr>
                    <a:xfrm rot="16200000" flipH="1">
                      <a:off x="5481257" y="3227314"/>
                      <a:ext cx="362614" cy="3987"/>
                    </a:xfrm>
                    <a:prstGeom prst="straightConnector1">
                      <a:avLst/>
                    </a:prstGeom>
                    <a:ln w="19050">
                      <a:solidFill>
                        <a:schemeClr val="tx1"/>
                      </a:solidFill>
                      <a:tailEnd type="stealth" w="lg" len="med"/>
                    </a:ln>
                  </p:spPr>
                  <p:style>
                    <a:lnRef idx="1">
                      <a:schemeClr val="accent1"/>
                    </a:lnRef>
                    <a:fillRef idx="0">
                      <a:schemeClr val="accent1"/>
                    </a:fillRef>
                    <a:effectRef idx="0">
                      <a:schemeClr val="accent1"/>
                    </a:effectRef>
                    <a:fontRef idx="minor">
                      <a:schemeClr val="tx1"/>
                    </a:fontRef>
                  </p:style>
                </p:cxnSp>
                <p:graphicFrame>
                  <p:nvGraphicFramePr>
                    <p:cNvPr id="17" name="Object 4"/>
                    <p:cNvGraphicFramePr>
                      <a:graphicFrameLocks noChangeAspect="1"/>
                    </p:cNvGraphicFramePr>
                    <p:nvPr/>
                  </p:nvGraphicFramePr>
                  <p:xfrm>
                    <a:off x="5574182" y="3467101"/>
                    <a:ext cx="300688" cy="504824"/>
                  </p:xfrm>
                  <a:graphic>
                    <a:graphicData uri="http://schemas.openxmlformats.org/presentationml/2006/ole">
                      <p:oleObj spid="_x0000_s31748" name="Equation" r:id="rId8" imgW="190440" imgH="317160" progId="Equation.3">
                        <p:embed/>
                      </p:oleObj>
                    </a:graphicData>
                  </a:graphic>
                </p:graphicFrame>
              </p:grpSp>
              <p:sp>
                <p:nvSpPr>
                  <p:cNvPr id="71" name="Right Arrow 70"/>
                  <p:cNvSpPr/>
                  <p:nvPr/>
                </p:nvSpPr>
                <p:spPr>
                  <a:xfrm>
                    <a:off x="6105913" y="2600325"/>
                    <a:ext cx="5334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1758" name="Picture 14"/>
                <p:cNvPicPr>
                  <a:picLocks noChangeAspect="1" noChangeArrowheads="1"/>
                </p:cNvPicPr>
                <p:nvPr/>
              </p:nvPicPr>
              <p:blipFill>
                <a:blip r:embed="rId9" cstate="print"/>
                <a:srcRect l="39946" r="39808"/>
                <a:stretch>
                  <a:fillRect/>
                </a:stretch>
              </p:blipFill>
              <p:spPr bwMode="auto">
                <a:xfrm>
                  <a:off x="5860709" y="1371600"/>
                  <a:ext cx="1752600" cy="542753"/>
                </a:xfrm>
                <a:prstGeom prst="rect">
                  <a:avLst/>
                </a:prstGeom>
                <a:noFill/>
                <a:ln w="9525">
                  <a:noFill/>
                  <a:miter lim="800000"/>
                  <a:headEnd/>
                  <a:tailEnd/>
                </a:ln>
                <a:effectLst/>
              </p:spPr>
            </p:pic>
          </p:grpSp>
          <p:grpSp>
            <p:nvGrpSpPr>
              <p:cNvPr id="144" name="Group 143"/>
              <p:cNvGrpSpPr/>
              <p:nvPr/>
            </p:nvGrpSpPr>
            <p:grpSpPr>
              <a:xfrm>
                <a:off x="4686300" y="4048125"/>
                <a:ext cx="4101419" cy="2633731"/>
                <a:chOff x="4686300" y="4048125"/>
                <a:chExt cx="4101419" cy="2633731"/>
              </a:xfrm>
            </p:grpSpPr>
            <p:sp>
              <p:nvSpPr>
                <p:cNvPr id="68" name="TextBox 67"/>
                <p:cNvSpPr txBox="1"/>
                <p:nvPr/>
              </p:nvSpPr>
              <p:spPr>
                <a:xfrm>
                  <a:off x="5352656" y="4048125"/>
                  <a:ext cx="2768707" cy="369332"/>
                </a:xfrm>
                <a:prstGeom prst="rect">
                  <a:avLst/>
                </a:prstGeom>
                <a:noFill/>
              </p:spPr>
              <p:txBody>
                <a:bodyPr wrap="none" rtlCol="0">
                  <a:spAutoFit/>
                </a:bodyPr>
                <a:lstStyle/>
                <a:p>
                  <a:r>
                    <a:rPr lang="en-US" b="1" i="1" smtClean="0"/>
                    <a:t>Heat Equation (Bi &gt; 0.1)</a:t>
                  </a:r>
                  <a:endParaRPr lang="en-US" b="1" i="1"/>
                </a:p>
              </p:txBody>
            </p:sp>
            <p:grpSp>
              <p:nvGrpSpPr>
                <p:cNvPr id="138" name="Group 137"/>
                <p:cNvGrpSpPr/>
                <p:nvPr/>
              </p:nvGrpSpPr>
              <p:grpSpPr>
                <a:xfrm>
                  <a:off x="4686300" y="4648200"/>
                  <a:ext cx="4101419" cy="2033656"/>
                  <a:chOff x="4876800" y="4648200"/>
                  <a:chExt cx="4101419" cy="2033656"/>
                </a:xfrm>
              </p:grpSpPr>
              <p:grpSp>
                <p:nvGrpSpPr>
                  <p:cNvPr id="41" name="Group 20"/>
                  <p:cNvGrpSpPr/>
                  <p:nvPr/>
                </p:nvGrpSpPr>
                <p:grpSpPr>
                  <a:xfrm>
                    <a:off x="6629400" y="5105400"/>
                    <a:ext cx="2348819" cy="1343799"/>
                    <a:chOff x="3222625" y="2587625"/>
                    <a:chExt cx="2348819" cy="1343799"/>
                  </a:xfrm>
                </p:grpSpPr>
                <p:sp>
                  <p:nvSpPr>
                    <p:cNvPr id="51" name="Donut 2"/>
                    <p:cNvSpPr/>
                    <p:nvPr/>
                  </p:nvSpPr>
                  <p:spPr>
                    <a:xfrm>
                      <a:off x="3508523" y="2759149"/>
                      <a:ext cx="914400" cy="914400"/>
                    </a:xfrm>
                    <a:prstGeom prst="donu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52" name="Straight Arrow Connector 3"/>
                    <p:cNvCxnSpPr>
                      <a:stCxn id="61" idx="1"/>
                    </p:cNvCxnSpPr>
                    <p:nvPr/>
                  </p:nvCxnSpPr>
                  <p:spPr>
                    <a:xfrm rot="10800000">
                      <a:off x="3971244" y="3425827"/>
                      <a:ext cx="228600" cy="367098"/>
                    </a:xfrm>
                    <a:prstGeom prst="straightConnector1">
                      <a:avLst/>
                    </a:prstGeom>
                    <a:ln w="19050">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53" name="Straight Arrow Connector 4"/>
                    <p:cNvCxnSpPr/>
                    <p:nvPr/>
                  </p:nvCxnSpPr>
                  <p:spPr>
                    <a:xfrm flipV="1">
                      <a:off x="3965575" y="2893060"/>
                      <a:ext cx="323437" cy="320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Connector 5"/>
                    <p:cNvCxnSpPr/>
                    <p:nvPr/>
                  </p:nvCxnSpPr>
                  <p:spPr>
                    <a:xfrm rot="5400000" flipH="1" flipV="1">
                      <a:off x="4290488" y="2754424"/>
                      <a:ext cx="137160" cy="140113"/>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6"/>
                    <p:cNvCxnSpPr/>
                    <p:nvPr/>
                  </p:nvCxnSpPr>
                  <p:spPr>
                    <a:xfrm flipV="1">
                      <a:off x="4429125" y="2755900"/>
                      <a:ext cx="88900" cy="0"/>
                    </a:xfrm>
                    <a:prstGeom prst="line">
                      <a:avLst/>
                    </a:prstGeom>
                  </p:spPr>
                  <p:style>
                    <a:lnRef idx="1">
                      <a:schemeClr val="accent1"/>
                    </a:lnRef>
                    <a:fillRef idx="0">
                      <a:schemeClr val="accent1"/>
                    </a:fillRef>
                    <a:effectRef idx="0">
                      <a:schemeClr val="accent1"/>
                    </a:effectRef>
                    <a:fontRef idx="minor">
                      <a:schemeClr val="tx1"/>
                    </a:fontRef>
                  </p:style>
                </p:cxnSp>
                <p:sp>
                  <p:nvSpPr>
                    <p:cNvPr id="56" name="TextBox 7"/>
                    <p:cNvSpPr txBox="1"/>
                    <p:nvPr/>
                  </p:nvSpPr>
                  <p:spPr>
                    <a:xfrm>
                      <a:off x="4441825" y="2587625"/>
                      <a:ext cx="311304" cy="307777"/>
                    </a:xfrm>
                    <a:prstGeom prst="rect">
                      <a:avLst/>
                    </a:prstGeom>
                    <a:noFill/>
                  </p:spPr>
                  <p:txBody>
                    <a:bodyPr wrap="none" rtlCol="0">
                      <a:spAutoFit/>
                    </a:bodyPr>
                    <a:lstStyle/>
                    <a:p>
                      <a:r>
                        <a:rPr lang="en-US" sz="1400" i="1" err="1" smtClean="0"/>
                        <a:t>r</a:t>
                      </a:r>
                      <a:r>
                        <a:rPr lang="en-US" sz="1400" i="1" baseline="-25000" err="1" smtClean="0"/>
                        <a:t>o</a:t>
                      </a:r>
                      <a:endParaRPr lang="en-US" sz="1400" i="1" baseline="-25000"/>
                    </a:p>
                  </p:txBody>
                </p:sp>
                <p:cxnSp>
                  <p:nvCxnSpPr>
                    <p:cNvPr id="57" name="Straight Arrow Connector 8"/>
                    <p:cNvCxnSpPr/>
                    <p:nvPr/>
                  </p:nvCxnSpPr>
                  <p:spPr>
                    <a:xfrm rot="10800000">
                      <a:off x="3806825" y="3067050"/>
                      <a:ext cx="165100" cy="152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Straight Connector 9"/>
                    <p:cNvCxnSpPr/>
                    <p:nvPr/>
                  </p:nvCxnSpPr>
                  <p:spPr>
                    <a:xfrm rot="16200000" flipV="1">
                      <a:off x="3549650" y="2809875"/>
                      <a:ext cx="254000" cy="24765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10"/>
                    <p:cNvCxnSpPr/>
                    <p:nvPr/>
                  </p:nvCxnSpPr>
                  <p:spPr>
                    <a:xfrm rot="10800000">
                      <a:off x="3451225" y="2806700"/>
                      <a:ext cx="1016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60" name="TextBox 11"/>
                    <p:cNvSpPr txBox="1"/>
                    <p:nvPr/>
                  </p:nvSpPr>
                  <p:spPr>
                    <a:xfrm>
                      <a:off x="3222625" y="2660650"/>
                      <a:ext cx="320922" cy="307777"/>
                    </a:xfrm>
                    <a:prstGeom prst="rect">
                      <a:avLst/>
                    </a:prstGeom>
                    <a:noFill/>
                  </p:spPr>
                  <p:txBody>
                    <a:bodyPr wrap="none" rtlCol="0">
                      <a:spAutoFit/>
                    </a:bodyPr>
                    <a:lstStyle/>
                    <a:p>
                      <a:r>
                        <a:rPr lang="en-US" sz="1400" i="1" smtClean="0"/>
                        <a:t>r</a:t>
                      </a:r>
                      <a:r>
                        <a:rPr lang="en-US" sz="1400" i="1" baseline="-25000" smtClean="0"/>
                        <a:t>i</a:t>
                      </a:r>
                      <a:r>
                        <a:rPr lang="en-US" sz="1400" i="1" smtClean="0"/>
                        <a:t> </a:t>
                      </a:r>
                      <a:endParaRPr lang="en-US" sz="1400" i="1" baseline="-25000"/>
                    </a:p>
                  </p:txBody>
                </p:sp>
                <p:sp>
                  <p:nvSpPr>
                    <p:cNvPr id="61" name="TextBox 12"/>
                    <p:cNvSpPr txBox="1"/>
                    <p:nvPr/>
                  </p:nvSpPr>
                  <p:spPr>
                    <a:xfrm>
                      <a:off x="4199844" y="3654425"/>
                      <a:ext cx="879728" cy="276999"/>
                    </a:xfrm>
                    <a:prstGeom prst="rect">
                      <a:avLst/>
                    </a:prstGeom>
                    <a:noFill/>
                  </p:spPr>
                  <p:txBody>
                    <a:bodyPr wrap="none" rtlCol="0">
                      <a:spAutoFit/>
                    </a:bodyPr>
                    <a:lstStyle/>
                    <a:p>
                      <a:r>
                        <a:rPr lang="en-US" sz="1200" i="1" smtClean="0"/>
                        <a:t>Tw</a:t>
                      </a:r>
                      <a:r>
                        <a:rPr lang="en-US" sz="1200" i="1" baseline="-25000" smtClean="0"/>
                        <a:t>n</a:t>
                      </a:r>
                      <a:r>
                        <a:rPr lang="en-US" sz="1200" i="1" smtClean="0"/>
                        <a:t>=T(r,t)</a:t>
                      </a:r>
                      <a:endParaRPr lang="en-US" sz="1200" i="1"/>
                    </a:p>
                  </p:txBody>
                </p:sp>
                <p:grpSp>
                  <p:nvGrpSpPr>
                    <p:cNvPr id="63" name="Group 14"/>
                    <p:cNvGrpSpPr/>
                    <p:nvPr/>
                  </p:nvGrpSpPr>
                  <p:grpSpPr>
                    <a:xfrm>
                      <a:off x="4624149" y="2997403"/>
                      <a:ext cx="306388" cy="350875"/>
                      <a:chOff x="2508491" y="2024524"/>
                      <a:chExt cx="306388" cy="350875"/>
                    </a:xfrm>
                  </p:grpSpPr>
                  <p:cxnSp>
                    <p:nvCxnSpPr>
                      <p:cNvPr id="65" name="Straight Arrow Connector 15"/>
                      <p:cNvCxnSpPr/>
                      <p:nvPr/>
                    </p:nvCxnSpPr>
                    <p:spPr>
                      <a:xfrm rot="5400000" flipH="1" flipV="1">
                        <a:off x="2333847" y="2199168"/>
                        <a:ext cx="350875" cy="1588"/>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16"/>
                      <p:cNvCxnSpPr/>
                      <p:nvPr/>
                    </p:nvCxnSpPr>
                    <p:spPr>
                      <a:xfrm rot="5400000" flipH="1" flipV="1">
                        <a:off x="2486247" y="2199168"/>
                        <a:ext cx="350875" cy="1588"/>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17"/>
                      <p:cNvCxnSpPr/>
                      <p:nvPr/>
                    </p:nvCxnSpPr>
                    <p:spPr>
                      <a:xfrm rot="5400000" flipH="1" flipV="1">
                        <a:off x="2638647" y="2199168"/>
                        <a:ext cx="350875" cy="1588"/>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64" name="TextBox 63"/>
                    <p:cNvSpPr txBox="1"/>
                    <p:nvPr/>
                  </p:nvSpPr>
                  <p:spPr>
                    <a:xfrm>
                      <a:off x="4987630" y="3024077"/>
                      <a:ext cx="583814" cy="276999"/>
                    </a:xfrm>
                    <a:prstGeom prst="rect">
                      <a:avLst/>
                    </a:prstGeom>
                    <a:noFill/>
                  </p:spPr>
                  <p:txBody>
                    <a:bodyPr wrap="none" rtlCol="0">
                      <a:spAutoFit/>
                    </a:bodyPr>
                    <a:lstStyle/>
                    <a:p>
                      <a:r>
                        <a:rPr lang="en-US" sz="1200" i="1" smtClean="0"/>
                        <a:t>TT</a:t>
                      </a:r>
                      <a:r>
                        <a:rPr lang="en-US" sz="1200" i="1" baseline="-25000" smtClean="0"/>
                        <a:t>b</a:t>
                      </a:r>
                      <a:r>
                        <a:rPr lang="en-US" sz="1200" i="1" smtClean="0">
                          <a:latin typeface="Calibri"/>
                        </a:rPr>
                        <a:t> ,h</a:t>
                      </a:r>
                      <a:endParaRPr lang="en-US" sz="1200" i="1"/>
                    </a:p>
                  </p:txBody>
                </p:sp>
              </p:grpSp>
              <p:grpSp>
                <p:nvGrpSpPr>
                  <p:cNvPr id="119" name="Group 118"/>
                  <p:cNvGrpSpPr/>
                  <p:nvPr/>
                </p:nvGrpSpPr>
                <p:grpSpPr>
                  <a:xfrm>
                    <a:off x="4876800" y="4648200"/>
                    <a:ext cx="1143000" cy="2033656"/>
                    <a:chOff x="6911627" y="3671463"/>
                    <a:chExt cx="1219200" cy="2169233"/>
                  </a:xfrm>
                </p:grpSpPr>
                <p:sp>
                  <p:nvSpPr>
                    <p:cNvPr id="120" name="TextBox 119"/>
                    <p:cNvSpPr txBox="1"/>
                    <p:nvPr/>
                  </p:nvSpPr>
                  <p:spPr>
                    <a:xfrm>
                      <a:off x="7282601" y="3671463"/>
                      <a:ext cx="425950" cy="307777"/>
                    </a:xfrm>
                    <a:prstGeom prst="rect">
                      <a:avLst/>
                    </a:prstGeom>
                    <a:noFill/>
                  </p:spPr>
                  <p:txBody>
                    <a:bodyPr wrap="none" rtlCol="0">
                      <a:spAutoFit/>
                    </a:bodyPr>
                    <a:lstStyle/>
                    <a:p>
                      <a:r>
                        <a:rPr lang="en-US" sz="1400" err="1" smtClean="0"/>
                        <a:t>TT</a:t>
                      </a:r>
                      <a:r>
                        <a:rPr lang="en-US" sz="1400" baseline="-25000" err="1" smtClean="0"/>
                        <a:t>b</a:t>
                      </a:r>
                      <a:endParaRPr lang="en-US" sz="1400" baseline="-25000"/>
                    </a:p>
                  </p:txBody>
                </p:sp>
                <p:sp>
                  <p:nvSpPr>
                    <p:cNvPr id="121" name="TextBox 120"/>
                    <p:cNvSpPr txBox="1"/>
                    <p:nvPr/>
                  </p:nvSpPr>
                  <p:spPr>
                    <a:xfrm>
                      <a:off x="7304371" y="5532919"/>
                      <a:ext cx="425950" cy="307777"/>
                    </a:xfrm>
                    <a:prstGeom prst="rect">
                      <a:avLst/>
                    </a:prstGeom>
                    <a:noFill/>
                  </p:spPr>
                  <p:txBody>
                    <a:bodyPr wrap="none" rtlCol="0">
                      <a:spAutoFit/>
                    </a:bodyPr>
                    <a:lstStyle/>
                    <a:p>
                      <a:r>
                        <a:rPr lang="en-US" sz="1400" err="1" smtClean="0"/>
                        <a:t>TT</a:t>
                      </a:r>
                      <a:r>
                        <a:rPr lang="en-US" sz="1400" baseline="-25000" err="1" smtClean="0"/>
                        <a:t>b</a:t>
                      </a:r>
                      <a:endParaRPr lang="en-US" sz="1400" baseline="-25000"/>
                    </a:p>
                  </p:txBody>
                </p:sp>
                <p:grpSp>
                  <p:nvGrpSpPr>
                    <p:cNvPr id="122" name="Group 87"/>
                    <p:cNvGrpSpPr/>
                    <p:nvPr/>
                  </p:nvGrpSpPr>
                  <p:grpSpPr>
                    <a:xfrm>
                      <a:off x="6911627" y="3933513"/>
                      <a:ext cx="1219200" cy="1675607"/>
                      <a:chOff x="4191000" y="3810794"/>
                      <a:chExt cx="1219200" cy="1675607"/>
                    </a:xfrm>
                  </p:grpSpPr>
                  <p:grpSp>
                    <p:nvGrpSpPr>
                      <p:cNvPr id="123" name="Group 68"/>
                      <p:cNvGrpSpPr/>
                      <p:nvPr/>
                    </p:nvGrpSpPr>
                    <p:grpSpPr>
                      <a:xfrm>
                        <a:off x="4191000" y="3810794"/>
                        <a:ext cx="1219200" cy="1675607"/>
                        <a:chOff x="4343400" y="3810794"/>
                        <a:chExt cx="914400" cy="1675607"/>
                      </a:xfrm>
                    </p:grpSpPr>
                    <p:grpSp>
                      <p:nvGrpSpPr>
                        <p:cNvPr id="126" name="Group 56"/>
                        <p:cNvGrpSpPr/>
                        <p:nvPr/>
                      </p:nvGrpSpPr>
                      <p:grpSpPr>
                        <a:xfrm>
                          <a:off x="4343400" y="4038600"/>
                          <a:ext cx="914400" cy="1143000"/>
                          <a:chOff x="4953000" y="4038600"/>
                          <a:chExt cx="914400" cy="1143000"/>
                        </a:xfrm>
                      </p:grpSpPr>
                      <p:sp>
                        <p:nvSpPr>
                          <p:cNvPr id="131" name="Rectangle 130"/>
                          <p:cNvSpPr/>
                          <p:nvPr/>
                        </p:nvSpPr>
                        <p:spPr>
                          <a:xfrm>
                            <a:off x="5029200" y="4093028"/>
                            <a:ext cx="762000" cy="204826"/>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p:cNvSpPr/>
                          <p:nvPr/>
                        </p:nvSpPr>
                        <p:spPr>
                          <a:xfrm>
                            <a:off x="5029200" y="4930504"/>
                            <a:ext cx="762000" cy="205376"/>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132"/>
                          <p:cNvSpPr/>
                          <p:nvPr/>
                        </p:nvSpPr>
                        <p:spPr>
                          <a:xfrm>
                            <a:off x="4953000" y="4038600"/>
                            <a:ext cx="914400" cy="114300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solidFill>
                                  <a:srgbClr val="FF0000"/>
                                </a:solidFill>
                              </a:rPr>
                              <a:t>n</a:t>
                            </a:r>
                            <a:endParaRPr lang="en-US">
                              <a:solidFill>
                                <a:srgbClr val="FF0000"/>
                              </a:solidFill>
                            </a:endParaRPr>
                          </a:p>
                        </p:txBody>
                      </p:sp>
                    </p:grpSp>
                    <p:cxnSp>
                      <p:nvCxnSpPr>
                        <p:cNvPr id="127" name="Straight Arrow Connector 126"/>
                        <p:cNvCxnSpPr/>
                        <p:nvPr/>
                      </p:nvCxnSpPr>
                      <p:spPr>
                        <a:xfrm rot="5400000">
                          <a:off x="4648200" y="3962400"/>
                          <a:ext cx="30480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p:nvPr/>
                      </p:nvCxnSpPr>
                      <p:spPr>
                        <a:xfrm rot="5400000">
                          <a:off x="4709160" y="4357846"/>
                          <a:ext cx="18288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p:nvPr/>
                      </p:nvCxnSpPr>
                      <p:spPr>
                        <a:xfrm rot="16200000" flipV="1">
                          <a:off x="4648200" y="5333207"/>
                          <a:ext cx="30480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0" name="Straight Arrow Connector 129"/>
                        <p:cNvCxnSpPr/>
                        <p:nvPr/>
                      </p:nvCxnSpPr>
                      <p:spPr>
                        <a:xfrm rot="16200000" flipV="1">
                          <a:off x="4709160" y="4836819"/>
                          <a:ext cx="18288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124" name="TextBox 123"/>
                      <p:cNvSpPr txBox="1"/>
                      <p:nvPr/>
                    </p:nvSpPr>
                    <p:spPr>
                      <a:xfrm>
                        <a:off x="4512476" y="4852459"/>
                        <a:ext cx="480966" cy="307777"/>
                      </a:xfrm>
                      <a:prstGeom prst="rect">
                        <a:avLst/>
                      </a:prstGeom>
                      <a:noFill/>
                    </p:spPr>
                    <p:txBody>
                      <a:bodyPr wrap="none" rtlCol="0">
                        <a:spAutoFit/>
                      </a:bodyPr>
                      <a:lstStyle/>
                      <a:p>
                        <a:r>
                          <a:rPr lang="en-US" sz="1400" smtClean="0">
                            <a:solidFill>
                              <a:schemeClr val="bg1"/>
                            </a:solidFill>
                          </a:rPr>
                          <a:t>Tw</a:t>
                        </a:r>
                        <a:r>
                          <a:rPr lang="en-US" sz="1400" baseline="-25000" smtClean="0">
                            <a:solidFill>
                              <a:schemeClr val="bg1"/>
                            </a:solidFill>
                          </a:rPr>
                          <a:t>n</a:t>
                        </a:r>
                        <a:endParaRPr lang="en-US" sz="1400" baseline="-25000">
                          <a:solidFill>
                            <a:schemeClr val="bg1"/>
                          </a:solidFill>
                        </a:endParaRPr>
                      </a:p>
                    </p:txBody>
                  </p:sp>
                  <p:sp>
                    <p:nvSpPr>
                      <p:cNvPr id="125" name="TextBox 124"/>
                      <p:cNvSpPr txBox="1"/>
                      <p:nvPr/>
                    </p:nvSpPr>
                    <p:spPr>
                      <a:xfrm>
                        <a:off x="4512476" y="4014832"/>
                        <a:ext cx="480966" cy="307777"/>
                      </a:xfrm>
                      <a:prstGeom prst="rect">
                        <a:avLst/>
                      </a:prstGeom>
                      <a:noFill/>
                    </p:spPr>
                    <p:txBody>
                      <a:bodyPr wrap="none" rtlCol="0">
                        <a:spAutoFit/>
                      </a:bodyPr>
                      <a:lstStyle/>
                      <a:p>
                        <a:r>
                          <a:rPr lang="en-US" sz="1400" smtClean="0">
                            <a:solidFill>
                              <a:schemeClr val="bg1"/>
                            </a:solidFill>
                          </a:rPr>
                          <a:t>Tw</a:t>
                        </a:r>
                        <a:r>
                          <a:rPr lang="en-US" sz="1400" baseline="-25000" smtClean="0">
                            <a:solidFill>
                              <a:schemeClr val="bg1"/>
                            </a:solidFill>
                          </a:rPr>
                          <a:t>n</a:t>
                        </a:r>
                        <a:endParaRPr lang="en-US" sz="1400" baseline="-25000">
                          <a:solidFill>
                            <a:schemeClr val="bg1"/>
                          </a:solidFill>
                        </a:endParaRPr>
                      </a:p>
                    </p:txBody>
                  </p:sp>
                </p:grpSp>
              </p:grpSp>
              <p:sp>
                <p:nvSpPr>
                  <p:cNvPr id="137" name="Right Arrow 136"/>
                  <p:cNvSpPr/>
                  <p:nvPr/>
                </p:nvSpPr>
                <p:spPr>
                  <a:xfrm>
                    <a:off x="6172200" y="5486400"/>
                    <a:ext cx="5334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1759" name="Picture 15"/>
                <p:cNvPicPr>
                  <a:picLocks noChangeAspect="1" noChangeArrowheads="1"/>
                </p:cNvPicPr>
                <p:nvPr/>
              </p:nvPicPr>
              <p:blipFill>
                <a:blip r:embed="rId10" cstate="print"/>
                <a:srcRect l="37193" r="37193"/>
                <a:stretch>
                  <a:fillRect/>
                </a:stretch>
              </p:blipFill>
              <p:spPr bwMode="auto">
                <a:xfrm>
                  <a:off x="5708309" y="4429125"/>
                  <a:ext cx="2057400" cy="717948"/>
                </a:xfrm>
                <a:prstGeom prst="rect">
                  <a:avLst/>
                </a:prstGeom>
                <a:noFill/>
                <a:ln w="9525">
                  <a:noFill/>
                  <a:miter lim="800000"/>
                  <a:headEnd/>
                  <a:tailEnd/>
                </a:ln>
                <a:effectLst/>
              </p:spPr>
            </p:pic>
          </p:grpSp>
        </p:grpSp>
      </p:grpSp>
      <p:sp>
        <p:nvSpPr>
          <p:cNvPr id="80" name="Rectangle 79"/>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HEAT TRANSFER COEFFICIENTS</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17</a:t>
            </a:fld>
            <a:endParaRPr lang="en-US"/>
          </a:p>
        </p:txBody>
      </p:sp>
      <p:sp>
        <p:nvSpPr>
          <p:cNvPr id="22" name="TextBox 21"/>
          <p:cNvSpPr txBox="1"/>
          <p:nvPr/>
        </p:nvSpPr>
        <p:spPr>
          <a:xfrm>
            <a:off x="3058284" y="3001328"/>
            <a:ext cx="3027432" cy="369332"/>
          </a:xfrm>
          <a:prstGeom prst="rect">
            <a:avLst/>
          </a:prstGeom>
          <a:noFill/>
        </p:spPr>
        <p:txBody>
          <a:bodyPr wrap="none" rtlCol="0">
            <a:spAutoFit/>
          </a:bodyPr>
          <a:lstStyle/>
          <a:p>
            <a:r>
              <a:rPr lang="en-US" b="1" i="1" smtClean="0"/>
              <a:t>EXTERNAL CONVECTION</a:t>
            </a:r>
            <a:endParaRPr lang="en-US" b="1" i="1"/>
          </a:p>
        </p:txBody>
      </p:sp>
      <p:sp>
        <p:nvSpPr>
          <p:cNvPr id="23" name="TextBox 22"/>
          <p:cNvSpPr txBox="1"/>
          <p:nvPr/>
        </p:nvSpPr>
        <p:spPr>
          <a:xfrm>
            <a:off x="3096756" y="838200"/>
            <a:ext cx="2950488" cy="369332"/>
          </a:xfrm>
          <a:prstGeom prst="rect">
            <a:avLst/>
          </a:prstGeom>
          <a:noFill/>
        </p:spPr>
        <p:txBody>
          <a:bodyPr wrap="none" rtlCol="0">
            <a:spAutoFit/>
          </a:bodyPr>
          <a:lstStyle/>
          <a:p>
            <a:r>
              <a:rPr lang="en-US" b="1" i="1" smtClean="0"/>
              <a:t>INTERNAL CONVECTION</a:t>
            </a:r>
            <a:endParaRPr lang="en-US" b="1" i="1"/>
          </a:p>
        </p:txBody>
      </p:sp>
      <p:graphicFrame>
        <p:nvGraphicFramePr>
          <p:cNvPr id="35" name="Object 34"/>
          <p:cNvGraphicFramePr>
            <a:graphicFrameLocks noChangeAspect="1"/>
          </p:cNvGraphicFramePr>
          <p:nvPr/>
        </p:nvGraphicFramePr>
        <p:xfrm>
          <a:off x="1371600" y="5592128"/>
          <a:ext cx="1062037" cy="685800"/>
        </p:xfrm>
        <a:graphic>
          <a:graphicData uri="http://schemas.openxmlformats.org/presentationml/2006/ole">
            <p:oleObj spid="_x0000_s45058" name="Equation" r:id="rId3" imgW="609480" imgH="393480" progId="Equation.3">
              <p:embed/>
            </p:oleObj>
          </a:graphicData>
        </a:graphic>
      </p:graphicFrame>
      <p:grpSp>
        <p:nvGrpSpPr>
          <p:cNvPr id="40" name="Group 39"/>
          <p:cNvGrpSpPr/>
          <p:nvPr/>
        </p:nvGrpSpPr>
        <p:grpSpPr>
          <a:xfrm>
            <a:off x="990600" y="1295400"/>
            <a:ext cx="7162800" cy="1477328"/>
            <a:chOff x="304800" y="1219200"/>
            <a:chExt cx="7162800" cy="1477328"/>
          </a:xfrm>
        </p:grpSpPr>
        <p:grpSp>
          <p:nvGrpSpPr>
            <p:cNvPr id="9" name="Group 8"/>
            <p:cNvGrpSpPr/>
            <p:nvPr/>
          </p:nvGrpSpPr>
          <p:grpSpPr>
            <a:xfrm>
              <a:off x="6096000" y="1676400"/>
              <a:ext cx="1371600" cy="762000"/>
              <a:chOff x="6096000" y="1371600"/>
              <a:chExt cx="1371600" cy="762000"/>
            </a:xfrm>
          </p:grpSpPr>
          <p:sp>
            <p:nvSpPr>
              <p:cNvPr id="7" name="Rectangle 6"/>
              <p:cNvSpPr/>
              <p:nvPr/>
            </p:nvSpPr>
            <p:spPr>
              <a:xfrm>
                <a:off x="6096000" y="1371600"/>
                <a:ext cx="1371600" cy="76200"/>
              </a:xfrm>
              <a:prstGeom prst="rect">
                <a:avLst/>
              </a:prstGeom>
              <a:solidFill>
                <a:schemeClr val="bg1">
                  <a:lumMod val="65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096000" y="2057400"/>
                <a:ext cx="1371600" cy="76200"/>
              </a:xfrm>
              <a:prstGeom prst="rect">
                <a:avLst/>
              </a:prstGeom>
              <a:solidFill>
                <a:schemeClr val="bg1">
                  <a:lumMod val="65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5" name="Straight Arrow Connector 24"/>
            <p:cNvCxnSpPr/>
            <p:nvPr/>
          </p:nvCxnSpPr>
          <p:spPr>
            <a:xfrm>
              <a:off x="6172200" y="1905000"/>
              <a:ext cx="838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6172200" y="2209800"/>
              <a:ext cx="838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5400000" flipH="1" flipV="1">
              <a:off x="6630194" y="2285206"/>
              <a:ext cx="304800" cy="1588"/>
            </a:xfrm>
            <a:prstGeom prst="straightConnector1">
              <a:avLst/>
            </a:prstGeom>
            <a:ln w="1905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04800" y="1219200"/>
              <a:ext cx="5112297" cy="1477328"/>
            </a:xfrm>
            <a:prstGeom prst="rect">
              <a:avLst/>
            </a:prstGeom>
            <a:noFill/>
          </p:spPr>
          <p:txBody>
            <a:bodyPr wrap="none" rtlCol="0">
              <a:spAutoFit/>
            </a:bodyPr>
            <a:lstStyle/>
            <a:p>
              <a:pPr>
                <a:buFont typeface="Courier New" pitchFamily="49" charset="0"/>
                <a:buChar char="o"/>
              </a:pPr>
              <a:r>
                <a:rPr lang="en-US" smtClean="0"/>
                <a:t> Gnielinski Relationship</a:t>
              </a:r>
            </a:p>
            <a:p>
              <a:pPr lvl="1">
                <a:buFont typeface="Arial" pitchFamily="34" charset="0"/>
                <a:buChar char="•"/>
              </a:pPr>
              <a:r>
                <a:rPr lang="en-US" smtClean="0"/>
                <a:t> Uniform surface heat flux and temperature</a:t>
              </a:r>
            </a:p>
            <a:p>
              <a:pPr lvl="1">
                <a:buFont typeface="Arial" pitchFamily="34" charset="0"/>
                <a:buChar char="•"/>
              </a:pPr>
              <a:r>
                <a:rPr lang="en-US" smtClean="0"/>
                <a:t> Smooth or rough wall</a:t>
              </a:r>
            </a:p>
            <a:p>
              <a:pPr lvl="1">
                <a:buFont typeface="Arial" pitchFamily="34" charset="0"/>
                <a:buChar char="•"/>
              </a:pPr>
              <a:r>
                <a:rPr lang="en-US" smtClean="0"/>
                <a:t> 0.5 ≤ Pr ≤ 2000</a:t>
              </a:r>
            </a:p>
            <a:p>
              <a:pPr lvl="1">
                <a:buFont typeface="Arial" pitchFamily="34" charset="0"/>
                <a:buChar char="•"/>
              </a:pPr>
              <a:r>
                <a:rPr lang="en-US" smtClean="0"/>
                <a:t> 3000 ≤ Re ≤ 5x10</a:t>
              </a:r>
              <a:r>
                <a:rPr lang="en-US" baseline="30000" smtClean="0"/>
                <a:t>6</a:t>
              </a:r>
            </a:p>
          </p:txBody>
        </p:sp>
        <p:cxnSp>
          <p:nvCxnSpPr>
            <p:cNvPr id="32" name="Straight Arrow Connector 31"/>
            <p:cNvCxnSpPr/>
            <p:nvPr/>
          </p:nvCxnSpPr>
          <p:spPr>
            <a:xfrm rot="5400000" flipH="1" flipV="1">
              <a:off x="6630194" y="1828006"/>
              <a:ext cx="304800" cy="1588"/>
            </a:xfrm>
            <a:prstGeom prst="straightConnector1">
              <a:avLst/>
            </a:prstGeom>
            <a:ln w="1905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graphicFrame>
          <p:nvGraphicFramePr>
            <p:cNvPr id="45059" name="Object 3"/>
            <p:cNvGraphicFramePr>
              <a:graphicFrameLocks noChangeAspect="1"/>
            </p:cNvGraphicFramePr>
            <p:nvPr/>
          </p:nvGraphicFramePr>
          <p:xfrm>
            <a:off x="3048000" y="1219200"/>
            <a:ext cx="1681163" cy="354013"/>
          </p:xfrm>
          <a:graphic>
            <a:graphicData uri="http://schemas.openxmlformats.org/presentationml/2006/ole">
              <p:oleObj spid="_x0000_s45059" name="Equation" r:id="rId4" imgW="965160" imgH="203040" progId="Equation.3">
                <p:embed/>
              </p:oleObj>
            </a:graphicData>
          </a:graphic>
        </p:graphicFrame>
      </p:grpSp>
      <p:grpSp>
        <p:nvGrpSpPr>
          <p:cNvPr id="41" name="Group 40"/>
          <p:cNvGrpSpPr/>
          <p:nvPr/>
        </p:nvGrpSpPr>
        <p:grpSpPr>
          <a:xfrm>
            <a:off x="1104900" y="3523060"/>
            <a:ext cx="6934200" cy="1428750"/>
            <a:chOff x="304800" y="3886200"/>
            <a:chExt cx="6934200" cy="1428750"/>
          </a:xfrm>
        </p:grpSpPr>
        <p:sp>
          <p:nvSpPr>
            <p:cNvPr id="6" name="Donut 2"/>
            <p:cNvSpPr/>
            <p:nvPr/>
          </p:nvSpPr>
          <p:spPr>
            <a:xfrm>
              <a:off x="6324600" y="4343400"/>
              <a:ext cx="914400" cy="914400"/>
            </a:xfrm>
            <a:prstGeom prst="donu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7" name="Group 16"/>
            <p:cNvGrpSpPr/>
            <p:nvPr/>
          </p:nvGrpSpPr>
          <p:grpSpPr>
            <a:xfrm>
              <a:off x="5715000" y="4356100"/>
              <a:ext cx="717550" cy="361950"/>
              <a:chOff x="5715000" y="4356100"/>
              <a:chExt cx="717550" cy="361950"/>
            </a:xfrm>
          </p:grpSpPr>
          <p:sp>
            <p:nvSpPr>
              <p:cNvPr id="11" name="Freeform 10"/>
              <p:cNvSpPr/>
              <p:nvPr/>
            </p:nvSpPr>
            <p:spPr>
              <a:xfrm>
                <a:off x="5715000" y="4356100"/>
                <a:ext cx="717550" cy="91017"/>
              </a:xfrm>
              <a:custGeom>
                <a:avLst/>
                <a:gdLst>
                  <a:gd name="connsiteX0" fmla="*/ 0 w 717550"/>
                  <a:gd name="connsiteY0" fmla="*/ 88900 h 91017"/>
                  <a:gd name="connsiteX1" fmla="*/ 425450 w 717550"/>
                  <a:gd name="connsiteY1" fmla="*/ 76200 h 91017"/>
                  <a:gd name="connsiteX2" fmla="*/ 717550 w 717550"/>
                  <a:gd name="connsiteY2" fmla="*/ 0 h 91017"/>
                </a:gdLst>
                <a:ahLst/>
                <a:cxnLst>
                  <a:cxn ang="0">
                    <a:pos x="connsiteX0" y="connsiteY0"/>
                  </a:cxn>
                  <a:cxn ang="0">
                    <a:pos x="connsiteX1" y="connsiteY1"/>
                  </a:cxn>
                  <a:cxn ang="0">
                    <a:pos x="connsiteX2" y="connsiteY2"/>
                  </a:cxn>
                </a:cxnLst>
                <a:rect l="l" t="t" r="r" b="b"/>
                <a:pathLst>
                  <a:path w="717550" h="91017">
                    <a:moveTo>
                      <a:pt x="0" y="88900"/>
                    </a:moveTo>
                    <a:cubicBezTo>
                      <a:pt x="152929" y="89958"/>
                      <a:pt x="305858" y="91017"/>
                      <a:pt x="425450" y="76200"/>
                    </a:cubicBezTo>
                    <a:cubicBezTo>
                      <a:pt x="545042" y="61383"/>
                      <a:pt x="631296" y="30691"/>
                      <a:pt x="717550" y="0"/>
                    </a:cubicBezTo>
                  </a:path>
                </a:pathLst>
              </a:custGeom>
              <a:ln>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Freeform 12"/>
              <p:cNvSpPr/>
              <p:nvPr/>
            </p:nvSpPr>
            <p:spPr>
              <a:xfrm>
                <a:off x="5715000" y="4559300"/>
                <a:ext cx="628650" cy="158750"/>
              </a:xfrm>
              <a:custGeom>
                <a:avLst/>
                <a:gdLst>
                  <a:gd name="connsiteX0" fmla="*/ 0 w 628650"/>
                  <a:gd name="connsiteY0" fmla="*/ 152400 h 158750"/>
                  <a:gd name="connsiteX1" fmla="*/ 374650 w 628650"/>
                  <a:gd name="connsiteY1" fmla="*/ 133350 h 158750"/>
                  <a:gd name="connsiteX2" fmla="*/ 628650 w 628650"/>
                  <a:gd name="connsiteY2" fmla="*/ 0 h 158750"/>
                </a:gdLst>
                <a:ahLst/>
                <a:cxnLst>
                  <a:cxn ang="0">
                    <a:pos x="connsiteX0" y="connsiteY0"/>
                  </a:cxn>
                  <a:cxn ang="0">
                    <a:pos x="connsiteX1" y="connsiteY1"/>
                  </a:cxn>
                  <a:cxn ang="0">
                    <a:pos x="connsiteX2" y="connsiteY2"/>
                  </a:cxn>
                </a:cxnLst>
                <a:rect l="l" t="t" r="r" b="b"/>
                <a:pathLst>
                  <a:path w="628650" h="158750">
                    <a:moveTo>
                      <a:pt x="0" y="152400"/>
                    </a:moveTo>
                    <a:cubicBezTo>
                      <a:pt x="134937" y="155575"/>
                      <a:pt x="269875" y="158750"/>
                      <a:pt x="374650" y="133350"/>
                    </a:cubicBezTo>
                    <a:cubicBezTo>
                      <a:pt x="479425" y="107950"/>
                      <a:pt x="554037" y="53975"/>
                      <a:pt x="628650" y="0"/>
                    </a:cubicBezTo>
                  </a:path>
                </a:pathLst>
              </a:custGeom>
              <a:ln>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6" name="Group 15"/>
            <p:cNvGrpSpPr/>
            <p:nvPr/>
          </p:nvGrpSpPr>
          <p:grpSpPr>
            <a:xfrm flipV="1">
              <a:off x="5715000" y="4953000"/>
              <a:ext cx="717550" cy="361950"/>
              <a:chOff x="5638800" y="4826000"/>
              <a:chExt cx="717550" cy="361950"/>
            </a:xfrm>
          </p:grpSpPr>
          <p:sp>
            <p:nvSpPr>
              <p:cNvPr id="14" name="Freeform 13"/>
              <p:cNvSpPr/>
              <p:nvPr/>
            </p:nvSpPr>
            <p:spPr>
              <a:xfrm>
                <a:off x="5638800" y="4826000"/>
                <a:ext cx="717550" cy="91017"/>
              </a:xfrm>
              <a:custGeom>
                <a:avLst/>
                <a:gdLst>
                  <a:gd name="connsiteX0" fmla="*/ 0 w 717550"/>
                  <a:gd name="connsiteY0" fmla="*/ 88900 h 91017"/>
                  <a:gd name="connsiteX1" fmla="*/ 425450 w 717550"/>
                  <a:gd name="connsiteY1" fmla="*/ 76200 h 91017"/>
                  <a:gd name="connsiteX2" fmla="*/ 717550 w 717550"/>
                  <a:gd name="connsiteY2" fmla="*/ 0 h 91017"/>
                </a:gdLst>
                <a:ahLst/>
                <a:cxnLst>
                  <a:cxn ang="0">
                    <a:pos x="connsiteX0" y="connsiteY0"/>
                  </a:cxn>
                  <a:cxn ang="0">
                    <a:pos x="connsiteX1" y="connsiteY1"/>
                  </a:cxn>
                  <a:cxn ang="0">
                    <a:pos x="connsiteX2" y="connsiteY2"/>
                  </a:cxn>
                </a:cxnLst>
                <a:rect l="l" t="t" r="r" b="b"/>
                <a:pathLst>
                  <a:path w="717550" h="91017">
                    <a:moveTo>
                      <a:pt x="0" y="88900"/>
                    </a:moveTo>
                    <a:cubicBezTo>
                      <a:pt x="152929" y="89958"/>
                      <a:pt x="305858" y="91017"/>
                      <a:pt x="425450" y="76200"/>
                    </a:cubicBezTo>
                    <a:cubicBezTo>
                      <a:pt x="545042" y="61383"/>
                      <a:pt x="631296" y="30691"/>
                      <a:pt x="717550" y="0"/>
                    </a:cubicBezTo>
                  </a:path>
                </a:pathLst>
              </a:custGeom>
              <a:ln>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Freeform 14"/>
              <p:cNvSpPr/>
              <p:nvPr/>
            </p:nvSpPr>
            <p:spPr>
              <a:xfrm>
                <a:off x="5638800" y="5029200"/>
                <a:ext cx="628650" cy="158750"/>
              </a:xfrm>
              <a:custGeom>
                <a:avLst/>
                <a:gdLst>
                  <a:gd name="connsiteX0" fmla="*/ 0 w 628650"/>
                  <a:gd name="connsiteY0" fmla="*/ 152400 h 158750"/>
                  <a:gd name="connsiteX1" fmla="*/ 374650 w 628650"/>
                  <a:gd name="connsiteY1" fmla="*/ 133350 h 158750"/>
                  <a:gd name="connsiteX2" fmla="*/ 628650 w 628650"/>
                  <a:gd name="connsiteY2" fmla="*/ 0 h 158750"/>
                </a:gdLst>
                <a:ahLst/>
                <a:cxnLst>
                  <a:cxn ang="0">
                    <a:pos x="connsiteX0" y="connsiteY0"/>
                  </a:cxn>
                  <a:cxn ang="0">
                    <a:pos x="connsiteX1" y="connsiteY1"/>
                  </a:cxn>
                  <a:cxn ang="0">
                    <a:pos x="connsiteX2" y="connsiteY2"/>
                  </a:cxn>
                </a:cxnLst>
                <a:rect l="l" t="t" r="r" b="b"/>
                <a:pathLst>
                  <a:path w="628650" h="158750">
                    <a:moveTo>
                      <a:pt x="0" y="152400"/>
                    </a:moveTo>
                    <a:cubicBezTo>
                      <a:pt x="134937" y="155575"/>
                      <a:pt x="269875" y="158750"/>
                      <a:pt x="374650" y="133350"/>
                    </a:cubicBezTo>
                    <a:cubicBezTo>
                      <a:pt x="479425" y="107950"/>
                      <a:pt x="554037" y="53975"/>
                      <a:pt x="628650" y="0"/>
                    </a:cubicBezTo>
                  </a:path>
                </a:pathLst>
              </a:custGeom>
              <a:ln>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cxnSp>
          <p:nvCxnSpPr>
            <p:cNvPr id="20" name="Straight Arrow Connector 19"/>
            <p:cNvCxnSpPr/>
            <p:nvPr/>
          </p:nvCxnSpPr>
          <p:spPr>
            <a:xfrm rot="16200000" flipH="1">
              <a:off x="6248400" y="4343400"/>
              <a:ext cx="304800" cy="304800"/>
            </a:xfrm>
            <a:prstGeom prst="straightConnector1">
              <a:avLst/>
            </a:prstGeom>
            <a:ln w="1905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04800" y="3886200"/>
              <a:ext cx="3932487" cy="1200329"/>
            </a:xfrm>
            <a:prstGeom prst="rect">
              <a:avLst/>
            </a:prstGeom>
            <a:noFill/>
          </p:spPr>
          <p:txBody>
            <a:bodyPr wrap="none" rtlCol="0">
              <a:spAutoFit/>
            </a:bodyPr>
            <a:lstStyle/>
            <a:p>
              <a:pPr>
                <a:buFont typeface="Courier New" pitchFamily="49" charset="0"/>
                <a:buChar char="o"/>
              </a:pPr>
              <a:r>
                <a:rPr lang="en-US" smtClean="0"/>
                <a:t> Hilpert’s Empirical Correlation</a:t>
              </a:r>
            </a:p>
            <a:p>
              <a:pPr lvl="1">
                <a:buFont typeface="Arial" pitchFamily="34" charset="0"/>
                <a:buChar char="•"/>
              </a:pPr>
              <a:r>
                <a:rPr lang="en-US" smtClean="0"/>
                <a:t> Circular and non-circular tubes</a:t>
              </a:r>
            </a:p>
            <a:p>
              <a:pPr lvl="1">
                <a:buFont typeface="Arial" pitchFamily="34" charset="0"/>
                <a:buChar char="•"/>
              </a:pPr>
              <a:r>
                <a:rPr lang="en-US" smtClean="0"/>
                <a:t> Pr ≥ 0.7</a:t>
              </a:r>
            </a:p>
            <a:p>
              <a:pPr lvl="1">
                <a:buFont typeface="Arial" pitchFamily="34" charset="0"/>
                <a:buChar char="•"/>
              </a:pPr>
              <a:r>
                <a:rPr lang="en-US" smtClean="0"/>
                <a:t> 0.4 ≤ Re ≤ 4x10</a:t>
              </a:r>
              <a:r>
                <a:rPr lang="en-US" baseline="30000" smtClean="0"/>
                <a:t>5</a:t>
              </a:r>
            </a:p>
          </p:txBody>
        </p:sp>
        <p:cxnSp>
          <p:nvCxnSpPr>
            <p:cNvPr id="33" name="Straight Arrow Connector 32"/>
            <p:cNvCxnSpPr/>
            <p:nvPr/>
          </p:nvCxnSpPr>
          <p:spPr>
            <a:xfrm rot="5400000">
              <a:off x="6248400" y="4953000"/>
              <a:ext cx="304800" cy="304800"/>
            </a:xfrm>
            <a:prstGeom prst="straightConnector1">
              <a:avLst/>
            </a:prstGeom>
            <a:ln w="1905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graphicFrame>
          <p:nvGraphicFramePr>
            <p:cNvPr id="45060" name="Object 4"/>
            <p:cNvGraphicFramePr>
              <a:graphicFrameLocks noChangeAspect="1"/>
            </p:cNvGraphicFramePr>
            <p:nvPr/>
          </p:nvGraphicFramePr>
          <p:xfrm>
            <a:off x="3657600" y="3886200"/>
            <a:ext cx="1681163" cy="354013"/>
          </p:xfrm>
          <a:graphic>
            <a:graphicData uri="http://schemas.openxmlformats.org/presentationml/2006/ole">
              <p:oleObj spid="_x0000_s45060" name="Equation" r:id="rId5" imgW="965160" imgH="203040" progId="Equation.3">
                <p:embed/>
              </p:oleObj>
            </a:graphicData>
          </a:graphic>
        </p:graphicFrame>
      </p:grpSp>
      <p:graphicFrame>
        <p:nvGraphicFramePr>
          <p:cNvPr id="39" name="Table 38"/>
          <p:cNvGraphicFramePr>
            <a:graphicFrameLocks noGrp="1"/>
          </p:cNvGraphicFramePr>
          <p:nvPr/>
        </p:nvGraphicFramePr>
        <p:xfrm>
          <a:off x="2362200" y="5515928"/>
          <a:ext cx="5867400" cy="987456"/>
        </p:xfrm>
        <a:graphic>
          <a:graphicData uri="http://schemas.openxmlformats.org/drawingml/2006/table">
            <a:tbl>
              <a:tblPr firstRow="1" bandRow="1">
                <a:tableStyleId>{2D5ABB26-0587-4C30-8999-92F81FD0307C}</a:tableStyleId>
              </a:tblPr>
              <a:tblGrid>
                <a:gridCol w="469392"/>
                <a:gridCol w="2197608"/>
                <a:gridCol w="762000"/>
                <a:gridCol w="2438400"/>
              </a:tblGrid>
              <a:tr h="214932">
                <a:tc>
                  <a:txBody>
                    <a:bodyPr/>
                    <a:lstStyle/>
                    <a:p>
                      <a:pPr algn="r"/>
                      <a:r>
                        <a:rPr lang="en-US" sz="1200" smtClean="0"/>
                        <a:t>D</a:t>
                      </a:r>
                      <a:endParaRPr lang="en-US" sz="1200"/>
                    </a:p>
                  </a:txBody>
                  <a:tcPr anchor="ctr"/>
                </a:tc>
                <a:tc>
                  <a:txBody>
                    <a:bodyPr/>
                    <a:lstStyle/>
                    <a:p>
                      <a:r>
                        <a:rPr lang="en-US" sz="1200" smtClean="0"/>
                        <a:t>Tube Diameter</a:t>
                      </a:r>
                      <a:endParaRPr lang="en-US" sz="1200"/>
                    </a:p>
                  </a:txBody>
                  <a:tcPr anchor="ctr"/>
                </a:tc>
                <a:tc>
                  <a:txBody>
                    <a:bodyPr/>
                    <a:lstStyle/>
                    <a:p>
                      <a:pPr algn="r"/>
                      <a:r>
                        <a:rPr lang="en-US" sz="1200" smtClean="0"/>
                        <a:t>Nu</a:t>
                      </a:r>
                      <a:endParaRPr lang="en-US" sz="1200"/>
                    </a:p>
                  </a:txBody>
                  <a:tcPr anchor="ctr"/>
                </a:tc>
                <a:tc>
                  <a:txBody>
                    <a:bodyPr/>
                    <a:lstStyle/>
                    <a:p>
                      <a:r>
                        <a:rPr lang="en-US" sz="1200" smtClean="0"/>
                        <a:t>Nusselt Number</a:t>
                      </a:r>
                      <a:endParaRPr lang="en-US" sz="1200"/>
                    </a:p>
                  </a:txBody>
                  <a:tcPr anchor="ctr"/>
                </a:tc>
              </a:tr>
              <a:tr h="356568">
                <a:tc>
                  <a:txBody>
                    <a:bodyPr/>
                    <a:lstStyle/>
                    <a:p>
                      <a:pPr algn="r"/>
                      <a:r>
                        <a:rPr lang="en-US" sz="1200" smtClean="0"/>
                        <a:t>k</a:t>
                      </a:r>
                      <a:endParaRPr lang="en-US" sz="1200"/>
                    </a:p>
                  </a:txBody>
                  <a:tcPr anchor="ctr"/>
                </a:tc>
                <a:tc>
                  <a:txBody>
                    <a:bodyPr/>
                    <a:lstStyle/>
                    <a:p>
                      <a:r>
                        <a:rPr lang="en-US" sz="1200" smtClean="0"/>
                        <a:t>Tube Thermal Conductivity</a:t>
                      </a:r>
                      <a:endParaRPr lang="en-US" sz="1200"/>
                    </a:p>
                  </a:txBody>
                  <a:tcPr anchor="ctr"/>
                </a:tc>
                <a:tc>
                  <a:txBody>
                    <a:bodyPr/>
                    <a:lstStyle/>
                    <a:p>
                      <a:pPr algn="r"/>
                      <a:r>
                        <a:rPr lang="en-US" sz="1200" smtClean="0"/>
                        <a:t>Re</a:t>
                      </a:r>
                      <a:endParaRPr lang="en-US" sz="1200"/>
                    </a:p>
                  </a:txBody>
                  <a:tcPr anchor="ctr"/>
                </a:tc>
                <a:tc>
                  <a:txBody>
                    <a:bodyPr/>
                    <a:lstStyle/>
                    <a:p>
                      <a:r>
                        <a:rPr lang="en-US" sz="1200" smtClean="0"/>
                        <a:t>Reynolds Number</a:t>
                      </a:r>
                      <a:endParaRPr lang="en-US" sz="1200"/>
                    </a:p>
                  </a:txBody>
                  <a:tcPr anchor="ctr"/>
                </a:tc>
              </a:tr>
              <a:tr h="356568">
                <a:tc>
                  <a:txBody>
                    <a:bodyPr/>
                    <a:lstStyle/>
                    <a:p>
                      <a:pPr algn="r"/>
                      <a:r>
                        <a:rPr lang="en-US" sz="1200" smtClean="0"/>
                        <a:t>h</a:t>
                      </a:r>
                      <a:endParaRPr lang="en-US" sz="1200"/>
                    </a:p>
                  </a:txBody>
                  <a:tcPr anchor="ctr"/>
                </a:tc>
                <a:tc>
                  <a:txBody>
                    <a:bodyPr/>
                    <a:lstStyle/>
                    <a:p>
                      <a:r>
                        <a:rPr lang="en-US" sz="1200" smtClean="0"/>
                        <a:t>Heat Transfer</a:t>
                      </a:r>
                      <a:r>
                        <a:rPr lang="en-US" sz="1200" baseline="0" smtClean="0"/>
                        <a:t> Coefficient</a:t>
                      </a:r>
                      <a:endParaRPr lang="en-US" sz="1200"/>
                    </a:p>
                  </a:txBody>
                  <a:tcPr anchor="ctr"/>
                </a:tc>
                <a:tc>
                  <a:txBody>
                    <a:bodyPr/>
                    <a:lstStyle/>
                    <a:p>
                      <a:pPr algn="r"/>
                      <a:r>
                        <a:rPr lang="en-US" sz="1200" smtClean="0"/>
                        <a:t>Pr</a:t>
                      </a:r>
                      <a:endParaRPr lang="en-US" sz="1200"/>
                    </a:p>
                  </a:txBody>
                  <a:tcPr anchor="ctr"/>
                </a:tc>
                <a:tc>
                  <a:txBody>
                    <a:bodyPr/>
                    <a:lstStyle/>
                    <a:p>
                      <a:r>
                        <a:rPr lang="en-US" sz="1200" smtClean="0"/>
                        <a:t>Prandtl Number</a:t>
                      </a:r>
                      <a:endParaRPr lang="en-US" sz="1200"/>
                    </a:p>
                  </a:txBody>
                  <a:tcPr anchor="ctr"/>
                </a:tc>
              </a:tr>
            </a:tbl>
          </a:graphicData>
        </a:graphic>
      </p:graphicFrame>
      <p:sp>
        <p:nvSpPr>
          <p:cNvPr id="34" name="Rectangle 33"/>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Group 91"/>
          <p:cNvGrpSpPr/>
          <p:nvPr/>
        </p:nvGrpSpPr>
        <p:grpSpPr>
          <a:xfrm>
            <a:off x="304800" y="5029200"/>
            <a:ext cx="3364523" cy="1528465"/>
            <a:chOff x="304800" y="5029200"/>
            <a:chExt cx="3364523" cy="1528465"/>
          </a:xfrm>
        </p:grpSpPr>
        <p:grpSp>
          <p:nvGrpSpPr>
            <p:cNvPr id="65" name="Group 64"/>
            <p:cNvGrpSpPr/>
            <p:nvPr/>
          </p:nvGrpSpPr>
          <p:grpSpPr>
            <a:xfrm>
              <a:off x="304800" y="5029200"/>
              <a:ext cx="3364523" cy="1528465"/>
              <a:chOff x="304800" y="5029200"/>
              <a:chExt cx="3364523" cy="1528465"/>
            </a:xfrm>
          </p:grpSpPr>
          <p:grpSp>
            <p:nvGrpSpPr>
              <p:cNvPr id="34" name="Group 66"/>
              <p:cNvGrpSpPr/>
              <p:nvPr/>
            </p:nvGrpSpPr>
            <p:grpSpPr>
              <a:xfrm>
                <a:off x="304800" y="5029200"/>
                <a:ext cx="3364523" cy="949569"/>
                <a:chOff x="5169877" y="550985"/>
                <a:chExt cx="3364523" cy="949569"/>
              </a:xfrm>
            </p:grpSpPr>
            <p:sp>
              <p:nvSpPr>
                <p:cNvPr id="35" name="Rectangle 34"/>
                <p:cNvSpPr/>
                <p:nvPr/>
              </p:nvSpPr>
              <p:spPr>
                <a:xfrm>
                  <a:off x="5169877" y="550985"/>
                  <a:ext cx="3364523" cy="949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3"/>
                <p:cNvGrpSpPr/>
                <p:nvPr/>
              </p:nvGrpSpPr>
              <p:grpSpPr>
                <a:xfrm>
                  <a:off x="5438596" y="935523"/>
                  <a:ext cx="3048913" cy="371401"/>
                  <a:chOff x="2185591" y="2480008"/>
                  <a:chExt cx="6400800" cy="779708"/>
                </a:xfrm>
              </p:grpSpPr>
              <p:sp>
                <p:nvSpPr>
                  <p:cNvPr id="44" name="Freeform 43"/>
                  <p:cNvSpPr/>
                  <p:nvPr/>
                </p:nvSpPr>
                <p:spPr>
                  <a:xfrm>
                    <a:off x="2625072" y="2482819"/>
                    <a:ext cx="1264376" cy="776897"/>
                  </a:xfrm>
                  <a:custGeom>
                    <a:avLst/>
                    <a:gdLst>
                      <a:gd name="connsiteX0" fmla="*/ 0 w 3371850"/>
                      <a:gd name="connsiteY0" fmla="*/ 9525 h 1352550"/>
                      <a:gd name="connsiteX1" fmla="*/ 66675 w 3371850"/>
                      <a:gd name="connsiteY1" fmla="*/ 171450 h 1352550"/>
                      <a:gd name="connsiteX2" fmla="*/ 247650 w 3371850"/>
                      <a:gd name="connsiteY2" fmla="*/ 390525 h 1352550"/>
                      <a:gd name="connsiteX3" fmla="*/ 542925 w 3371850"/>
                      <a:gd name="connsiteY3" fmla="*/ 619125 h 1352550"/>
                      <a:gd name="connsiteX4" fmla="*/ 904875 w 3371850"/>
                      <a:gd name="connsiteY4" fmla="*/ 828675 h 1352550"/>
                      <a:gd name="connsiteX5" fmla="*/ 1343025 w 3371850"/>
                      <a:gd name="connsiteY5" fmla="*/ 990600 h 1352550"/>
                      <a:gd name="connsiteX6" fmla="*/ 1771650 w 3371850"/>
                      <a:gd name="connsiteY6" fmla="*/ 1123950 h 1352550"/>
                      <a:gd name="connsiteX7" fmla="*/ 2276475 w 3371850"/>
                      <a:gd name="connsiteY7" fmla="*/ 1257300 h 1352550"/>
                      <a:gd name="connsiteX8" fmla="*/ 2724150 w 3371850"/>
                      <a:gd name="connsiteY8" fmla="*/ 1304925 h 1352550"/>
                      <a:gd name="connsiteX9" fmla="*/ 3371850 w 3371850"/>
                      <a:gd name="connsiteY9" fmla="*/ 1352550 h 1352550"/>
                      <a:gd name="connsiteX10" fmla="*/ 3362325 w 3371850"/>
                      <a:gd name="connsiteY10" fmla="*/ 876300 h 1352550"/>
                      <a:gd name="connsiteX11" fmla="*/ 3095625 w 3371850"/>
                      <a:gd name="connsiteY11" fmla="*/ 800100 h 1352550"/>
                      <a:gd name="connsiteX12" fmla="*/ 2876550 w 3371850"/>
                      <a:gd name="connsiteY12" fmla="*/ 742950 h 1352550"/>
                      <a:gd name="connsiteX13" fmla="*/ 2714625 w 3371850"/>
                      <a:gd name="connsiteY13" fmla="*/ 647700 h 1352550"/>
                      <a:gd name="connsiteX14" fmla="*/ 2609850 w 3371850"/>
                      <a:gd name="connsiteY14" fmla="*/ 361950 h 1352550"/>
                      <a:gd name="connsiteX15" fmla="*/ 2524125 w 3371850"/>
                      <a:gd name="connsiteY15" fmla="*/ 0 h 1352550"/>
                      <a:gd name="connsiteX16" fmla="*/ 0 w 3371850"/>
                      <a:gd name="connsiteY16" fmla="*/ 9525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1850" h="1352550">
                        <a:moveTo>
                          <a:pt x="0" y="9525"/>
                        </a:moveTo>
                        <a:cubicBezTo>
                          <a:pt x="12700" y="58737"/>
                          <a:pt x="25400" y="107950"/>
                          <a:pt x="66675" y="171450"/>
                        </a:cubicBezTo>
                        <a:cubicBezTo>
                          <a:pt x="107950" y="234950"/>
                          <a:pt x="168275" y="315913"/>
                          <a:pt x="247650" y="390525"/>
                        </a:cubicBezTo>
                        <a:cubicBezTo>
                          <a:pt x="327025" y="465138"/>
                          <a:pt x="433388" y="546100"/>
                          <a:pt x="542925" y="619125"/>
                        </a:cubicBezTo>
                        <a:cubicBezTo>
                          <a:pt x="652462" y="692150"/>
                          <a:pt x="771525" y="766763"/>
                          <a:pt x="904875" y="828675"/>
                        </a:cubicBezTo>
                        <a:cubicBezTo>
                          <a:pt x="1038225" y="890587"/>
                          <a:pt x="1198562" y="941387"/>
                          <a:pt x="1343025" y="990600"/>
                        </a:cubicBezTo>
                        <a:cubicBezTo>
                          <a:pt x="1487488" y="1039813"/>
                          <a:pt x="1616075" y="1079500"/>
                          <a:pt x="1771650" y="1123950"/>
                        </a:cubicBezTo>
                        <a:cubicBezTo>
                          <a:pt x="1927225" y="1168400"/>
                          <a:pt x="2117725" y="1227137"/>
                          <a:pt x="2276475" y="1257300"/>
                        </a:cubicBezTo>
                        <a:cubicBezTo>
                          <a:pt x="2435225" y="1287463"/>
                          <a:pt x="2541588" y="1289050"/>
                          <a:pt x="2724150" y="1304925"/>
                        </a:cubicBezTo>
                        <a:cubicBezTo>
                          <a:pt x="2906712" y="1320800"/>
                          <a:pt x="3230563" y="1349375"/>
                          <a:pt x="3371850" y="1352550"/>
                        </a:cubicBezTo>
                        <a:cubicBezTo>
                          <a:pt x="3368675" y="1193800"/>
                          <a:pt x="3367087" y="1016000"/>
                          <a:pt x="3362325" y="876300"/>
                        </a:cubicBezTo>
                        <a:lnTo>
                          <a:pt x="3095625" y="800100"/>
                        </a:lnTo>
                        <a:cubicBezTo>
                          <a:pt x="3014663" y="777875"/>
                          <a:pt x="2940050" y="768350"/>
                          <a:pt x="2876550" y="742950"/>
                        </a:cubicBezTo>
                        <a:cubicBezTo>
                          <a:pt x="2813050" y="717550"/>
                          <a:pt x="2759075" y="711200"/>
                          <a:pt x="2714625" y="647700"/>
                        </a:cubicBezTo>
                        <a:cubicBezTo>
                          <a:pt x="2670175" y="584200"/>
                          <a:pt x="2641600" y="469900"/>
                          <a:pt x="2609850" y="361950"/>
                        </a:cubicBezTo>
                        <a:cubicBezTo>
                          <a:pt x="2578100" y="254000"/>
                          <a:pt x="2551112" y="127000"/>
                          <a:pt x="2524125" y="0"/>
                        </a:cubicBezTo>
                        <a:lnTo>
                          <a:pt x="0" y="9525"/>
                        </a:lnTo>
                        <a:close/>
                      </a:path>
                    </a:pathLst>
                  </a:cu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5" name="Rectangle 21"/>
                  <p:cNvSpPr/>
                  <p:nvPr/>
                </p:nvSpPr>
                <p:spPr>
                  <a:xfrm>
                    <a:off x="3900979" y="2979738"/>
                    <a:ext cx="1488558" cy="276447"/>
                  </a:xfrm>
                  <a:prstGeom prst="rect">
                    <a:avLst/>
                  </a:pr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6" name="Rectangle 22"/>
                  <p:cNvSpPr/>
                  <p:nvPr/>
                </p:nvSpPr>
                <p:spPr>
                  <a:xfrm>
                    <a:off x="5400167" y="2959743"/>
                    <a:ext cx="1626782" cy="274320"/>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47" name="Straight Connector 46"/>
                  <p:cNvCxnSpPr/>
                  <p:nvPr/>
                </p:nvCxnSpPr>
                <p:spPr>
                  <a:xfrm>
                    <a:off x="2185591" y="2480008"/>
                    <a:ext cx="6400800"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L-Shape 14"/>
                  <p:cNvSpPr/>
                  <p:nvPr/>
                </p:nvSpPr>
                <p:spPr>
                  <a:xfrm rot="16200000">
                    <a:off x="6887997" y="2621771"/>
                    <a:ext cx="770547" cy="492640"/>
                  </a:xfrm>
                  <a:prstGeom prst="corner">
                    <a:avLst>
                      <a:gd name="adj1" fmla="val 50000"/>
                      <a:gd name="adj2" fmla="val 56445"/>
                    </a:avLst>
                  </a:pr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49" name="Straight Connector 48"/>
                  <p:cNvCxnSpPr/>
                  <p:nvPr/>
                </p:nvCxnSpPr>
                <p:spPr>
                  <a:xfrm>
                    <a:off x="2678657" y="2485017"/>
                    <a:ext cx="914400" cy="1588"/>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64" name="Group 63"/>
              <p:cNvGrpSpPr/>
              <p:nvPr/>
            </p:nvGrpSpPr>
            <p:grpSpPr>
              <a:xfrm>
                <a:off x="563787" y="5715000"/>
                <a:ext cx="2596701" cy="842665"/>
                <a:chOff x="563787" y="5715000"/>
                <a:chExt cx="2596701" cy="842665"/>
              </a:xfrm>
            </p:grpSpPr>
            <p:sp>
              <p:nvSpPr>
                <p:cNvPr id="57" name="TextBox 56"/>
                <p:cNvSpPr txBox="1"/>
                <p:nvPr/>
              </p:nvSpPr>
              <p:spPr>
                <a:xfrm>
                  <a:off x="563787" y="6096000"/>
                  <a:ext cx="436338" cy="461665"/>
                </a:xfrm>
                <a:prstGeom prst="rect">
                  <a:avLst/>
                </a:prstGeom>
                <a:noFill/>
              </p:spPr>
              <p:txBody>
                <a:bodyPr wrap="none" rtlCol="0">
                  <a:spAutoFit/>
                </a:bodyPr>
                <a:lstStyle/>
                <a:p>
                  <a:r>
                    <a:rPr lang="en-US" sz="1200" smtClean="0"/>
                    <a:t>x=0</a:t>
                  </a:r>
                </a:p>
                <a:p>
                  <a:r>
                    <a:rPr lang="en-US" sz="1200" i="1" smtClean="0"/>
                    <a:t>i=1</a:t>
                  </a:r>
                  <a:endParaRPr lang="en-US" sz="1200" i="1"/>
                </a:p>
              </p:txBody>
            </p:sp>
            <p:sp>
              <p:nvSpPr>
                <p:cNvPr id="58" name="TextBox 57"/>
                <p:cNvSpPr txBox="1"/>
                <p:nvPr/>
              </p:nvSpPr>
              <p:spPr>
                <a:xfrm>
                  <a:off x="2724150" y="6096000"/>
                  <a:ext cx="436338" cy="461665"/>
                </a:xfrm>
                <a:prstGeom prst="rect">
                  <a:avLst/>
                </a:prstGeom>
                <a:noFill/>
              </p:spPr>
              <p:txBody>
                <a:bodyPr wrap="none" rtlCol="0">
                  <a:spAutoFit/>
                </a:bodyPr>
                <a:lstStyle/>
                <a:p>
                  <a:r>
                    <a:rPr lang="en-US" sz="1200" smtClean="0"/>
                    <a:t>x=L</a:t>
                  </a:r>
                </a:p>
                <a:p>
                  <a:r>
                    <a:rPr lang="en-US" sz="1200" i="1" smtClean="0"/>
                    <a:t>i=n</a:t>
                  </a:r>
                  <a:endParaRPr lang="en-US" sz="1200" i="1"/>
                </a:p>
              </p:txBody>
            </p:sp>
            <p:sp>
              <p:nvSpPr>
                <p:cNvPr id="59" name="TextBox 58"/>
                <p:cNvSpPr txBox="1"/>
                <p:nvPr/>
              </p:nvSpPr>
              <p:spPr>
                <a:xfrm>
                  <a:off x="1333500" y="6096000"/>
                  <a:ext cx="692818" cy="276999"/>
                </a:xfrm>
                <a:prstGeom prst="rect">
                  <a:avLst/>
                </a:prstGeom>
                <a:noFill/>
              </p:spPr>
              <p:txBody>
                <a:bodyPr wrap="none" rtlCol="0">
                  <a:spAutoFit/>
                </a:bodyPr>
                <a:lstStyle/>
                <a:p>
                  <a:r>
                    <a:rPr lang="en-US" sz="1200" smtClean="0"/>
                    <a:t>x/L=0.4</a:t>
                  </a:r>
                  <a:endParaRPr lang="en-US" sz="1200"/>
                </a:p>
              </p:txBody>
            </p:sp>
            <p:cxnSp>
              <p:nvCxnSpPr>
                <p:cNvPr id="62" name="Straight Connector 61"/>
                <p:cNvCxnSpPr/>
                <p:nvPr/>
              </p:nvCxnSpPr>
              <p:spPr>
                <a:xfrm>
                  <a:off x="1676400" y="5715000"/>
                  <a:ext cx="0" cy="365760"/>
                </a:xfrm>
                <a:prstGeom prst="line">
                  <a:avLst/>
                </a:prstGeom>
                <a:ln>
                  <a:headEnd type="oval"/>
                  <a:tailEnd type="none"/>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2933700" y="5715000"/>
                  <a:ext cx="0" cy="365760"/>
                </a:xfrm>
                <a:prstGeom prst="line">
                  <a:avLst/>
                </a:prstGeom>
                <a:ln>
                  <a:headEnd type="oval"/>
                  <a:tailEnd type="none"/>
                </a:ln>
              </p:spPr>
              <p:style>
                <a:lnRef idx="1">
                  <a:schemeClr val="accent1"/>
                </a:lnRef>
                <a:fillRef idx="0">
                  <a:schemeClr val="accent1"/>
                </a:fillRef>
                <a:effectRef idx="0">
                  <a:schemeClr val="accent1"/>
                </a:effectRef>
                <a:fontRef idx="minor">
                  <a:schemeClr val="tx1"/>
                </a:fontRef>
              </p:style>
            </p:cxnSp>
          </p:grpSp>
        </p:grpSp>
        <p:cxnSp>
          <p:nvCxnSpPr>
            <p:cNvPr id="70" name="Straight Connector 69"/>
            <p:cNvCxnSpPr>
              <a:stCxn id="44" idx="14"/>
              <a:endCxn id="44" idx="2"/>
            </p:cNvCxnSpPr>
            <p:nvPr/>
          </p:nvCxnSpPr>
          <p:spPr>
            <a:xfrm flipH="1">
              <a:off x="827092" y="5514108"/>
              <a:ext cx="421925" cy="0"/>
            </a:xfrm>
            <a:prstGeom prst="line">
              <a:avLst/>
            </a:prstGeom>
            <a:ln w="63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a:stCxn id="44" idx="13"/>
            </p:cNvCxnSpPr>
            <p:nvPr/>
          </p:nvCxnSpPr>
          <p:spPr>
            <a:xfrm flipH="1">
              <a:off x="914400" y="5592290"/>
              <a:ext cx="353331" cy="46510"/>
            </a:xfrm>
            <a:prstGeom prst="line">
              <a:avLst/>
            </a:prstGeom>
            <a:ln w="63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a:stCxn id="44" idx="11"/>
              <a:endCxn id="44" idx="6"/>
            </p:cNvCxnSpPr>
            <p:nvPr/>
          </p:nvCxnSpPr>
          <p:spPr>
            <a:xfrm flipH="1">
              <a:off x="1099302" y="5633987"/>
              <a:ext cx="236482" cy="88606"/>
            </a:xfrm>
            <a:prstGeom prst="line">
              <a:avLst/>
            </a:prstGeom>
            <a:ln w="63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a:stCxn id="44" idx="10"/>
              <a:endCxn id="44" idx="9"/>
            </p:cNvCxnSpPr>
            <p:nvPr/>
          </p:nvCxnSpPr>
          <p:spPr>
            <a:xfrm>
              <a:off x="1383421" y="5654835"/>
              <a:ext cx="1701" cy="130304"/>
            </a:xfrm>
            <a:prstGeom prst="line">
              <a:avLst/>
            </a:prstGeom>
            <a:ln w="63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558925" y="5651500"/>
              <a:ext cx="1701" cy="130304"/>
            </a:xfrm>
            <a:prstGeom prst="line">
              <a:avLst/>
            </a:prstGeom>
            <a:ln w="63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760424" y="5645150"/>
              <a:ext cx="1701" cy="130304"/>
            </a:xfrm>
            <a:prstGeom prst="line">
              <a:avLst/>
            </a:prstGeom>
            <a:ln w="63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1912824" y="5648325"/>
              <a:ext cx="1701" cy="130304"/>
            </a:xfrm>
            <a:prstGeom prst="line">
              <a:avLst/>
            </a:prstGeom>
            <a:ln w="63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2087449" y="5657850"/>
              <a:ext cx="1701" cy="130304"/>
            </a:xfrm>
            <a:prstGeom prst="line">
              <a:avLst/>
            </a:prstGeom>
            <a:ln w="63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2230324" y="5648325"/>
              <a:ext cx="1701" cy="130304"/>
            </a:xfrm>
            <a:prstGeom prst="line">
              <a:avLst/>
            </a:prstGeom>
            <a:ln w="63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2360499" y="5638800"/>
              <a:ext cx="1701" cy="130304"/>
            </a:xfrm>
            <a:prstGeom prst="line">
              <a:avLst/>
            </a:prstGeom>
            <a:ln w="63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2512899" y="5641975"/>
              <a:ext cx="1701" cy="130304"/>
            </a:xfrm>
            <a:prstGeom prst="line">
              <a:avLst/>
            </a:prstGeom>
            <a:ln w="63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a:off x="2638425" y="5638800"/>
              <a:ext cx="1701" cy="130304"/>
            </a:xfrm>
            <a:prstGeom prst="line">
              <a:avLst/>
            </a:prstGeom>
            <a:ln w="63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2751024" y="5645150"/>
              <a:ext cx="1701" cy="130304"/>
            </a:xfrm>
            <a:prstGeom prst="line">
              <a:avLst/>
            </a:prstGeom>
            <a:ln w="63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2860675" y="5645150"/>
              <a:ext cx="1701" cy="130304"/>
            </a:xfrm>
            <a:prstGeom prst="line">
              <a:avLst/>
            </a:prstGeom>
            <a:ln w="63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3000375" y="5654675"/>
              <a:ext cx="1701" cy="130304"/>
            </a:xfrm>
            <a:prstGeom prst="line">
              <a:avLst/>
            </a:prstGeom>
            <a:ln w="6350">
              <a:solidFill>
                <a:srgbClr val="C00000"/>
              </a:solidFill>
              <a:prstDash val="dash"/>
            </a:ln>
          </p:spPr>
          <p:style>
            <a:lnRef idx="1">
              <a:schemeClr val="accent1"/>
            </a:lnRef>
            <a:fillRef idx="0">
              <a:schemeClr val="accent1"/>
            </a:fillRef>
            <a:effectRef idx="0">
              <a:schemeClr val="accent1"/>
            </a:effectRef>
            <a:fontRef idx="minor">
              <a:schemeClr val="tx1"/>
            </a:fontRef>
          </p:style>
        </p:cxnSp>
      </p:grpSp>
      <p:sp>
        <p:nvSpPr>
          <p:cNvPr id="33" name="Title 32"/>
          <p:cNvSpPr>
            <a:spLocks noGrp="1"/>
          </p:cNvSpPr>
          <p:nvPr>
            <p:ph type="title"/>
          </p:nvPr>
        </p:nvSpPr>
        <p:spPr/>
        <p:txBody>
          <a:bodyPr/>
          <a:lstStyle/>
          <a:p>
            <a:r>
              <a:rPr lang="en-US" smtClean="0"/>
              <a:t>HEAT TRANSFER MODEL CONVERGENCE</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18</a:t>
            </a:fld>
            <a:endParaRPr lang="en-US"/>
          </a:p>
        </p:txBody>
      </p:sp>
      <p:graphicFrame>
        <p:nvGraphicFramePr>
          <p:cNvPr id="11" name="Chart 10"/>
          <p:cNvGraphicFramePr/>
          <p:nvPr/>
        </p:nvGraphicFramePr>
        <p:xfrm>
          <a:off x="3743325" y="3886200"/>
          <a:ext cx="5400675"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13" name="Rectangle 12"/>
          <p:cNvSpPr/>
          <p:nvPr/>
        </p:nvSpPr>
        <p:spPr>
          <a:xfrm>
            <a:off x="2286000" y="968829"/>
            <a:ext cx="653143" cy="1415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2286000" y="1295400"/>
            <a:ext cx="653143" cy="1415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2286000" y="1654629"/>
            <a:ext cx="653143" cy="1415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2286000" y="1992086"/>
            <a:ext cx="653143" cy="1415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2286000" y="2351314"/>
            <a:ext cx="653143" cy="1415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2286000" y="2656114"/>
            <a:ext cx="653143" cy="1415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2286000" y="3058886"/>
            <a:ext cx="653143" cy="1415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p:cNvGrpSpPr/>
          <p:nvPr/>
        </p:nvGrpSpPr>
        <p:grpSpPr>
          <a:xfrm>
            <a:off x="3733800" y="990600"/>
            <a:ext cx="5410200" cy="2743200"/>
            <a:chOff x="3733800" y="990600"/>
            <a:chExt cx="5410200" cy="2743200"/>
          </a:xfrm>
        </p:grpSpPr>
        <p:graphicFrame>
          <p:nvGraphicFramePr>
            <p:cNvPr id="10" name="Chart 9"/>
            <p:cNvGraphicFramePr/>
            <p:nvPr/>
          </p:nvGraphicFramePr>
          <p:xfrm>
            <a:off x="3733800" y="990600"/>
            <a:ext cx="54102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52" name="Rectangle 51"/>
            <p:cNvSpPr/>
            <p:nvPr/>
          </p:nvSpPr>
          <p:spPr>
            <a:xfrm>
              <a:off x="3810000" y="990600"/>
              <a:ext cx="685800" cy="2362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2"/>
            <p:cNvGrpSpPr/>
            <p:nvPr/>
          </p:nvGrpSpPr>
          <p:grpSpPr>
            <a:xfrm>
              <a:off x="4067013" y="991189"/>
              <a:ext cx="476412" cy="2323511"/>
              <a:chOff x="2558149" y="903516"/>
              <a:chExt cx="476412" cy="2323511"/>
            </a:xfrm>
          </p:grpSpPr>
          <p:sp>
            <p:nvSpPr>
              <p:cNvPr id="12" name="TextBox 11"/>
              <p:cNvSpPr txBox="1"/>
              <p:nvPr/>
            </p:nvSpPr>
            <p:spPr>
              <a:xfrm>
                <a:off x="2641505" y="903516"/>
                <a:ext cx="393056" cy="276999"/>
              </a:xfrm>
              <a:prstGeom prst="rect">
                <a:avLst/>
              </a:prstGeom>
              <a:noFill/>
            </p:spPr>
            <p:txBody>
              <a:bodyPr wrap="none" rtlCol="0">
                <a:spAutoFit/>
              </a:bodyPr>
              <a:lstStyle/>
              <a:p>
                <a:r>
                  <a:rPr lang="en-US" sz="1200" smtClean="0"/>
                  <a:t>10</a:t>
                </a:r>
                <a:r>
                  <a:rPr lang="en-US" sz="1200" baseline="30000" smtClean="0"/>
                  <a:t>0</a:t>
                </a:r>
                <a:endParaRPr lang="en-US" sz="1200" baseline="30000"/>
              </a:p>
            </p:txBody>
          </p:sp>
          <p:sp>
            <p:nvSpPr>
              <p:cNvPr id="14" name="TextBox 13"/>
              <p:cNvSpPr txBox="1"/>
              <p:nvPr/>
            </p:nvSpPr>
            <p:spPr>
              <a:xfrm>
                <a:off x="2595017" y="1244601"/>
                <a:ext cx="439544" cy="276999"/>
              </a:xfrm>
              <a:prstGeom prst="rect">
                <a:avLst/>
              </a:prstGeom>
              <a:noFill/>
            </p:spPr>
            <p:txBody>
              <a:bodyPr wrap="none" rtlCol="0">
                <a:spAutoFit/>
              </a:bodyPr>
              <a:lstStyle/>
              <a:p>
                <a:r>
                  <a:rPr lang="en-US" sz="1200" smtClean="0"/>
                  <a:t>10</a:t>
                </a:r>
                <a:r>
                  <a:rPr lang="en-US" sz="1200" baseline="30000" smtClean="0"/>
                  <a:t>-2</a:t>
                </a:r>
                <a:endParaRPr lang="en-US" sz="1200" baseline="30000"/>
              </a:p>
            </p:txBody>
          </p:sp>
          <p:sp>
            <p:nvSpPr>
              <p:cNvPr id="15" name="TextBox 14"/>
              <p:cNvSpPr txBox="1"/>
              <p:nvPr/>
            </p:nvSpPr>
            <p:spPr>
              <a:xfrm>
                <a:off x="2609445" y="1585686"/>
                <a:ext cx="425116" cy="276999"/>
              </a:xfrm>
              <a:prstGeom prst="rect">
                <a:avLst/>
              </a:prstGeom>
              <a:noFill/>
            </p:spPr>
            <p:txBody>
              <a:bodyPr wrap="none" rtlCol="0">
                <a:spAutoFit/>
              </a:bodyPr>
              <a:lstStyle/>
              <a:p>
                <a:r>
                  <a:rPr lang="en-US" sz="1200" smtClean="0"/>
                  <a:t>10</a:t>
                </a:r>
                <a:r>
                  <a:rPr lang="en-US" sz="1200" baseline="30000" smtClean="0"/>
                  <a:t>-4</a:t>
                </a:r>
                <a:endParaRPr lang="en-US" sz="1200" baseline="30000"/>
              </a:p>
            </p:txBody>
          </p:sp>
          <p:sp>
            <p:nvSpPr>
              <p:cNvPr id="16" name="TextBox 15"/>
              <p:cNvSpPr txBox="1"/>
              <p:nvPr/>
            </p:nvSpPr>
            <p:spPr>
              <a:xfrm>
                <a:off x="2609445" y="1926771"/>
                <a:ext cx="425116" cy="276999"/>
              </a:xfrm>
              <a:prstGeom prst="rect">
                <a:avLst/>
              </a:prstGeom>
              <a:noFill/>
            </p:spPr>
            <p:txBody>
              <a:bodyPr wrap="none" rtlCol="0">
                <a:spAutoFit/>
              </a:bodyPr>
              <a:lstStyle/>
              <a:p>
                <a:r>
                  <a:rPr lang="en-US" sz="1200" smtClean="0"/>
                  <a:t>10</a:t>
                </a:r>
                <a:r>
                  <a:rPr lang="en-US" sz="1200" baseline="30000" smtClean="0"/>
                  <a:t>-6</a:t>
                </a:r>
                <a:endParaRPr lang="en-US" sz="1200" baseline="30000"/>
              </a:p>
            </p:txBody>
          </p:sp>
          <p:sp>
            <p:nvSpPr>
              <p:cNvPr id="17" name="TextBox 16"/>
              <p:cNvSpPr txBox="1"/>
              <p:nvPr/>
            </p:nvSpPr>
            <p:spPr>
              <a:xfrm>
                <a:off x="2609445" y="2267856"/>
                <a:ext cx="425116" cy="276999"/>
              </a:xfrm>
              <a:prstGeom prst="rect">
                <a:avLst/>
              </a:prstGeom>
              <a:noFill/>
            </p:spPr>
            <p:txBody>
              <a:bodyPr wrap="none" rtlCol="0">
                <a:spAutoFit/>
              </a:bodyPr>
              <a:lstStyle/>
              <a:p>
                <a:r>
                  <a:rPr lang="en-US" sz="1200" smtClean="0"/>
                  <a:t>10</a:t>
                </a:r>
                <a:r>
                  <a:rPr lang="en-US" sz="1200" baseline="30000" smtClean="0"/>
                  <a:t>-8</a:t>
                </a:r>
                <a:endParaRPr lang="en-US" sz="1200" baseline="30000"/>
              </a:p>
            </p:txBody>
          </p:sp>
          <p:sp>
            <p:nvSpPr>
              <p:cNvPr id="18" name="TextBox 17"/>
              <p:cNvSpPr txBox="1"/>
              <p:nvPr/>
            </p:nvSpPr>
            <p:spPr>
              <a:xfrm>
                <a:off x="2558149" y="2608941"/>
                <a:ext cx="476412" cy="276999"/>
              </a:xfrm>
              <a:prstGeom prst="rect">
                <a:avLst/>
              </a:prstGeom>
              <a:noFill/>
            </p:spPr>
            <p:txBody>
              <a:bodyPr wrap="none" rtlCol="0">
                <a:spAutoFit/>
              </a:bodyPr>
              <a:lstStyle/>
              <a:p>
                <a:r>
                  <a:rPr lang="en-US" sz="1200" smtClean="0"/>
                  <a:t>10</a:t>
                </a:r>
                <a:r>
                  <a:rPr lang="en-US" sz="1200" baseline="30000" smtClean="0"/>
                  <a:t>-10</a:t>
                </a:r>
                <a:endParaRPr lang="en-US" sz="1200" baseline="30000"/>
              </a:p>
            </p:txBody>
          </p:sp>
          <p:sp>
            <p:nvSpPr>
              <p:cNvPr id="19" name="TextBox 18"/>
              <p:cNvSpPr txBox="1"/>
              <p:nvPr/>
            </p:nvSpPr>
            <p:spPr>
              <a:xfrm>
                <a:off x="2558149" y="2950028"/>
                <a:ext cx="476412" cy="276999"/>
              </a:xfrm>
              <a:prstGeom prst="rect">
                <a:avLst/>
              </a:prstGeom>
              <a:noFill/>
            </p:spPr>
            <p:txBody>
              <a:bodyPr wrap="none" rtlCol="0">
                <a:spAutoFit/>
              </a:bodyPr>
              <a:lstStyle/>
              <a:p>
                <a:r>
                  <a:rPr lang="en-US" sz="1200" smtClean="0"/>
                  <a:t>10</a:t>
                </a:r>
                <a:r>
                  <a:rPr lang="en-US" sz="1200" baseline="30000" smtClean="0"/>
                  <a:t>-12</a:t>
                </a:r>
                <a:endParaRPr lang="en-US" sz="1200" baseline="30000"/>
              </a:p>
            </p:txBody>
          </p:sp>
        </p:grpSp>
        <p:grpSp>
          <p:nvGrpSpPr>
            <p:cNvPr id="3" name="Group 36"/>
            <p:cNvGrpSpPr/>
            <p:nvPr/>
          </p:nvGrpSpPr>
          <p:grpSpPr>
            <a:xfrm>
              <a:off x="6096000" y="1143000"/>
              <a:ext cx="565118" cy="430339"/>
              <a:chOff x="7902234" y="1240971"/>
              <a:chExt cx="565118" cy="430339"/>
            </a:xfrm>
          </p:grpSpPr>
          <p:sp>
            <p:nvSpPr>
              <p:cNvPr id="27" name="TextBox 26"/>
              <p:cNvSpPr txBox="1"/>
              <p:nvPr/>
            </p:nvSpPr>
            <p:spPr>
              <a:xfrm>
                <a:off x="7947932" y="1240971"/>
                <a:ext cx="296876" cy="369332"/>
              </a:xfrm>
              <a:prstGeom prst="rect">
                <a:avLst/>
              </a:prstGeom>
              <a:noFill/>
            </p:spPr>
            <p:txBody>
              <a:bodyPr wrap="none" rtlCol="0">
                <a:spAutoFit/>
              </a:bodyPr>
              <a:lstStyle/>
              <a:p>
                <a:r>
                  <a:rPr lang="en-US" smtClean="0"/>
                  <a:t>T</a:t>
                </a:r>
                <a:endParaRPr lang="en-US"/>
              </a:p>
            </p:txBody>
          </p:sp>
          <p:grpSp>
            <p:nvGrpSpPr>
              <p:cNvPr id="4" name="Group 34"/>
              <p:cNvGrpSpPr/>
              <p:nvPr/>
            </p:nvGrpSpPr>
            <p:grpSpPr>
              <a:xfrm>
                <a:off x="7902234" y="1252651"/>
                <a:ext cx="371703" cy="315686"/>
                <a:chOff x="7902234" y="1252651"/>
                <a:chExt cx="371703" cy="315686"/>
              </a:xfrm>
            </p:grpSpPr>
            <p:grpSp>
              <p:nvGrpSpPr>
                <p:cNvPr id="8" name="Group 33"/>
                <p:cNvGrpSpPr/>
                <p:nvPr/>
              </p:nvGrpSpPr>
              <p:grpSpPr>
                <a:xfrm>
                  <a:off x="7902234" y="1252651"/>
                  <a:ext cx="66903" cy="315686"/>
                  <a:chOff x="7902234" y="1263536"/>
                  <a:chExt cx="66903" cy="315686"/>
                </a:xfrm>
              </p:grpSpPr>
              <p:cxnSp>
                <p:nvCxnSpPr>
                  <p:cNvPr id="29" name="Straight Connector 28"/>
                  <p:cNvCxnSpPr/>
                  <p:nvPr/>
                </p:nvCxnSpPr>
                <p:spPr>
                  <a:xfrm rot="5400000">
                    <a:off x="7810500" y="1420585"/>
                    <a:ext cx="31568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7745185" y="1420585"/>
                    <a:ext cx="31568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 name="Group 32"/>
                <p:cNvGrpSpPr/>
                <p:nvPr/>
              </p:nvGrpSpPr>
              <p:grpSpPr>
                <a:xfrm>
                  <a:off x="8207034" y="1252651"/>
                  <a:ext cx="66903" cy="315686"/>
                  <a:chOff x="8207034" y="1252651"/>
                  <a:chExt cx="66903" cy="315686"/>
                </a:xfrm>
              </p:grpSpPr>
              <p:cxnSp>
                <p:nvCxnSpPr>
                  <p:cNvPr id="31" name="Straight Connector 30"/>
                  <p:cNvCxnSpPr/>
                  <p:nvPr/>
                </p:nvCxnSpPr>
                <p:spPr>
                  <a:xfrm rot="5400000">
                    <a:off x="8115300" y="1409700"/>
                    <a:ext cx="31568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8049985" y="1409700"/>
                    <a:ext cx="31568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6" name="TextBox 35"/>
              <p:cNvSpPr txBox="1"/>
              <p:nvPr/>
            </p:nvSpPr>
            <p:spPr>
              <a:xfrm>
                <a:off x="8210550" y="1409700"/>
                <a:ext cx="256802" cy="261610"/>
              </a:xfrm>
              <a:prstGeom prst="rect">
                <a:avLst/>
              </a:prstGeom>
              <a:noFill/>
            </p:spPr>
            <p:txBody>
              <a:bodyPr wrap="none" rtlCol="0">
                <a:spAutoFit/>
              </a:bodyPr>
              <a:lstStyle/>
              <a:p>
                <a:r>
                  <a:rPr lang="en-US" sz="1050" smtClean="0"/>
                  <a:t>2</a:t>
                </a:r>
                <a:endParaRPr lang="en-US" sz="1050"/>
              </a:p>
            </p:txBody>
          </p:sp>
        </p:grpSp>
      </p:grpSp>
      <p:sp>
        <p:nvSpPr>
          <p:cNvPr id="56" name="TextBox 55"/>
          <p:cNvSpPr txBox="1"/>
          <p:nvPr/>
        </p:nvSpPr>
        <p:spPr>
          <a:xfrm>
            <a:off x="609600" y="914400"/>
            <a:ext cx="3124199" cy="3457357"/>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marL="174625" indent="-174625">
              <a:buFont typeface="Courier New" pitchFamily="49" charset="0"/>
              <a:buChar char="o"/>
            </a:pPr>
            <a:r>
              <a:rPr lang="en-US" sz="1600" smtClean="0"/>
              <a:t>2-Norm of error in tube air temperature ||T||</a:t>
            </a:r>
            <a:r>
              <a:rPr lang="en-US" sz="1600" baseline="-25000" smtClean="0"/>
              <a:t>2 </a:t>
            </a:r>
            <a:endParaRPr lang="en-US" sz="1600" smtClean="0"/>
          </a:p>
          <a:p>
            <a:pPr marL="174625" indent="-174625">
              <a:buFont typeface="Courier New" pitchFamily="49" charset="0"/>
              <a:buChar char="o"/>
            </a:pPr>
            <a:endParaRPr lang="en-US" sz="1600" baseline="-25000" smtClean="0"/>
          </a:p>
          <a:p>
            <a:pPr marL="174625" indent="-174625">
              <a:buFont typeface="Courier New" pitchFamily="49" charset="0"/>
              <a:buChar char="o"/>
            </a:pPr>
            <a:r>
              <a:rPr lang="en-US" sz="1600" smtClean="0"/>
              <a:t>Initial air temperature at each element equal to converged temperature of previous element</a:t>
            </a:r>
          </a:p>
          <a:p>
            <a:pPr marL="174625" indent="-174625">
              <a:buFont typeface="Courier New" pitchFamily="49" charset="0"/>
              <a:buChar char="o"/>
            </a:pPr>
            <a:endParaRPr lang="en-US" sz="1600" smtClean="0"/>
          </a:p>
          <a:p>
            <a:pPr marL="174625" indent="-174625">
              <a:buFont typeface="Courier New" pitchFamily="49" charset="0"/>
              <a:buChar char="o"/>
            </a:pPr>
            <a:r>
              <a:rPr lang="en-US" sz="1600" smtClean="0"/>
              <a:t>Maximum error at x/L=0.4. Initial guess improves as grid density increases.</a:t>
            </a:r>
          </a:p>
          <a:p>
            <a:pPr marL="174625" indent="-174625">
              <a:buFont typeface="Courier New" pitchFamily="49" charset="0"/>
              <a:buChar char="o"/>
            </a:pPr>
            <a:endParaRPr lang="en-US" sz="1600" smtClean="0"/>
          </a:p>
          <a:p>
            <a:pPr marL="174625" indent="-174625">
              <a:buFont typeface="Courier New" pitchFamily="49" charset="0"/>
              <a:buChar char="o"/>
            </a:pPr>
            <a:r>
              <a:rPr lang="en-US" sz="1600" smtClean="0"/>
              <a:t>Control volume independence with 8x or higher grid density</a:t>
            </a:r>
          </a:p>
        </p:txBody>
      </p:sp>
      <p:sp>
        <p:nvSpPr>
          <p:cNvPr id="69" name="Rectangle 68"/>
          <p:cNvSpPr/>
          <p:nvPr/>
        </p:nvSpPr>
        <p:spPr>
          <a:xfrm>
            <a:off x="4343400" y="4038600"/>
            <a:ext cx="1219200" cy="523220"/>
          </a:xfrm>
          <a:prstGeom prst="rect">
            <a:avLst/>
          </a:prstGeom>
        </p:spPr>
        <p:txBody>
          <a:bodyPr wrap="square">
            <a:spAutoFit/>
          </a:bodyPr>
          <a:lstStyle/>
          <a:p>
            <a:pPr algn="ctr">
              <a:defRPr sz="1400" b="1" i="0" u="none" strike="noStrike" kern="1200" baseline="0">
                <a:solidFill>
                  <a:prstClr val="black"/>
                </a:solidFill>
                <a:latin typeface="+mn-lt"/>
                <a:ea typeface="+mn-ea"/>
                <a:cs typeface="+mn-cs"/>
              </a:defRPr>
            </a:pPr>
            <a:r>
              <a:rPr lang="en-US" smtClean="0"/>
              <a:t>T at x/L=0.4</a:t>
            </a:r>
          </a:p>
          <a:p>
            <a:pPr algn="ctr">
              <a:defRPr sz="1400" b="1" i="0" u="none" strike="noStrike" kern="1200" baseline="0">
                <a:solidFill>
                  <a:prstClr val="black"/>
                </a:solidFill>
                <a:latin typeface="+mn-lt"/>
                <a:ea typeface="+mn-ea"/>
                <a:cs typeface="+mn-cs"/>
              </a:defRPr>
            </a:pPr>
            <a:r>
              <a:rPr lang="en-US" smtClean="0"/>
              <a:t>(deg. F)</a:t>
            </a:r>
            <a:endParaRPr lang="en-US"/>
          </a:p>
        </p:txBody>
      </p:sp>
      <p:sp>
        <p:nvSpPr>
          <p:cNvPr id="60" name="TextBox 59"/>
          <p:cNvSpPr txBox="1"/>
          <p:nvPr/>
        </p:nvSpPr>
        <p:spPr>
          <a:xfrm>
            <a:off x="5715000" y="5410200"/>
            <a:ext cx="2127057" cy="276999"/>
          </a:xfrm>
          <a:prstGeom prst="rect">
            <a:avLst/>
          </a:prstGeom>
          <a:noFill/>
        </p:spPr>
        <p:txBody>
          <a:bodyPr wrap="none" rtlCol="0">
            <a:spAutoFit/>
          </a:bodyPr>
          <a:lstStyle/>
          <a:p>
            <a:r>
              <a:rPr lang="en-US" sz="1200" smtClean="0"/>
              <a:t>Control Volume Independent</a:t>
            </a:r>
            <a:endParaRPr lang="en-US" sz="1200"/>
          </a:p>
        </p:txBody>
      </p:sp>
      <p:cxnSp>
        <p:nvCxnSpPr>
          <p:cNvPr id="67" name="Straight Arrow Connector 66"/>
          <p:cNvCxnSpPr>
            <a:stCxn id="60" idx="0"/>
          </p:cNvCxnSpPr>
          <p:nvPr/>
        </p:nvCxnSpPr>
        <p:spPr>
          <a:xfrm rot="16200000" flipV="1">
            <a:off x="6589675" y="5221346"/>
            <a:ext cx="304780" cy="7292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1505" name="Picture 1"/>
          <p:cNvPicPr>
            <a:picLocks noChangeAspect="1" noChangeArrowheads="1"/>
          </p:cNvPicPr>
          <p:nvPr/>
        </p:nvPicPr>
        <p:blipFill>
          <a:blip r:embed="rId4" cstate="print"/>
          <a:srcRect l="34632" r="34632" b="17528"/>
          <a:stretch>
            <a:fillRect/>
          </a:stretch>
        </p:blipFill>
        <p:spPr bwMode="auto">
          <a:xfrm>
            <a:off x="914400" y="4572000"/>
            <a:ext cx="2362200" cy="752540"/>
          </a:xfrm>
          <a:prstGeom prst="rect">
            <a:avLst/>
          </a:prstGeom>
          <a:noFill/>
          <a:ln w="9525">
            <a:noFill/>
            <a:miter lim="800000"/>
            <a:headEnd/>
            <a:tailEnd/>
          </a:ln>
          <a:effectLst/>
        </p:spPr>
      </p:pic>
      <p:cxnSp>
        <p:nvCxnSpPr>
          <p:cNvPr id="73" name="Shape 72"/>
          <p:cNvCxnSpPr>
            <a:endCxn id="57" idx="0"/>
          </p:cNvCxnSpPr>
          <p:nvPr/>
        </p:nvCxnSpPr>
        <p:spPr>
          <a:xfrm rot="5400000">
            <a:off x="619578" y="5648778"/>
            <a:ext cx="609600" cy="284844"/>
          </a:xfrm>
          <a:prstGeom prst="bentConnector3">
            <a:avLst>
              <a:gd name="adj1" fmla="val 50000"/>
            </a:avLst>
          </a:prstGeom>
          <a:ln>
            <a:headEnd type="oval"/>
          </a:ln>
        </p:spPr>
        <p:style>
          <a:lnRef idx="1">
            <a:schemeClr val="accent1"/>
          </a:lnRef>
          <a:fillRef idx="0">
            <a:schemeClr val="accent1"/>
          </a:fillRef>
          <a:effectRef idx="0">
            <a:schemeClr val="accent1"/>
          </a:effectRef>
          <a:fontRef idx="minor">
            <a:schemeClr val="tx1"/>
          </a:fontRef>
        </p:style>
      </p:cxnSp>
      <p:sp>
        <p:nvSpPr>
          <p:cNvPr id="78" name="Oval 77"/>
          <p:cNvSpPr/>
          <p:nvPr/>
        </p:nvSpPr>
        <p:spPr>
          <a:xfrm>
            <a:off x="1494455" y="5562600"/>
            <a:ext cx="381000" cy="304800"/>
          </a:xfrm>
          <a:prstGeom prst="ellipse">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a:off x="4397298" y="3949392"/>
            <a:ext cx="1143000" cy="609600"/>
          </a:xfrm>
          <a:prstGeom prst="ellipse">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GROUND RUN</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graphicFrame>
        <p:nvGraphicFramePr>
          <p:cNvPr id="5" name="Chart 4"/>
          <p:cNvGraphicFramePr>
            <a:graphicFrameLocks/>
          </p:cNvGraphicFramePr>
          <p:nvPr/>
        </p:nvGraphicFramePr>
        <p:xfrm>
          <a:off x="990600" y="1295400"/>
          <a:ext cx="6985000"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2209800" y="2132012"/>
            <a:ext cx="1790875" cy="276999"/>
          </a:xfrm>
          <a:prstGeom prst="rect">
            <a:avLst/>
          </a:prstGeom>
          <a:noFill/>
        </p:spPr>
        <p:txBody>
          <a:bodyPr wrap="none" rtlCol="0">
            <a:spAutoFit/>
          </a:bodyPr>
          <a:lstStyle/>
          <a:p>
            <a:r>
              <a:rPr lang="en-US" sz="1200" smtClean="0"/>
              <a:t>~130 second dwell time</a:t>
            </a:r>
            <a:endParaRPr lang="en-US" sz="1200"/>
          </a:p>
        </p:txBody>
      </p:sp>
      <p:cxnSp>
        <p:nvCxnSpPr>
          <p:cNvPr id="9" name="Straight Arrow Connector 8"/>
          <p:cNvCxnSpPr/>
          <p:nvPr/>
        </p:nvCxnSpPr>
        <p:spPr>
          <a:xfrm>
            <a:off x="2286000" y="2436812"/>
            <a:ext cx="13716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3155474" y="3321526"/>
            <a:ext cx="3749040" cy="1588"/>
          </a:xfrm>
          <a:prstGeom prst="line">
            <a:avLst/>
          </a:prstGeom>
          <a:ln w="254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26" name="Group 25"/>
          <p:cNvGrpSpPr/>
          <p:nvPr/>
        </p:nvGrpSpPr>
        <p:grpSpPr>
          <a:xfrm>
            <a:off x="3642428" y="4189412"/>
            <a:ext cx="2849032" cy="306388"/>
            <a:chOff x="3642428" y="1600200"/>
            <a:chExt cx="2849032" cy="306388"/>
          </a:xfrm>
        </p:grpSpPr>
        <p:sp>
          <p:nvSpPr>
            <p:cNvPr id="11" name="TextBox 10"/>
            <p:cNvSpPr txBox="1"/>
            <p:nvPr/>
          </p:nvSpPr>
          <p:spPr>
            <a:xfrm>
              <a:off x="3642428" y="1600200"/>
              <a:ext cx="1359668" cy="276999"/>
            </a:xfrm>
            <a:prstGeom prst="rect">
              <a:avLst/>
            </a:prstGeom>
            <a:noFill/>
          </p:spPr>
          <p:txBody>
            <a:bodyPr wrap="none" rtlCol="0">
              <a:spAutoFit/>
            </a:bodyPr>
            <a:lstStyle/>
            <a:p>
              <a:pPr algn="r"/>
              <a:r>
                <a:rPr lang="en-US" sz="1200" smtClean="0"/>
                <a:t>Bleed valve open</a:t>
              </a:r>
              <a:endParaRPr lang="en-US" sz="1200"/>
            </a:p>
          </p:txBody>
        </p:sp>
        <p:cxnSp>
          <p:nvCxnSpPr>
            <p:cNvPr id="17" name="Straight Arrow Connector 16"/>
            <p:cNvCxnSpPr/>
            <p:nvPr/>
          </p:nvCxnSpPr>
          <p:spPr>
            <a:xfrm rot="10800000">
              <a:off x="4238625" y="1905000"/>
              <a:ext cx="685800" cy="1588"/>
            </a:xfrm>
            <a:prstGeom prst="straightConnector1">
              <a:avLst/>
            </a:prstGeom>
            <a:ln w="25400">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10800000" flipH="1">
              <a:off x="5124450" y="1895475"/>
              <a:ext cx="685800" cy="1588"/>
            </a:xfrm>
            <a:prstGeom prst="straightConnector1">
              <a:avLst/>
            </a:prstGeom>
            <a:ln w="25400">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5029200" y="1600200"/>
              <a:ext cx="1462260" cy="276999"/>
            </a:xfrm>
            <a:prstGeom prst="rect">
              <a:avLst/>
            </a:prstGeom>
            <a:noFill/>
          </p:spPr>
          <p:txBody>
            <a:bodyPr wrap="none" rtlCol="0">
              <a:spAutoFit/>
            </a:bodyPr>
            <a:lstStyle/>
            <a:p>
              <a:r>
                <a:rPr lang="en-US" sz="1200" smtClean="0"/>
                <a:t>Bleed valve closed</a:t>
              </a:r>
              <a:endParaRPr lang="en-US" sz="1200"/>
            </a:p>
          </p:txBody>
        </p:sp>
      </p:grpSp>
      <p:cxnSp>
        <p:nvCxnSpPr>
          <p:cNvPr id="20" name="Straight Connector 19"/>
          <p:cNvCxnSpPr/>
          <p:nvPr/>
        </p:nvCxnSpPr>
        <p:spPr>
          <a:xfrm rot="5400000">
            <a:off x="4603274" y="3321526"/>
            <a:ext cx="3749040" cy="1588"/>
          </a:xfrm>
          <a:prstGeom prst="line">
            <a:avLst/>
          </a:prstGeom>
          <a:ln w="254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25" name="Group 24"/>
          <p:cNvGrpSpPr/>
          <p:nvPr/>
        </p:nvGrpSpPr>
        <p:grpSpPr>
          <a:xfrm>
            <a:off x="6443547" y="4189412"/>
            <a:ext cx="1130438" cy="276999"/>
            <a:chOff x="6696075" y="1600200"/>
            <a:chExt cx="1130438" cy="276999"/>
          </a:xfrm>
        </p:grpSpPr>
        <p:cxnSp>
          <p:nvCxnSpPr>
            <p:cNvPr id="21" name="Straight Arrow Connector 20"/>
            <p:cNvCxnSpPr/>
            <p:nvPr/>
          </p:nvCxnSpPr>
          <p:spPr>
            <a:xfrm rot="10800000" flipH="1">
              <a:off x="6810375" y="1866900"/>
              <a:ext cx="685800" cy="1588"/>
            </a:xfrm>
            <a:prstGeom prst="straightConnector1">
              <a:avLst/>
            </a:prstGeom>
            <a:ln w="25400">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696075" y="1600200"/>
              <a:ext cx="1130438" cy="276999"/>
            </a:xfrm>
            <a:prstGeom prst="rect">
              <a:avLst/>
            </a:prstGeom>
            <a:noFill/>
          </p:spPr>
          <p:txBody>
            <a:bodyPr wrap="none" rtlCol="0">
              <a:spAutoFit/>
            </a:bodyPr>
            <a:lstStyle/>
            <a:p>
              <a:r>
                <a:rPr lang="en-US" sz="1200" smtClean="0"/>
                <a:t>Augmentation</a:t>
              </a:r>
              <a:endParaRPr lang="en-US" sz="1200"/>
            </a:p>
          </p:txBody>
        </p:sp>
      </p:grpSp>
      <p:sp>
        <p:nvSpPr>
          <p:cNvPr id="23" name="TextBox 22"/>
          <p:cNvSpPr txBox="1"/>
          <p:nvPr/>
        </p:nvSpPr>
        <p:spPr>
          <a:xfrm rot="16200000">
            <a:off x="-398253" y="3065253"/>
            <a:ext cx="2628284" cy="307777"/>
          </a:xfrm>
          <a:prstGeom prst="rect">
            <a:avLst/>
          </a:prstGeom>
          <a:noFill/>
        </p:spPr>
        <p:txBody>
          <a:bodyPr wrap="none" rtlCol="0">
            <a:spAutoFit/>
          </a:bodyPr>
          <a:lstStyle/>
          <a:p>
            <a:r>
              <a:rPr lang="en-US" sz="1400" b="1" smtClean="0">
                <a:latin typeface="Calibri" pitchFamily="34" charset="0"/>
              </a:rPr>
              <a:t>Corrected Engine Speed (% RPM)</a:t>
            </a:r>
            <a:endParaRPr lang="en-US" sz="1400" b="1">
              <a:latin typeface="Calibri" pitchFamily="34" charset="0"/>
            </a:endParaRPr>
          </a:p>
        </p:txBody>
      </p:sp>
      <p:sp>
        <p:nvSpPr>
          <p:cNvPr id="24" name="Rectangle 23"/>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OUTLINE</a:t>
            </a:r>
            <a:endParaRPr lang="en-US"/>
          </a:p>
        </p:txBody>
      </p:sp>
      <p:sp>
        <p:nvSpPr>
          <p:cNvPr id="3" name="Content Placeholder 2"/>
          <p:cNvSpPr>
            <a:spLocks noGrp="1"/>
          </p:cNvSpPr>
          <p:nvPr>
            <p:ph idx="1"/>
          </p:nvPr>
        </p:nvSpPr>
        <p:spPr/>
        <p:txBody>
          <a:bodyPr>
            <a:normAutofit/>
          </a:bodyPr>
          <a:lstStyle/>
          <a:p>
            <a:pPr>
              <a:buFont typeface="Courier New" pitchFamily="49" charset="0"/>
              <a:buChar char="o"/>
            </a:pPr>
            <a:r>
              <a:rPr lang="en-US" smtClean="0"/>
              <a:t>Introduction/Background</a:t>
            </a:r>
          </a:p>
          <a:p>
            <a:pPr>
              <a:buFont typeface="Courier New" pitchFamily="49" charset="0"/>
              <a:buChar char="o"/>
            </a:pPr>
            <a:r>
              <a:rPr lang="en-US" smtClean="0"/>
              <a:t>Modeling Work</a:t>
            </a:r>
          </a:p>
          <a:p>
            <a:pPr lvl="1">
              <a:buFont typeface="Courier New" pitchFamily="49" charset="0"/>
              <a:buChar char="o"/>
            </a:pPr>
            <a:r>
              <a:rPr lang="en-US" smtClean="0"/>
              <a:t>Eductor Flow</a:t>
            </a:r>
          </a:p>
          <a:p>
            <a:pPr lvl="1">
              <a:buFont typeface="Courier New" pitchFamily="49" charset="0"/>
              <a:buChar char="o"/>
            </a:pPr>
            <a:r>
              <a:rPr lang="en-US" smtClean="0"/>
              <a:t>T2 Tube Heat Transfer</a:t>
            </a:r>
          </a:p>
          <a:p>
            <a:pPr>
              <a:buFont typeface="Courier New" pitchFamily="49" charset="0"/>
              <a:buChar char="o"/>
            </a:pPr>
            <a:r>
              <a:rPr lang="en-US" smtClean="0"/>
              <a:t>Analysis</a:t>
            </a:r>
          </a:p>
          <a:p>
            <a:pPr>
              <a:buFont typeface="Courier New" pitchFamily="49" charset="0"/>
              <a:buChar char="o"/>
            </a:pPr>
            <a:r>
              <a:rPr lang="en-US" smtClean="0"/>
              <a:t>Conclusions</a:t>
            </a:r>
          </a:p>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
        <p:nvSpPr>
          <p:cNvPr id="5" name="Rectangle 4"/>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MEASURED TUBE AIR TEMPERATURE RISE</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20</a:t>
            </a:fld>
            <a:endParaRPr lang="en-US"/>
          </a:p>
        </p:txBody>
      </p:sp>
      <p:graphicFrame>
        <p:nvGraphicFramePr>
          <p:cNvPr id="5" name="Chart 4"/>
          <p:cNvGraphicFramePr>
            <a:graphicFrameLocks/>
          </p:cNvGraphicFramePr>
          <p:nvPr/>
        </p:nvGraphicFramePr>
        <p:xfrm>
          <a:off x="-41476" y="533400"/>
          <a:ext cx="9109276" cy="5081286"/>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Straight Arrow Connector 6"/>
          <p:cNvCxnSpPr/>
          <p:nvPr/>
        </p:nvCxnSpPr>
        <p:spPr>
          <a:xfrm flipV="1">
            <a:off x="5551172" y="4820085"/>
            <a:ext cx="2468880" cy="0"/>
          </a:xfrm>
          <a:prstGeom prst="straightConnector1">
            <a:avLst/>
          </a:prstGeom>
          <a:ln>
            <a:solidFill>
              <a:schemeClr val="bg1">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201507" y="4681586"/>
            <a:ext cx="1061509" cy="276999"/>
          </a:xfrm>
          <a:prstGeom prst="rect">
            <a:avLst/>
          </a:prstGeom>
          <a:solidFill>
            <a:schemeClr val="bg1"/>
          </a:solidFill>
        </p:spPr>
        <p:txBody>
          <a:bodyPr wrap="none" rtlCol="0">
            <a:spAutoFit/>
          </a:bodyPr>
          <a:lstStyle/>
          <a:p>
            <a:r>
              <a:rPr lang="en-US" sz="1200" smtClean="0"/>
              <a:t>100% Speed</a:t>
            </a:r>
            <a:endParaRPr lang="en-US" sz="1200"/>
          </a:p>
        </p:txBody>
      </p:sp>
      <p:cxnSp>
        <p:nvCxnSpPr>
          <p:cNvPr id="9" name="Straight Arrow Connector 8"/>
          <p:cNvCxnSpPr/>
          <p:nvPr/>
        </p:nvCxnSpPr>
        <p:spPr>
          <a:xfrm flipV="1">
            <a:off x="4229099" y="4820085"/>
            <a:ext cx="1325880" cy="0"/>
          </a:xfrm>
          <a:prstGeom prst="straightConnector1">
            <a:avLst/>
          </a:prstGeom>
          <a:ln>
            <a:solidFill>
              <a:schemeClr val="bg1">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421956" y="4681586"/>
            <a:ext cx="976549" cy="276999"/>
          </a:xfrm>
          <a:prstGeom prst="rect">
            <a:avLst/>
          </a:prstGeom>
          <a:solidFill>
            <a:schemeClr val="bg1"/>
          </a:solidFill>
        </p:spPr>
        <p:txBody>
          <a:bodyPr wrap="none" rtlCol="0">
            <a:spAutoFit/>
          </a:bodyPr>
          <a:lstStyle/>
          <a:p>
            <a:r>
              <a:rPr lang="en-US" sz="1200" smtClean="0"/>
              <a:t>90% Speed</a:t>
            </a:r>
            <a:endParaRPr lang="en-US" sz="1200"/>
          </a:p>
        </p:txBody>
      </p:sp>
      <p:cxnSp>
        <p:nvCxnSpPr>
          <p:cNvPr id="11" name="Straight Arrow Connector 10"/>
          <p:cNvCxnSpPr/>
          <p:nvPr/>
        </p:nvCxnSpPr>
        <p:spPr>
          <a:xfrm flipV="1">
            <a:off x="2895600" y="4820085"/>
            <a:ext cx="1325880" cy="0"/>
          </a:xfrm>
          <a:prstGeom prst="straightConnector1">
            <a:avLst/>
          </a:prstGeom>
          <a:ln>
            <a:solidFill>
              <a:schemeClr val="bg1">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078383" y="4681586"/>
            <a:ext cx="976549" cy="276999"/>
          </a:xfrm>
          <a:prstGeom prst="rect">
            <a:avLst/>
          </a:prstGeom>
          <a:solidFill>
            <a:schemeClr val="bg1"/>
          </a:solidFill>
        </p:spPr>
        <p:txBody>
          <a:bodyPr wrap="none" rtlCol="0">
            <a:spAutoFit/>
          </a:bodyPr>
          <a:lstStyle/>
          <a:p>
            <a:r>
              <a:rPr lang="en-US" sz="1200" smtClean="0"/>
              <a:t>80% Speed</a:t>
            </a:r>
            <a:endParaRPr lang="en-US" sz="1200"/>
          </a:p>
        </p:txBody>
      </p:sp>
      <p:cxnSp>
        <p:nvCxnSpPr>
          <p:cNvPr id="13" name="Straight Arrow Connector 12"/>
          <p:cNvCxnSpPr/>
          <p:nvPr/>
        </p:nvCxnSpPr>
        <p:spPr>
          <a:xfrm>
            <a:off x="1490659" y="4824415"/>
            <a:ext cx="1417320" cy="0"/>
          </a:xfrm>
          <a:prstGeom prst="straightConnector1">
            <a:avLst/>
          </a:prstGeom>
          <a:ln>
            <a:solidFill>
              <a:schemeClr val="bg1">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752600" y="4681586"/>
            <a:ext cx="976549" cy="276999"/>
          </a:xfrm>
          <a:prstGeom prst="rect">
            <a:avLst/>
          </a:prstGeom>
          <a:solidFill>
            <a:schemeClr val="bg1"/>
          </a:solidFill>
        </p:spPr>
        <p:txBody>
          <a:bodyPr wrap="none" rtlCol="0">
            <a:spAutoFit/>
          </a:bodyPr>
          <a:lstStyle/>
          <a:p>
            <a:r>
              <a:rPr lang="en-US" sz="1200" smtClean="0"/>
              <a:t>60% Speed</a:t>
            </a:r>
            <a:endParaRPr lang="en-US" sz="1200"/>
          </a:p>
        </p:txBody>
      </p:sp>
      <p:grpSp>
        <p:nvGrpSpPr>
          <p:cNvPr id="39" name="Group 38"/>
          <p:cNvGrpSpPr/>
          <p:nvPr/>
        </p:nvGrpSpPr>
        <p:grpSpPr>
          <a:xfrm>
            <a:off x="5029200" y="5715000"/>
            <a:ext cx="3374404" cy="1143000"/>
            <a:chOff x="1669563" y="3376540"/>
            <a:chExt cx="3374404" cy="1143000"/>
          </a:xfrm>
        </p:grpSpPr>
        <p:grpSp>
          <p:nvGrpSpPr>
            <p:cNvPr id="15" name="Group 66"/>
            <p:cNvGrpSpPr/>
            <p:nvPr/>
          </p:nvGrpSpPr>
          <p:grpSpPr>
            <a:xfrm>
              <a:off x="1669563" y="3376540"/>
              <a:ext cx="3374404" cy="988524"/>
              <a:chOff x="5159996" y="512030"/>
              <a:chExt cx="3374404" cy="988524"/>
            </a:xfrm>
          </p:grpSpPr>
          <p:sp>
            <p:nvSpPr>
              <p:cNvPr id="23" name="Rectangle 22"/>
              <p:cNvSpPr/>
              <p:nvPr/>
            </p:nvSpPr>
            <p:spPr>
              <a:xfrm>
                <a:off x="5169877" y="550985"/>
                <a:ext cx="3364523" cy="9495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64"/>
              <p:cNvGrpSpPr/>
              <p:nvPr/>
            </p:nvGrpSpPr>
            <p:grpSpPr>
              <a:xfrm>
                <a:off x="5159996" y="512030"/>
                <a:ext cx="3359778" cy="944301"/>
                <a:chOff x="4843474" y="324461"/>
                <a:chExt cx="3359778" cy="944301"/>
              </a:xfrm>
            </p:grpSpPr>
            <p:grpSp>
              <p:nvGrpSpPr>
                <p:cNvPr id="25" name="Group 61"/>
                <p:cNvGrpSpPr/>
                <p:nvPr/>
              </p:nvGrpSpPr>
              <p:grpSpPr>
                <a:xfrm>
                  <a:off x="5122074" y="656493"/>
                  <a:ext cx="3048913" cy="462862"/>
                  <a:chOff x="5122074" y="656493"/>
                  <a:chExt cx="3048913" cy="462862"/>
                </a:xfrm>
              </p:grpSpPr>
              <p:grpSp>
                <p:nvGrpSpPr>
                  <p:cNvPr id="28" name="Group 3"/>
                  <p:cNvGrpSpPr/>
                  <p:nvPr/>
                </p:nvGrpSpPr>
                <p:grpSpPr>
                  <a:xfrm>
                    <a:off x="5122074" y="747954"/>
                    <a:ext cx="3048913" cy="371401"/>
                    <a:chOff x="2185591" y="2480008"/>
                    <a:chExt cx="6400800" cy="779708"/>
                  </a:xfrm>
                </p:grpSpPr>
                <p:sp>
                  <p:nvSpPr>
                    <p:cNvPr id="31" name="Freeform 30"/>
                    <p:cNvSpPr/>
                    <p:nvPr/>
                  </p:nvSpPr>
                  <p:spPr>
                    <a:xfrm>
                      <a:off x="2625072" y="2482819"/>
                      <a:ext cx="1264376" cy="776897"/>
                    </a:xfrm>
                    <a:custGeom>
                      <a:avLst/>
                      <a:gdLst>
                        <a:gd name="connsiteX0" fmla="*/ 0 w 3371850"/>
                        <a:gd name="connsiteY0" fmla="*/ 9525 h 1352550"/>
                        <a:gd name="connsiteX1" fmla="*/ 66675 w 3371850"/>
                        <a:gd name="connsiteY1" fmla="*/ 171450 h 1352550"/>
                        <a:gd name="connsiteX2" fmla="*/ 247650 w 3371850"/>
                        <a:gd name="connsiteY2" fmla="*/ 390525 h 1352550"/>
                        <a:gd name="connsiteX3" fmla="*/ 542925 w 3371850"/>
                        <a:gd name="connsiteY3" fmla="*/ 619125 h 1352550"/>
                        <a:gd name="connsiteX4" fmla="*/ 904875 w 3371850"/>
                        <a:gd name="connsiteY4" fmla="*/ 828675 h 1352550"/>
                        <a:gd name="connsiteX5" fmla="*/ 1343025 w 3371850"/>
                        <a:gd name="connsiteY5" fmla="*/ 990600 h 1352550"/>
                        <a:gd name="connsiteX6" fmla="*/ 1771650 w 3371850"/>
                        <a:gd name="connsiteY6" fmla="*/ 1123950 h 1352550"/>
                        <a:gd name="connsiteX7" fmla="*/ 2276475 w 3371850"/>
                        <a:gd name="connsiteY7" fmla="*/ 1257300 h 1352550"/>
                        <a:gd name="connsiteX8" fmla="*/ 2724150 w 3371850"/>
                        <a:gd name="connsiteY8" fmla="*/ 1304925 h 1352550"/>
                        <a:gd name="connsiteX9" fmla="*/ 3371850 w 3371850"/>
                        <a:gd name="connsiteY9" fmla="*/ 1352550 h 1352550"/>
                        <a:gd name="connsiteX10" fmla="*/ 3362325 w 3371850"/>
                        <a:gd name="connsiteY10" fmla="*/ 876300 h 1352550"/>
                        <a:gd name="connsiteX11" fmla="*/ 3095625 w 3371850"/>
                        <a:gd name="connsiteY11" fmla="*/ 800100 h 1352550"/>
                        <a:gd name="connsiteX12" fmla="*/ 2876550 w 3371850"/>
                        <a:gd name="connsiteY12" fmla="*/ 742950 h 1352550"/>
                        <a:gd name="connsiteX13" fmla="*/ 2714625 w 3371850"/>
                        <a:gd name="connsiteY13" fmla="*/ 647700 h 1352550"/>
                        <a:gd name="connsiteX14" fmla="*/ 2609850 w 3371850"/>
                        <a:gd name="connsiteY14" fmla="*/ 361950 h 1352550"/>
                        <a:gd name="connsiteX15" fmla="*/ 2524125 w 3371850"/>
                        <a:gd name="connsiteY15" fmla="*/ 0 h 1352550"/>
                        <a:gd name="connsiteX16" fmla="*/ 0 w 3371850"/>
                        <a:gd name="connsiteY16" fmla="*/ 9525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1850" h="1352550">
                          <a:moveTo>
                            <a:pt x="0" y="9525"/>
                          </a:moveTo>
                          <a:cubicBezTo>
                            <a:pt x="12700" y="58737"/>
                            <a:pt x="25400" y="107950"/>
                            <a:pt x="66675" y="171450"/>
                          </a:cubicBezTo>
                          <a:cubicBezTo>
                            <a:pt x="107950" y="234950"/>
                            <a:pt x="168275" y="315913"/>
                            <a:pt x="247650" y="390525"/>
                          </a:cubicBezTo>
                          <a:cubicBezTo>
                            <a:pt x="327025" y="465138"/>
                            <a:pt x="433388" y="546100"/>
                            <a:pt x="542925" y="619125"/>
                          </a:cubicBezTo>
                          <a:cubicBezTo>
                            <a:pt x="652462" y="692150"/>
                            <a:pt x="771525" y="766763"/>
                            <a:pt x="904875" y="828675"/>
                          </a:cubicBezTo>
                          <a:cubicBezTo>
                            <a:pt x="1038225" y="890587"/>
                            <a:pt x="1198562" y="941387"/>
                            <a:pt x="1343025" y="990600"/>
                          </a:cubicBezTo>
                          <a:cubicBezTo>
                            <a:pt x="1487488" y="1039813"/>
                            <a:pt x="1616075" y="1079500"/>
                            <a:pt x="1771650" y="1123950"/>
                          </a:cubicBezTo>
                          <a:cubicBezTo>
                            <a:pt x="1927225" y="1168400"/>
                            <a:pt x="2117725" y="1227137"/>
                            <a:pt x="2276475" y="1257300"/>
                          </a:cubicBezTo>
                          <a:cubicBezTo>
                            <a:pt x="2435225" y="1287463"/>
                            <a:pt x="2541588" y="1289050"/>
                            <a:pt x="2724150" y="1304925"/>
                          </a:cubicBezTo>
                          <a:cubicBezTo>
                            <a:pt x="2906712" y="1320800"/>
                            <a:pt x="3230563" y="1349375"/>
                            <a:pt x="3371850" y="1352550"/>
                          </a:cubicBezTo>
                          <a:cubicBezTo>
                            <a:pt x="3368675" y="1193800"/>
                            <a:pt x="3367087" y="1016000"/>
                            <a:pt x="3362325" y="876300"/>
                          </a:cubicBezTo>
                          <a:lnTo>
                            <a:pt x="3095625" y="800100"/>
                          </a:lnTo>
                          <a:cubicBezTo>
                            <a:pt x="3014663" y="777875"/>
                            <a:pt x="2940050" y="768350"/>
                            <a:pt x="2876550" y="742950"/>
                          </a:cubicBezTo>
                          <a:cubicBezTo>
                            <a:pt x="2813050" y="717550"/>
                            <a:pt x="2759075" y="711200"/>
                            <a:pt x="2714625" y="647700"/>
                          </a:cubicBezTo>
                          <a:cubicBezTo>
                            <a:pt x="2670175" y="584200"/>
                            <a:pt x="2641600" y="469900"/>
                            <a:pt x="2609850" y="361950"/>
                          </a:cubicBezTo>
                          <a:cubicBezTo>
                            <a:pt x="2578100" y="254000"/>
                            <a:pt x="2551112" y="127000"/>
                            <a:pt x="2524125" y="0"/>
                          </a:cubicBezTo>
                          <a:lnTo>
                            <a:pt x="0" y="9525"/>
                          </a:lnTo>
                          <a:close/>
                        </a:path>
                      </a:pathLst>
                    </a:cu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2" name="Rectangle 21"/>
                    <p:cNvSpPr/>
                    <p:nvPr/>
                  </p:nvSpPr>
                  <p:spPr>
                    <a:xfrm>
                      <a:off x="3900979" y="2979738"/>
                      <a:ext cx="1488558" cy="276447"/>
                    </a:xfrm>
                    <a:prstGeom prst="rect">
                      <a:avLst/>
                    </a:pr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3" name="Rectangle 22"/>
                    <p:cNvSpPr/>
                    <p:nvPr/>
                  </p:nvSpPr>
                  <p:spPr>
                    <a:xfrm>
                      <a:off x="5400168" y="2979739"/>
                      <a:ext cx="1626782" cy="274320"/>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34" name="Straight Connector 33"/>
                    <p:cNvCxnSpPr/>
                    <p:nvPr/>
                  </p:nvCxnSpPr>
                  <p:spPr>
                    <a:xfrm>
                      <a:off x="2185591" y="2480008"/>
                      <a:ext cx="6400800"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L-Shape 14"/>
                    <p:cNvSpPr/>
                    <p:nvPr/>
                  </p:nvSpPr>
                  <p:spPr>
                    <a:xfrm rot="16200000">
                      <a:off x="6887997" y="2621771"/>
                      <a:ext cx="770547" cy="492640"/>
                    </a:xfrm>
                    <a:prstGeom prst="corner">
                      <a:avLst>
                        <a:gd name="adj1" fmla="val 50000"/>
                        <a:gd name="adj2" fmla="val 56445"/>
                      </a:avLst>
                    </a:pr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36" name="Straight Connector 35"/>
                    <p:cNvCxnSpPr/>
                    <p:nvPr/>
                  </p:nvCxnSpPr>
                  <p:spPr>
                    <a:xfrm>
                      <a:off x="2678657" y="2485017"/>
                      <a:ext cx="914400" cy="1588"/>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29" name="Oval 28"/>
                  <p:cNvSpPr/>
                  <p:nvPr/>
                </p:nvSpPr>
                <p:spPr>
                  <a:xfrm>
                    <a:off x="5287108" y="656493"/>
                    <a:ext cx="140677" cy="140677"/>
                  </a:xfrm>
                  <a:prstGeom prst="ellipse">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0" name="Oval 29"/>
                  <p:cNvSpPr/>
                  <p:nvPr/>
                </p:nvSpPr>
                <p:spPr>
                  <a:xfrm>
                    <a:off x="7514491" y="961292"/>
                    <a:ext cx="140677" cy="140677"/>
                  </a:xfrm>
                  <a:prstGeom prst="ellipse">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26" name="TextBox 12"/>
                <p:cNvSpPr txBox="1"/>
                <p:nvPr/>
              </p:nvSpPr>
              <p:spPr>
                <a:xfrm>
                  <a:off x="4843474" y="324461"/>
                  <a:ext cx="546240" cy="338554"/>
                </a:xfrm>
                <a:prstGeom prst="rect">
                  <a:avLst/>
                </a:prstGeom>
                <a:noFill/>
              </p:spPr>
              <p:txBody>
                <a:bodyPr wrap="none" rtlCol="0">
                  <a:spAutoFit/>
                </a:bodyPr>
                <a:lstStyle/>
                <a:p>
                  <a:r>
                    <a:rPr lang="en-US" sz="1600" smtClean="0"/>
                    <a:t>TT</a:t>
                  </a:r>
                  <a:r>
                    <a:rPr lang="en-US" sz="1600" baseline="-25000" smtClean="0"/>
                    <a:t>d,1</a:t>
                  </a:r>
                  <a:endParaRPr lang="en-US" sz="1600" baseline="-25000"/>
                </a:p>
              </p:txBody>
            </p:sp>
            <p:sp>
              <p:nvSpPr>
                <p:cNvPr id="27" name="TextBox 12"/>
                <p:cNvSpPr txBox="1"/>
                <p:nvPr/>
              </p:nvSpPr>
              <p:spPr>
                <a:xfrm>
                  <a:off x="7657012" y="930208"/>
                  <a:ext cx="546240" cy="338554"/>
                </a:xfrm>
                <a:prstGeom prst="rect">
                  <a:avLst/>
                </a:prstGeom>
                <a:noFill/>
              </p:spPr>
              <p:txBody>
                <a:bodyPr wrap="none" rtlCol="0">
                  <a:spAutoFit/>
                </a:bodyPr>
                <a:lstStyle/>
                <a:p>
                  <a:r>
                    <a:rPr lang="en-US" sz="1600" smtClean="0"/>
                    <a:t>TT</a:t>
                  </a:r>
                  <a:r>
                    <a:rPr lang="en-US" sz="1600" baseline="-25000" smtClean="0"/>
                    <a:t>d,2</a:t>
                  </a:r>
                  <a:endParaRPr lang="en-US" sz="1600" baseline="-25000"/>
                </a:p>
              </p:txBody>
            </p:sp>
          </p:grpSp>
        </p:grpSp>
        <p:sp>
          <p:nvSpPr>
            <p:cNvPr id="16" name="TextBox 15"/>
            <p:cNvSpPr txBox="1"/>
            <p:nvPr/>
          </p:nvSpPr>
          <p:spPr>
            <a:xfrm>
              <a:off x="2711073" y="3438941"/>
              <a:ext cx="1579728" cy="369332"/>
            </a:xfrm>
            <a:prstGeom prst="rect">
              <a:avLst/>
            </a:prstGeom>
            <a:noFill/>
          </p:spPr>
          <p:txBody>
            <a:bodyPr wrap="none" rtlCol="0">
              <a:spAutoFit/>
            </a:bodyPr>
            <a:lstStyle/>
            <a:p>
              <a:r>
                <a:rPr lang="el-GR" smtClean="0">
                  <a:latin typeface="Calibri"/>
                </a:rPr>
                <a:t>Δ</a:t>
              </a:r>
              <a:r>
                <a:rPr lang="en-US" smtClean="0">
                  <a:latin typeface="Calibri"/>
                </a:rPr>
                <a:t>T=TT</a:t>
              </a:r>
              <a:r>
                <a:rPr lang="en-US" baseline="-25000" smtClean="0">
                  <a:latin typeface="Calibri"/>
                </a:rPr>
                <a:t>d,2</a:t>
              </a:r>
              <a:r>
                <a:rPr lang="en-US" smtClean="0">
                  <a:latin typeface="Calibri"/>
                </a:rPr>
                <a:t> – TT</a:t>
              </a:r>
              <a:r>
                <a:rPr lang="en-US" baseline="-25000" smtClean="0">
                  <a:latin typeface="Calibri"/>
                </a:rPr>
                <a:t>d,1</a:t>
              </a:r>
              <a:endParaRPr lang="en-US" baseline="-25000"/>
            </a:p>
          </p:txBody>
        </p:sp>
        <p:sp>
          <p:nvSpPr>
            <p:cNvPr id="18" name="TextBox 12"/>
            <p:cNvSpPr txBox="1"/>
            <p:nvPr/>
          </p:nvSpPr>
          <p:spPr>
            <a:xfrm>
              <a:off x="3269689" y="4180986"/>
              <a:ext cx="458395" cy="338554"/>
            </a:xfrm>
            <a:prstGeom prst="rect">
              <a:avLst/>
            </a:prstGeom>
            <a:noFill/>
          </p:spPr>
          <p:txBody>
            <a:bodyPr wrap="none" rtlCol="0">
              <a:spAutoFit/>
            </a:bodyPr>
            <a:lstStyle/>
            <a:p>
              <a:r>
                <a:rPr lang="en-US" sz="1600" smtClean="0"/>
                <a:t>TT</a:t>
              </a:r>
              <a:r>
                <a:rPr lang="en-US" sz="1600" baseline="-25000" smtClean="0"/>
                <a:t>b</a:t>
              </a:r>
              <a:endParaRPr lang="en-US" sz="1600" baseline="-25000"/>
            </a:p>
          </p:txBody>
        </p:sp>
      </p:grpSp>
      <p:cxnSp>
        <p:nvCxnSpPr>
          <p:cNvPr id="43" name="Straight Arrow Connector 42"/>
          <p:cNvCxnSpPr/>
          <p:nvPr/>
        </p:nvCxnSpPr>
        <p:spPr>
          <a:xfrm rot="10800000" flipH="1">
            <a:off x="4210050" y="4486275"/>
            <a:ext cx="685800" cy="1588"/>
          </a:xfrm>
          <a:prstGeom prst="straightConnector1">
            <a:avLst/>
          </a:prstGeom>
          <a:ln w="25400">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162425" y="4191000"/>
            <a:ext cx="1362874" cy="261610"/>
          </a:xfrm>
          <a:prstGeom prst="rect">
            <a:avLst/>
          </a:prstGeom>
          <a:noFill/>
        </p:spPr>
        <p:txBody>
          <a:bodyPr wrap="none" rtlCol="0">
            <a:spAutoFit/>
          </a:bodyPr>
          <a:lstStyle/>
          <a:p>
            <a:r>
              <a:rPr lang="en-US" sz="1100" smtClean="0"/>
              <a:t>Bleed valve closed</a:t>
            </a:r>
            <a:endParaRPr lang="en-US" sz="1100"/>
          </a:p>
        </p:txBody>
      </p:sp>
      <p:sp>
        <p:nvSpPr>
          <p:cNvPr id="37" name="TextBox 36"/>
          <p:cNvSpPr txBox="1"/>
          <p:nvPr/>
        </p:nvSpPr>
        <p:spPr>
          <a:xfrm>
            <a:off x="990600" y="6096000"/>
            <a:ext cx="3509679" cy="338554"/>
          </a:xfrm>
          <a:prstGeom prst="rect">
            <a:avLst/>
          </a:prstGeom>
          <a:noFill/>
        </p:spPr>
        <p:txBody>
          <a:bodyPr wrap="none" rtlCol="0">
            <a:spAutoFit/>
          </a:bodyPr>
          <a:lstStyle/>
          <a:p>
            <a:r>
              <a:rPr lang="en-US" sz="1600" smtClean="0"/>
              <a:t>Tube air temperature measurements</a:t>
            </a:r>
            <a:endParaRPr lang="en-US" sz="1600"/>
          </a:p>
        </p:txBody>
      </p:sp>
      <p:sp>
        <p:nvSpPr>
          <p:cNvPr id="38" name="Oval 37"/>
          <p:cNvSpPr/>
          <p:nvPr/>
        </p:nvSpPr>
        <p:spPr>
          <a:xfrm>
            <a:off x="4419600" y="6216804"/>
            <a:ext cx="140677" cy="140677"/>
          </a:xfrm>
          <a:prstGeom prst="ellipse">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42" name="Straight Arrow Connector 41"/>
          <p:cNvCxnSpPr/>
          <p:nvPr/>
        </p:nvCxnSpPr>
        <p:spPr>
          <a:xfrm rot="10800000" flipH="1">
            <a:off x="5562601" y="4486275"/>
            <a:ext cx="685800" cy="1588"/>
          </a:xfrm>
          <a:prstGeom prst="straightConnector1">
            <a:avLst/>
          </a:prstGeom>
          <a:ln w="25400">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5531004" y="4191000"/>
            <a:ext cx="1055097" cy="261610"/>
          </a:xfrm>
          <a:prstGeom prst="rect">
            <a:avLst/>
          </a:prstGeom>
          <a:noFill/>
        </p:spPr>
        <p:txBody>
          <a:bodyPr wrap="none" rtlCol="0">
            <a:spAutoFit/>
          </a:bodyPr>
          <a:lstStyle/>
          <a:p>
            <a:r>
              <a:rPr lang="en-US" sz="1100" smtClean="0"/>
              <a:t>Augmentation</a:t>
            </a:r>
            <a:endParaRPr lang="en-US" sz="1100"/>
          </a:p>
        </p:txBody>
      </p:sp>
      <p:sp>
        <p:nvSpPr>
          <p:cNvPr id="47" name="TextBox 46"/>
          <p:cNvSpPr txBox="1"/>
          <p:nvPr/>
        </p:nvSpPr>
        <p:spPr>
          <a:xfrm>
            <a:off x="838200" y="4567535"/>
            <a:ext cx="685799" cy="461665"/>
          </a:xfrm>
          <a:prstGeom prst="rect">
            <a:avLst/>
          </a:prstGeom>
          <a:noFill/>
        </p:spPr>
        <p:txBody>
          <a:bodyPr wrap="square" rtlCol="0">
            <a:spAutoFit/>
          </a:bodyPr>
          <a:lstStyle/>
          <a:p>
            <a:pPr algn="ctr"/>
            <a:r>
              <a:rPr lang="en-US" sz="1200" smtClean="0"/>
              <a:t>50% Speed</a:t>
            </a:r>
            <a:endParaRPr lang="en-US" sz="1200"/>
          </a:p>
        </p:txBody>
      </p:sp>
      <p:sp>
        <p:nvSpPr>
          <p:cNvPr id="40" name="Rectangle 39"/>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TUBE AIR TEMPERATURE RISE PREDICITONS</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21</a:t>
            </a:fld>
            <a:endParaRPr lang="en-US"/>
          </a:p>
        </p:txBody>
      </p:sp>
      <p:graphicFrame>
        <p:nvGraphicFramePr>
          <p:cNvPr id="5" name="Chart 4"/>
          <p:cNvGraphicFramePr>
            <a:graphicFrameLocks/>
          </p:cNvGraphicFramePr>
          <p:nvPr/>
        </p:nvGraphicFramePr>
        <p:xfrm>
          <a:off x="-41476" y="381000"/>
          <a:ext cx="9109276" cy="508128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524000" y="1106642"/>
            <a:ext cx="1595309" cy="369332"/>
          </a:xfrm>
          <a:prstGeom prst="rect">
            <a:avLst/>
          </a:prstGeom>
          <a:noFill/>
        </p:spPr>
        <p:txBody>
          <a:bodyPr wrap="none" rtlCol="0">
            <a:spAutoFit/>
          </a:bodyPr>
          <a:lstStyle/>
          <a:p>
            <a:r>
              <a:rPr lang="en-US" smtClean="0">
                <a:solidFill>
                  <a:schemeClr val="accent1">
                    <a:lumMod val="75000"/>
                  </a:schemeClr>
                </a:solidFill>
              </a:rPr>
              <a:t>Measurement</a:t>
            </a:r>
            <a:endParaRPr lang="en-US">
              <a:solidFill>
                <a:schemeClr val="accent1">
                  <a:lumMod val="75000"/>
                </a:schemeClr>
              </a:solidFill>
            </a:endParaRPr>
          </a:p>
        </p:txBody>
      </p:sp>
      <p:sp>
        <p:nvSpPr>
          <p:cNvPr id="17" name="TextBox 16"/>
          <p:cNvSpPr txBox="1"/>
          <p:nvPr/>
        </p:nvSpPr>
        <p:spPr>
          <a:xfrm>
            <a:off x="3657600" y="4018002"/>
            <a:ext cx="4865434" cy="553998"/>
          </a:xfrm>
          <a:prstGeom prst="rect">
            <a:avLst/>
          </a:prstGeom>
          <a:solidFill>
            <a:schemeClr val="bg1"/>
          </a:solidFill>
        </p:spPr>
        <p:txBody>
          <a:bodyPr wrap="none" rtlCol="0">
            <a:spAutoFit/>
          </a:bodyPr>
          <a:lstStyle/>
          <a:p>
            <a:r>
              <a:rPr lang="en-US" smtClean="0">
                <a:solidFill>
                  <a:schemeClr val="accent6">
                    <a:lumMod val="75000"/>
                  </a:schemeClr>
                </a:solidFill>
              </a:rPr>
              <a:t>Prediction with Estimated Boundary Condition</a:t>
            </a:r>
            <a:endParaRPr lang="en-US" dirty="0" smtClean="0">
              <a:solidFill>
                <a:schemeClr val="accent6">
                  <a:lumMod val="75000"/>
                </a:schemeClr>
              </a:solidFill>
            </a:endParaRPr>
          </a:p>
          <a:p>
            <a:r>
              <a:rPr lang="en-US" sz="1200" dirty="0" err="1" smtClean="0">
                <a:solidFill>
                  <a:schemeClr val="accent6">
                    <a:lumMod val="75000"/>
                  </a:schemeClr>
                </a:solidFill>
              </a:rPr>
              <a:t>TTb</a:t>
            </a:r>
            <a:r>
              <a:rPr lang="en-US" sz="1200" dirty="0" smtClean="0">
                <a:solidFill>
                  <a:schemeClr val="accent6">
                    <a:lumMod val="75000"/>
                  </a:schemeClr>
                </a:solidFill>
              </a:rPr>
              <a:t> = 60%TT0 + 40% Average Forward Bay Air Temperature</a:t>
            </a:r>
            <a:endParaRPr lang="en-US" sz="1200" dirty="0">
              <a:solidFill>
                <a:schemeClr val="accent6">
                  <a:lumMod val="75000"/>
                </a:schemeClr>
              </a:solidFill>
            </a:endParaRPr>
          </a:p>
        </p:txBody>
      </p:sp>
      <p:cxnSp>
        <p:nvCxnSpPr>
          <p:cNvPr id="19" name="Straight Arrow Connector 18"/>
          <p:cNvCxnSpPr>
            <a:stCxn id="21" idx="1"/>
          </p:cNvCxnSpPr>
          <p:nvPr/>
        </p:nvCxnSpPr>
        <p:spPr>
          <a:xfrm rot="10800000" flipV="1">
            <a:off x="4876800" y="1077800"/>
            <a:ext cx="381000" cy="750999"/>
          </a:xfrm>
          <a:prstGeom prst="straightConnector1">
            <a:avLst/>
          </a:prstGeom>
          <a:ln w="1905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5400000" flipH="1" flipV="1">
            <a:off x="3314700" y="3086100"/>
            <a:ext cx="1828800" cy="228600"/>
          </a:xfrm>
          <a:prstGeom prst="straightConnector1">
            <a:avLst/>
          </a:prstGeom>
          <a:ln w="190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257800" y="800802"/>
            <a:ext cx="3291863" cy="553998"/>
          </a:xfrm>
          <a:prstGeom prst="rect">
            <a:avLst/>
          </a:prstGeom>
          <a:solidFill>
            <a:schemeClr val="bg1"/>
          </a:solidFill>
        </p:spPr>
        <p:txBody>
          <a:bodyPr wrap="none" rtlCol="0">
            <a:spAutoFit/>
          </a:bodyPr>
          <a:lstStyle/>
          <a:p>
            <a:r>
              <a:rPr lang="en-US" smtClean="0">
                <a:solidFill>
                  <a:srgbClr val="C00000"/>
                </a:solidFill>
              </a:rPr>
              <a:t>Prediction</a:t>
            </a:r>
          </a:p>
          <a:p>
            <a:r>
              <a:rPr lang="en-US" sz="1200" smtClean="0">
                <a:solidFill>
                  <a:srgbClr val="C00000"/>
                </a:solidFill>
              </a:rPr>
              <a:t>(TTb= Average Forward Bay Air Temperature)</a:t>
            </a:r>
            <a:endParaRPr lang="en-US" sz="1200">
              <a:solidFill>
                <a:srgbClr val="C00000"/>
              </a:solidFill>
            </a:endParaRPr>
          </a:p>
        </p:txBody>
      </p:sp>
      <p:cxnSp>
        <p:nvCxnSpPr>
          <p:cNvPr id="22" name="Straight Arrow Connector 21"/>
          <p:cNvCxnSpPr>
            <a:stCxn id="6" idx="3"/>
          </p:cNvCxnSpPr>
          <p:nvPr/>
        </p:nvCxnSpPr>
        <p:spPr>
          <a:xfrm>
            <a:off x="3119309" y="1291308"/>
            <a:ext cx="385891" cy="689892"/>
          </a:xfrm>
          <a:prstGeom prst="straightConnector1">
            <a:avLst/>
          </a:prstGeom>
          <a:ln w="1905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436462" y="5486400"/>
            <a:ext cx="8153400" cy="1077218"/>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marL="114300" indent="-114300">
              <a:buFont typeface="Courier New" pitchFamily="49" charset="0"/>
              <a:buChar char="o"/>
            </a:pPr>
            <a:r>
              <a:rPr lang="en-US" sz="1600" smtClean="0"/>
              <a:t>Bleed valve closes and nozzle pumping above 80% engine speed</a:t>
            </a:r>
          </a:p>
          <a:p>
            <a:pPr marL="114300" indent="-114300">
              <a:buFont typeface="Courier New" pitchFamily="49" charset="0"/>
              <a:buChar char="o"/>
            </a:pPr>
            <a:r>
              <a:rPr lang="en-US" sz="1600" smtClean="0"/>
              <a:t>Heat transfer sensitive to forward engine bay air temperature</a:t>
            </a:r>
          </a:p>
          <a:p>
            <a:pPr marL="114300" indent="-114300">
              <a:buFont typeface="Courier New" pitchFamily="49" charset="0"/>
              <a:buChar char="o"/>
            </a:pPr>
            <a:r>
              <a:rPr lang="en-US" sz="1600" smtClean="0"/>
              <a:t>Uncertainty in forward engine bay air temperature</a:t>
            </a:r>
          </a:p>
          <a:p>
            <a:pPr marL="114300" indent="-114300">
              <a:buFont typeface="Courier New" pitchFamily="49" charset="0"/>
              <a:buChar char="o"/>
            </a:pPr>
            <a:r>
              <a:rPr lang="en-US" sz="1600" smtClean="0"/>
              <a:t>Tube heat transfer is a significant contribution to T2 bias</a:t>
            </a:r>
          </a:p>
        </p:txBody>
      </p:sp>
      <p:sp>
        <p:nvSpPr>
          <p:cNvPr id="12" name="Rectangle 11"/>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OUTLINE</a:t>
            </a:r>
            <a:endParaRPr lang="en-US"/>
          </a:p>
        </p:txBody>
      </p:sp>
      <p:sp>
        <p:nvSpPr>
          <p:cNvPr id="3" name="Content Placeholder 2"/>
          <p:cNvSpPr>
            <a:spLocks noGrp="1"/>
          </p:cNvSpPr>
          <p:nvPr>
            <p:ph idx="1"/>
          </p:nvPr>
        </p:nvSpPr>
        <p:spPr/>
        <p:txBody>
          <a:bodyPr>
            <a:normAutofit/>
          </a:bodyPr>
          <a:lstStyle/>
          <a:p>
            <a:pPr>
              <a:buFont typeface="Courier New" pitchFamily="49" charset="0"/>
              <a:buChar char="o"/>
            </a:pPr>
            <a:r>
              <a:rPr lang="en-US" smtClean="0">
                <a:solidFill>
                  <a:schemeClr val="bg1">
                    <a:lumMod val="65000"/>
                  </a:schemeClr>
                </a:solidFill>
              </a:rPr>
              <a:t>Introduction/Background</a:t>
            </a:r>
          </a:p>
          <a:p>
            <a:pPr>
              <a:buFont typeface="Courier New" pitchFamily="49" charset="0"/>
              <a:buChar char="o"/>
            </a:pPr>
            <a:r>
              <a:rPr lang="en-US" smtClean="0">
                <a:solidFill>
                  <a:schemeClr val="bg1">
                    <a:lumMod val="65000"/>
                  </a:schemeClr>
                </a:solidFill>
              </a:rPr>
              <a:t>Modeling Work</a:t>
            </a:r>
          </a:p>
          <a:p>
            <a:pPr lvl="1">
              <a:buFont typeface="Courier New" pitchFamily="49" charset="0"/>
              <a:buChar char="o"/>
            </a:pPr>
            <a:r>
              <a:rPr lang="en-US" smtClean="0">
                <a:solidFill>
                  <a:schemeClr val="bg1">
                    <a:lumMod val="65000"/>
                  </a:schemeClr>
                </a:solidFill>
              </a:rPr>
              <a:t>Eductor Flow</a:t>
            </a:r>
          </a:p>
          <a:p>
            <a:pPr lvl="1">
              <a:buFont typeface="Courier New" pitchFamily="49" charset="0"/>
              <a:buChar char="o"/>
            </a:pPr>
            <a:r>
              <a:rPr lang="en-US" smtClean="0">
                <a:solidFill>
                  <a:schemeClr val="bg1">
                    <a:lumMod val="65000"/>
                  </a:schemeClr>
                </a:solidFill>
              </a:rPr>
              <a:t>T2 Tube Heat Transfer</a:t>
            </a:r>
          </a:p>
          <a:p>
            <a:pPr>
              <a:buFont typeface="Courier New" pitchFamily="49" charset="0"/>
              <a:buChar char="o"/>
            </a:pPr>
            <a:r>
              <a:rPr lang="en-US" smtClean="0"/>
              <a:t>Analysis</a:t>
            </a:r>
          </a:p>
          <a:p>
            <a:pPr>
              <a:buFont typeface="Courier New" pitchFamily="49" charset="0"/>
              <a:buChar char="o"/>
            </a:pPr>
            <a:r>
              <a:rPr lang="en-US" smtClean="0">
                <a:solidFill>
                  <a:schemeClr val="bg1">
                    <a:lumMod val="65000"/>
                  </a:schemeClr>
                </a:solidFill>
              </a:rPr>
              <a:t>Conclusions</a:t>
            </a:r>
          </a:p>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sp>
        <p:nvSpPr>
          <p:cNvPr id="5" name="Rectangle 4"/>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EDUCTOR PERFORMANCE PREDICTIONS</a:t>
            </a:r>
            <a:br>
              <a:rPr lang="en-US" smtClean="0"/>
            </a:br>
            <a:r>
              <a:rPr lang="en-US" smtClean="0"/>
              <a:t>(GROUND RUN)</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23</a:t>
            </a:fld>
            <a:endParaRPr lang="en-US"/>
          </a:p>
        </p:txBody>
      </p:sp>
      <p:grpSp>
        <p:nvGrpSpPr>
          <p:cNvPr id="4" name="Group 3"/>
          <p:cNvGrpSpPr/>
          <p:nvPr/>
        </p:nvGrpSpPr>
        <p:grpSpPr>
          <a:xfrm>
            <a:off x="330689" y="1222862"/>
            <a:ext cx="8531957" cy="5330338"/>
            <a:chOff x="330689" y="718770"/>
            <a:chExt cx="8531957" cy="5330338"/>
          </a:xfrm>
        </p:grpSpPr>
        <p:graphicFrame>
          <p:nvGraphicFramePr>
            <p:cNvPr id="5" name="Chart 4"/>
            <p:cNvGraphicFramePr/>
            <p:nvPr/>
          </p:nvGraphicFramePr>
          <p:xfrm>
            <a:off x="330689" y="718770"/>
            <a:ext cx="8531957" cy="5330338"/>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Group 48"/>
            <p:cNvGrpSpPr/>
            <p:nvPr/>
          </p:nvGrpSpPr>
          <p:grpSpPr>
            <a:xfrm>
              <a:off x="2057663" y="1373660"/>
              <a:ext cx="2666737" cy="1597353"/>
              <a:chOff x="5421079" y="2375986"/>
              <a:chExt cx="2666737" cy="1597353"/>
            </a:xfrm>
          </p:grpSpPr>
          <p:sp>
            <p:nvSpPr>
              <p:cNvPr id="15" name="TextBox 14"/>
              <p:cNvSpPr txBox="1"/>
              <p:nvPr/>
            </p:nvSpPr>
            <p:spPr>
              <a:xfrm>
                <a:off x="5421079" y="2469423"/>
                <a:ext cx="192404" cy="276999"/>
              </a:xfrm>
              <a:prstGeom prst="rect">
                <a:avLst/>
              </a:prstGeom>
              <a:noFill/>
            </p:spPr>
            <p:txBody>
              <a:bodyPr wrap="square" rtlCol="0">
                <a:spAutoFit/>
              </a:bodyPr>
              <a:lstStyle/>
              <a:p>
                <a:r>
                  <a:rPr lang="en-US" sz="1200" smtClean="0"/>
                  <a:t>d</a:t>
                </a:r>
                <a:endParaRPr lang="en-US" sz="1200"/>
              </a:p>
            </p:txBody>
          </p:sp>
          <p:grpSp>
            <p:nvGrpSpPr>
              <p:cNvPr id="16" name="Group 157"/>
              <p:cNvGrpSpPr/>
              <p:nvPr/>
            </p:nvGrpSpPr>
            <p:grpSpPr>
              <a:xfrm>
                <a:off x="5581967" y="2375986"/>
                <a:ext cx="2505849" cy="1597353"/>
                <a:chOff x="4720220" y="2336572"/>
                <a:chExt cx="3301523" cy="2104557"/>
              </a:xfrm>
            </p:grpSpPr>
            <p:sp>
              <p:nvSpPr>
                <p:cNvPr id="18" name="TextBox 17"/>
                <p:cNvSpPr txBox="1"/>
                <p:nvPr/>
              </p:nvSpPr>
              <p:spPr>
                <a:xfrm rot="16200000">
                  <a:off x="5485702" y="3121932"/>
                  <a:ext cx="1018408" cy="334541"/>
                </a:xfrm>
                <a:prstGeom prst="rect">
                  <a:avLst/>
                </a:prstGeom>
                <a:noFill/>
              </p:spPr>
              <p:txBody>
                <a:bodyPr wrap="none" rtlCol="0">
                  <a:spAutoFit/>
                </a:bodyPr>
                <a:lstStyle/>
                <a:p>
                  <a:r>
                    <a:rPr lang="en-US" sz="1050" smtClean="0">
                      <a:solidFill>
                        <a:schemeClr val="tx1">
                          <a:lumMod val="50000"/>
                          <a:lumOff val="50000"/>
                        </a:schemeClr>
                      </a:solidFill>
                    </a:rPr>
                    <a:t>T2 Sensors</a:t>
                  </a:r>
                  <a:endParaRPr lang="en-US" sz="1050">
                    <a:solidFill>
                      <a:schemeClr val="tx1">
                        <a:lumMod val="50000"/>
                        <a:lumOff val="50000"/>
                      </a:schemeClr>
                    </a:solidFill>
                  </a:endParaRPr>
                </a:p>
              </p:txBody>
            </p:sp>
            <p:sp>
              <p:nvSpPr>
                <p:cNvPr id="19" name="TextBox 18"/>
                <p:cNvSpPr txBox="1"/>
                <p:nvPr/>
              </p:nvSpPr>
              <p:spPr>
                <a:xfrm>
                  <a:off x="4720220" y="2887942"/>
                  <a:ext cx="1181799" cy="547430"/>
                </a:xfrm>
                <a:prstGeom prst="rect">
                  <a:avLst/>
                </a:prstGeom>
                <a:noFill/>
              </p:spPr>
              <p:txBody>
                <a:bodyPr wrap="square" rtlCol="0">
                  <a:spAutoFit/>
                </a:bodyPr>
                <a:lstStyle/>
                <a:p>
                  <a:r>
                    <a:rPr lang="en-US" sz="1050" smtClean="0">
                      <a:solidFill>
                        <a:schemeClr val="tx1">
                          <a:lumMod val="50000"/>
                          <a:lumOff val="50000"/>
                        </a:schemeClr>
                      </a:solidFill>
                    </a:rPr>
                    <a:t>Secondary Stream</a:t>
                  </a:r>
                </a:p>
              </p:txBody>
            </p:sp>
            <p:sp>
              <p:nvSpPr>
                <p:cNvPr id="20" name="TextBox 19"/>
                <p:cNvSpPr txBox="1"/>
                <p:nvPr/>
              </p:nvSpPr>
              <p:spPr>
                <a:xfrm>
                  <a:off x="5504455" y="4106588"/>
                  <a:ext cx="997286" cy="334541"/>
                </a:xfrm>
                <a:prstGeom prst="rect">
                  <a:avLst/>
                </a:prstGeom>
                <a:noFill/>
              </p:spPr>
              <p:txBody>
                <a:bodyPr wrap="none" rtlCol="0">
                  <a:spAutoFit/>
                </a:bodyPr>
                <a:lstStyle/>
                <a:p>
                  <a:r>
                    <a:rPr lang="en-US" sz="1050" smtClean="0">
                      <a:solidFill>
                        <a:schemeClr val="tx1">
                          <a:lumMod val="50000"/>
                          <a:lumOff val="50000"/>
                        </a:schemeClr>
                      </a:solidFill>
                    </a:rPr>
                    <a:t>150⁰ Bend</a:t>
                  </a:r>
                  <a:endParaRPr lang="en-US" sz="1050">
                    <a:solidFill>
                      <a:schemeClr val="tx1">
                        <a:lumMod val="50000"/>
                        <a:lumOff val="50000"/>
                      </a:schemeClr>
                    </a:solidFill>
                  </a:endParaRPr>
                </a:p>
              </p:txBody>
            </p:sp>
            <p:sp>
              <p:nvSpPr>
                <p:cNvPr id="21" name="TextBox 20"/>
                <p:cNvSpPr txBox="1"/>
                <p:nvPr/>
              </p:nvSpPr>
              <p:spPr>
                <a:xfrm rot="2070892">
                  <a:off x="5464988" y="2336572"/>
                  <a:ext cx="752299" cy="547430"/>
                </a:xfrm>
                <a:custGeom>
                  <a:avLst/>
                  <a:gdLst>
                    <a:gd name="connsiteX0" fmla="*/ 0 w 1306626"/>
                    <a:gd name="connsiteY0" fmla="*/ 0 h 465989"/>
                    <a:gd name="connsiteX1" fmla="*/ 1306626 w 1306626"/>
                    <a:gd name="connsiteY1" fmla="*/ 0 h 465989"/>
                    <a:gd name="connsiteX2" fmla="*/ 1306626 w 1306626"/>
                    <a:gd name="connsiteY2" fmla="*/ 465989 h 465989"/>
                    <a:gd name="connsiteX3" fmla="*/ 0 w 1306626"/>
                    <a:gd name="connsiteY3" fmla="*/ 465989 h 465989"/>
                    <a:gd name="connsiteX4" fmla="*/ 0 w 1306626"/>
                    <a:gd name="connsiteY4" fmla="*/ 0 h 465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6626" h="465989">
                      <a:moveTo>
                        <a:pt x="0" y="0"/>
                      </a:moveTo>
                      <a:lnTo>
                        <a:pt x="1306626" y="0"/>
                      </a:lnTo>
                      <a:lnTo>
                        <a:pt x="1306626" y="465989"/>
                      </a:lnTo>
                      <a:lnTo>
                        <a:pt x="0" y="465989"/>
                      </a:lnTo>
                      <a:lnTo>
                        <a:pt x="0" y="0"/>
                      </a:lnTo>
                      <a:close/>
                    </a:path>
                  </a:pathLst>
                </a:custGeom>
                <a:noFill/>
              </p:spPr>
              <p:txBody>
                <a:bodyPr wrap="square" rtlCol="0">
                  <a:spAutoFit/>
                </a:bodyPr>
                <a:lstStyle/>
                <a:p>
                  <a:r>
                    <a:rPr lang="en-US" sz="1050" smtClean="0">
                      <a:solidFill>
                        <a:schemeClr val="tx1">
                          <a:lumMod val="50000"/>
                          <a:lumOff val="50000"/>
                        </a:schemeClr>
                      </a:solidFill>
                    </a:rPr>
                    <a:t>90⁰ Bend</a:t>
                  </a:r>
                  <a:endParaRPr lang="en-US" sz="1050">
                    <a:solidFill>
                      <a:schemeClr val="tx1">
                        <a:lumMod val="50000"/>
                        <a:lumOff val="50000"/>
                      </a:schemeClr>
                    </a:solidFill>
                  </a:endParaRPr>
                </a:p>
              </p:txBody>
            </p:sp>
            <p:sp>
              <p:nvSpPr>
                <p:cNvPr id="22" name="Block Arc 21"/>
                <p:cNvSpPr/>
                <p:nvPr/>
              </p:nvSpPr>
              <p:spPr>
                <a:xfrm rot="19800000" flipV="1">
                  <a:off x="5580667" y="3164267"/>
                  <a:ext cx="953575" cy="993435"/>
                </a:xfrm>
                <a:prstGeom prst="blockArc">
                  <a:avLst>
                    <a:gd name="adj1" fmla="val 10683083"/>
                    <a:gd name="adj2" fmla="val 17958745"/>
                    <a:gd name="adj3" fmla="val 24749"/>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tx1"/>
                    </a:solidFill>
                  </a:endParaRPr>
                </a:p>
              </p:txBody>
            </p:sp>
            <p:sp>
              <p:nvSpPr>
                <p:cNvPr id="23" name="Rectangle 4"/>
                <p:cNvSpPr/>
                <p:nvPr/>
              </p:nvSpPr>
              <p:spPr>
                <a:xfrm rot="10800000" flipV="1">
                  <a:off x="4765227" y="2698851"/>
                  <a:ext cx="699084" cy="228600"/>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4" name="Rectangle 23"/>
                <p:cNvSpPr/>
                <p:nvPr/>
              </p:nvSpPr>
              <p:spPr>
                <a:xfrm rot="5400000" flipV="1">
                  <a:off x="5389317" y="3309414"/>
                  <a:ext cx="704088" cy="210312"/>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5" name="Rectangle 24"/>
                <p:cNvSpPr/>
                <p:nvPr/>
              </p:nvSpPr>
              <p:spPr>
                <a:xfrm flipV="1">
                  <a:off x="5637499" y="3262842"/>
                  <a:ext cx="211565" cy="55191"/>
                </a:xfrm>
                <a:prstGeom prst="rect">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6" name="Block Arc 22"/>
                <p:cNvSpPr/>
                <p:nvPr/>
              </p:nvSpPr>
              <p:spPr>
                <a:xfrm rot="9000000" flipV="1">
                  <a:off x="5061894" y="2688499"/>
                  <a:ext cx="839883" cy="891305"/>
                </a:xfrm>
                <a:prstGeom prst="blockArc">
                  <a:avLst>
                    <a:gd name="adj1" fmla="val 10800000"/>
                    <a:gd name="adj2" fmla="val 14470510"/>
                    <a:gd name="adj3" fmla="val 28208"/>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tx1"/>
                    </a:solidFill>
                  </a:endParaRPr>
                </a:p>
              </p:txBody>
            </p:sp>
            <p:sp>
              <p:nvSpPr>
                <p:cNvPr id="27" name="Isosceles Triangle 26"/>
                <p:cNvSpPr/>
                <p:nvPr/>
              </p:nvSpPr>
              <p:spPr>
                <a:xfrm rot="5400000">
                  <a:off x="5682501" y="3716051"/>
                  <a:ext cx="117721" cy="210312"/>
                </a:xfrm>
                <a:prstGeom prst="triangle">
                  <a:avLst>
                    <a:gd name="adj" fmla="val 0"/>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8" name="Isosceles Triangle 27"/>
                <p:cNvSpPr/>
                <p:nvPr/>
              </p:nvSpPr>
              <p:spPr>
                <a:xfrm rot="5400000" flipH="1" flipV="1">
                  <a:off x="5682501" y="2885787"/>
                  <a:ext cx="117721" cy="210312"/>
                </a:xfrm>
                <a:prstGeom prst="triangle">
                  <a:avLst>
                    <a:gd name="adj" fmla="val 0"/>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grpSp>
              <p:nvGrpSpPr>
                <p:cNvPr id="29" name="Group 148"/>
                <p:cNvGrpSpPr/>
                <p:nvPr/>
              </p:nvGrpSpPr>
              <p:grpSpPr>
                <a:xfrm rot="1882778">
                  <a:off x="6557046" y="2810604"/>
                  <a:ext cx="684432" cy="1251152"/>
                  <a:chOff x="6301908" y="2401753"/>
                  <a:chExt cx="684432" cy="1251152"/>
                </a:xfrm>
              </p:grpSpPr>
              <p:grpSp>
                <p:nvGrpSpPr>
                  <p:cNvPr id="31" name="Group 35"/>
                  <p:cNvGrpSpPr/>
                  <p:nvPr/>
                </p:nvGrpSpPr>
                <p:grpSpPr>
                  <a:xfrm>
                    <a:off x="6380049" y="3399342"/>
                    <a:ext cx="606291" cy="232050"/>
                    <a:chOff x="7101361" y="4808646"/>
                    <a:chExt cx="1074899" cy="411405"/>
                  </a:xfrm>
                </p:grpSpPr>
                <p:sp>
                  <p:nvSpPr>
                    <p:cNvPr id="36" name="Rectangle 4"/>
                    <p:cNvSpPr/>
                    <p:nvPr/>
                  </p:nvSpPr>
                  <p:spPr>
                    <a:xfrm>
                      <a:off x="7188634" y="5084244"/>
                      <a:ext cx="987626" cy="127836"/>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grpSp>
                  <p:nvGrpSpPr>
                    <p:cNvPr id="37" name="Group 25"/>
                    <p:cNvGrpSpPr/>
                    <p:nvPr/>
                  </p:nvGrpSpPr>
                  <p:grpSpPr>
                    <a:xfrm rot="10800000">
                      <a:off x="7101361" y="4808646"/>
                      <a:ext cx="151691" cy="411405"/>
                      <a:chOff x="6473825" y="1219200"/>
                      <a:chExt cx="157957" cy="428623"/>
                    </a:xfrm>
                  </p:grpSpPr>
                  <p:cxnSp>
                    <p:nvCxnSpPr>
                      <p:cNvPr id="38" name="Straight Connector 26"/>
                      <p:cNvCxnSpPr/>
                      <p:nvPr/>
                    </p:nvCxnSpPr>
                    <p:spPr>
                      <a:xfrm rot="5400000">
                        <a:off x="6324600" y="1447800"/>
                        <a:ext cx="304800" cy="1588"/>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27"/>
                      <p:cNvCxnSpPr/>
                      <p:nvPr/>
                    </p:nvCxnSpPr>
                    <p:spPr>
                      <a:xfrm rot="5400000">
                        <a:off x="6477794" y="1447006"/>
                        <a:ext cx="304800" cy="1588"/>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0" name="Oval 39"/>
                      <p:cNvSpPr/>
                      <p:nvPr/>
                    </p:nvSpPr>
                    <p:spPr>
                      <a:xfrm>
                        <a:off x="6477000" y="1219200"/>
                        <a:ext cx="152400" cy="152400"/>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cxnSp>
                    <p:nvCxnSpPr>
                      <p:cNvPr id="41" name="Straight Connector 40"/>
                      <p:cNvCxnSpPr/>
                      <p:nvPr/>
                    </p:nvCxnSpPr>
                    <p:spPr>
                      <a:xfrm rot="16200000" flipH="1">
                        <a:off x="6461125" y="1600992"/>
                        <a:ext cx="59531" cy="34131"/>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584951" y="1598612"/>
                        <a:ext cx="59531" cy="34131"/>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sp>
                <p:nvSpPr>
                  <p:cNvPr id="32" name="Rectangle 31"/>
                  <p:cNvSpPr/>
                  <p:nvPr/>
                </p:nvSpPr>
                <p:spPr>
                  <a:xfrm rot="5400000" flipV="1">
                    <a:off x="5917860" y="3031113"/>
                    <a:ext cx="1005840" cy="237744"/>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3" name="Freeform 32"/>
                  <p:cNvSpPr/>
                  <p:nvPr/>
                </p:nvSpPr>
                <p:spPr>
                  <a:xfrm>
                    <a:off x="6350000" y="3156043"/>
                    <a:ext cx="44450" cy="244475"/>
                  </a:xfrm>
                  <a:custGeom>
                    <a:avLst/>
                    <a:gdLst>
                      <a:gd name="connsiteX0" fmla="*/ 44450 w 44450"/>
                      <a:gd name="connsiteY0" fmla="*/ 244475 h 244475"/>
                      <a:gd name="connsiteX1" fmla="*/ 0 w 44450"/>
                      <a:gd name="connsiteY1" fmla="*/ 0 h 244475"/>
                      <a:gd name="connsiteX2" fmla="*/ 0 w 44450"/>
                      <a:gd name="connsiteY2" fmla="*/ 0 h 244475"/>
                    </a:gdLst>
                    <a:ahLst/>
                    <a:cxnLst>
                      <a:cxn ang="0">
                        <a:pos x="connsiteX0" y="connsiteY0"/>
                      </a:cxn>
                      <a:cxn ang="0">
                        <a:pos x="connsiteX1" y="connsiteY1"/>
                      </a:cxn>
                      <a:cxn ang="0">
                        <a:pos x="connsiteX2" y="connsiteY2"/>
                      </a:cxn>
                    </a:cxnLst>
                    <a:rect l="l" t="t" r="r" b="b"/>
                    <a:pathLst>
                      <a:path w="44450" h="244475">
                        <a:moveTo>
                          <a:pt x="44450" y="244475"/>
                        </a:moveTo>
                        <a:lnTo>
                          <a:pt x="0" y="0"/>
                        </a:lnTo>
                        <a:lnTo>
                          <a:pt x="0" y="0"/>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cxnSp>
                <p:nvCxnSpPr>
                  <p:cNvPr id="34" name="Straight Connector 33"/>
                  <p:cNvCxnSpPr/>
                  <p:nvPr/>
                </p:nvCxnSpPr>
                <p:spPr>
                  <a:xfrm rot="5400000" flipH="1" flipV="1">
                    <a:off x="6343650" y="3267168"/>
                    <a:ext cx="241300" cy="3175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flipV="1">
                    <a:off x="6422566" y="2401753"/>
                    <a:ext cx="0" cy="41148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30" name="TextBox 26"/>
                <p:cNvSpPr txBox="1"/>
                <p:nvPr/>
              </p:nvSpPr>
              <p:spPr>
                <a:xfrm>
                  <a:off x="7076291" y="2580809"/>
                  <a:ext cx="945452" cy="364954"/>
                </a:xfrm>
                <a:prstGeom prst="rect">
                  <a:avLst/>
                </a:prstGeom>
                <a:solidFill>
                  <a:schemeClr val="bg1"/>
                </a:solidFill>
              </p:spPr>
              <p:txBody>
                <a:bodyPr wrap="square" rtlCol="0">
                  <a:spAutoFit/>
                </a:bodyPr>
                <a:lstStyle/>
                <a:p>
                  <a:r>
                    <a:rPr lang="en-US" sz="1200" smtClean="0"/>
                    <a:t>e (exit)</a:t>
                  </a:r>
                  <a:endParaRPr lang="en-US" sz="1200"/>
                </a:p>
              </p:txBody>
            </p:sp>
          </p:grpSp>
          <p:cxnSp>
            <p:nvCxnSpPr>
              <p:cNvPr id="17" name="Straight Arrow Connector 16"/>
              <p:cNvCxnSpPr/>
              <p:nvPr/>
            </p:nvCxnSpPr>
            <p:spPr>
              <a:xfrm>
                <a:off x="5473291" y="2721589"/>
                <a:ext cx="555089" cy="383"/>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7" name="TextBox 6"/>
            <p:cNvSpPr txBox="1"/>
            <p:nvPr/>
          </p:nvSpPr>
          <p:spPr>
            <a:xfrm>
              <a:off x="5604018" y="1752041"/>
              <a:ext cx="742383" cy="307777"/>
            </a:xfrm>
            <a:prstGeom prst="rect">
              <a:avLst/>
            </a:prstGeom>
            <a:noFill/>
          </p:spPr>
          <p:txBody>
            <a:bodyPr wrap="none" rtlCol="0">
              <a:spAutoFit/>
            </a:bodyPr>
            <a:lstStyle/>
            <a:p>
              <a:r>
                <a:rPr lang="en-US" sz="1400" smtClean="0">
                  <a:solidFill>
                    <a:schemeClr val="accent3"/>
                  </a:solidFill>
                </a:rPr>
                <a:t>Snorkel</a:t>
              </a:r>
              <a:endParaRPr lang="en-US" sz="1400">
                <a:solidFill>
                  <a:schemeClr val="accent3"/>
                </a:solidFill>
              </a:endParaRPr>
            </a:p>
          </p:txBody>
        </p:sp>
        <p:sp>
          <p:nvSpPr>
            <p:cNvPr id="8" name="TextBox 7"/>
            <p:cNvSpPr txBox="1"/>
            <p:nvPr/>
          </p:nvSpPr>
          <p:spPr>
            <a:xfrm>
              <a:off x="7233076" y="2845749"/>
              <a:ext cx="632609" cy="307777"/>
            </a:xfrm>
            <a:prstGeom prst="rect">
              <a:avLst/>
            </a:prstGeom>
            <a:noFill/>
          </p:spPr>
          <p:txBody>
            <a:bodyPr wrap="none" rtlCol="0">
              <a:spAutoFit/>
            </a:bodyPr>
            <a:lstStyle/>
            <a:p>
              <a:r>
                <a:rPr lang="en-US" sz="1400" smtClean="0">
                  <a:solidFill>
                    <a:schemeClr val="accent2"/>
                  </a:solidFill>
                </a:rPr>
                <a:t>Scoop</a:t>
              </a:r>
              <a:endParaRPr lang="en-US" sz="1400">
                <a:solidFill>
                  <a:schemeClr val="accent2"/>
                </a:solidFill>
              </a:endParaRPr>
            </a:p>
          </p:txBody>
        </p:sp>
        <p:sp>
          <p:nvSpPr>
            <p:cNvPr id="9" name="TextBox 8"/>
            <p:cNvSpPr txBox="1"/>
            <p:nvPr/>
          </p:nvSpPr>
          <p:spPr>
            <a:xfrm>
              <a:off x="7612347" y="4036927"/>
              <a:ext cx="811441" cy="307777"/>
            </a:xfrm>
            <a:prstGeom prst="rect">
              <a:avLst/>
            </a:prstGeom>
            <a:noFill/>
          </p:spPr>
          <p:txBody>
            <a:bodyPr wrap="none" rtlCol="0">
              <a:spAutoFit/>
            </a:bodyPr>
            <a:lstStyle/>
            <a:p>
              <a:r>
                <a:rPr lang="en-US" sz="1400" smtClean="0">
                  <a:solidFill>
                    <a:schemeClr val="accent1"/>
                  </a:solidFill>
                </a:rPr>
                <a:t>Baseline</a:t>
              </a:r>
              <a:endParaRPr lang="en-US" sz="1400">
                <a:solidFill>
                  <a:schemeClr val="accent1"/>
                </a:solidFill>
              </a:endParaRPr>
            </a:p>
          </p:txBody>
        </p:sp>
        <p:sp>
          <p:nvSpPr>
            <p:cNvPr id="10" name="TextBox 9"/>
            <p:cNvSpPr txBox="1"/>
            <p:nvPr/>
          </p:nvSpPr>
          <p:spPr>
            <a:xfrm>
              <a:off x="3048000" y="4632128"/>
              <a:ext cx="2169312" cy="307777"/>
            </a:xfrm>
            <a:prstGeom prst="rect">
              <a:avLst/>
            </a:prstGeom>
            <a:noFill/>
          </p:spPr>
          <p:txBody>
            <a:bodyPr wrap="none" rtlCol="0">
              <a:spAutoFit/>
            </a:bodyPr>
            <a:lstStyle/>
            <a:p>
              <a:r>
                <a:rPr lang="en-US" sz="1400" b="1" smtClean="0"/>
                <a:t>Minimum for positive flow</a:t>
              </a:r>
              <a:endParaRPr lang="en-US" sz="1400" b="1"/>
            </a:p>
          </p:txBody>
        </p:sp>
        <p:sp>
          <p:nvSpPr>
            <p:cNvPr id="11" name="Freeform 10"/>
            <p:cNvSpPr/>
            <p:nvPr/>
          </p:nvSpPr>
          <p:spPr>
            <a:xfrm>
              <a:off x="5391871" y="4509414"/>
              <a:ext cx="846666" cy="291629"/>
            </a:xfrm>
            <a:custGeom>
              <a:avLst/>
              <a:gdLst>
                <a:gd name="connsiteX0" fmla="*/ 0 w 846666"/>
                <a:gd name="connsiteY0" fmla="*/ 270933 h 291629"/>
                <a:gd name="connsiteX1" fmla="*/ 598311 w 846666"/>
                <a:gd name="connsiteY1" fmla="*/ 259644 h 291629"/>
                <a:gd name="connsiteX2" fmla="*/ 846666 w 846666"/>
                <a:gd name="connsiteY2" fmla="*/ 0 h 291629"/>
              </a:gdLst>
              <a:ahLst/>
              <a:cxnLst>
                <a:cxn ang="0">
                  <a:pos x="connsiteX0" y="connsiteY0"/>
                </a:cxn>
                <a:cxn ang="0">
                  <a:pos x="connsiteX1" y="connsiteY1"/>
                </a:cxn>
                <a:cxn ang="0">
                  <a:pos x="connsiteX2" y="connsiteY2"/>
                </a:cxn>
              </a:cxnLst>
              <a:rect l="l" t="t" r="r" b="b"/>
              <a:pathLst>
                <a:path w="846666" h="291629">
                  <a:moveTo>
                    <a:pt x="0" y="270933"/>
                  </a:moveTo>
                  <a:cubicBezTo>
                    <a:pt x="241770" y="281281"/>
                    <a:pt x="483541" y="291629"/>
                    <a:pt x="598311" y="259644"/>
                  </a:cubicBezTo>
                  <a:lnTo>
                    <a:pt x="846666" y="0"/>
                  </a:lnTo>
                </a:path>
              </a:pathLst>
            </a:cu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Freeform 11"/>
            <p:cNvSpPr/>
            <p:nvPr/>
          </p:nvSpPr>
          <p:spPr>
            <a:xfrm>
              <a:off x="7206343" y="3710013"/>
              <a:ext cx="395111" cy="462844"/>
            </a:xfrm>
            <a:custGeom>
              <a:avLst/>
              <a:gdLst>
                <a:gd name="connsiteX0" fmla="*/ 395111 w 395111"/>
                <a:gd name="connsiteY0" fmla="*/ 462844 h 462844"/>
                <a:gd name="connsiteX1" fmla="*/ 67733 w 395111"/>
                <a:gd name="connsiteY1" fmla="*/ 248355 h 462844"/>
                <a:gd name="connsiteX2" fmla="*/ 0 w 395111"/>
                <a:gd name="connsiteY2" fmla="*/ 0 h 462844"/>
              </a:gdLst>
              <a:ahLst/>
              <a:cxnLst>
                <a:cxn ang="0">
                  <a:pos x="connsiteX0" y="connsiteY0"/>
                </a:cxn>
                <a:cxn ang="0">
                  <a:pos x="connsiteX1" y="connsiteY1"/>
                </a:cxn>
                <a:cxn ang="0">
                  <a:pos x="connsiteX2" y="connsiteY2"/>
                </a:cxn>
              </a:cxnLst>
              <a:rect l="l" t="t" r="r" b="b"/>
              <a:pathLst>
                <a:path w="395111" h="462844">
                  <a:moveTo>
                    <a:pt x="395111" y="462844"/>
                  </a:moveTo>
                  <a:cubicBezTo>
                    <a:pt x="262466" y="392288"/>
                    <a:pt x="129822" y="321733"/>
                    <a:pt x="67733" y="248355"/>
                  </a:cubicBezTo>
                  <a:lnTo>
                    <a:pt x="0" y="0"/>
                  </a:lnTo>
                </a:path>
              </a:pathLst>
            </a:custGeom>
            <a:ln w="19050">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Freeform 12"/>
            <p:cNvSpPr/>
            <p:nvPr/>
          </p:nvSpPr>
          <p:spPr>
            <a:xfrm>
              <a:off x="6469743" y="2987927"/>
              <a:ext cx="846667" cy="395111"/>
            </a:xfrm>
            <a:custGeom>
              <a:avLst/>
              <a:gdLst>
                <a:gd name="connsiteX0" fmla="*/ 846667 w 846667"/>
                <a:gd name="connsiteY0" fmla="*/ 0 h 395111"/>
                <a:gd name="connsiteX1" fmla="*/ 237067 w 846667"/>
                <a:gd name="connsiteY1" fmla="*/ 45155 h 395111"/>
                <a:gd name="connsiteX2" fmla="*/ 0 w 846667"/>
                <a:gd name="connsiteY2" fmla="*/ 395111 h 395111"/>
              </a:gdLst>
              <a:ahLst/>
              <a:cxnLst>
                <a:cxn ang="0">
                  <a:pos x="connsiteX0" y="connsiteY0"/>
                </a:cxn>
                <a:cxn ang="0">
                  <a:pos x="connsiteX1" y="connsiteY1"/>
                </a:cxn>
                <a:cxn ang="0">
                  <a:pos x="connsiteX2" y="connsiteY2"/>
                </a:cxn>
              </a:cxnLst>
              <a:rect l="l" t="t" r="r" b="b"/>
              <a:pathLst>
                <a:path w="846667" h="395111">
                  <a:moveTo>
                    <a:pt x="846667" y="0"/>
                  </a:moveTo>
                  <a:lnTo>
                    <a:pt x="237067" y="45155"/>
                  </a:lnTo>
                  <a:lnTo>
                    <a:pt x="0" y="395111"/>
                  </a:lnTo>
                </a:path>
              </a:pathLst>
            </a:cu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Freeform 13"/>
            <p:cNvSpPr/>
            <p:nvPr/>
          </p:nvSpPr>
          <p:spPr>
            <a:xfrm>
              <a:off x="6413391" y="1933439"/>
              <a:ext cx="304800" cy="45155"/>
            </a:xfrm>
            <a:custGeom>
              <a:avLst/>
              <a:gdLst>
                <a:gd name="connsiteX0" fmla="*/ 0 w 304800"/>
                <a:gd name="connsiteY0" fmla="*/ 0 h 45155"/>
                <a:gd name="connsiteX1" fmla="*/ 304800 w 304800"/>
                <a:gd name="connsiteY1" fmla="*/ 45155 h 45155"/>
              </a:gdLst>
              <a:ahLst/>
              <a:cxnLst>
                <a:cxn ang="0">
                  <a:pos x="connsiteX0" y="connsiteY0"/>
                </a:cxn>
                <a:cxn ang="0">
                  <a:pos x="connsiteX1" y="connsiteY1"/>
                </a:cxn>
              </a:cxnLst>
              <a:rect l="l" t="t" r="r" b="b"/>
              <a:pathLst>
                <a:path w="304800" h="45155">
                  <a:moveTo>
                    <a:pt x="0" y="0"/>
                  </a:moveTo>
                  <a:lnTo>
                    <a:pt x="304800" y="45155"/>
                  </a:lnTo>
                </a:path>
              </a:pathLst>
            </a:custGeom>
            <a:ln w="19050">
              <a:solidFill>
                <a:schemeClr val="accent3"/>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44" name="Picture 2" descr="C:\Users\BINKLEY-BA\AppData\Local\Microsoft\Windows\Temporary Internet Files\Content.IE5\6KP88F78\MC900340758[1].wmf"/>
          <p:cNvPicPr>
            <a:picLocks noChangeAspect="1" noChangeArrowheads="1"/>
          </p:cNvPicPr>
          <p:nvPr/>
        </p:nvPicPr>
        <p:blipFill>
          <a:blip r:embed="rId3" cstate="print"/>
          <a:srcRect/>
          <a:stretch>
            <a:fillRect/>
          </a:stretch>
        </p:blipFill>
        <p:spPr bwMode="auto">
          <a:xfrm>
            <a:off x="1600200" y="2057400"/>
            <a:ext cx="533400" cy="395696"/>
          </a:xfrm>
          <a:prstGeom prst="rect">
            <a:avLst/>
          </a:prstGeom>
          <a:noFill/>
          <a:ln>
            <a:noFill/>
          </a:ln>
          <a:effectLst>
            <a:outerShdw blurRad="50800" dist="38100" dir="5400000" algn="t" rotWithShape="0">
              <a:prstClr val="black">
                <a:alpha val="40000"/>
              </a:prstClr>
            </a:outerShdw>
          </a:effectLst>
        </p:spPr>
      </p:pic>
      <p:sp>
        <p:nvSpPr>
          <p:cNvPr id="45" name="Rectangle 44"/>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T2 TUBE MASS FLOW PREDICTIONS</a:t>
            </a:r>
            <a:br>
              <a:rPr lang="en-US" smtClean="0"/>
            </a:br>
            <a:r>
              <a:rPr lang="en-US" smtClean="0"/>
              <a:t>(GROUND RUN)</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24</a:t>
            </a:fld>
            <a:endParaRPr lang="en-US"/>
          </a:p>
        </p:txBody>
      </p:sp>
      <p:grpSp>
        <p:nvGrpSpPr>
          <p:cNvPr id="20" name="Group 19"/>
          <p:cNvGrpSpPr/>
          <p:nvPr/>
        </p:nvGrpSpPr>
        <p:grpSpPr>
          <a:xfrm>
            <a:off x="435429" y="1088572"/>
            <a:ext cx="8196942" cy="4985657"/>
            <a:chOff x="435429" y="1088572"/>
            <a:chExt cx="8196942" cy="4985657"/>
          </a:xfrm>
        </p:grpSpPr>
        <p:graphicFrame>
          <p:nvGraphicFramePr>
            <p:cNvPr id="21" name="Chart 20"/>
            <p:cNvGraphicFramePr/>
            <p:nvPr/>
          </p:nvGraphicFramePr>
          <p:xfrm>
            <a:off x="435429" y="1088572"/>
            <a:ext cx="8196942" cy="4985657"/>
          </p:xfrm>
          <a:graphic>
            <a:graphicData uri="http://schemas.openxmlformats.org/drawingml/2006/chart">
              <c:chart xmlns:c="http://schemas.openxmlformats.org/drawingml/2006/chart" xmlns:r="http://schemas.openxmlformats.org/officeDocument/2006/relationships" r:id="rId2"/>
            </a:graphicData>
          </a:graphic>
        </p:graphicFrame>
        <p:sp>
          <p:nvSpPr>
            <p:cNvPr id="22" name="TextBox 21"/>
            <p:cNvSpPr txBox="1"/>
            <p:nvPr/>
          </p:nvSpPr>
          <p:spPr>
            <a:xfrm>
              <a:off x="4865748" y="1570102"/>
              <a:ext cx="742383" cy="307777"/>
            </a:xfrm>
            <a:prstGeom prst="rect">
              <a:avLst/>
            </a:prstGeom>
            <a:noFill/>
          </p:spPr>
          <p:txBody>
            <a:bodyPr wrap="none" rtlCol="0">
              <a:spAutoFit/>
            </a:bodyPr>
            <a:lstStyle/>
            <a:p>
              <a:r>
                <a:rPr lang="en-US" sz="1400" smtClean="0">
                  <a:solidFill>
                    <a:schemeClr val="accent3"/>
                  </a:solidFill>
                </a:rPr>
                <a:t>Snorkel</a:t>
              </a:r>
              <a:endParaRPr lang="en-US" sz="1400">
                <a:solidFill>
                  <a:schemeClr val="accent3"/>
                </a:solidFill>
              </a:endParaRPr>
            </a:p>
          </p:txBody>
        </p:sp>
        <p:sp>
          <p:nvSpPr>
            <p:cNvPr id="23" name="TextBox 22"/>
            <p:cNvSpPr txBox="1"/>
            <p:nvPr/>
          </p:nvSpPr>
          <p:spPr>
            <a:xfrm>
              <a:off x="4038600" y="2058073"/>
              <a:ext cx="775221" cy="307777"/>
            </a:xfrm>
            <a:prstGeom prst="rect">
              <a:avLst/>
            </a:prstGeom>
            <a:noFill/>
          </p:spPr>
          <p:txBody>
            <a:bodyPr wrap="square" rtlCol="0">
              <a:spAutoFit/>
            </a:bodyPr>
            <a:lstStyle/>
            <a:p>
              <a:r>
                <a:rPr lang="en-US" sz="1400" smtClean="0">
                  <a:solidFill>
                    <a:schemeClr val="accent2"/>
                  </a:solidFill>
                </a:rPr>
                <a:t>Scoop</a:t>
              </a:r>
              <a:endParaRPr lang="en-US" sz="1400">
                <a:solidFill>
                  <a:schemeClr val="accent2"/>
                </a:solidFill>
              </a:endParaRPr>
            </a:p>
          </p:txBody>
        </p:sp>
        <p:sp>
          <p:nvSpPr>
            <p:cNvPr id="24" name="TextBox 23"/>
            <p:cNvSpPr txBox="1"/>
            <p:nvPr/>
          </p:nvSpPr>
          <p:spPr>
            <a:xfrm>
              <a:off x="6310798" y="3123021"/>
              <a:ext cx="811441" cy="307777"/>
            </a:xfrm>
            <a:prstGeom prst="rect">
              <a:avLst/>
            </a:prstGeom>
            <a:noFill/>
          </p:spPr>
          <p:txBody>
            <a:bodyPr wrap="none" rtlCol="0">
              <a:spAutoFit/>
            </a:bodyPr>
            <a:lstStyle/>
            <a:p>
              <a:r>
                <a:rPr lang="en-US" sz="1400" smtClean="0">
                  <a:solidFill>
                    <a:schemeClr val="accent1"/>
                  </a:solidFill>
                </a:rPr>
                <a:t>Baseline</a:t>
              </a:r>
              <a:endParaRPr lang="en-US" sz="1400">
                <a:solidFill>
                  <a:schemeClr val="accent1"/>
                </a:solidFill>
              </a:endParaRPr>
            </a:p>
          </p:txBody>
        </p:sp>
        <p:cxnSp>
          <p:nvCxnSpPr>
            <p:cNvPr id="25" name="Straight Arrow Connector 24"/>
            <p:cNvCxnSpPr/>
            <p:nvPr/>
          </p:nvCxnSpPr>
          <p:spPr>
            <a:xfrm rot="16200000" flipH="1">
              <a:off x="5702097" y="1776792"/>
              <a:ext cx="214489" cy="214488"/>
            </a:xfrm>
            <a:prstGeom prst="straightConnector1">
              <a:avLst/>
            </a:prstGeom>
            <a:ln w="190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23" idx="3"/>
            </p:cNvCxnSpPr>
            <p:nvPr/>
          </p:nvCxnSpPr>
          <p:spPr>
            <a:xfrm>
              <a:off x="4813821" y="2211962"/>
              <a:ext cx="531065" cy="49858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Freeform 26"/>
            <p:cNvSpPr/>
            <p:nvPr/>
          </p:nvSpPr>
          <p:spPr>
            <a:xfrm>
              <a:off x="5940373" y="3118958"/>
              <a:ext cx="372533" cy="203200"/>
            </a:xfrm>
            <a:custGeom>
              <a:avLst/>
              <a:gdLst>
                <a:gd name="connsiteX0" fmla="*/ 372533 w 372533"/>
                <a:gd name="connsiteY0" fmla="*/ 203200 h 203200"/>
                <a:gd name="connsiteX1" fmla="*/ 56444 w 372533"/>
                <a:gd name="connsiteY1" fmla="*/ 180623 h 203200"/>
                <a:gd name="connsiteX2" fmla="*/ 0 w 372533"/>
                <a:gd name="connsiteY2" fmla="*/ 0 h 203200"/>
              </a:gdLst>
              <a:ahLst/>
              <a:cxnLst>
                <a:cxn ang="0">
                  <a:pos x="connsiteX0" y="connsiteY0"/>
                </a:cxn>
                <a:cxn ang="0">
                  <a:pos x="connsiteX1" y="connsiteY1"/>
                </a:cxn>
                <a:cxn ang="0">
                  <a:pos x="connsiteX2" y="connsiteY2"/>
                </a:cxn>
              </a:cxnLst>
              <a:rect l="l" t="t" r="r" b="b"/>
              <a:pathLst>
                <a:path w="372533" h="203200">
                  <a:moveTo>
                    <a:pt x="372533" y="203200"/>
                  </a:moveTo>
                  <a:lnTo>
                    <a:pt x="56444" y="180623"/>
                  </a:lnTo>
                  <a:lnTo>
                    <a:pt x="0" y="0"/>
                  </a:lnTo>
                </a:path>
              </a:pathLst>
            </a:custGeom>
            <a:ln w="19050">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2" name="Rectangle 11"/>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BASELINE T2 TUBE HEAT TRANSFER PREDICITON </a:t>
            </a:r>
            <a:br>
              <a:rPr lang="en-US" smtClean="0"/>
            </a:br>
            <a:r>
              <a:rPr lang="en-US" smtClean="0"/>
              <a:t>(GROUND RUN)</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25</a:t>
            </a:fld>
            <a:endParaRPr lang="en-US"/>
          </a:p>
        </p:txBody>
      </p:sp>
      <p:graphicFrame>
        <p:nvGraphicFramePr>
          <p:cNvPr id="5" name="Chart 4"/>
          <p:cNvGraphicFramePr>
            <a:graphicFrameLocks/>
          </p:cNvGraphicFramePr>
          <p:nvPr/>
        </p:nvGraphicFramePr>
        <p:xfrm>
          <a:off x="0" y="838200"/>
          <a:ext cx="91440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13" name="Right Arrow 12"/>
          <p:cNvSpPr/>
          <p:nvPr/>
        </p:nvSpPr>
        <p:spPr>
          <a:xfrm>
            <a:off x="762000" y="990600"/>
            <a:ext cx="8077200" cy="381000"/>
          </a:xfrm>
          <a:prstGeom prst="rightArrow">
            <a:avLst/>
          </a:prstGeom>
          <a:solidFill>
            <a:schemeClr val="bg1">
              <a:alpha val="7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smtClean="0">
                <a:solidFill>
                  <a:schemeClr val="tx2"/>
                </a:solidFill>
              </a:rPr>
              <a:t>INCREASING ENGINE POWER SETTING</a:t>
            </a:r>
            <a:endParaRPr lang="en-US" sz="1100" b="1">
              <a:solidFill>
                <a:schemeClr val="tx2"/>
              </a:solidFill>
            </a:endParaRPr>
          </a:p>
        </p:txBody>
      </p:sp>
      <p:sp>
        <p:nvSpPr>
          <p:cNvPr id="16" name="TextBox 15"/>
          <p:cNvSpPr txBox="1"/>
          <p:nvPr/>
        </p:nvSpPr>
        <p:spPr>
          <a:xfrm>
            <a:off x="914400" y="1371600"/>
            <a:ext cx="1572162" cy="738664"/>
          </a:xfrm>
          <a:prstGeom prst="rect">
            <a:avLst/>
          </a:prstGeom>
          <a:solidFill>
            <a:schemeClr val="bg1"/>
          </a:solidFill>
          <a:ln>
            <a:solidFill>
              <a:schemeClr val="bg1">
                <a:lumMod val="65000"/>
              </a:schemeClr>
            </a:solidFill>
          </a:ln>
          <a:effectLst>
            <a:outerShdw blurRad="50800" dist="38100" dir="2700000" algn="tl" rotWithShape="0">
              <a:prstClr val="black">
                <a:alpha val="40000"/>
              </a:prstClr>
            </a:outerShdw>
          </a:effectLst>
        </p:spPr>
        <p:txBody>
          <a:bodyPr wrap="none" rtlCol="0">
            <a:spAutoFit/>
          </a:bodyPr>
          <a:lstStyle/>
          <a:p>
            <a:r>
              <a:rPr lang="en-US" sz="1400" smtClean="0"/>
              <a:t>Average Forward</a:t>
            </a:r>
          </a:p>
          <a:p>
            <a:r>
              <a:rPr lang="en-US" sz="1400" smtClean="0"/>
              <a:t>Engine Bay </a:t>
            </a:r>
          </a:p>
          <a:p>
            <a:r>
              <a:rPr lang="en-US" sz="1400" smtClean="0"/>
              <a:t>(Air Temperature)</a:t>
            </a:r>
            <a:endParaRPr lang="en-US" sz="1400"/>
          </a:p>
        </p:txBody>
      </p:sp>
      <p:cxnSp>
        <p:nvCxnSpPr>
          <p:cNvPr id="17" name="Straight Arrow Connector 16"/>
          <p:cNvCxnSpPr>
            <a:stCxn id="16" idx="2"/>
          </p:cNvCxnSpPr>
          <p:nvPr/>
        </p:nvCxnSpPr>
        <p:spPr>
          <a:xfrm rot="16200000" flipH="1">
            <a:off x="1628575" y="2182169"/>
            <a:ext cx="262602" cy="11879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4648200" y="1981200"/>
            <a:ext cx="2133600" cy="954107"/>
          </a:xfrm>
          <a:prstGeom prst="rect">
            <a:avLst/>
          </a:prstGeom>
          <a:solidFill>
            <a:schemeClr val="bg1"/>
          </a:solidFill>
          <a:ln>
            <a:solidFill>
              <a:schemeClr val="bg1">
                <a:lumMod val="65000"/>
              </a:schemeClr>
            </a:solidFill>
          </a:ln>
          <a:effectLst>
            <a:outerShdw blurRad="50800" dist="38100" dir="2700000" algn="tl" rotWithShape="0">
              <a:prstClr val="black">
                <a:alpha val="40000"/>
              </a:prstClr>
            </a:outerShdw>
          </a:effectLst>
        </p:spPr>
        <p:txBody>
          <a:bodyPr wrap="square">
            <a:spAutoFit/>
          </a:bodyPr>
          <a:lstStyle/>
          <a:p>
            <a:pPr algn="ctr"/>
            <a:r>
              <a:rPr lang="en-US" sz="1400" smtClean="0">
                <a:solidFill>
                  <a:schemeClr val="accent6">
                    <a:lumMod val="75000"/>
                  </a:schemeClr>
                </a:solidFill>
              </a:rPr>
              <a:t>Predicted Tube Temperature at T2 Sensor</a:t>
            </a:r>
          </a:p>
          <a:p>
            <a:pPr algn="ctr"/>
            <a:r>
              <a:rPr lang="en-US" sz="1400" smtClean="0">
                <a:solidFill>
                  <a:schemeClr val="accent6">
                    <a:lumMod val="75000"/>
                  </a:schemeClr>
                </a:solidFill>
              </a:rPr>
              <a:t>(Wall Temperature)</a:t>
            </a:r>
          </a:p>
        </p:txBody>
      </p:sp>
      <p:cxnSp>
        <p:nvCxnSpPr>
          <p:cNvPr id="19" name="Straight Arrow Connector 18"/>
          <p:cNvCxnSpPr>
            <a:stCxn id="18" idx="1"/>
          </p:cNvCxnSpPr>
          <p:nvPr/>
        </p:nvCxnSpPr>
        <p:spPr>
          <a:xfrm rot="10800000">
            <a:off x="4191000" y="1981200"/>
            <a:ext cx="457200" cy="477054"/>
          </a:xfrm>
          <a:prstGeom prst="straightConnector1">
            <a:avLst/>
          </a:prstGeom>
          <a:ln w="254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57200" y="5410200"/>
            <a:ext cx="8153400" cy="1077218"/>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marL="114300" indent="-114300">
              <a:buFont typeface="Courier New" pitchFamily="49" charset="0"/>
              <a:buChar char="o"/>
            </a:pPr>
            <a:r>
              <a:rPr lang="en-US" sz="1600" dirty="0" smtClean="0"/>
              <a:t>Heat transfer model solves for tube wall temperature (orange line)</a:t>
            </a:r>
          </a:p>
          <a:p>
            <a:pPr marL="114300" indent="-114300">
              <a:buFont typeface="Courier New" pitchFamily="49" charset="0"/>
              <a:buChar char="o"/>
            </a:pPr>
            <a:r>
              <a:rPr lang="en-US" sz="1600" dirty="0" smtClean="0"/>
              <a:t>Average forward engine bay air temperature is the tube external temperature boundary condition</a:t>
            </a:r>
          </a:p>
          <a:p>
            <a:pPr marL="114300" indent="-114300">
              <a:buFont typeface="Courier New" pitchFamily="49" charset="0"/>
              <a:buChar char="o"/>
            </a:pPr>
            <a:r>
              <a:rPr lang="en-US" sz="1600" dirty="0" smtClean="0"/>
              <a:t>Time dependent predicted tube wall temperature behaves as expected</a:t>
            </a:r>
          </a:p>
        </p:txBody>
      </p:sp>
      <p:sp>
        <p:nvSpPr>
          <p:cNvPr id="29" name="TextBox 28"/>
          <p:cNvSpPr txBox="1"/>
          <p:nvPr/>
        </p:nvSpPr>
        <p:spPr>
          <a:xfrm>
            <a:off x="4648200" y="4114800"/>
            <a:ext cx="2150589" cy="307777"/>
          </a:xfrm>
          <a:prstGeom prst="rect">
            <a:avLst/>
          </a:prstGeom>
          <a:solidFill>
            <a:schemeClr val="bg1"/>
          </a:solidFill>
          <a:ln>
            <a:solidFill>
              <a:schemeClr val="bg1">
                <a:lumMod val="65000"/>
              </a:schemeClr>
            </a:solidFill>
          </a:ln>
          <a:effectLst>
            <a:outerShdw blurRad="50800" dist="38100" dir="2700000" algn="tl" rotWithShape="0">
              <a:prstClr val="black">
                <a:alpha val="40000"/>
              </a:prstClr>
            </a:outerShdw>
          </a:effectLst>
        </p:spPr>
        <p:txBody>
          <a:bodyPr wrap="none" rtlCol="0">
            <a:spAutoFit/>
          </a:bodyPr>
          <a:lstStyle/>
          <a:p>
            <a:pPr algn="ctr"/>
            <a:r>
              <a:rPr lang="en-US" sz="1400" smtClean="0">
                <a:solidFill>
                  <a:schemeClr val="accent1"/>
                </a:solidFill>
              </a:rPr>
              <a:t>Ambient Air Temperature</a:t>
            </a:r>
            <a:endParaRPr lang="en-US" sz="1400">
              <a:solidFill>
                <a:schemeClr val="accent1"/>
              </a:solidFill>
            </a:endParaRPr>
          </a:p>
        </p:txBody>
      </p:sp>
      <p:cxnSp>
        <p:nvCxnSpPr>
          <p:cNvPr id="30" name="Straight Arrow Connector 29"/>
          <p:cNvCxnSpPr/>
          <p:nvPr/>
        </p:nvCxnSpPr>
        <p:spPr>
          <a:xfrm rot="10800000" flipV="1">
            <a:off x="4312604" y="4395989"/>
            <a:ext cx="359228" cy="13062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23"/>
          <p:cNvSpPr/>
          <p:nvPr/>
        </p:nvSpPr>
        <p:spPr>
          <a:xfrm>
            <a:off x="747132" y="3178098"/>
            <a:ext cx="8106936" cy="1103970"/>
          </a:xfrm>
          <a:custGeom>
            <a:avLst/>
            <a:gdLst>
              <a:gd name="connsiteX0" fmla="*/ 11151 w 8106936"/>
              <a:gd name="connsiteY0" fmla="*/ 657922 h 1103970"/>
              <a:gd name="connsiteX1" fmla="*/ 223024 w 8106936"/>
              <a:gd name="connsiteY1" fmla="*/ 646770 h 1103970"/>
              <a:gd name="connsiteX2" fmla="*/ 702527 w 8106936"/>
              <a:gd name="connsiteY2" fmla="*/ 613317 h 1103970"/>
              <a:gd name="connsiteX3" fmla="*/ 970156 w 8106936"/>
              <a:gd name="connsiteY3" fmla="*/ 613317 h 1103970"/>
              <a:gd name="connsiteX4" fmla="*/ 1170878 w 8106936"/>
              <a:gd name="connsiteY4" fmla="*/ 579863 h 1103970"/>
              <a:gd name="connsiteX5" fmla="*/ 1349297 w 8106936"/>
              <a:gd name="connsiteY5" fmla="*/ 535258 h 1103970"/>
              <a:gd name="connsiteX6" fmla="*/ 1906858 w 8106936"/>
              <a:gd name="connsiteY6" fmla="*/ 423746 h 1103970"/>
              <a:gd name="connsiteX7" fmla="*/ 2352907 w 8106936"/>
              <a:gd name="connsiteY7" fmla="*/ 434897 h 1103970"/>
              <a:gd name="connsiteX8" fmla="*/ 2899317 w 8106936"/>
              <a:gd name="connsiteY8" fmla="*/ 401443 h 1103970"/>
              <a:gd name="connsiteX9" fmla="*/ 3066585 w 8106936"/>
              <a:gd name="connsiteY9" fmla="*/ 256478 h 1103970"/>
              <a:gd name="connsiteX10" fmla="*/ 3245005 w 8106936"/>
              <a:gd name="connsiteY10" fmla="*/ 211873 h 1103970"/>
              <a:gd name="connsiteX11" fmla="*/ 3635297 w 8106936"/>
              <a:gd name="connsiteY11" fmla="*/ 89209 h 1103970"/>
              <a:gd name="connsiteX12" fmla="*/ 4215161 w 8106936"/>
              <a:gd name="connsiteY12" fmla="*/ 66907 h 1103970"/>
              <a:gd name="connsiteX13" fmla="*/ 4360127 w 8106936"/>
              <a:gd name="connsiteY13" fmla="*/ 0 h 1103970"/>
              <a:gd name="connsiteX14" fmla="*/ 4650058 w 8106936"/>
              <a:gd name="connsiteY14" fmla="*/ 66907 h 1103970"/>
              <a:gd name="connsiteX15" fmla="*/ 4806175 w 8106936"/>
              <a:gd name="connsiteY15" fmla="*/ 312234 h 1103970"/>
              <a:gd name="connsiteX16" fmla="*/ 5174166 w 8106936"/>
              <a:gd name="connsiteY16" fmla="*/ 434897 h 1103970"/>
              <a:gd name="connsiteX17" fmla="*/ 5776331 w 8106936"/>
              <a:gd name="connsiteY17" fmla="*/ 535258 h 1103970"/>
              <a:gd name="connsiteX18" fmla="*/ 6300439 w 8106936"/>
              <a:gd name="connsiteY18" fmla="*/ 602165 h 1103970"/>
              <a:gd name="connsiteX19" fmla="*/ 6445405 w 8106936"/>
              <a:gd name="connsiteY19" fmla="*/ 602165 h 1103970"/>
              <a:gd name="connsiteX20" fmla="*/ 6590370 w 8106936"/>
              <a:gd name="connsiteY20" fmla="*/ 780585 h 1103970"/>
              <a:gd name="connsiteX21" fmla="*/ 6813395 w 8106936"/>
              <a:gd name="connsiteY21" fmla="*/ 869795 h 1103970"/>
              <a:gd name="connsiteX22" fmla="*/ 7069873 w 8106936"/>
              <a:gd name="connsiteY22" fmla="*/ 903248 h 1103970"/>
              <a:gd name="connsiteX23" fmla="*/ 7404409 w 8106936"/>
              <a:gd name="connsiteY23" fmla="*/ 992458 h 1103970"/>
              <a:gd name="connsiteX24" fmla="*/ 8106936 w 8106936"/>
              <a:gd name="connsiteY24" fmla="*/ 1014761 h 1103970"/>
              <a:gd name="connsiteX25" fmla="*/ 8106936 w 8106936"/>
              <a:gd name="connsiteY25" fmla="*/ 1103970 h 1103970"/>
              <a:gd name="connsiteX26" fmla="*/ 7883912 w 8106936"/>
              <a:gd name="connsiteY26" fmla="*/ 1081668 h 1103970"/>
              <a:gd name="connsiteX27" fmla="*/ 7393258 w 8106936"/>
              <a:gd name="connsiteY27" fmla="*/ 1059365 h 1103970"/>
              <a:gd name="connsiteX28" fmla="*/ 6445405 w 8106936"/>
              <a:gd name="connsiteY28" fmla="*/ 947853 h 1103970"/>
              <a:gd name="connsiteX29" fmla="*/ 5798634 w 8106936"/>
              <a:gd name="connsiteY29" fmla="*/ 959004 h 1103970"/>
              <a:gd name="connsiteX30" fmla="*/ 4683512 w 8106936"/>
              <a:gd name="connsiteY30" fmla="*/ 959004 h 1103970"/>
              <a:gd name="connsiteX31" fmla="*/ 2798956 w 8106936"/>
              <a:gd name="connsiteY31" fmla="*/ 1014761 h 1103970"/>
              <a:gd name="connsiteX32" fmla="*/ 0 w 8106936"/>
              <a:gd name="connsiteY32" fmla="*/ 1059365 h 1103970"/>
              <a:gd name="connsiteX33" fmla="*/ 11151 w 8106936"/>
              <a:gd name="connsiteY33" fmla="*/ 657922 h 1103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106936" h="1103970">
                <a:moveTo>
                  <a:pt x="11151" y="657922"/>
                </a:moveTo>
                <a:cubicBezTo>
                  <a:pt x="59473" y="656063"/>
                  <a:pt x="223024" y="646770"/>
                  <a:pt x="223024" y="646770"/>
                </a:cubicBezTo>
                <a:lnTo>
                  <a:pt x="702527" y="613317"/>
                </a:lnTo>
                <a:cubicBezTo>
                  <a:pt x="827049" y="607742"/>
                  <a:pt x="892097" y="618893"/>
                  <a:pt x="970156" y="613317"/>
                </a:cubicBezTo>
                <a:cubicBezTo>
                  <a:pt x="1048215" y="607741"/>
                  <a:pt x="1107688" y="592873"/>
                  <a:pt x="1170878" y="579863"/>
                </a:cubicBezTo>
                <a:cubicBezTo>
                  <a:pt x="1234068" y="566853"/>
                  <a:pt x="1226634" y="561277"/>
                  <a:pt x="1349297" y="535258"/>
                </a:cubicBezTo>
                <a:cubicBezTo>
                  <a:pt x="1471960" y="509239"/>
                  <a:pt x="1739590" y="440473"/>
                  <a:pt x="1906858" y="423746"/>
                </a:cubicBezTo>
                <a:cubicBezTo>
                  <a:pt x="2074126" y="407019"/>
                  <a:pt x="2187497" y="438614"/>
                  <a:pt x="2352907" y="434897"/>
                </a:cubicBezTo>
                <a:cubicBezTo>
                  <a:pt x="2518317" y="431180"/>
                  <a:pt x="2806390" y="408877"/>
                  <a:pt x="2899317" y="401443"/>
                </a:cubicBezTo>
                <a:lnTo>
                  <a:pt x="3066585" y="256478"/>
                </a:lnTo>
                <a:lnTo>
                  <a:pt x="3245005" y="211873"/>
                </a:lnTo>
                <a:lnTo>
                  <a:pt x="3635297" y="89209"/>
                </a:lnTo>
                <a:lnTo>
                  <a:pt x="4215161" y="66907"/>
                </a:lnTo>
                <a:lnTo>
                  <a:pt x="4360127" y="0"/>
                </a:lnTo>
                <a:lnTo>
                  <a:pt x="4650058" y="66907"/>
                </a:lnTo>
                <a:lnTo>
                  <a:pt x="4806175" y="312234"/>
                </a:lnTo>
                <a:lnTo>
                  <a:pt x="5174166" y="434897"/>
                </a:lnTo>
                <a:lnTo>
                  <a:pt x="5776331" y="535258"/>
                </a:lnTo>
                <a:lnTo>
                  <a:pt x="6300439" y="602165"/>
                </a:lnTo>
                <a:lnTo>
                  <a:pt x="6445405" y="602165"/>
                </a:lnTo>
                <a:lnTo>
                  <a:pt x="6590370" y="780585"/>
                </a:lnTo>
                <a:lnTo>
                  <a:pt x="6813395" y="869795"/>
                </a:lnTo>
                <a:lnTo>
                  <a:pt x="7069873" y="903248"/>
                </a:lnTo>
                <a:lnTo>
                  <a:pt x="7404409" y="992458"/>
                </a:lnTo>
                <a:lnTo>
                  <a:pt x="8106936" y="1014761"/>
                </a:lnTo>
                <a:cubicBezTo>
                  <a:pt x="8106936" y="1044497"/>
                  <a:pt x="8101360" y="1038921"/>
                  <a:pt x="8106936" y="1103970"/>
                </a:cubicBezTo>
                <a:cubicBezTo>
                  <a:pt x="8032595" y="1096536"/>
                  <a:pt x="8002858" y="1089102"/>
                  <a:pt x="7883912" y="1081668"/>
                </a:cubicBezTo>
                <a:cubicBezTo>
                  <a:pt x="7764966" y="1074234"/>
                  <a:pt x="7633009" y="1081667"/>
                  <a:pt x="7393258" y="1059365"/>
                </a:cubicBezTo>
                <a:cubicBezTo>
                  <a:pt x="7153507" y="1037063"/>
                  <a:pt x="6711176" y="964580"/>
                  <a:pt x="6445405" y="947853"/>
                </a:cubicBezTo>
                <a:cubicBezTo>
                  <a:pt x="6179634" y="931126"/>
                  <a:pt x="5798634" y="959004"/>
                  <a:pt x="5798634" y="959004"/>
                </a:cubicBezTo>
                <a:cubicBezTo>
                  <a:pt x="5504985" y="960862"/>
                  <a:pt x="5183458" y="949711"/>
                  <a:pt x="4683512" y="959004"/>
                </a:cubicBezTo>
                <a:cubicBezTo>
                  <a:pt x="4183566" y="968297"/>
                  <a:pt x="2798956" y="1014761"/>
                  <a:pt x="2798956" y="1014761"/>
                </a:cubicBezTo>
                <a:lnTo>
                  <a:pt x="0" y="1059365"/>
                </a:lnTo>
                <a:lnTo>
                  <a:pt x="11151" y="657922"/>
                </a:lnTo>
                <a:close/>
              </a:path>
            </a:pathLst>
          </a:cu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735980" y="4133386"/>
            <a:ext cx="8119947" cy="382858"/>
          </a:xfrm>
          <a:custGeom>
            <a:avLst/>
            <a:gdLst>
              <a:gd name="connsiteX0" fmla="*/ 33454 w 8119947"/>
              <a:gd name="connsiteY0" fmla="*/ 382858 h 382858"/>
              <a:gd name="connsiteX1" fmla="*/ 8106937 w 8119947"/>
              <a:gd name="connsiteY1" fmla="*/ 382858 h 382858"/>
              <a:gd name="connsiteX2" fmla="*/ 8106937 w 8119947"/>
              <a:gd name="connsiteY2" fmla="*/ 137531 h 382858"/>
              <a:gd name="connsiteX3" fmla="*/ 7984274 w 8119947"/>
              <a:gd name="connsiteY3" fmla="*/ 148682 h 382858"/>
              <a:gd name="connsiteX4" fmla="*/ 7649737 w 8119947"/>
              <a:gd name="connsiteY4" fmla="*/ 137531 h 382858"/>
              <a:gd name="connsiteX5" fmla="*/ 7147932 w 8119947"/>
              <a:gd name="connsiteY5" fmla="*/ 104077 h 382858"/>
              <a:gd name="connsiteX6" fmla="*/ 6456557 w 8119947"/>
              <a:gd name="connsiteY6" fmla="*/ 14868 h 382858"/>
              <a:gd name="connsiteX7" fmla="*/ 6266986 w 8119947"/>
              <a:gd name="connsiteY7" fmla="*/ 14868 h 382858"/>
              <a:gd name="connsiteX8" fmla="*/ 4683513 w 8119947"/>
              <a:gd name="connsiteY8" fmla="*/ 26019 h 382858"/>
              <a:gd name="connsiteX9" fmla="*/ 2798957 w 8119947"/>
              <a:gd name="connsiteY9" fmla="*/ 104077 h 382858"/>
              <a:gd name="connsiteX10" fmla="*/ 1070518 w 8119947"/>
              <a:gd name="connsiteY10" fmla="*/ 126380 h 382858"/>
              <a:gd name="connsiteX11" fmla="*/ 0 w 8119947"/>
              <a:gd name="connsiteY11" fmla="*/ 126380 h 382858"/>
              <a:gd name="connsiteX12" fmla="*/ 33454 w 8119947"/>
              <a:gd name="connsiteY12" fmla="*/ 382858 h 382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19947" h="382858">
                <a:moveTo>
                  <a:pt x="33454" y="382858"/>
                </a:moveTo>
                <a:lnTo>
                  <a:pt x="8106937" y="382858"/>
                </a:lnTo>
                <a:cubicBezTo>
                  <a:pt x="8106937" y="301082"/>
                  <a:pt x="8119947" y="182136"/>
                  <a:pt x="8106937" y="137531"/>
                </a:cubicBezTo>
                <a:cubicBezTo>
                  <a:pt x="8066049" y="141248"/>
                  <a:pt x="8060474" y="148682"/>
                  <a:pt x="7984274" y="148682"/>
                </a:cubicBezTo>
                <a:cubicBezTo>
                  <a:pt x="7908074" y="148682"/>
                  <a:pt x="7789127" y="144965"/>
                  <a:pt x="7649737" y="137531"/>
                </a:cubicBezTo>
                <a:cubicBezTo>
                  <a:pt x="7510347" y="130097"/>
                  <a:pt x="7346795" y="124521"/>
                  <a:pt x="7147932" y="104077"/>
                </a:cubicBezTo>
                <a:cubicBezTo>
                  <a:pt x="6949069" y="83633"/>
                  <a:pt x="6603381" y="29736"/>
                  <a:pt x="6456557" y="14868"/>
                </a:cubicBezTo>
                <a:cubicBezTo>
                  <a:pt x="6309733" y="0"/>
                  <a:pt x="6266986" y="14868"/>
                  <a:pt x="6266986" y="14868"/>
                </a:cubicBezTo>
                <a:lnTo>
                  <a:pt x="4683513" y="26019"/>
                </a:lnTo>
                <a:cubicBezTo>
                  <a:pt x="4105508" y="40887"/>
                  <a:pt x="3401123" y="87350"/>
                  <a:pt x="2798957" y="104077"/>
                </a:cubicBezTo>
                <a:cubicBezTo>
                  <a:pt x="2196791" y="120804"/>
                  <a:pt x="1070518" y="126380"/>
                  <a:pt x="1070518" y="126380"/>
                </a:cubicBezTo>
                <a:lnTo>
                  <a:pt x="0" y="126380"/>
                </a:lnTo>
                <a:lnTo>
                  <a:pt x="33454" y="382858"/>
                </a:lnTo>
                <a:close/>
              </a:path>
            </a:pathLst>
          </a:custGeom>
          <a:solidFill>
            <a:schemeClr val="accent3">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smtClean="0"/>
              <a:t>BASELINE T2 TUBE HEAT TRANSFER PREDICITON </a:t>
            </a:r>
            <a:br>
              <a:rPr lang="en-US" smtClean="0"/>
            </a:br>
            <a:r>
              <a:rPr lang="en-US" smtClean="0"/>
              <a:t>(GROUND RUN)</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26</a:t>
            </a:fld>
            <a:endParaRPr lang="en-US"/>
          </a:p>
        </p:txBody>
      </p:sp>
      <p:graphicFrame>
        <p:nvGraphicFramePr>
          <p:cNvPr id="5" name="Chart 4"/>
          <p:cNvGraphicFramePr>
            <a:graphicFrameLocks/>
          </p:cNvGraphicFramePr>
          <p:nvPr/>
        </p:nvGraphicFramePr>
        <p:xfrm>
          <a:off x="0" y="838200"/>
          <a:ext cx="91440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13" name="Right Arrow 12"/>
          <p:cNvSpPr/>
          <p:nvPr/>
        </p:nvSpPr>
        <p:spPr>
          <a:xfrm>
            <a:off x="762000" y="990600"/>
            <a:ext cx="8077200" cy="381000"/>
          </a:xfrm>
          <a:prstGeom prst="rightArrow">
            <a:avLst/>
          </a:prstGeom>
          <a:solidFill>
            <a:schemeClr val="bg1">
              <a:alpha val="7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smtClean="0">
                <a:solidFill>
                  <a:schemeClr val="tx2"/>
                </a:solidFill>
              </a:rPr>
              <a:t>INCREASING ENGINE POWER SETTING</a:t>
            </a:r>
            <a:endParaRPr lang="en-US" sz="1100" b="1">
              <a:solidFill>
                <a:schemeClr val="tx2"/>
              </a:solidFill>
            </a:endParaRPr>
          </a:p>
        </p:txBody>
      </p:sp>
      <p:sp>
        <p:nvSpPr>
          <p:cNvPr id="26" name="TextBox 25"/>
          <p:cNvSpPr txBox="1"/>
          <p:nvPr/>
        </p:nvSpPr>
        <p:spPr>
          <a:xfrm>
            <a:off x="457200" y="5410200"/>
            <a:ext cx="8153400" cy="1077218"/>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marL="114300" indent="-114300">
              <a:buFont typeface="Courier New" pitchFamily="49" charset="0"/>
              <a:buChar char="o"/>
            </a:pPr>
            <a:r>
              <a:rPr lang="en-US" sz="1600" dirty="0" smtClean="0"/>
              <a:t>Tube heat transfer is a function of tube wall temperature and </a:t>
            </a:r>
            <a:r>
              <a:rPr lang="en-US" sz="1600" dirty="0" err="1" smtClean="0"/>
              <a:t>convecting</a:t>
            </a:r>
            <a:r>
              <a:rPr lang="en-US" sz="1600" dirty="0" smtClean="0"/>
              <a:t> air inside and outside of tube</a:t>
            </a:r>
          </a:p>
          <a:p>
            <a:pPr marL="114300" indent="-114300">
              <a:buFont typeface="Courier New" pitchFamily="49" charset="0"/>
              <a:buChar char="o"/>
            </a:pPr>
            <a:r>
              <a:rPr lang="en-US" sz="1600" dirty="0" smtClean="0"/>
              <a:t>Tube heat transfer is a significant contribution to T2 bias (predicted up to 14°F) </a:t>
            </a:r>
          </a:p>
          <a:p>
            <a:pPr marL="114300" indent="-114300">
              <a:buFont typeface="Arial" pitchFamily="34" charset="0"/>
              <a:buChar char="•"/>
            </a:pPr>
            <a:endParaRPr lang="en-US" sz="1600" dirty="0" smtClean="0"/>
          </a:p>
        </p:txBody>
      </p:sp>
      <p:sp>
        <p:nvSpPr>
          <p:cNvPr id="14" name="TextBox 13"/>
          <p:cNvSpPr txBox="1"/>
          <p:nvPr/>
        </p:nvSpPr>
        <p:spPr>
          <a:xfrm>
            <a:off x="6467127" y="2852853"/>
            <a:ext cx="1838673" cy="738664"/>
          </a:xfrm>
          <a:prstGeom prst="rect">
            <a:avLst/>
          </a:prstGeom>
          <a:solidFill>
            <a:schemeClr val="bg1"/>
          </a:solidFill>
          <a:ln>
            <a:solidFill>
              <a:schemeClr val="bg1">
                <a:lumMod val="65000"/>
              </a:schemeClr>
            </a:solidFill>
          </a:ln>
          <a:effectLst>
            <a:outerShdw blurRad="50800" dist="38100" dir="2700000" algn="tl" rotWithShape="0">
              <a:prstClr val="black">
                <a:alpha val="40000"/>
              </a:prstClr>
            </a:outerShdw>
          </a:effectLst>
        </p:spPr>
        <p:txBody>
          <a:bodyPr wrap="square" rtlCol="0">
            <a:spAutoFit/>
          </a:bodyPr>
          <a:lstStyle/>
          <a:p>
            <a:pPr algn="ctr"/>
            <a:r>
              <a:rPr lang="en-US" sz="1400" smtClean="0">
                <a:solidFill>
                  <a:schemeClr val="accent3"/>
                </a:solidFill>
              </a:rPr>
              <a:t>Predicted T2 with Tube Heat Transfer</a:t>
            </a:r>
          </a:p>
          <a:p>
            <a:pPr algn="ctr"/>
            <a:r>
              <a:rPr lang="en-US" sz="1400" smtClean="0">
                <a:solidFill>
                  <a:schemeClr val="accent3"/>
                </a:solidFill>
              </a:rPr>
              <a:t>(Air Temperature)</a:t>
            </a:r>
            <a:endParaRPr lang="en-US" sz="1400">
              <a:solidFill>
                <a:schemeClr val="accent3"/>
              </a:solidFill>
            </a:endParaRPr>
          </a:p>
        </p:txBody>
      </p:sp>
      <p:cxnSp>
        <p:nvCxnSpPr>
          <p:cNvPr id="15" name="Straight Arrow Connector 14"/>
          <p:cNvCxnSpPr>
            <a:stCxn id="14" idx="2"/>
          </p:cNvCxnSpPr>
          <p:nvPr/>
        </p:nvCxnSpPr>
        <p:spPr>
          <a:xfrm rot="5400000">
            <a:off x="6779462" y="3507799"/>
            <a:ext cx="523284" cy="690720"/>
          </a:xfrm>
          <a:prstGeom prst="straightConnector1">
            <a:avLst/>
          </a:prstGeom>
          <a:ln w="190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5029200" y="2286000"/>
            <a:ext cx="1851725" cy="523220"/>
          </a:xfrm>
          <a:prstGeom prst="rect">
            <a:avLst/>
          </a:prstGeom>
          <a:solidFill>
            <a:schemeClr val="bg1"/>
          </a:solidFill>
          <a:ln>
            <a:solidFill>
              <a:schemeClr val="bg1">
                <a:lumMod val="65000"/>
              </a:schemeClr>
            </a:solidFill>
          </a:ln>
          <a:effectLst>
            <a:outerShdw blurRad="50800" dist="38100" dir="2700000" algn="tl" rotWithShape="0">
              <a:prstClr val="black">
                <a:alpha val="40000"/>
              </a:prstClr>
            </a:outerShdw>
          </a:effectLst>
        </p:spPr>
        <p:txBody>
          <a:bodyPr wrap="none">
            <a:spAutoFit/>
          </a:bodyPr>
          <a:lstStyle/>
          <a:p>
            <a:pPr algn="ctr"/>
            <a:r>
              <a:rPr lang="en-US" sz="1400" smtClean="0">
                <a:solidFill>
                  <a:schemeClr val="accent2"/>
                </a:solidFill>
              </a:rPr>
              <a:t>Measured T2 Sensor</a:t>
            </a:r>
          </a:p>
          <a:p>
            <a:pPr algn="ctr"/>
            <a:r>
              <a:rPr lang="en-US" sz="1400" smtClean="0">
                <a:solidFill>
                  <a:schemeClr val="accent2"/>
                </a:solidFill>
              </a:rPr>
              <a:t>(Air Temperature)</a:t>
            </a:r>
          </a:p>
        </p:txBody>
      </p:sp>
      <p:cxnSp>
        <p:nvCxnSpPr>
          <p:cNvPr id="21" name="Straight Arrow Connector 20"/>
          <p:cNvCxnSpPr>
            <a:stCxn id="20" idx="2"/>
          </p:cNvCxnSpPr>
          <p:nvPr/>
        </p:nvCxnSpPr>
        <p:spPr>
          <a:xfrm rot="5400000">
            <a:off x="5487045" y="2732382"/>
            <a:ext cx="391181" cy="544856"/>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631466" y="3733800"/>
            <a:ext cx="2331087" cy="253916"/>
          </a:xfrm>
          <a:prstGeom prst="rect">
            <a:avLst/>
          </a:prstGeom>
          <a:noFill/>
        </p:spPr>
        <p:txBody>
          <a:bodyPr wrap="none" rtlCol="0">
            <a:spAutoFit/>
          </a:bodyPr>
          <a:lstStyle/>
          <a:p>
            <a:r>
              <a:rPr lang="en-US" sz="1050" smtClean="0"/>
              <a:t>Contribution of Bay Air Re-ingestion</a:t>
            </a:r>
            <a:endParaRPr lang="en-US" sz="1050"/>
          </a:p>
        </p:txBody>
      </p:sp>
      <p:sp>
        <p:nvSpPr>
          <p:cNvPr id="27" name="TextBox 26"/>
          <p:cNvSpPr txBox="1"/>
          <p:nvPr/>
        </p:nvSpPr>
        <p:spPr>
          <a:xfrm>
            <a:off x="3543300" y="4267200"/>
            <a:ext cx="2462534" cy="253916"/>
          </a:xfrm>
          <a:prstGeom prst="rect">
            <a:avLst/>
          </a:prstGeom>
          <a:noFill/>
        </p:spPr>
        <p:txBody>
          <a:bodyPr wrap="none" rtlCol="0">
            <a:spAutoFit/>
          </a:bodyPr>
          <a:lstStyle/>
          <a:p>
            <a:r>
              <a:rPr lang="en-US" sz="1050" smtClean="0"/>
              <a:t>Contribution of T2 Tube Heat Transfer</a:t>
            </a:r>
            <a:endParaRPr lang="en-US" sz="1050"/>
          </a:p>
        </p:txBody>
      </p:sp>
      <p:sp>
        <p:nvSpPr>
          <p:cNvPr id="31" name="TextBox 30"/>
          <p:cNvSpPr txBox="1"/>
          <p:nvPr/>
        </p:nvSpPr>
        <p:spPr>
          <a:xfrm>
            <a:off x="6705600" y="4191000"/>
            <a:ext cx="468398" cy="307777"/>
          </a:xfrm>
          <a:prstGeom prst="rect">
            <a:avLst/>
          </a:prstGeom>
          <a:noFill/>
        </p:spPr>
        <p:txBody>
          <a:bodyPr wrap="none" rtlCol="0">
            <a:spAutoFit/>
          </a:bodyPr>
          <a:lstStyle/>
          <a:p>
            <a:r>
              <a:rPr lang="en-US" sz="1400" smtClean="0"/>
              <a:t>14° </a:t>
            </a:r>
            <a:endParaRPr lang="en-US" sz="1400"/>
          </a:p>
        </p:txBody>
      </p:sp>
      <p:cxnSp>
        <p:nvCxnSpPr>
          <p:cNvPr id="32" name="Straight Arrow Connector 31"/>
          <p:cNvCxnSpPr/>
          <p:nvPr/>
        </p:nvCxnSpPr>
        <p:spPr>
          <a:xfrm rot="5400000" flipH="1" flipV="1">
            <a:off x="6922801" y="4323683"/>
            <a:ext cx="411480" cy="158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FLIGHT MANEUVER</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27</a:t>
            </a:fld>
            <a:endParaRPr lang="en-US"/>
          </a:p>
        </p:txBody>
      </p:sp>
      <p:grpSp>
        <p:nvGrpSpPr>
          <p:cNvPr id="58" name="Group 57"/>
          <p:cNvGrpSpPr/>
          <p:nvPr/>
        </p:nvGrpSpPr>
        <p:grpSpPr>
          <a:xfrm>
            <a:off x="114300" y="914400"/>
            <a:ext cx="4469218" cy="2881762"/>
            <a:chOff x="114300" y="554286"/>
            <a:chExt cx="4469218" cy="2881762"/>
          </a:xfrm>
        </p:grpSpPr>
        <p:pic>
          <p:nvPicPr>
            <p:cNvPr id="8" name="Picture 7" descr="Fig1.3a.png"/>
            <p:cNvPicPr>
              <a:picLocks noChangeAspect="1"/>
            </p:cNvPicPr>
            <p:nvPr/>
          </p:nvPicPr>
          <p:blipFill>
            <a:blip r:embed="rId2" cstate="print"/>
            <a:stretch>
              <a:fillRect/>
            </a:stretch>
          </p:blipFill>
          <p:spPr>
            <a:xfrm>
              <a:off x="114300" y="554286"/>
              <a:ext cx="4469218" cy="2686285"/>
            </a:xfrm>
            <a:prstGeom prst="rect">
              <a:avLst/>
            </a:prstGeom>
          </p:spPr>
        </p:pic>
        <p:sp>
          <p:nvSpPr>
            <p:cNvPr id="9" name="TextBox 8"/>
            <p:cNvSpPr txBox="1"/>
            <p:nvPr/>
          </p:nvSpPr>
          <p:spPr>
            <a:xfrm>
              <a:off x="1885160" y="3165974"/>
              <a:ext cx="806784" cy="270074"/>
            </a:xfrm>
            <a:prstGeom prst="rect">
              <a:avLst/>
            </a:prstGeom>
            <a:noFill/>
          </p:spPr>
          <p:txBody>
            <a:bodyPr wrap="none" rtlCol="0">
              <a:spAutoFit/>
            </a:bodyPr>
            <a:lstStyle/>
            <a:p>
              <a:pPr algn="ctr"/>
              <a:r>
                <a:rPr lang="en-US" sz="1200" smtClean="0"/>
                <a:t>Time (sec)</a:t>
              </a:r>
              <a:endParaRPr lang="en-US" sz="1200"/>
            </a:p>
          </p:txBody>
        </p:sp>
        <p:grpSp>
          <p:nvGrpSpPr>
            <p:cNvPr id="10" name="Group 40"/>
            <p:cNvGrpSpPr/>
            <p:nvPr/>
          </p:nvGrpSpPr>
          <p:grpSpPr>
            <a:xfrm>
              <a:off x="387007" y="680924"/>
              <a:ext cx="3495262" cy="2230598"/>
              <a:chOff x="279699" y="129885"/>
              <a:chExt cx="3584884" cy="2287793"/>
            </a:xfrm>
          </p:grpSpPr>
          <p:cxnSp>
            <p:nvCxnSpPr>
              <p:cNvPr id="48" name="Straight Connector 47"/>
              <p:cNvCxnSpPr/>
              <p:nvPr/>
            </p:nvCxnSpPr>
            <p:spPr>
              <a:xfrm rot="5400000" flipH="1" flipV="1">
                <a:off x="1826905" y="1272885"/>
                <a:ext cx="228600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flipH="1" flipV="1">
                <a:off x="2721583" y="1274678"/>
                <a:ext cx="228600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1432560" y="1895139"/>
                <a:ext cx="468590" cy="276999"/>
              </a:xfrm>
              <a:prstGeom prst="rect">
                <a:avLst/>
              </a:prstGeom>
              <a:noFill/>
            </p:spPr>
            <p:txBody>
              <a:bodyPr wrap="none" rtlCol="0">
                <a:spAutoFit/>
              </a:bodyPr>
              <a:lstStyle/>
              <a:p>
                <a:r>
                  <a:rPr lang="en-US" sz="1200" smtClean="0"/>
                  <a:t>Dive</a:t>
                </a:r>
                <a:endParaRPr lang="en-US" sz="1200"/>
              </a:p>
            </p:txBody>
          </p:sp>
          <p:sp>
            <p:nvSpPr>
              <p:cNvPr id="51" name="TextBox 50"/>
              <p:cNvSpPr txBox="1"/>
              <p:nvPr/>
            </p:nvSpPr>
            <p:spPr>
              <a:xfrm>
                <a:off x="3166334" y="1875417"/>
                <a:ext cx="551754" cy="276999"/>
              </a:xfrm>
              <a:prstGeom prst="rect">
                <a:avLst/>
              </a:prstGeom>
              <a:noFill/>
            </p:spPr>
            <p:txBody>
              <a:bodyPr wrap="none" rtlCol="0">
                <a:spAutoFit/>
              </a:bodyPr>
              <a:lstStyle/>
              <a:p>
                <a:r>
                  <a:rPr lang="en-US" sz="1200" smtClean="0"/>
                  <a:t>Climb</a:t>
                </a:r>
                <a:endParaRPr lang="en-US" sz="1200"/>
              </a:p>
            </p:txBody>
          </p:sp>
          <p:cxnSp>
            <p:nvCxnSpPr>
              <p:cNvPr id="52" name="Straight Arrow Connector 51"/>
              <p:cNvCxnSpPr/>
              <p:nvPr/>
            </p:nvCxnSpPr>
            <p:spPr>
              <a:xfrm>
                <a:off x="279699" y="2130014"/>
                <a:ext cx="2646381" cy="158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2981661" y="2131808"/>
                <a:ext cx="868680" cy="158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cxnSp>
          <p:nvCxnSpPr>
            <p:cNvPr id="11" name="Straight Connector 10"/>
            <p:cNvCxnSpPr/>
            <p:nvPr/>
          </p:nvCxnSpPr>
          <p:spPr>
            <a:xfrm>
              <a:off x="261147" y="1026280"/>
              <a:ext cx="4190238" cy="1548"/>
            </a:xfrm>
            <a:prstGeom prst="line">
              <a:avLst/>
            </a:prstGeom>
            <a:ln w="19050">
              <a:solidFill>
                <a:schemeClr val="accent2"/>
              </a:solidFill>
              <a:prstDash val="sysDash"/>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533772" y="788534"/>
              <a:ext cx="756771" cy="270074"/>
            </a:xfrm>
            <a:prstGeom prst="rect">
              <a:avLst/>
            </a:prstGeom>
            <a:noFill/>
          </p:spPr>
          <p:txBody>
            <a:bodyPr wrap="none" rtlCol="0">
              <a:spAutoFit/>
            </a:bodyPr>
            <a:lstStyle/>
            <a:p>
              <a:r>
                <a:rPr lang="en-US" sz="1200" smtClean="0">
                  <a:solidFill>
                    <a:schemeClr val="accent2"/>
                  </a:solidFill>
                </a:rPr>
                <a:t>Mach 1.0</a:t>
              </a:r>
              <a:endParaRPr lang="en-US" sz="1200">
                <a:solidFill>
                  <a:schemeClr val="accent2"/>
                </a:solidFill>
              </a:endParaRPr>
            </a:p>
          </p:txBody>
        </p:sp>
        <p:sp>
          <p:nvSpPr>
            <p:cNvPr id="13" name="TextBox 12"/>
            <p:cNvSpPr txBox="1"/>
            <p:nvPr/>
          </p:nvSpPr>
          <p:spPr>
            <a:xfrm>
              <a:off x="810053" y="1910827"/>
              <a:ext cx="528583" cy="270074"/>
            </a:xfrm>
            <a:prstGeom prst="rect">
              <a:avLst/>
            </a:prstGeom>
            <a:noFill/>
          </p:spPr>
          <p:txBody>
            <a:bodyPr wrap="none" rtlCol="0">
              <a:spAutoFit/>
            </a:bodyPr>
            <a:lstStyle/>
            <a:p>
              <a:r>
                <a:rPr lang="en-US" sz="1200" smtClean="0">
                  <a:solidFill>
                    <a:schemeClr val="accent2"/>
                  </a:solidFill>
                </a:rPr>
                <a:t>Mach</a:t>
              </a:r>
              <a:endParaRPr lang="en-US" sz="1200">
                <a:solidFill>
                  <a:schemeClr val="accent2"/>
                </a:solidFill>
              </a:endParaRPr>
            </a:p>
          </p:txBody>
        </p:sp>
        <p:sp>
          <p:nvSpPr>
            <p:cNvPr id="14" name="TextBox 13"/>
            <p:cNvSpPr txBox="1"/>
            <p:nvPr/>
          </p:nvSpPr>
          <p:spPr>
            <a:xfrm>
              <a:off x="1671872" y="1755241"/>
              <a:ext cx="686438" cy="270074"/>
            </a:xfrm>
            <a:prstGeom prst="rect">
              <a:avLst/>
            </a:prstGeom>
            <a:noFill/>
          </p:spPr>
          <p:txBody>
            <a:bodyPr wrap="none" rtlCol="0">
              <a:spAutoFit/>
            </a:bodyPr>
            <a:lstStyle/>
            <a:p>
              <a:r>
                <a:rPr lang="en-US" sz="1200" smtClean="0">
                  <a:solidFill>
                    <a:schemeClr val="accent1"/>
                  </a:solidFill>
                </a:rPr>
                <a:t>Altitude</a:t>
              </a:r>
              <a:endParaRPr lang="en-US" sz="1200">
                <a:solidFill>
                  <a:schemeClr val="accent1"/>
                </a:solidFill>
              </a:endParaRPr>
            </a:p>
          </p:txBody>
        </p:sp>
        <p:cxnSp>
          <p:nvCxnSpPr>
            <p:cNvPr id="15" name="Shape 14"/>
            <p:cNvCxnSpPr>
              <a:stCxn id="13" idx="1"/>
            </p:cNvCxnSpPr>
            <p:nvPr/>
          </p:nvCxnSpPr>
          <p:spPr>
            <a:xfrm rot="10800000">
              <a:off x="628249" y="1781468"/>
              <a:ext cx="181804" cy="264398"/>
            </a:xfrm>
            <a:prstGeom prst="bentConnector2">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6" name="Shape 15"/>
            <p:cNvCxnSpPr/>
            <p:nvPr/>
          </p:nvCxnSpPr>
          <p:spPr>
            <a:xfrm rot="10800000" flipH="1">
              <a:off x="2287210" y="1646860"/>
              <a:ext cx="181804" cy="264398"/>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60" name="Group 59"/>
          <p:cNvGrpSpPr/>
          <p:nvPr/>
        </p:nvGrpSpPr>
        <p:grpSpPr>
          <a:xfrm>
            <a:off x="4560482" y="781050"/>
            <a:ext cx="4469218" cy="3028950"/>
            <a:chOff x="4560482" y="733425"/>
            <a:chExt cx="4469218" cy="3028950"/>
          </a:xfrm>
        </p:grpSpPr>
        <p:pic>
          <p:nvPicPr>
            <p:cNvPr id="20" name="Picture 19" descr="Fig1.3b.png"/>
            <p:cNvPicPr>
              <a:picLocks noChangeAspect="1"/>
            </p:cNvPicPr>
            <p:nvPr/>
          </p:nvPicPr>
          <p:blipFill>
            <a:blip r:embed="rId3" cstate="print"/>
            <a:stretch>
              <a:fillRect/>
            </a:stretch>
          </p:blipFill>
          <p:spPr>
            <a:xfrm>
              <a:off x="4560482" y="914400"/>
              <a:ext cx="4469218" cy="2686285"/>
            </a:xfrm>
            <a:prstGeom prst="rect">
              <a:avLst/>
            </a:prstGeom>
          </p:spPr>
        </p:pic>
        <p:sp>
          <p:nvSpPr>
            <p:cNvPr id="21" name="TextBox 20"/>
            <p:cNvSpPr txBox="1"/>
            <p:nvPr/>
          </p:nvSpPr>
          <p:spPr>
            <a:xfrm>
              <a:off x="6497329" y="3492301"/>
              <a:ext cx="806784" cy="270074"/>
            </a:xfrm>
            <a:prstGeom prst="rect">
              <a:avLst/>
            </a:prstGeom>
            <a:noFill/>
          </p:spPr>
          <p:txBody>
            <a:bodyPr wrap="none" rtlCol="0">
              <a:spAutoFit/>
            </a:bodyPr>
            <a:lstStyle/>
            <a:p>
              <a:pPr algn="ctr"/>
              <a:r>
                <a:rPr lang="en-US" sz="1200" smtClean="0"/>
                <a:t>Time (sec)</a:t>
              </a:r>
              <a:endParaRPr lang="en-US" sz="1200"/>
            </a:p>
          </p:txBody>
        </p:sp>
        <p:sp>
          <p:nvSpPr>
            <p:cNvPr id="24" name="TextBox 23"/>
            <p:cNvSpPr txBox="1"/>
            <p:nvPr/>
          </p:nvSpPr>
          <p:spPr>
            <a:xfrm>
              <a:off x="5052419" y="733425"/>
              <a:ext cx="3775394" cy="369332"/>
            </a:xfrm>
            <a:prstGeom prst="rect">
              <a:avLst/>
            </a:prstGeom>
            <a:noFill/>
          </p:spPr>
          <p:txBody>
            <a:bodyPr wrap="none" rtlCol="0">
              <a:spAutoFit/>
            </a:bodyPr>
            <a:lstStyle/>
            <a:p>
              <a:pPr algn="ctr"/>
              <a:r>
                <a:rPr lang="en-US" b="1" i="1" smtClean="0"/>
                <a:t>Percent Corrected Engine Speed</a:t>
              </a:r>
              <a:endParaRPr lang="en-US" b="1" i="1"/>
            </a:p>
          </p:txBody>
        </p:sp>
        <p:grpSp>
          <p:nvGrpSpPr>
            <p:cNvPr id="27" name="Group 41"/>
            <p:cNvGrpSpPr/>
            <p:nvPr/>
          </p:nvGrpSpPr>
          <p:grpSpPr>
            <a:xfrm>
              <a:off x="5054481" y="994243"/>
              <a:ext cx="3224304" cy="2230598"/>
              <a:chOff x="557605" y="215949"/>
              <a:chExt cx="3306978" cy="2287793"/>
            </a:xfrm>
          </p:grpSpPr>
          <p:cxnSp>
            <p:nvCxnSpPr>
              <p:cNvPr id="42" name="Straight Connector 41"/>
              <p:cNvCxnSpPr/>
              <p:nvPr/>
            </p:nvCxnSpPr>
            <p:spPr>
              <a:xfrm rot="5400000" flipH="1" flipV="1">
                <a:off x="1826905" y="1358949"/>
                <a:ext cx="228600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flipH="1" flipV="1">
                <a:off x="2721583" y="1360742"/>
                <a:ext cx="228600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432560" y="2056509"/>
                <a:ext cx="468590" cy="276999"/>
              </a:xfrm>
              <a:prstGeom prst="rect">
                <a:avLst/>
              </a:prstGeom>
              <a:noFill/>
            </p:spPr>
            <p:txBody>
              <a:bodyPr wrap="none" rtlCol="0">
                <a:spAutoFit/>
              </a:bodyPr>
              <a:lstStyle/>
              <a:p>
                <a:r>
                  <a:rPr lang="en-US" sz="1200" smtClean="0"/>
                  <a:t>Dive</a:t>
                </a:r>
                <a:endParaRPr lang="en-US" sz="1200"/>
              </a:p>
            </p:txBody>
          </p:sp>
          <p:sp>
            <p:nvSpPr>
              <p:cNvPr id="45" name="TextBox 44"/>
              <p:cNvSpPr txBox="1"/>
              <p:nvPr/>
            </p:nvSpPr>
            <p:spPr>
              <a:xfrm>
                <a:off x="3166334" y="2036787"/>
                <a:ext cx="551754" cy="276999"/>
              </a:xfrm>
              <a:prstGeom prst="rect">
                <a:avLst/>
              </a:prstGeom>
              <a:noFill/>
            </p:spPr>
            <p:txBody>
              <a:bodyPr wrap="none" rtlCol="0">
                <a:spAutoFit/>
              </a:bodyPr>
              <a:lstStyle/>
              <a:p>
                <a:r>
                  <a:rPr lang="en-US" sz="1200" smtClean="0"/>
                  <a:t>Climb</a:t>
                </a:r>
                <a:endParaRPr lang="en-US" sz="1200"/>
              </a:p>
            </p:txBody>
          </p:sp>
          <p:cxnSp>
            <p:nvCxnSpPr>
              <p:cNvPr id="46" name="Straight Arrow Connector 45"/>
              <p:cNvCxnSpPr/>
              <p:nvPr/>
            </p:nvCxnSpPr>
            <p:spPr>
              <a:xfrm flipV="1">
                <a:off x="557605" y="2292972"/>
                <a:ext cx="2368475" cy="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2981661" y="2293178"/>
                <a:ext cx="868680" cy="158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grpSp>
        <p:nvGrpSpPr>
          <p:cNvPr id="59" name="Group 58"/>
          <p:cNvGrpSpPr/>
          <p:nvPr/>
        </p:nvGrpSpPr>
        <p:grpSpPr>
          <a:xfrm>
            <a:off x="114300" y="4164290"/>
            <a:ext cx="4447210" cy="2617510"/>
            <a:chOff x="114300" y="3886484"/>
            <a:chExt cx="4447210" cy="2617510"/>
          </a:xfrm>
        </p:grpSpPr>
        <p:pic>
          <p:nvPicPr>
            <p:cNvPr id="5" name="Picture 4" descr="Fig1.3c.png"/>
            <p:cNvPicPr>
              <a:picLocks noChangeAspect="1"/>
            </p:cNvPicPr>
            <p:nvPr/>
          </p:nvPicPr>
          <p:blipFill>
            <a:blip r:embed="rId4" cstate="print"/>
            <a:stretch>
              <a:fillRect/>
            </a:stretch>
          </p:blipFill>
          <p:spPr>
            <a:xfrm>
              <a:off x="114300" y="3886484"/>
              <a:ext cx="4447210" cy="2436590"/>
            </a:xfrm>
            <a:prstGeom prst="rect">
              <a:avLst/>
            </a:prstGeom>
          </p:spPr>
        </p:pic>
        <p:grpSp>
          <p:nvGrpSpPr>
            <p:cNvPr id="7" name="Group 56"/>
            <p:cNvGrpSpPr/>
            <p:nvPr/>
          </p:nvGrpSpPr>
          <p:grpSpPr>
            <a:xfrm>
              <a:off x="357289" y="5688511"/>
              <a:ext cx="3481376" cy="289303"/>
              <a:chOff x="279699" y="1875417"/>
              <a:chExt cx="3570642" cy="296721"/>
            </a:xfrm>
          </p:grpSpPr>
          <p:sp>
            <p:nvSpPr>
              <p:cNvPr id="54" name="TextBox 53"/>
              <p:cNvSpPr txBox="1"/>
              <p:nvPr/>
            </p:nvSpPr>
            <p:spPr>
              <a:xfrm>
                <a:off x="1432560" y="1895139"/>
                <a:ext cx="468590" cy="276999"/>
              </a:xfrm>
              <a:prstGeom prst="rect">
                <a:avLst/>
              </a:prstGeom>
              <a:noFill/>
            </p:spPr>
            <p:txBody>
              <a:bodyPr wrap="none" rtlCol="0">
                <a:spAutoFit/>
              </a:bodyPr>
              <a:lstStyle/>
              <a:p>
                <a:r>
                  <a:rPr lang="en-US" sz="1200" smtClean="0"/>
                  <a:t>Dive</a:t>
                </a:r>
                <a:endParaRPr lang="en-US" sz="1200"/>
              </a:p>
            </p:txBody>
          </p:sp>
          <p:sp>
            <p:nvSpPr>
              <p:cNvPr id="55" name="TextBox 54"/>
              <p:cNvSpPr txBox="1"/>
              <p:nvPr/>
            </p:nvSpPr>
            <p:spPr>
              <a:xfrm>
                <a:off x="3166334" y="1875417"/>
                <a:ext cx="551754" cy="276999"/>
              </a:xfrm>
              <a:prstGeom prst="rect">
                <a:avLst/>
              </a:prstGeom>
              <a:noFill/>
            </p:spPr>
            <p:txBody>
              <a:bodyPr wrap="none" rtlCol="0">
                <a:spAutoFit/>
              </a:bodyPr>
              <a:lstStyle/>
              <a:p>
                <a:r>
                  <a:rPr lang="en-US" sz="1200" smtClean="0"/>
                  <a:t>Climb</a:t>
                </a:r>
                <a:endParaRPr lang="en-US" sz="1200"/>
              </a:p>
            </p:txBody>
          </p:sp>
          <p:cxnSp>
            <p:nvCxnSpPr>
              <p:cNvPr id="56" name="Straight Arrow Connector 55"/>
              <p:cNvCxnSpPr/>
              <p:nvPr/>
            </p:nvCxnSpPr>
            <p:spPr>
              <a:xfrm>
                <a:off x="279699" y="2130014"/>
                <a:ext cx="2646381" cy="158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2981661" y="2131808"/>
                <a:ext cx="868680" cy="158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23" name="TextBox 22"/>
            <p:cNvSpPr txBox="1"/>
            <p:nvPr/>
          </p:nvSpPr>
          <p:spPr>
            <a:xfrm>
              <a:off x="1885160" y="6233920"/>
              <a:ext cx="806784" cy="270074"/>
            </a:xfrm>
            <a:prstGeom prst="rect">
              <a:avLst/>
            </a:prstGeom>
            <a:solidFill>
              <a:schemeClr val="bg1"/>
            </a:solidFill>
          </p:spPr>
          <p:txBody>
            <a:bodyPr wrap="none" rtlCol="0">
              <a:spAutoFit/>
            </a:bodyPr>
            <a:lstStyle/>
            <a:p>
              <a:pPr algn="ctr"/>
              <a:r>
                <a:rPr lang="en-US" sz="1200" smtClean="0"/>
                <a:t>Time (sec)</a:t>
              </a:r>
              <a:endParaRPr lang="en-US" sz="1200"/>
            </a:p>
          </p:txBody>
        </p:sp>
        <p:sp>
          <p:nvSpPr>
            <p:cNvPr id="28" name="TextBox 27"/>
            <p:cNvSpPr txBox="1"/>
            <p:nvPr/>
          </p:nvSpPr>
          <p:spPr>
            <a:xfrm>
              <a:off x="1066800" y="3980595"/>
              <a:ext cx="1403974" cy="276999"/>
            </a:xfrm>
            <a:prstGeom prst="rect">
              <a:avLst/>
            </a:prstGeom>
            <a:noFill/>
          </p:spPr>
          <p:txBody>
            <a:bodyPr wrap="none" rtlCol="0">
              <a:spAutoFit/>
            </a:bodyPr>
            <a:lstStyle/>
            <a:p>
              <a:r>
                <a:rPr lang="en-US" sz="1200" smtClean="0">
                  <a:solidFill>
                    <a:schemeClr val="accent1"/>
                  </a:solidFill>
                </a:rPr>
                <a:t>Free Stream Total</a:t>
              </a:r>
              <a:endParaRPr lang="en-US" sz="1200">
                <a:solidFill>
                  <a:schemeClr val="accent1"/>
                </a:solidFill>
              </a:endParaRPr>
            </a:p>
          </p:txBody>
        </p:sp>
        <p:sp>
          <p:nvSpPr>
            <p:cNvPr id="29" name="TextBox 28"/>
            <p:cNvSpPr txBox="1"/>
            <p:nvPr/>
          </p:nvSpPr>
          <p:spPr>
            <a:xfrm>
              <a:off x="2210293" y="4569712"/>
              <a:ext cx="786465" cy="270074"/>
            </a:xfrm>
            <a:prstGeom prst="rect">
              <a:avLst/>
            </a:prstGeom>
            <a:noFill/>
          </p:spPr>
          <p:txBody>
            <a:bodyPr wrap="none" rtlCol="0">
              <a:spAutoFit/>
            </a:bodyPr>
            <a:lstStyle/>
            <a:p>
              <a:r>
                <a:rPr lang="en-US" sz="1200" smtClean="0">
                  <a:solidFill>
                    <a:schemeClr val="accent3">
                      <a:lumMod val="75000"/>
                    </a:schemeClr>
                  </a:solidFill>
                </a:rPr>
                <a:t>T2 Sensor</a:t>
              </a:r>
              <a:endParaRPr lang="en-US" sz="1200">
                <a:solidFill>
                  <a:schemeClr val="accent3">
                    <a:lumMod val="75000"/>
                  </a:schemeClr>
                </a:solidFill>
              </a:endParaRPr>
            </a:p>
          </p:txBody>
        </p:sp>
        <p:sp>
          <p:nvSpPr>
            <p:cNvPr id="30" name="TextBox 29"/>
            <p:cNvSpPr txBox="1"/>
            <p:nvPr/>
          </p:nvSpPr>
          <p:spPr>
            <a:xfrm>
              <a:off x="2295951" y="5232250"/>
              <a:ext cx="778463" cy="270074"/>
            </a:xfrm>
            <a:prstGeom prst="rect">
              <a:avLst/>
            </a:prstGeom>
            <a:noFill/>
          </p:spPr>
          <p:txBody>
            <a:bodyPr wrap="none" rtlCol="0">
              <a:spAutoFit/>
            </a:bodyPr>
            <a:lstStyle/>
            <a:p>
              <a:r>
                <a:rPr lang="en-US" sz="1200" smtClean="0">
                  <a:solidFill>
                    <a:schemeClr val="accent2">
                      <a:lumMod val="75000"/>
                    </a:schemeClr>
                  </a:solidFill>
                </a:rPr>
                <a:t>Inlet Wall</a:t>
              </a:r>
              <a:endParaRPr lang="en-US" sz="1200">
                <a:solidFill>
                  <a:schemeClr val="accent2">
                    <a:lumMod val="75000"/>
                  </a:schemeClr>
                </a:solidFill>
              </a:endParaRPr>
            </a:p>
          </p:txBody>
        </p:sp>
        <p:sp>
          <p:nvSpPr>
            <p:cNvPr id="31" name="TextBox 30"/>
            <p:cNvSpPr txBox="1"/>
            <p:nvPr/>
          </p:nvSpPr>
          <p:spPr>
            <a:xfrm>
              <a:off x="3440969" y="4615164"/>
              <a:ext cx="941196" cy="270074"/>
            </a:xfrm>
            <a:prstGeom prst="rect">
              <a:avLst/>
            </a:prstGeom>
            <a:noFill/>
          </p:spPr>
          <p:txBody>
            <a:bodyPr wrap="none" rtlCol="0">
              <a:spAutoFit/>
            </a:bodyPr>
            <a:lstStyle/>
            <a:p>
              <a:r>
                <a:rPr lang="en-US" sz="1200" smtClean="0"/>
                <a:t>Thermal Lag</a:t>
              </a:r>
              <a:endParaRPr lang="en-US" sz="1200"/>
            </a:p>
          </p:txBody>
        </p:sp>
        <p:cxnSp>
          <p:nvCxnSpPr>
            <p:cNvPr id="32" name="Straight Arrow Connector 31"/>
            <p:cNvCxnSpPr/>
            <p:nvPr/>
          </p:nvCxnSpPr>
          <p:spPr>
            <a:xfrm rot="5400000" flipH="1" flipV="1">
              <a:off x="3685709" y="5415802"/>
              <a:ext cx="660788" cy="1548"/>
            </a:xfrm>
            <a:prstGeom prst="straightConnector1">
              <a:avLst/>
            </a:prstGeom>
            <a:ln w="19050">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16200000" flipV="1">
              <a:off x="3742140" y="5747456"/>
              <a:ext cx="254251" cy="0"/>
            </a:xfrm>
            <a:prstGeom prst="straightConnector1">
              <a:avLst/>
            </a:prstGeom>
            <a:ln w="19050">
              <a:solidFill>
                <a:schemeClr val="accent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2379861" y="4099469"/>
              <a:ext cx="251728" cy="1468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16200000" flipV="1">
              <a:off x="2579147" y="4435107"/>
              <a:ext cx="199285" cy="157331"/>
            </a:xfrm>
            <a:prstGeom prst="straightConnector1">
              <a:avLst/>
            </a:prstGeom>
            <a:ln>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16200000" flipV="1">
              <a:off x="2642078" y="5137850"/>
              <a:ext cx="230751" cy="83910"/>
            </a:xfrm>
            <a:prstGeom prst="straightConnector1">
              <a:avLst/>
            </a:prstGeom>
            <a:ln>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685800" y="733425"/>
            <a:ext cx="8343900" cy="6048375"/>
            <a:chOff x="685800" y="733425"/>
            <a:chExt cx="8343900" cy="6048375"/>
          </a:xfrm>
        </p:grpSpPr>
        <p:pic>
          <p:nvPicPr>
            <p:cNvPr id="6" name="Picture 5" descr="Fig1.3d.png"/>
            <p:cNvPicPr>
              <a:picLocks noChangeAspect="1"/>
            </p:cNvPicPr>
            <p:nvPr/>
          </p:nvPicPr>
          <p:blipFill>
            <a:blip r:embed="rId5" cstate="print"/>
            <a:stretch>
              <a:fillRect/>
            </a:stretch>
          </p:blipFill>
          <p:spPr>
            <a:xfrm>
              <a:off x="4750308" y="4103107"/>
              <a:ext cx="4279392" cy="2551966"/>
            </a:xfrm>
            <a:prstGeom prst="rect">
              <a:avLst/>
            </a:prstGeom>
          </p:spPr>
        </p:pic>
        <p:sp>
          <p:nvSpPr>
            <p:cNvPr id="17" name="TextBox 16"/>
            <p:cNvSpPr txBox="1"/>
            <p:nvPr/>
          </p:nvSpPr>
          <p:spPr>
            <a:xfrm>
              <a:off x="685800" y="733425"/>
              <a:ext cx="3164071" cy="369332"/>
            </a:xfrm>
            <a:prstGeom prst="rect">
              <a:avLst/>
            </a:prstGeom>
            <a:noFill/>
          </p:spPr>
          <p:txBody>
            <a:bodyPr wrap="none" rtlCol="0">
              <a:spAutoFit/>
            </a:bodyPr>
            <a:lstStyle/>
            <a:p>
              <a:pPr algn="ctr"/>
              <a:r>
                <a:rPr lang="en-US" b="1" i="1" smtClean="0"/>
                <a:t> Altitude and Mach Number</a:t>
              </a:r>
              <a:endParaRPr lang="en-US" b="1" i="1"/>
            </a:p>
          </p:txBody>
        </p:sp>
        <p:sp>
          <p:nvSpPr>
            <p:cNvPr id="18" name="TextBox 17"/>
            <p:cNvSpPr txBox="1"/>
            <p:nvPr/>
          </p:nvSpPr>
          <p:spPr>
            <a:xfrm>
              <a:off x="1498267" y="3886200"/>
              <a:ext cx="1702133" cy="369332"/>
            </a:xfrm>
            <a:prstGeom prst="rect">
              <a:avLst/>
            </a:prstGeom>
            <a:noFill/>
          </p:spPr>
          <p:txBody>
            <a:bodyPr wrap="none" rtlCol="0">
              <a:spAutoFit/>
            </a:bodyPr>
            <a:lstStyle/>
            <a:p>
              <a:pPr algn="ctr"/>
              <a:r>
                <a:rPr lang="en-US" b="1" i="1" smtClean="0"/>
                <a:t>Temperatures</a:t>
              </a:r>
              <a:endParaRPr lang="en-US" b="1" i="1"/>
            </a:p>
          </p:txBody>
        </p:sp>
        <p:sp>
          <p:nvSpPr>
            <p:cNvPr id="19" name="TextBox 18"/>
            <p:cNvSpPr txBox="1"/>
            <p:nvPr/>
          </p:nvSpPr>
          <p:spPr>
            <a:xfrm>
              <a:off x="5486400" y="3903702"/>
              <a:ext cx="2851165" cy="553998"/>
            </a:xfrm>
            <a:prstGeom prst="rect">
              <a:avLst/>
            </a:prstGeom>
            <a:noFill/>
          </p:spPr>
          <p:txBody>
            <a:bodyPr wrap="none" rtlCol="0">
              <a:spAutoFit/>
            </a:bodyPr>
            <a:lstStyle/>
            <a:p>
              <a:pPr algn="ctr"/>
              <a:r>
                <a:rPr lang="en-US" b="1" i="1" dirty="0" smtClean="0"/>
                <a:t>Bay Air Re-ingestion</a:t>
              </a:r>
            </a:p>
            <a:p>
              <a:pPr algn="ctr"/>
              <a:r>
                <a:rPr lang="en-US" sz="1200" b="1" i="1" dirty="0" smtClean="0"/>
                <a:t>(Pressure Ratio Across Bleed Holes)</a:t>
              </a:r>
            </a:p>
          </p:txBody>
        </p:sp>
        <p:sp>
          <p:nvSpPr>
            <p:cNvPr id="22" name="TextBox 21"/>
            <p:cNvSpPr txBox="1"/>
            <p:nvPr/>
          </p:nvSpPr>
          <p:spPr>
            <a:xfrm>
              <a:off x="6497329" y="6511726"/>
              <a:ext cx="806784" cy="270074"/>
            </a:xfrm>
            <a:prstGeom prst="rect">
              <a:avLst/>
            </a:prstGeom>
            <a:noFill/>
          </p:spPr>
          <p:txBody>
            <a:bodyPr wrap="none" rtlCol="0">
              <a:spAutoFit/>
            </a:bodyPr>
            <a:lstStyle/>
            <a:p>
              <a:pPr algn="ctr"/>
              <a:r>
                <a:rPr lang="en-US" sz="1200" smtClean="0"/>
                <a:t>Time (sec)</a:t>
              </a:r>
              <a:endParaRPr lang="en-US" sz="1200"/>
            </a:p>
          </p:txBody>
        </p:sp>
        <p:sp>
          <p:nvSpPr>
            <p:cNvPr id="25" name="TextBox 24"/>
            <p:cNvSpPr txBox="1"/>
            <p:nvPr/>
          </p:nvSpPr>
          <p:spPr>
            <a:xfrm>
              <a:off x="7696200" y="4953000"/>
              <a:ext cx="1171696" cy="450123"/>
            </a:xfrm>
            <a:prstGeom prst="rect">
              <a:avLst/>
            </a:prstGeom>
            <a:noFill/>
          </p:spPr>
          <p:txBody>
            <a:bodyPr wrap="none" rtlCol="0">
              <a:spAutoFit/>
            </a:bodyPr>
            <a:lstStyle/>
            <a:p>
              <a:pPr algn="r"/>
              <a:r>
                <a:rPr lang="en-US" sz="1200" smtClean="0">
                  <a:solidFill>
                    <a:srgbClr val="C00000"/>
                  </a:solidFill>
                </a:rPr>
                <a:t>Engine Bay </a:t>
              </a:r>
            </a:p>
            <a:p>
              <a:pPr algn="r"/>
              <a:r>
                <a:rPr lang="en-US" sz="1200" smtClean="0">
                  <a:solidFill>
                    <a:srgbClr val="C00000"/>
                  </a:solidFill>
                </a:rPr>
                <a:t>Air Re-ingestion</a:t>
              </a:r>
              <a:endParaRPr lang="en-US" sz="1200">
                <a:solidFill>
                  <a:srgbClr val="C00000"/>
                </a:solidFill>
              </a:endParaRPr>
            </a:p>
          </p:txBody>
        </p:sp>
        <p:cxnSp>
          <p:nvCxnSpPr>
            <p:cNvPr id="26" name="Straight Arrow Connector 25"/>
            <p:cNvCxnSpPr/>
            <p:nvPr/>
          </p:nvCxnSpPr>
          <p:spPr>
            <a:xfrm rot="16200000" flipV="1">
              <a:off x="7812269" y="4684531"/>
              <a:ext cx="529862" cy="152400"/>
            </a:xfrm>
            <a:prstGeom prst="straightConnector1">
              <a:avLst/>
            </a:prstGeom>
            <a:ln>
              <a:solidFill>
                <a:srgbClr val="990000"/>
              </a:solidFill>
              <a:tailEnd type="arrow"/>
            </a:ln>
          </p:spPr>
          <p:style>
            <a:lnRef idx="1">
              <a:schemeClr val="accent1"/>
            </a:lnRef>
            <a:fillRef idx="0">
              <a:schemeClr val="accent1"/>
            </a:fillRef>
            <a:effectRef idx="0">
              <a:schemeClr val="accent1"/>
            </a:effectRef>
            <a:fontRef idx="minor">
              <a:schemeClr val="tx1"/>
            </a:fontRef>
          </p:style>
        </p:cxnSp>
        <p:grpSp>
          <p:nvGrpSpPr>
            <p:cNvPr id="37" name="Group 74"/>
            <p:cNvGrpSpPr/>
            <p:nvPr/>
          </p:nvGrpSpPr>
          <p:grpSpPr>
            <a:xfrm>
              <a:off x="5037009" y="5927859"/>
              <a:ext cx="3177194" cy="289303"/>
              <a:chOff x="591681" y="1875417"/>
              <a:chExt cx="3258660" cy="296721"/>
            </a:xfrm>
          </p:grpSpPr>
          <p:sp>
            <p:nvSpPr>
              <p:cNvPr id="38" name="TextBox 37"/>
              <p:cNvSpPr txBox="1"/>
              <p:nvPr/>
            </p:nvSpPr>
            <p:spPr>
              <a:xfrm>
                <a:off x="1432560" y="1895139"/>
                <a:ext cx="468590" cy="276999"/>
              </a:xfrm>
              <a:prstGeom prst="rect">
                <a:avLst/>
              </a:prstGeom>
              <a:noFill/>
            </p:spPr>
            <p:txBody>
              <a:bodyPr wrap="none" rtlCol="0">
                <a:spAutoFit/>
              </a:bodyPr>
              <a:lstStyle/>
              <a:p>
                <a:r>
                  <a:rPr lang="en-US" sz="1200" smtClean="0"/>
                  <a:t>Dive</a:t>
                </a:r>
                <a:endParaRPr lang="en-US" sz="1200"/>
              </a:p>
            </p:txBody>
          </p:sp>
          <p:sp>
            <p:nvSpPr>
              <p:cNvPr id="39" name="TextBox 38"/>
              <p:cNvSpPr txBox="1"/>
              <p:nvPr/>
            </p:nvSpPr>
            <p:spPr>
              <a:xfrm>
                <a:off x="3166334" y="1875417"/>
                <a:ext cx="551754" cy="276999"/>
              </a:xfrm>
              <a:prstGeom prst="rect">
                <a:avLst/>
              </a:prstGeom>
              <a:noFill/>
            </p:spPr>
            <p:txBody>
              <a:bodyPr wrap="none" rtlCol="0">
                <a:spAutoFit/>
              </a:bodyPr>
              <a:lstStyle/>
              <a:p>
                <a:r>
                  <a:rPr lang="en-US" sz="1200" smtClean="0"/>
                  <a:t>Climb</a:t>
                </a:r>
                <a:endParaRPr lang="en-US" sz="1200"/>
              </a:p>
            </p:txBody>
          </p:sp>
          <p:cxnSp>
            <p:nvCxnSpPr>
              <p:cNvPr id="40" name="Straight Arrow Connector 39"/>
              <p:cNvCxnSpPr/>
              <p:nvPr/>
            </p:nvCxnSpPr>
            <p:spPr>
              <a:xfrm>
                <a:off x="591681" y="2140772"/>
                <a:ext cx="2377440" cy="158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2981661" y="2131808"/>
                <a:ext cx="868680" cy="158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cxnSp>
        <p:nvCxnSpPr>
          <p:cNvPr id="64" name="Straight Connector 63"/>
          <p:cNvCxnSpPr/>
          <p:nvPr/>
        </p:nvCxnSpPr>
        <p:spPr>
          <a:xfrm>
            <a:off x="4972050" y="4495800"/>
            <a:ext cx="3931920" cy="1588"/>
          </a:xfrm>
          <a:prstGeom prst="line">
            <a:avLst/>
          </a:prstGeom>
          <a:ln w="1270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4686300" y="4381500"/>
            <a:ext cx="360996" cy="246221"/>
          </a:xfrm>
          <a:prstGeom prst="rect">
            <a:avLst/>
          </a:prstGeom>
          <a:noFill/>
        </p:spPr>
        <p:txBody>
          <a:bodyPr wrap="none" rtlCol="0">
            <a:spAutoFit/>
          </a:bodyPr>
          <a:lstStyle/>
          <a:p>
            <a:r>
              <a:rPr lang="en-US" sz="1000" b="1" smtClean="0"/>
              <a:t>1.0</a:t>
            </a:r>
            <a:endParaRPr lang="en-US" sz="1000" b="1"/>
          </a:p>
        </p:txBody>
      </p:sp>
      <p:sp>
        <p:nvSpPr>
          <p:cNvPr id="63" name="TextBox 62"/>
          <p:cNvSpPr txBox="1"/>
          <p:nvPr/>
        </p:nvSpPr>
        <p:spPr>
          <a:xfrm>
            <a:off x="6248400" y="4724400"/>
            <a:ext cx="639855" cy="461665"/>
          </a:xfrm>
          <a:prstGeom prst="rect">
            <a:avLst/>
          </a:prstGeom>
          <a:noFill/>
        </p:spPr>
        <p:txBody>
          <a:bodyPr wrap="none" rtlCol="0">
            <a:spAutoFit/>
          </a:bodyPr>
          <a:lstStyle/>
          <a:p>
            <a:pPr algn="ctr"/>
            <a:r>
              <a:rPr lang="en-US" sz="1200" dirty="0" smtClean="0"/>
              <a:t>Bay Ps</a:t>
            </a:r>
          </a:p>
          <a:p>
            <a:pPr algn="ctr"/>
            <a:r>
              <a:rPr lang="en-US" sz="1200" dirty="0" smtClean="0"/>
              <a:t>Inlet Ps</a:t>
            </a:r>
            <a:endParaRPr lang="en-US" sz="1200" dirty="0"/>
          </a:p>
        </p:txBody>
      </p:sp>
      <p:cxnSp>
        <p:nvCxnSpPr>
          <p:cNvPr id="66" name="Straight Connector 65"/>
          <p:cNvCxnSpPr/>
          <p:nvPr/>
        </p:nvCxnSpPr>
        <p:spPr>
          <a:xfrm rot="10800000" flipH="1">
            <a:off x="6248400" y="4953000"/>
            <a:ext cx="63985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EDUCTOR PERFORMANCE PREDICTIONS</a:t>
            </a:r>
            <a:br>
              <a:rPr lang="en-US" smtClean="0"/>
            </a:br>
            <a:r>
              <a:rPr lang="en-US" smtClean="0"/>
              <a:t>(FLIGHT MANEUVER)</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28</a:t>
            </a:fld>
            <a:endParaRPr lang="en-US"/>
          </a:p>
        </p:txBody>
      </p:sp>
      <p:grpSp>
        <p:nvGrpSpPr>
          <p:cNvPr id="55" name="Group 54"/>
          <p:cNvGrpSpPr/>
          <p:nvPr/>
        </p:nvGrpSpPr>
        <p:grpSpPr>
          <a:xfrm>
            <a:off x="0" y="990600"/>
            <a:ext cx="8745361" cy="4191000"/>
            <a:chOff x="725045" y="1828800"/>
            <a:chExt cx="7407278" cy="4321823"/>
          </a:xfrm>
        </p:grpSpPr>
        <p:graphicFrame>
          <p:nvGraphicFramePr>
            <p:cNvPr id="5" name="Chart 4"/>
            <p:cNvGraphicFramePr/>
            <p:nvPr/>
          </p:nvGraphicFramePr>
          <p:xfrm>
            <a:off x="725045" y="1828800"/>
            <a:ext cx="7407278" cy="4321823"/>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Straight Connector 5"/>
            <p:cNvCxnSpPr/>
            <p:nvPr/>
          </p:nvCxnSpPr>
          <p:spPr>
            <a:xfrm rot="5400000" flipH="1" flipV="1">
              <a:off x="4256364" y="3637558"/>
              <a:ext cx="3394596" cy="158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7" name="Group 59"/>
            <p:cNvGrpSpPr/>
            <p:nvPr/>
          </p:nvGrpSpPr>
          <p:grpSpPr>
            <a:xfrm>
              <a:off x="2467653" y="4910723"/>
              <a:ext cx="4776036" cy="352605"/>
              <a:chOff x="2292057" y="5067364"/>
              <a:chExt cx="4776036" cy="352605"/>
            </a:xfrm>
          </p:grpSpPr>
          <p:cxnSp>
            <p:nvCxnSpPr>
              <p:cNvPr id="51" name="Straight Arrow Connector 50"/>
              <p:cNvCxnSpPr/>
              <p:nvPr/>
            </p:nvCxnSpPr>
            <p:spPr>
              <a:xfrm>
                <a:off x="5787933" y="5304032"/>
                <a:ext cx="1280160" cy="1588"/>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2" name="TextBox 42"/>
              <p:cNvSpPr txBox="1"/>
              <p:nvPr/>
            </p:nvSpPr>
            <p:spPr>
              <a:xfrm>
                <a:off x="6143941" y="5112192"/>
                <a:ext cx="601447" cy="307777"/>
              </a:xfrm>
              <a:prstGeom prst="rect">
                <a:avLst/>
              </a:prstGeom>
              <a:solidFill>
                <a:schemeClr val="bg1"/>
              </a:solidFill>
            </p:spPr>
            <p:txBody>
              <a:bodyPr wrap="none" rtlCol="0">
                <a:spAutoFit/>
              </a:bodyPr>
              <a:lstStyle/>
              <a:p>
                <a:pPr algn="ctr"/>
                <a:r>
                  <a:rPr lang="en-US" sz="1400" smtClean="0"/>
                  <a:t>Climb</a:t>
                </a:r>
                <a:endParaRPr lang="en-US" sz="1400"/>
              </a:p>
            </p:txBody>
          </p:sp>
          <p:cxnSp>
            <p:nvCxnSpPr>
              <p:cNvPr id="53" name="Straight Arrow Connector 52"/>
              <p:cNvCxnSpPr/>
              <p:nvPr/>
            </p:nvCxnSpPr>
            <p:spPr>
              <a:xfrm rot="10800000" flipV="1">
                <a:off x="2292057" y="5310554"/>
                <a:ext cx="3485215" cy="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4666259" y="5067364"/>
                <a:ext cx="506742" cy="307777"/>
              </a:xfrm>
              <a:prstGeom prst="rect">
                <a:avLst/>
              </a:prstGeom>
              <a:solidFill>
                <a:schemeClr val="bg1"/>
              </a:solidFill>
            </p:spPr>
            <p:txBody>
              <a:bodyPr wrap="none" rtlCol="0">
                <a:spAutoFit/>
              </a:bodyPr>
              <a:lstStyle/>
              <a:p>
                <a:pPr algn="ctr"/>
                <a:r>
                  <a:rPr lang="en-US" sz="1400" smtClean="0"/>
                  <a:t>Dive</a:t>
                </a:r>
                <a:endParaRPr lang="en-US" sz="1400"/>
              </a:p>
            </p:txBody>
          </p:sp>
        </p:grpSp>
        <p:sp>
          <p:nvSpPr>
            <p:cNvPr id="8" name="TextBox 7"/>
            <p:cNvSpPr txBox="1"/>
            <p:nvPr/>
          </p:nvSpPr>
          <p:spPr>
            <a:xfrm>
              <a:off x="3996237" y="2290677"/>
              <a:ext cx="670994" cy="317384"/>
            </a:xfrm>
            <a:prstGeom prst="rect">
              <a:avLst/>
            </a:prstGeom>
            <a:noFill/>
          </p:spPr>
          <p:txBody>
            <a:bodyPr wrap="none" rtlCol="0">
              <a:spAutoFit/>
            </a:bodyPr>
            <a:lstStyle/>
            <a:p>
              <a:r>
                <a:rPr lang="en-US" sz="1400" smtClean="0">
                  <a:solidFill>
                    <a:schemeClr val="accent3"/>
                  </a:solidFill>
                </a:rPr>
                <a:t>Snorkel</a:t>
              </a:r>
              <a:endParaRPr lang="en-US" sz="1400">
                <a:solidFill>
                  <a:schemeClr val="accent3"/>
                </a:solidFill>
              </a:endParaRPr>
            </a:p>
          </p:txBody>
        </p:sp>
        <p:sp>
          <p:nvSpPr>
            <p:cNvPr id="9" name="TextBox 8"/>
            <p:cNvSpPr txBox="1"/>
            <p:nvPr/>
          </p:nvSpPr>
          <p:spPr>
            <a:xfrm>
              <a:off x="4726589" y="2850322"/>
              <a:ext cx="586813" cy="317384"/>
            </a:xfrm>
            <a:prstGeom prst="rect">
              <a:avLst/>
            </a:prstGeom>
            <a:noFill/>
          </p:spPr>
          <p:txBody>
            <a:bodyPr wrap="none" rtlCol="0">
              <a:spAutoFit/>
            </a:bodyPr>
            <a:lstStyle/>
            <a:p>
              <a:r>
                <a:rPr lang="en-US" sz="1400" smtClean="0">
                  <a:solidFill>
                    <a:schemeClr val="accent2"/>
                  </a:solidFill>
                </a:rPr>
                <a:t>Scoop</a:t>
              </a:r>
              <a:endParaRPr lang="en-US" sz="1400">
                <a:solidFill>
                  <a:schemeClr val="accent2"/>
                </a:solidFill>
              </a:endParaRPr>
            </a:p>
          </p:txBody>
        </p:sp>
        <p:sp>
          <p:nvSpPr>
            <p:cNvPr id="10" name="TextBox 9"/>
            <p:cNvSpPr txBox="1"/>
            <p:nvPr/>
          </p:nvSpPr>
          <p:spPr>
            <a:xfrm>
              <a:off x="6968861" y="3855150"/>
              <a:ext cx="738880" cy="317384"/>
            </a:xfrm>
            <a:prstGeom prst="rect">
              <a:avLst/>
            </a:prstGeom>
            <a:noFill/>
          </p:spPr>
          <p:txBody>
            <a:bodyPr wrap="none" rtlCol="0">
              <a:spAutoFit/>
            </a:bodyPr>
            <a:lstStyle/>
            <a:p>
              <a:r>
                <a:rPr lang="en-US" sz="1400" smtClean="0">
                  <a:solidFill>
                    <a:schemeClr val="accent1"/>
                  </a:solidFill>
                </a:rPr>
                <a:t>Baseline</a:t>
              </a:r>
              <a:endParaRPr lang="en-US" sz="1400">
                <a:solidFill>
                  <a:schemeClr val="accent1"/>
                </a:solidFill>
              </a:endParaRPr>
            </a:p>
          </p:txBody>
        </p:sp>
        <p:sp>
          <p:nvSpPr>
            <p:cNvPr id="11" name="Freeform 10"/>
            <p:cNvSpPr/>
            <p:nvPr/>
          </p:nvSpPr>
          <p:spPr>
            <a:xfrm>
              <a:off x="6716878" y="3608374"/>
              <a:ext cx="287037" cy="385633"/>
            </a:xfrm>
            <a:custGeom>
              <a:avLst/>
              <a:gdLst>
                <a:gd name="connsiteX0" fmla="*/ 395111 w 395111"/>
                <a:gd name="connsiteY0" fmla="*/ 462844 h 462844"/>
                <a:gd name="connsiteX1" fmla="*/ 67733 w 395111"/>
                <a:gd name="connsiteY1" fmla="*/ 248355 h 462844"/>
                <a:gd name="connsiteX2" fmla="*/ 0 w 395111"/>
                <a:gd name="connsiteY2" fmla="*/ 0 h 462844"/>
              </a:gdLst>
              <a:ahLst/>
              <a:cxnLst>
                <a:cxn ang="0">
                  <a:pos x="connsiteX0" y="connsiteY0"/>
                </a:cxn>
                <a:cxn ang="0">
                  <a:pos x="connsiteX1" y="connsiteY1"/>
                </a:cxn>
                <a:cxn ang="0">
                  <a:pos x="connsiteX2" y="connsiteY2"/>
                </a:cxn>
              </a:cxnLst>
              <a:rect l="l" t="t" r="r" b="b"/>
              <a:pathLst>
                <a:path w="395111" h="462844">
                  <a:moveTo>
                    <a:pt x="395111" y="462844"/>
                  </a:moveTo>
                  <a:cubicBezTo>
                    <a:pt x="262466" y="392288"/>
                    <a:pt x="129822" y="321733"/>
                    <a:pt x="67733" y="248355"/>
                  </a:cubicBezTo>
                  <a:lnTo>
                    <a:pt x="0" y="0"/>
                  </a:lnTo>
                </a:path>
              </a:pathLst>
            </a:custGeom>
            <a:ln w="19050">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Freeform 11"/>
            <p:cNvSpPr/>
            <p:nvPr/>
          </p:nvSpPr>
          <p:spPr>
            <a:xfrm>
              <a:off x="4384915" y="3005261"/>
              <a:ext cx="341674" cy="395111"/>
            </a:xfrm>
            <a:custGeom>
              <a:avLst/>
              <a:gdLst>
                <a:gd name="connsiteX0" fmla="*/ 846667 w 846667"/>
                <a:gd name="connsiteY0" fmla="*/ 0 h 395111"/>
                <a:gd name="connsiteX1" fmla="*/ 237067 w 846667"/>
                <a:gd name="connsiteY1" fmla="*/ 45155 h 395111"/>
                <a:gd name="connsiteX2" fmla="*/ 0 w 846667"/>
                <a:gd name="connsiteY2" fmla="*/ 395111 h 395111"/>
              </a:gdLst>
              <a:ahLst/>
              <a:cxnLst>
                <a:cxn ang="0">
                  <a:pos x="connsiteX0" y="connsiteY0"/>
                </a:cxn>
                <a:cxn ang="0">
                  <a:pos x="connsiteX1" y="connsiteY1"/>
                </a:cxn>
                <a:cxn ang="0">
                  <a:pos x="connsiteX2" y="connsiteY2"/>
                </a:cxn>
              </a:cxnLst>
              <a:rect l="l" t="t" r="r" b="b"/>
              <a:pathLst>
                <a:path w="846667" h="395111">
                  <a:moveTo>
                    <a:pt x="846667" y="0"/>
                  </a:moveTo>
                  <a:lnTo>
                    <a:pt x="237067" y="45155"/>
                  </a:lnTo>
                  <a:lnTo>
                    <a:pt x="0" y="395111"/>
                  </a:lnTo>
                </a:path>
              </a:pathLst>
            </a:cu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Freeform 12"/>
            <p:cNvSpPr/>
            <p:nvPr/>
          </p:nvSpPr>
          <p:spPr>
            <a:xfrm>
              <a:off x="4286776" y="2576319"/>
              <a:ext cx="153207" cy="151595"/>
            </a:xfrm>
            <a:custGeom>
              <a:avLst/>
              <a:gdLst>
                <a:gd name="connsiteX0" fmla="*/ 0 w 304800"/>
                <a:gd name="connsiteY0" fmla="*/ 0 h 45155"/>
                <a:gd name="connsiteX1" fmla="*/ 304800 w 304800"/>
                <a:gd name="connsiteY1" fmla="*/ 45155 h 45155"/>
              </a:gdLst>
              <a:ahLst/>
              <a:cxnLst>
                <a:cxn ang="0">
                  <a:pos x="connsiteX0" y="connsiteY0"/>
                </a:cxn>
                <a:cxn ang="0">
                  <a:pos x="connsiteX1" y="connsiteY1"/>
                </a:cxn>
              </a:cxnLst>
              <a:rect l="l" t="t" r="r" b="b"/>
              <a:pathLst>
                <a:path w="304800" h="45155">
                  <a:moveTo>
                    <a:pt x="0" y="0"/>
                  </a:moveTo>
                  <a:lnTo>
                    <a:pt x="304800" y="45155"/>
                  </a:lnTo>
                </a:path>
              </a:pathLst>
            </a:custGeom>
            <a:ln w="19050">
              <a:solidFill>
                <a:schemeClr val="accent3"/>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p:cNvSpPr txBox="1"/>
            <p:nvPr/>
          </p:nvSpPr>
          <p:spPr>
            <a:xfrm>
              <a:off x="2596735" y="4029001"/>
              <a:ext cx="1859012" cy="317384"/>
            </a:xfrm>
            <a:prstGeom prst="rect">
              <a:avLst/>
            </a:prstGeom>
            <a:noFill/>
          </p:spPr>
          <p:txBody>
            <a:bodyPr wrap="none" rtlCol="0">
              <a:spAutoFit/>
            </a:bodyPr>
            <a:lstStyle/>
            <a:p>
              <a:r>
                <a:rPr lang="en-US" sz="1400" smtClean="0"/>
                <a:t>Minimum for positive flow</a:t>
              </a:r>
              <a:endParaRPr lang="en-US" sz="1400"/>
            </a:p>
          </p:txBody>
        </p:sp>
        <p:sp>
          <p:nvSpPr>
            <p:cNvPr id="16" name="Freeform 15"/>
            <p:cNvSpPr/>
            <p:nvPr/>
          </p:nvSpPr>
          <p:spPr>
            <a:xfrm flipV="1">
              <a:off x="4532966" y="4141256"/>
              <a:ext cx="846666" cy="291629"/>
            </a:xfrm>
            <a:custGeom>
              <a:avLst/>
              <a:gdLst>
                <a:gd name="connsiteX0" fmla="*/ 0 w 846666"/>
                <a:gd name="connsiteY0" fmla="*/ 270933 h 291629"/>
                <a:gd name="connsiteX1" fmla="*/ 598311 w 846666"/>
                <a:gd name="connsiteY1" fmla="*/ 259644 h 291629"/>
                <a:gd name="connsiteX2" fmla="*/ 846666 w 846666"/>
                <a:gd name="connsiteY2" fmla="*/ 0 h 291629"/>
              </a:gdLst>
              <a:ahLst/>
              <a:cxnLst>
                <a:cxn ang="0">
                  <a:pos x="connsiteX0" y="connsiteY0"/>
                </a:cxn>
                <a:cxn ang="0">
                  <a:pos x="connsiteX1" y="connsiteY1"/>
                </a:cxn>
                <a:cxn ang="0">
                  <a:pos x="connsiteX2" y="connsiteY2"/>
                </a:cxn>
              </a:cxnLst>
              <a:rect l="l" t="t" r="r" b="b"/>
              <a:pathLst>
                <a:path w="846666" h="291629">
                  <a:moveTo>
                    <a:pt x="0" y="270933"/>
                  </a:moveTo>
                  <a:cubicBezTo>
                    <a:pt x="241770" y="281281"/>
                    <a:pt x="483541" y="291629"/>
                    <a:pt x="598311" y="259644"/>
                  </a:cubicBezTo>
                  <a:lnTo>
                    <a:pt x="846666" y="0"/>
                  </a:lnTo>
                </a:path>
              </a:pathLst>
            </a:cu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8" name="Group 4"/>
          <p:cNvGrpSpPr/>
          <p:nvPr/>
        </p:nvGrpSpPr>
        <p:grpSpPr>
          <a:xfrm>
            <a:off x="6172200" y="5257800"/>
            <a:ext cx="1963758" cy="946252"/>
            <a:chOff x="5331561" y="2387343"/>
            <a:chExt cx="2870107" cy="1382983"/>
          </a:xfrm>
        </p:grpSpPr>
        <p:sp>
          <p:nvSpPr>
            <p:cNvPr id="19" name="TextBox 18"/>
            <p:cNvSpPr txBox="1"/>
            <p:nvPr/>
          </p:nvSpPr>
          <p:spPr>
            <a:xfrm>
              <a:off x="5331561" y="2387343"/>
              <a:ext cx="192404" cy="276999"/>
            </a:xfrm>
            <a:prstGeom prst="rect">
              <a:avLst/>
            </a:prstGeom>
            <a:noFill/>
          </p:spPr>
          <p:txBody>
            <a:bodyPr wrap="square" rtlCol="0">
              <a:spAutoFit/>
            </a:bodyPr>
            <a:lstStyle/>
            <a:p>
              <a:r>
                <a:rPr lang="en-US" sz="1200" smtClean="0"/>
                <a:t>d</a:t>
              </a:r>
              <a:endParaRPr lang="en-US" sz="1200"/>
            </a:p>
          </p:txBody>
        </p:sp>
        <p:grpSp>
          <p:nvGrpSpPr>
            <p:cNvPr id="23" name="Group 157"/>
            <p:cNvGrpSpPr/>
            <p:nvPr/>
          </p:nvGrpSpPr>
          <p:grpSpPr>
            <a:xfrm>
              <a:off x="5616133" y="2561364"/>
              <a:ext cx="2585535" cy="1208962"/>
              <a:chOff x="4765227" y="2580809"/>
              <a:chExt cx="3406512" cy="1592841"/>
            </a:xfrm>
          </p:grpSpPr>
          <p:sp>
            <p:nvSpPr>
              <p:cNvPr id="28" name="Block Arc 27"/>
              <p:cNvSpPr/>
              <p:nvPr/>
            </p:nvSpPr>
            <p:spPr>
              <a:xfrm rot="19800000" flipV="1">
                <a:off x="5580667" y="3164267"/>
                <a:ext cx="953575" cy="993435"/>
              </a:xfrm>
              <a:prstGeom prst="blockArc">
                <a:avLst>
                  <a:gd name="adj1" fmla="val 10683083"/>
                  <a:gd name="adj2" fmla="val 17958745"/>
                  <a:gd name="adj3" fmla="val 24749"/>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tx1"/>
                  </a:solidFill>
                </a:endParaRPr>
              </a:p>
            </p:txBody>
          </p:sp>
          <p:sp>
            <p:nvSpPr>
              <p:cNvPr id="29" name="Rectangle 4"/>
              <p:cNvSpPr/>
              <p:nvPr/>
            </p:nvSpPr>
            <p:spPr>
              <a:xfrm rot="10800000" flipV="1">
                <a:off x="4765227" y="2698851"/>
                <a:ext cx="699084" cy="228600"/>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0" name="Rectangle 29"/>
              <p:cNvSpPr/>
              <p:nvPr/>
            </p:nvSpPr>
            <p:spPr>
              <a:xfrm rot="5400000" flipV="1">
                <a:off x="5389317" y="3309414"/>
                <a:ext cx="704088" cy="210312"/>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1" name="Rectangle 17"/>
              <p:cNvSpPr/>
              <p:nvPr/>
            </p:nvSpPr>
            <p:spPr>
              <a:xfrm flipV="1">
                <a:off x="5637499" y="3262842"/>
                <a:ext cx="211565" cy="55191"/>
              </a:xfrm>
              <a:prstGeom prst="rect">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2" name="Block Arc 22"/>
              <p:cNvSpPr/>
              <p:nvPr/>
            </p:nvSpPr>
            <p:spPr>
              <a:xfrm rot="9000000" flipV="1">
                <a:off x="5061894" y="2688499"/>
                <a:ext cx="839883" cy="891305"/>
              </a:xfrm>
              <a:prstGeom prst="blockArc">
                <a:avLst>
                  <a:gd name="adj1" fmla="val 10800000"/>
                  <a:gd name="adj2" fmla="val 14470510"/>
                  <a:gd name="adj3" fmla="val 28208"/>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tx1"/>
                  </a:solidFill>
                </a:endParaRPr>
              </a:p>
            </p:txBody>
          </p:sp>
          <p:sp>
            <p:nvSpPr>
              <p:cNvPr id="33" name="Isosceles Triangle 32"/>
              <p:cNvSpPr/>
              <p:nvPr/>
            </p:nvSpPr>
            <p:spPr>
              <a:xfrm rot="5400000">
                <a:off x="5682501" y="3716051"/>
                <a:ext cx="117721" cy="210312"/>
              </a:xfrm>
              <a:prstGeom prst="triangle">
                <a:avLst>
                  <a:gd name="adj" fmla="val 0"/>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34" name="Isosceles Triangle 20"/>
              <p:cNvSpPr/>
              <p:nvPr/>
            </p:nvSpPr>
            <p:spPr>
              <a:xfrm rot="5400000" flipH="1" flipV="1">
                <a:off x="5682501" y="2885787"/>
                <a:ext cx="117721" cy="210312"/>
              </a:xfrm>
              <a:prstGeom prst="triangle">
                <a:avLst>
                  <a:gd name="adj" fmla="val 0"/>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grpSp>
            <p:nvGrpSpPr>
              <p:cNvPr id="35" name="Group 148"/>
              <p:cNvGrpSpPr/>
              <p:nvPr/>
            </p:nvGrpSpPr>
            <p:grpSpPr>
              <a:xfrm rot="1882778">
                <a:off x="6525616" y="2922498"/>
                <a:ext cx="1114214" cy="1251152"/>
                <a:chOff x="6301908" y="2401753"/>
                <a:chExt cx="1114214" cy="1251152"/>
              </a:xfrm>
            </p:grpSpPr>
            <p:grpSp>
              <p:nvGrpSpPr>
                <p:cNvPr id="38" name="Group 37"/>
                <p:cNvGrpSpPr/>
                <p:nvPr/>
              </p:nvGrpSpPr>
              <p:grpSpPr>
                <a:xfrm>
                  <a:off x="6380051" y="3399345"/>
                  <a:ext cx="606291" cy="232050"/>
                  <a:chOff x="7101361" y="4808648"/>
                  <a:chExt cx="1074899" cy="411405"/>
                </a:xfrm>
              </p:grpSpPr>
              <p:sp>
                <p:nvSpPr>
                  <p:cNvPr id="44" name="Rectangle 4"/>
                  <p:cNvSpPr/>
                  <p:nvPr/>
                </p:nvSpPr>
                <p:spPr>
                  <a:xfrm>
                    <a:off x="7188634" y="5084244"/>
                    <a:ext cx="987626" cy="127836"/>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grpSp>
                <p:nvGrpSpPr>
                  <p:cNvPr id="45" name="Group 25"/>
                  <p:cNvGrpSpPr/>
                  <p:nvPr/>
                </p:nvGrpSpPr>
                <p:grpSpPr>
                  <a:xfrm rot="10800000">
                    <a:off x="7101361" y="4808648"/>
                    <a:ext cx="151691" cy="411405"/>
                    <a:chOff x="6473825" y="1219200"/>
                    <a:chExt cx="157957" cy="428623"/>
                  </a:xfrm>
                </p:grpSpPr>
                <p:cxnSp>
                  <p:nvCxnSpPr>
                    <p:cNvPr id="46" name="Straight Connector 26"/>
                    <p:cNvCxnSpPr/>
                    <p:nvPr/>
                  </p:nvCxnSpPr>
                  <p:spPr>
                    <a:xfrm rot="5400000">
                      <a:off x="6324600" y="1447800"/>
                      <a:ext cx="304800" cy="1588"/>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27"/>
                    <p:cNvCxnSpPr/>
                    <p:nvPr/>
                  </p:nvCxnSpPr>
                  <p:spPr>
                    <a:xfrm rot="5400000">
                      <a:off x="6477794" y="1447006"/>
                      <a:ext cx="304800" cy="1588"/>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8" name="Oval 47"/>
                    <p:cNvSpPr/>
                    <p:nvPr/>
                  </p:nvSpPr>
                  <p:spPr>
                    <a:xfrm>
                      <a:off x="6477000" y="1219200"/>
                      <a:ext cx="152400" cy="152400"/>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cxnSp>
                  <p:nvCxnSpPr>
                    <p:cNvPr id="49" name="Straight Connector 35"/>
                    <p:cNvCxnSpPr/>
                    <p:nvPr/>
                  </p:nvCxnSpPr>
                  <p:spPr>
                    <a:xfrm rot="16200000" flipH="1">
                      <a:off x="6461125" y="1600992"/>
                      <a:ext cx="59531" cy="34131"/>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6584951" y="1598612"/>
                      <a:ext cx="59531" cy="34131"/>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sp>
              <p:nvSpPr>
                <p:cNvPr id="39" name="Rectangle 38"/>
                <p:cNvSpPr/>
                <p:nvPr/>
              </p:nvSpPr>
              <p:spPr>
                <a:xfrm rot="5400000" flipV="1">
                  <a:off x="5917860" y="3031113"/>
                  <a:ext cx="1005840" cy="237744"/>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cxnSp>
              <p:nvCxnSpPr>
                <p:cNvPr id="40" name="Straight Arrow Connector 39"/>
                <p:cNvCxnSpPr/>
                <p:nvPr/>
              </p:nvCxnSpPr>
              <p:spPr>
                <a:xfrm flipH="1">
                  <a:off x="7002465" y="3586220"/>
                  <a:ext cx="413657" cy="158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1" name="Freeform 40"/>
                <p:cNvSpPr/>
                <p:nvPr/>
              </p:nvSpPr>
              <p:spPr>
                <a:xfrm>
                  <a:off x="6350000" y="3156043"/>
                  <a:ext cx="44450" cy="244475"/>
                </a:xfrm>
                <a:custGeom>
                  <a:avLst/>
                  <a:gdLst>
                    <a:gd name="connsiteX0" fmla="*/ 44450 w 44450"/>
                    <a:gd name="connsiteY0" fmla="*/ 244475 h 244475"/>
                    <a:gd name="connsiteX1" fmla="*/ 0 w 44450"/>
                    <a:gd name="connsiteY1" fmla="*/ 0 h 244475"/>
                    <a:gd name="connsiteX2" fmla="*/ 0 w 44450"/>
                    <a:gd name="connsiteY2" fmla="*/ 0 h 244475"/>
                  </a:gdLst>
                  <a:ahLst/>
                  <a:cxnLst>
                    <a:cxn ang="0">
                      <a:pos x="connsiteX0" y="connsiteY0"/>
                    </a:cxn>
                    <a:cxn ang="0">
                      <a:pos x="connsiteX1" y="connsiteY1"/>
                    </a:cxn>
                    <a:cxn ang="0">
                      <a:pos x="connsiteX2" y="connsiteY2"/>
                    </a:cxn>
                  </a:cxnLst>
                  <a:rect l="l" t="t" r="r" b="b"/>
                  <a:pathLst>
                    <a:path w="44450" h="244475">
                      <a:moveTo>
                        <a:pt x="44450" y="244475"/>
                      </a:moveTo>
                      <a:lnTo>
                        <a:pt x="0" y="0"/>
                      </a:lnTo>
                      <a:lnTo>
                        <a:pt x="0" y="0"/>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cxnSp>
              <p:nvCxnSpPr>
                <p:cNvPr id="42" name="Straight Connector 41"/>
                <p:cNvCxnSpPr/>
                <p:nvPr/>
              </p:nvCxnSpPr>
              <p:spPr>
                <a:xfrm rot="5400000" flipH="1" flipV="1">
                  <a:off x="6343650" y="3267168"/>
                  <a:ext cx="241300" cy="3175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flipV="1">
                  <a:off x="6422566" y="2401753"/>
                  <a:ext cx="0" cy="41148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36" name="TextBox 35"/>
              <p:cNvSpPr txBox="1"/>
              <p:nvPr/>
            </p:nvSpPr>
            <p:spPr>
              <a:xfrm>
                <a:off x="7076291" y="2580809"/>
                <a:ext cx="1095448" cy="364954"/>
              </a:xfrm>
              <a:prstGeom prst="rect">
                <a:avLst/>
              </a:prstGeom>
              <a:solidFill>
                <a:schemeClr val="bg1"/>
              </a:solidFill>
            </p:spPr>
            <p:txBody>
              <a:bodyPr wrap="square" rtlCol="0">
                <a:spAutoFit/>
              </a:bodyPr>
              <a:lstStyle/>
              <a:p>
                <a:r>
                  <a:rPr lang="en-US" sz="1200" smtClean="0"/>
                  <a:t>e (exit)</a:t>
                </a:r>
                <a:endParaRPr lang="en-US" sz="1200"/>
              </a:p>
            </p:txBody>
          </p:sp>
        </p:grpSp>
        <p:cxnSp>
          <p:nvCxnSpPr>
            <p:cNvPr id="21" name="Straight Arrow Connector 20"/>
            <p:cNvCxnSpPr/>
            <p:nvPr/>
          </p:nvCxnSpPr>
          <p:spPr>
            <a:xfrm>
              <a:off x="5473291" y="2721589"/>
              <a:ext cx="555089" cy="383"/>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56" name="TextBox 55"/>
          <p:cNvSpPr txBox="1"/>
          <p:nvPr/>
        </p:nvSpPr>
        <p:spPr>
          <a:xfrm>
            <a:off x="457200" y="5486400"/>
            <a:ext cx="5410200" cy="830997"/>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marL="114300" indent="-114300"/>
            <a:r>
              <a:rPr lang="en-US" sz="1600" smtClean="0"/>
              <a:t>Scoop/eductor performance drops below baseline at high aircraft Mach numbers due to bay pressurization and total pressure loss in T2 tube</a:t>
            </a:r>
          </a:p>
        </p:txBody>
      </p:sp>
      <p:sp>
        <p:nvSpPr>
          <p:cNvPr id="57" name="Rectangle 56"/>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T2 TUBE MASS FLOW PREDICTIONS</a:t>
            </a:r>
            <a:br>
              <a:rPr lang="en-US" smtClean="0"/>
            </a:br>
            <a:r>
              <a:rPr lang="en-US" smtClean="0"/>
              <a:t>(FLIGHT MANEUVER)</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29</a:t>
            </a:fld>
            <a:endParaRPr lang="en-US"/>
          </a:p>
        </p:txBody>
      </p:sp>
      <p:grpSp>
        <p:nvGrpSpPr>
          <p:cNvPr id="4" name="Group 3"/>
          <p:cNvGrpSpPr/>
          <p:nvPr/>
        </p:nvGrpSpPr>
        <p:grpSpPr>
          <a:xfrm>
            <a:off x="862012" y="1426028"/>
            <a:ext cx="7419975" cy="5203372"/>
            <a:chOff x="862012" y="859971"/>
            <a:chExt cx="7419975" cy="5203372"/>
          </a:xfrm>
        </p:grpSpPr>
        <p:graphicFrame>
          <p:nvGraphicFramePr>
            <p:cNvPr id="5" name="Chart 4"/>
            <p:cNvGraphicFramePr/>
            <p:nvPr/>
          </p:nvGraphicFramePr>
          <p:xfrm>
            <a:off x="862012" y="859971"/>
            <a:ext cx="7419975" cy="5203372"/>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5153025" y="2078916"/>
              <a:ext cx="811441" cy="307777"/>
            </a:xfrm>
            <a:prstGeom prst="rect">
              <a:avLst/>
            </a:prstGeom>
            <a:noFill/>
          </p:spPr>
          <p:txBody>
            <a:bodyPr wrap="none" rtlCol="0">
              <a:spAutoFit/>
            </a:bodyPr>
            <a:lstStyle/>
            <a:p>
              <a:r>
                <a:rPr lang="en-US" sz="1400" b="1" smtClean="0">
                  <a:solidFill>
                    <a:schemeClr val="accent1"/>
                  </a:solidFill>
                </a:rPr>
                <a:t>Baseline</a:t>
              </a:r>
              <a:endParaRPr lang="en-US" sz="1400" b="1">
                <a:solidFill>
                  <a:schemeClr val="accent1"/>
                </a:solidFill>
              </a:endParaRPr>
            </a:p>
          </p:txBody>
        </p:sp>
        <p:sp>
          <p:nvSpPr>
            <p:cNvPr id="7" name="TextBox 6"/>
            <p:cNvSpPr txBox="1"/>
            <p:nvPr/>
          </p:nvSpPr>
          <p:spPr>
            <a:xfrm>
              <a:off x="4953000" y="3012366"/>
              <a:ext cx="1128835" cy="307777"/>
            </a:xfrm>
            <a:prstGeom prst="rect">
              <a:avLst/>
            </a:prstGeom>
            <a:noFill/>
          </p:spPr>
          <p:txBody>
            <a:bodyPr wrap="square" rtlCol="0">
              <a:spAutoFit/>
            </a:bodyPr>
            <a:lstStyle/>
            <a:p>
              <a:r>
                <a:rPr lang="en-US" sz="1400" b="1" smtClean="0">
                  <a:solidFill>
                    <a:schemeClr val="accent2"/>
                  </a:solidFill>
                </a:rPr>
                <a:t>Scoop</a:t>
              </a:r>
              <a:endParaRPr lang="en-US" sz="1400" b="1">
                <a:solidFill>
                  <a:schemeClr val="accent2"/>
                </a:solidFill>
              </a:endParaRPr>
            </a:p>
          </p:txBody>
        </p:sp>
        <p:sp>
          <p:nvSpPr>
            <p:cNvPr id="8" name="TextBox 7"/>
            <p:cNvSpPr txBox="1"/>
            <p:nvPr/>
          </p:nvSpPr>
          <p:spPr>
            <a:xfrm>
              <a:off x="4795616" y="1488366"/>
              <a:ext cx="742383" cy="307777"/>
            </a:xfrm>
            <a:prstGeom prst="rect">
              <a:avLst/>
            </a:prstGeom>
            <a:noFill/>
          </p:spPr>
          <p:txBody>
            <a:bodyPr wrap="none" rtlCol="0">
              <a:spAutoFit/>
            </a:bodyPr>
            <a:lstStyle/>
            <a:p>
              <a:r>
                <a:rPr lang="en-US" sz="1400" b="1" smtClean="0">
                  <a:solidFill>
                    <a:schemeClr val="accent3"/>
                  </a:solidFill>
                </a:rPr>
                <a:t>Snorkel</a:t>
              </a:r>
              <a:endParaRPr lang="en-US" sz="1400" b="1">
                <a:solidFill>
                  <a:schemeClr val="accent3"/>
                </a:solidFill>
              </a:endParaRPr>
            </a:p>
          </p:txBody>
        </p:sp>
      </p:grpSp>
      <p:sp>
        <p:nvSpPr>
          <p:cNvPr id="9" name="TextBox 8"/>
          <p:cNvSpPr txBox="1"/>
          <p:nvPr/>
        </p:nvSpPr>
        <p:spPr>
          <a:xfrm>
            <a:off x="1981200" y="4876800"/>
            <a:ext cx="5410200" cy="584775"/>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marL="114300" indent="-114300"/>
            <a:r>
              <a:rPr lang="en-US" sz="1600" smtClean="0"/>
              <a:t>Lower scoop/eductor T2 tube mass flow due to increased adverse pressure gradient across eductor</a:t>
            </a:r>
          </a:p>
        </p:txBody>
      </p:sp>
      <p:sp>
        <p:nvSpPr>
          <p:cNvPr id="10" name="Rectangle 9"/>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INTRODUCTION</a:t>
            </a:r>
            <a:endParaRPr lang="en-US"/>
          </a:p>
        </p:txBody>
      </p:sp>
      <p:sp>
        <p:nvSpPr>
          <p:cNvPr id="92" name="Slide Number Placeholder 91"/>
          <p:cNvSpPr>
            <a:spLocks noGrp="1"/>
          </p:cNvSpPr>
          <p:nvPr>
            <p:ph type="sldNum" sz="quarter" idx="12"/>
          </p:nvPr>
        </p:nvSpPr>
        <p:spPr>
          <a:xfrm>
            <a:off x="7010400" y="6275470"/>
            <a:ext cx="2133600" cy="365125"/>
          </a:xfrm>
        </p:spPr>
        <p:txBody>
          <a:bodyPr/>
          <a:lstStyle/>
          <a:p>
            <a:fld id="{B6F15528-21DE-4FAA-801E-634DDDAF4B2B}" type="slidenum">
              <a:rPr lang="en-US" smtClean="0"/>
              <a:pPr/>
              <a:t>3</a:t>
            </a:fld>
            <a:endParaRPr lang="en-US"/>
          </a:p>
        </p:txBody>
      </p:sp>
      <p:sp>
        <p:nvSpPr>
          <p:cNvPr id="93" name="Rectangle 92"/>
          <p:cNvSpPr/>
          <p:nvPr/>
        </p:nvSpPr>
        <p:spPr>
          <a:xfrm>
            <a:off x="3810000" y="3284818"/>
            <a:ext cx="1218602" cy="307777"/>
          </a:xfrm>
          <a:prstGeom prst="rect">
            <a:avLst/>
          </a:prstGeom>
        </p:spPr>
        <p:txBody>
          <a:bodyPr wrap="none">
            <a:spAutoFit/>
          </a:bodyPr>
          <a:lstStyle/>
          <a:p>
            <a:pPr lvl="0" algn="ctr"/>
            <a:r>
              <a:rPr lang="en-US" sz="1400" smtClean="0">
                <a:solidFill>
                  <a:prstClr val="black"/>
                </a:solidFill>
              </a:rPr>
              <a:t>(not to scale)</a:t>
            </a:r>
            <a:endParaRPr lang="en-US" sz="1400">
              <a:solidFill>
                <a:prstClr val="black"/>
              </a:solidFill>
            </a:endParaRPr>
          </a:p>
        </p:txBody>
      </p:sp>
      <p:sp>
        <p:nvSpPr>
          <p:cNvPr id="94" name="TextBox 93"/>
          <p:cNvSpPr txBox="1"/>
          <p:nvPr/>
        </p:nvSpPr>
        <p:spPr>
          <a:xfrm>
            <a:off x="228600" y="914400"/>
            <a:ext cx="4648199" cy="2154436"/>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r>
              <a:rPr lang="en-US" b="1" i="1" smtClean="0"/>
              <a:t>Hydromechanical Engine Control (Eductor)</a:t>
            </a:r>
          </a:p>
          <a:p>
            <a:pPr>
              <a:buFont typeface="Courier New" pitchFamily="49" charset="0"/>
              <a:buChar char="o"/>
            </a:pPr>
            <a:endParaRPr lang="en-US" b="1" i="1" smtClean="0"/>
          </a:p>
          <a:p>
            <a:pPr marL="174625" indent="-174625">
              <a:buFont typeface="Courier New" pitchFamily="49" charset="0"/>
              <a:buChar char="o"/>
            </a:pPr>
            <a:r>
              <a:rPr lang="en-US" sz="1600" smtClean="0"/>
              <a:t>T2 bellows and RTD sensors control engine speed, inlet guide vanes, nozzle position and exhaust gas temperature</a:t>
            </a:r>
          </a:p>
          <a:p>
            <a:pPr marL="174625" indent="-174625">
              <a:buFont typeface="Courier New" pitchFamily="49" charset="0"/>
              <a:buChar char="o"/>
            </a:pPr>
            <a:endParaRPr lang="en-US" sz="1600" smtClean="0"/>
          </a:p>
          <a:p>
            <a:pPr marL="174625" indent="-174625">
              <a:buFont typeface="Courier New" pitchFamily="49" charset="0"/>
              <a:buChar char="o"/>
            </a:pPr>
            <a:r>
              <a:rPr lang="en-US" sz="1600" smtClean="0"/>
              <a:t>Ejector pumps T2 air through eductor tubes</a:t>
            </a:r>
            <a:endParaRPr lang="en-US" sz="1600"/>
          </a:p>
        </p:txBody>
      </p:sp>
      <p:sp>
        <p:nvSpPr>
          <p:cNvPr id="95" name="TextBox 94"/>
          <p:cNvSpPr txBox="1"/>
          <p:nvPr/>
        </p:nvSpPr>
        <p:spPr>
          <a:xfrm rot="18035869">
            <a:off x="7199841" y="1874296"/>
            <a:ext cx="604653" cy="253916"/>
          </a:xfrm>
          <a:prstGeom prst="rect">
            <a:avLst/>
          </a:prstGeom>
          <a:noFill/>
        </p:spPr>
        <p:txBody>
          <a:bodyPr wrap="none" rtlCol="0">
            <a:spAutoFit/>
          </a:bodyPr>
          <a:lstStyle/>
          <a:p>
            <a:r>
              <a:rPr lang="en-US" sz="1050" smtClean="0">
                <a:solidFill>
                  <a:schemeClr val="bg1">
                    <a:lumMod val="50000"/>
                  </a:schemeClr>
                </a:solidFill>
              </a:rPr>
              <a:t>Ejector</a:t>
            </a:r>
            <a:endParaRPr lang="en-US" sz="1050">
              <a:solidFill>
                <a:schemeClr val="bg1">
                  <a:lumMod val="50000"/>
                </a:schemeClr>
              </a:solidFill>
            </a:endParaRPr>
          </a:p>
        </p:txBody>
      </p:sp>
      <p:grpSp>
        <p:nvGrpSpPr>
          <p:cNvPr id="140" name="Group 139"/>
          <p:cNvGrpSpPr/>
          <p:nvPr/>
        </p:nvGrpSpPr>
        <p:grpSpPr>
          <a:xfrm>
            <a:off x="4912412" y="914400"/>
            <a:ext cx="4002988" cy="2437020"/>
            <a:chOff x="4584925" y="685800"/>
            <a:chExt cx="4002988" cy="2437020"/>
          </a:xfrm>
        </p:grpSpPr>
        <p:grpSp>
          <p:nvGrpSpPr>
            <p:cNvPr id="96" name="Group 95"/>
            <p:cNvGrpSpPr/>
            <p:nvPr/>
          </p:nvGrpSpPr>
          <p:grpSpPr>
            <a:xfrm>
              <a:off x="4584925" y="1074601"/>
              <a:ext cx="4002988" cy="2048219"/>
              <a:chOff x="3850375" y="4336992"/>
              <a:chExt cx="4002988" cy="2048219"/>
            </a:xfrm>
          </p:grpSpPr>
          <p:grpSp>
            <p:nvGrpSpPr>
              <p:cNvPr id="101" name="Group 157"/>
              <p:cNvGrpSpPr/>
              <p:nvPr/>
            </p:nvGrpSpPr>
            <p:grpSpPr>
              <a:xfrm>
                <a:off x="4178016" y="4336992"/>
                <a:ext cx="3675347" cy="2048219"/>
                <a:chOff x="4178016" y="2472884"/>
                <a:chExt cx="3675347" cy="2048219"/>
              </a:xfrm>
            </p:grpSpPr>
            <p:sp>
              <p:nvSpPr>
                <p:cNvPr id="102" name="TextBox 101"/>
                <p:cNvSpPr txBox="1"/>
                <p:nvPr/>
              </p:nvSpPr>
              <p:spPr>
                <a:xfrm>
                  <a:off x="4178016" y="3522777"/>
                  <a:ext cx="1324402" cy="430887"/>
                </a:xfrm>
                <a:prstGeom prst="rect">
                  <a:avLst/>
                </a:prstGeom>
                <a:noFill/>
              </p:spPr>
              <p:txBody>
                <a:bodyPr wrap="none" rtlCol="0">
                  <a:spAutoFit/>
                </a:bodyPr>
                <a:lstStyle/>
                <a:p>
                  <a:pPr algn="r"/>
                  <a:r>
                    <a:rPr lang="en-US" sz="1100" smtClean="0">
                      <a:solidFill>
                        <a:schemeClr val="tx1">
                          <a:lumMod val="50000"/>
                          <a:lumOff val="50000"/>
                        </a:schemeClr>
                      </a:solidFill>
                    </a:rPr>
                    <a:t>T2 Sensors</a:t>
                  </a:r>
                </a:p>
                <a:p>
                  <a:pPr algn="r"/>
                  <a:r>
                    <a:rPr lang="en-US" sz="1100" smtClean="0">
                      <a:solidFill>
                        <a:schemeClr val="tx1">
                          <a:lumMod val="50000"/>
                          <a:lumOff val="50000"/>
                        </a:schemeClr>
                      </a:solidFill>
                    </a:rPr>
                    <a:t>Bellows and RTD)</a:t>
                  </a:r>
                  <a:endParaRPr lang="en-US" sz="1100">
                    <a:solidFill>
                      <a:schemeClr val="tx1">
                        <a:lumMod val="50000"/>
                        <a:lumOff val="50000"/>
                      </a:schemeClr>
                    </a:solidFill>
                  </a:endParaRPr>
                </a:p>
              </p:txBody>
            </p:sp>
            <p:sp>
              <p:nvSpPr>
                <p:cNvPr id="103" name="TextBox 102"/>
                <p:cNvSpPr txBox="1"/>
                <p:nvPr/>
              </p:nvSpPr>
              <p:spPr>
                <a:xfrm>
                  <a:off x="4819434" y="2887941"/>
                  <a:ext cx="1181799" cy="430887"/>
                </a:xfrm>
                <a:prstGeom prst="rect">
                  <a:avLst/>
                </a:prstGeom>
                <a:noFill/>
              </p:spPr>
              <p:txBody>
                <a:bodyPr wrap="square" rtlCol="0">
                  <a:spAutoFit/>
                </a:bodyPr>
                <a:lstStyle/>
                <a:p>
                  <a:r>
                    <a:rPr lang="en-US" sz="1100" smtClean="0">
                      <a:solidFill>
                        <a:schemeClr val="tx1">
                          <a:lumMod val="50000"/>
                          <a:lumOff val="50000"/>
                        </a:schemeClr>
                      </a:solidFill>
                    </a:rPr>
                    <a:t>Secondary Stream</a:t>
                  </a:r>
                </a:p>
              </p:txBody>
            </p:sp>
            <p:sp>
              <p:nvSpPr>
                <p:cNvPr id="104" name="TextBox 103"/>
                <p:cNvSpPr txBox="1"/>
                <p:nvPr/>
              </p:nvSpPr>
              <p:spPr>
                <a:xfrm>
                  <a:off x="5504454" y="4106586"/>
                  <a:ext cx="846707" cy="261610"/>
                </a:xfrm>
                <a:prstGeom prst="rect">
                  <a:avLst/>
                </a:prstGeom>
                <a:noFill/>
              </p:spPr>
              <p:txBody>
                <a:bodyPr wrap="none" rtlCol="0">
                  <a:spAutoFit/>
                </a:bodyPr>
                <a:lstStyle/>
                <a:p>
                  <a:r>
                    <a:rPr lang="en-US" sz="1100" smtClean="0">
                      <a:solidFill>
                        <a:schemeClr val="tx1">
                          <a:lumMod val="50000"/>
                          <a:lumOff val="50000"/>
                        </a:schemeClr>
                      </a:solidFill>
                    </a:rPr>
                    <a:t>150⁰ Bend</a:t>
                  </a:r>
                  <a:endParaRPr lang="en-US" sz="1100">
                    <a:solidFill>
                      <a:schemeClr val="tx1">
                        <a:lumMod val="50000"/>
                        <a:lumOff val="50000"/>
                      </a:schemeClr>
                    </a:solidFill>
                  </a:endParaRPr>
                </a:p>
              </p:txBody>
            </p:sp>
            <p:sp>
              <p:nvSpPr>
                <p:cNvPr id="105" name="TextBox 104"/>
                <p:cNvSpPr txBox="1"/>
                <p:nvPr/>
              </p:nvSpPr>
              <p:spPr>
                <a:xfrm rot="2070892">
                  <a:off x="5557380" y="2472884"/>
                  <a:ext cx="752299" cy="430887"/>
                </a:xfrm>
                <a:custGeom>
                  <a:avLst/>
                  <a:gdLst>
                    <a:gd name="connsiteX0" fmla="*/ 0 w 1306626"/>
                    <a:gd name="connsiteY0" fmla="*/ 0 h 465989"/>
                    <a:gd name="connsiteX1" fmla="*/ 1306626 w 1306626"/>
                    <a:gd name="connsiteY1" fmla="*/ 0 h 465989"/>
                    <a:gd name="connsiteX2" fmla="*/ 1306626 w 1306626"/>
                    <a:gd name="connsiteY2" fmla="*/ 465989 h 465989"/>
                    <a:gd name="connsiteX3" fmla="*/ 0 w 1306626"/>
                    <a:gd name="connsiteY3" fmla="*/ 465989 h 465989"/>
                    <a:gd name="connsiteX4" fmla="*/ 0 w 1306626"/>
                    <a:gd name="connsiteY4" fmla="*/ 0 h 465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6626" h="465989">
                      <a:moveTo>
                        <a:pt x="0" y="0"/>
                      </a:moveTo>
                      <a:lnTo>
                        <a:pt x="1306626" y="0"/>
                      </a:lnTo>
                      <a:lnTo>
                        <a:pt x="1306626" y="465989"/>
                      </a:lnTo>
                      <a:lnTo>
                        <a:pt x="0" y="465989"/>
                      </a:lnTo>
                      <a:lnTo>
                        <a:pt x="0" y="0"/>
                      </a:lnTo>
                      <a:close/>
                    </a:path>
                  </a:pathLst>
                </a:custGeom>
                <a:noFill/>
              </p:spPr>
              <p:txBody>
                <a:bodyPr wrap="square" rtlCol="0">
                  <a:spAutoFit/>
                </a:bodyPr>
                <a:lstStyle/>
                <a:p>
                  <a:r>
                    <a:rPr lang="en-US" sz="1100" smtClean="0">
                      <a:solidFill>
                        <a:schemeClr val="tx1">
                          <a:lumMod val="50000"/>
                          <a:lumOff val="50000"/>
                        </a:schemeClr>
                      </a:solidFill>
                    </a:rPr>
                    <a:t>90⁰ Bend</a:t>
                  </a:r>
                  <a:endParaRPr lang="en-US" sz="1100">
                    <a:solidFill>
                      <a:schemeClr val="tx1">
                        <a:lumMod val="50000"/>
                        <a:lumOff val="50000"/>
                      </a:schemeClr>
                    </a:solidFill>
                  </a:endParaRPr>
                </a:p>
              </p:txBody>
            </p:sp>
            <p:sp>
              <p:nvSpPr>
                <p:cNvPr id="106" name="Block Arc 105"/>
                <p:cNvSpPr/>
                <p:nvPr/>
              </p:nvSpPr>
              <p:spPr>
                <a:xfrm rot="19800000" flipV="1">
                  <a:off x="5580667" y="3164267"/>
                  <a:ext cx="953575" cy="993435"/>
                </a:xfrm>
                <a:prstGeom prst="blockArc">
                  <a:avLst>
                    <a:gd name="adj1" fmla="val 10683083"/>
                    <a:gd name="adj2" fmla="val 17958745"/>
                    <a:gd name="adj3" fmla="val 24749"/>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107" name="Rectangle 4"/>
                <p:cNvSpPr/>
                <p:nvPr/>
              </p:nvSpPr>
              <p:spPr>
                <a:xfrm rot="10800000" flipV="1">
                  <a:off x="4765227" y="2698851"/>
                  <a:ext cx="699084" cy="228600"/>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8" name="Rectangle 107"/>
                <p:cNvSpPr/>
                <p:nvPr/>
              </p:nvSpPr>
              <p:spPr>
                <a:xfrm rot="5400000" flipV="1">
                  <a:off x="5389317" y="3309414"/>
                  <a:ext cx="704088" cy="210312"/>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9" name="Rectangle 108"/>
                <p:cNvSpPr/>
                <p:nvPr/>
              </p:nvSpPr>
              <p:spPr>
                <a:xfrm flipV="1">
                  <a:off x="5637499" y="3262842"/>
                  <a:ext cx="211565" cy="55191"/>
                </a:xfrm>
                <a:prstGeom prst="rect">
                  <a:avLst/>
                </a:prstGeom>
                <a:solidFill>
                  <a:schemeClr val="bg1">
                    <a:lumMod val="8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10" name="Block Arc 22"/>
                <p:cNvSpPr/>
                <p:nvPr/>
              </p:nvSpPr>
              <p:spPr>
                <a:xfrm rot="9000000" flipV="1">
                  <a:off x="5061894" y="2688499"/>
                  <a:ext cx="839883" cy="891305"/>
                </a:xfrm>
                <a:prstGeom prst="blockArc">
                  <a:avLst>
                    <a:gd name="adj1" fmla="val 10800000"/>
                    <a:gd name="adj2" fmla="val 14470510"/>
                    <a:gd name="adj3" fmla="val 28208"/>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solidFill>
                      <a:schemeClr val="tx1"/>
                    </a:solidFill>
                  </a:endParaRPr>
                </a:p>
              </p:txBody>
            </p:sp>
            <p:sp>
              <p:nvSpPr>
                <p:cNvPr id="111" name="Isosceles Triangle 110"/>
                <p:cNvSpPr/>
                <p:nvPr/>
              </p:nvSpPr>
              <p:spPr>
                <a:xfrm rot="5400000">
                  <a:off x="5682501" y="3716051"/>
                  <a:ext cx="117721" cy="210312"/>
                </a:xfrm>
                <a:prstGeom prst="triangle">
                  <a:avLst>
                    <a:gd name="adj" fmla="val 0"/>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12" name="Isosceles Triangle 111"/>
                <p:cNvSpPr/>
                <p:nvPr/>
              </p:nvSpPr>
              <p:spPr>
                <a:xfrm rot="5400000" flipH="1" flipV="1">
                  <a:off x="5682501" y="2885787"/>
                  <a:ext cx="117721" cy="210312"/>
                </a:xfrm>
                <a:prstGeom prst="triangle">
                  <a:avLst>
                    <a:gd name="adj" fmla="val 0"/>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nvGrpSpPr>
                <p:cNvPr id="115" name="Group 148"/>
                <p:cNvGrpSpPr/>
                <p:nvPr/>
              </p:nvGrpSpPr>
              <p:grpSpPr>
                <a:xfrm rot="1882778">
                  <a:off x="6428014" y="2895081"/>
                  <a:ext cx="1114214" cy="1626022"/>
                  <a:chOff x="6301908" y="2401753"/>
                  <a:chExt cx="1114214" cy="1626022"/>
                </a:xfrm>
              </p:grpSpPr>
              <p:sp>
                <p:nvSpPr>
                  <p:cNvPr id="121" name="TextBox 120"/>
                  <p:cNvSpPr txBox="1"/>
                  <p:nvPr/>
                </p:nvSpPr>
                <p:spPr>
                  <a:xfrm>
                    <a:off x="6471138" y="3596888"/>
                    <a:ext cx="702548" cy="430887"/>
                  </a:xfrm>
                  <a:prstGeom prst="rect">
                    <a:avLst/>
                  </a:prstGeom>
                  <a:noFill/>
                </p:spPr>
                <p:txBody>
                  <a:bodyPr wrap="square" rtlCol="0">
                    <a:spAutoFit/>
                  </a:bodyPr>
                  <a:lstStyle/>
                  <a:p>
                    <a:r>
                      <a:rPr lang="en-US" sz="1100" smtClean="0">
                        <a:solidFill>
                          <a:schemeClr val="accent2">
                            <a:lumMod val="60000"/>
                            <a:lumOff val="40000"/>
                          </a:schemeClr>
                        </a:solidFill>
                      </a:rPr>
                      <a:t>Primary Stream</a:t>
                    </a:r>
                  </a:p>
                </p:txBody>
              </p:sp>
              <p:grpSp>
                <p:nvGrpSpPr>
                  <p:cNvPr id="122" name="Group 35"/>
                  <p:cNvGrpSpPr/>
                  <p:nvPr/>
                </p:nvGrpSpPr>
                <p:grpSpPr>
                  <a:xfrm>
                    <a:off x="6380051" y="3399345"/>
                    <a:ext cx="606291" cy="232050"/>
                    <a:chOff x="7101361" y="4808648"/>
                    <a:chExt cx="1074899" cy="411405"/>
                  </a:xfrm>
                </p:grpSpPr>
                <p:sp>
                  <p:nvSpPr>
                    <p:cNvPr id="128" name="Rectangle 4"/>
                    <p:cNvSpPr/>
                    <p:nvPr/>
                  </p:nvSpPr>
                  <p:spPr>
                    <a:xfrm>
                      <a:off x="7188634" y="5084244"/>
                      <a:ext cx="987626" cy="127836"/>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nvGrpSpPr>
                    <p:cNvPr id="129" name="Group 25"/>
                    <p:cNvGrpSpPr/>
                    <p:nvPr/>
                  </p:nvGrpSpPr>
                  <p:grpSpPr>
                    <a:xfrm rot="10800000">
                      <a:off x="7101361" y="4808648"/>
                      <a:ext cx="151691" cy="411405"/>
                      <a:chOff x="6473825" y="1219200"/>
                      <a:chExt cx="157957" cy="428623"/>
                    </a:xfrm>
                  </p:grpSpPr>
                  <p:cxnSp>
                    <p:nvCxnSpPr>
                      <p:cNvPr id="130" name="Straight Connector 26"/>
                      <p:cNvCxnSpPr/>
                      <p:nvPr/>
                    </p:nvCxnSpPr>
                    <p:spPr>
                      <a:xfrm rot="5400000">
                        <a:off x="6324600" y="1447800"/>
                        <a:ext cx="304800" cy="1588"/>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27"/>
                      <p:cNvCxnSpPr/>
                      <p:nvPr/>
                    </p:nvCxnSpPr>
                    <p:spPr>
                      <a:xfrm rot="5400000">
                        <a:off x="6477794" y="1447006"/>
                        <a:ext cx="304800" cy="1588"/>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2" name="Oval 131"/>
                      <p:cNvSpPr/>
                      <p:nvPr/>
                    </p:nvSpPr>
                    <p:spPr>
                      <a:xfrm>
                        <a:off x="6477000" y="1219200"/>
                        <a:ext cx="152400" cy="152400"/>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133" name="Straight Connector 132"/>
                      <p:cNvCxnSpPr/>
                      <p:nvPr/>
                    </p:nvCxnSpPr>
                    <p:spPr>
                      <a:xfrm rot="16200000" flipH="1">
                        <a:off x="6461125" y="1600992"/>
                        <a:ext cx="59531" cy="34131"/>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rot="5400000">
                        <a:off x="6584951" y="1598612"/>
                        <a:ext cx="59531" cy="34131"/>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sp>
                <p:nvSpPr>
                  <p:cNvPr id="123" name="Rectangle 122"/>
                  <p:cNvSpPr/>
                  <p:nvPr/>
                </p:nvSpPr>
                <p:spPr>
                  <a:xfrm rot="5400000" flipV="1">
                    <a:off x="5917860" y="3031113"/>
                    <a:ext cx="1005840" cy="237744"/>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124" name="Straight Arrow Connector 123"/>
                  <p:cNvCxnSpPr/>
                  <p:nvPr/>
                </p:nvCxnSpPr>
                <p:spPr>
                  <a:xfrm flipH="1">
                    <a:off x="7002465" y="3586220"/>
                    <a:ext cx="413657" cy="158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25" name="Freeform 124"/>
                  <p:cNvSpPr/>
                  <p:nvPr/>
                </p:nvSpPr>
                <p:spPr>
                  <a:xfrm>
                    <a:off x="6350000" y="3156043"/>
                    <a:ext cx="44450" cy="244475"/>
                  </a:xfrm>
                  <a:custGeom>
                    <a:avLst/>
                    <a:gdLst>
                      <a:gd name="connsiteX0" fmla="*/ 44450 w 44450"/>
                      <a:gd name="connsiteY0" fmla="*/ 244475 h 244475"/>
                      <a:gd name="connsiteX1" fmla="*/ 0 w 44450"/>
                      <a:gd name="connsiteY1" fmla="*/ 0 h 244475"/>
                      <a:gd name="connsiteX2" fmla="*/ 0 w 44450"/>
                      <a:gd name="connsiteY2" fmla="*/ 0 h 244475"/>
                    </a:gdLst>
                    <a:ahLst/>
                    <a:cxnLst>
                      <a:cxn ang="0">
                        <a:pos x="connsiteX0" y="connsiteY0"/>
                      </a:cxn>
                      <a:cxn ang="0">
                        <a:pos x="connsiteX1" y="connsiteY1"/>
                      </a:cxn>
                      <a:cxn ang="0">
                        <a:pos x="connsiteX2" y="connsiteY2"/>
                      </a:cxn>
                    </a:cxnLst>
                    <a:rect l="l" t="t" r="r" b="b"/>
                    <a:pathLst>
                      <a:path w="44450" h="244475">
                        <a:moveTo>
                          <a:pt x="44450" y="244475"/>
                        </a:moveTo>
                        <a:lnTo>
                          <a:pt x="0" y="0"/>
                        </a:lnTo>
                        <a:lnTo>
                          <a:pt x="0" y="0"/>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cxnSp>
                <p:nvCxnSpPr>
                  <p:cNvPr id="126" name="Straight Connector 125"/>
                  <p:cNvCxnSpPr/>
                  <p:nvPr/>
                </p:nvCxnSpPr>
                <p:spPr>
                  <a:xfrm rot="5400000" flipH="1" flipV="1">
                    <a:off x="6343650" y="3267168"/>
                    <a:ext cx="241300" cy="317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7" name="Straight Arrow Connector 126"/>
                  <p:cNvCxnSpPr/>
                  <p:nvPr/>
                </p:nvCxnSpPr>
                <p:spPr>
                  <a:xfrm flipH="1" flipV="1">
                    <a:off x="6422566" y="2401753"/>
                    <a:ext cx="0" cy="41148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120" name="TextBox 119"/>
                <p:cNvSpPr txBox="1"/>
                <p:nvPr/>
              </p:nvSpPr>
              <p:spPr>
                <a:xfrm>
                  <a:off x="7076291" y="2580808"/>
                  <a:ext cx="777072" cy="307777"/>
                </a:xfrm>
                <a:prstGeom prst="rect">
                  <a:avLst/>
                </a:prstGeom>
                <a:solidFill>
                  <a:schemeClr val="bg1"/>
                </a:solidFill>
              </p:spPr>
              <p:txBody>
                <a:bodyPr wrap="square" rtlCol="0">
                  <a:spAutoFit/>
                </a:bodyPr>
                <a:lstStyle/>
                <a:p>
                  <a:r>
                    <a:rPr lang="en-US" sz="1400" smtClean="0"/>
                    <a:t>exit</a:t>
                  </a:r>
                  <a:endParaRPr lang="en-US" sz="1400"/>
                </a:p>
              </p:txBody>
            </p:sp>
          </p:grpSp>
          <p:sp>
            <p:nvSpPr>
              <p:cNvPr id="98" name="TextBox 97"/>
              <p:cNvSpPr txBox="1"/>
              <p:nvPr/>
            </p:nvSpPr>
            <p:spPr>
              <a:xfrm>
                <a:off x="3850375" y="4550485"/>
                <a:ext cx="920445" cy="261610"/>
              </a:xfrm>
              <a:prstGeom prst="rect">
                <a:avLst/>
              </a:prstGeom>
              <a:noFill/>
            </p:spPr>
            <p:txBody>
              <a:bodyPr wrap="none" rtlCol="0">
                <a:spAutoFit/>
              </a:bodyPr>
              <a:lstStyle/>
              <a:p>
                <a:pPr algn="r"/>
                <a:r>
                  <a:rPr lang="en-US" sz="1100" smtClean="0">
                    <a:solidFill>
                      <a:schemeClr val="tx1">
                        <a:lumMod val="50000"/>
                        <a:lumOff val="50000"/>
                      </a:schemeClr>
                    </a:solidFill>
                  </a:rPr>
                  <a:t>1” OD Tube</a:t>
                </a:r>
                <a:endParaRPr lang="en-US" sz="1100">
                  <a:solidFill>
                    <a:schemeClr val="tx1">
                      <a:lumMod val="50000"/>
                      <a:lumOff val="50000"/>
                    </a:schemeClr>
                  </a:solidFill>
                </a:endParaRPr>
              </a:p>
            </p:txBody>
          </p:sp>
          <p:cxnSp>
            <p:nvCxnSpPr>
              <p:cNvPr id="99" name="Straight Arrow Connector 98"/>
              <p:cNvCxnSpPr/>
              <p:nvPr/>
            </p:nvCxnSpPr>
            <p:spPr>
              <a:xfrm>
                <a:off x="4873214" y="4550485"/>
                <a:ext cx="0" cy="22860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sp>
          <p:nvSpPr>
            <p:cNvPr id="135" name="TextBox 134"/>
            <p:cNvSpPr txBox="1"/>
            <p:nvPr/>
          </p:nvSpPr>
          <p:spPr>
            <a:xfrm>
              <a:off x="5873862" y="685800"/>
              <a:ext cx="1981200" cy="369332"/>
            </a:xfrm>
            <a:prstGeom prst="rect">
              <a:avLst/>
            </a:prstGeom>
            <a:noFill/>
          </p:spPr>
          <p:txBody>
            <a:bodyPr wrap="square" rtlCol="0">
              <a:spAutoFit/>
            </a:bodyPr>
            <a:lstStyle/>
            <a:p>
              <a:pPr algn="ctr"/>
              <a:r>
                <a:rPr lang="en-US" b="1" i="1" smtClean="0"/>
                <a:t>EDUCTOR</a:t>
              </a:r>
              <a:endParaRPr lang="en-US" b="1" i="1"/>
            </a:p>
          </p:txBody>
        </p:sp>
      </p:grpSp>
      <p:cxnSp>
        <p:nvCxnSpPr>
          <p:cNvPr id="136" name="Straight Arrow Connector 135"/>
          <p:cNvCxnSpPr>
            <a:stCxn id="102" idx="3"/>
            <a:endCxn id="109" idx="1"/>
          </p:cNvCxnSpPr>
          <p:nvPr/>
        </p:nvCxnSpPr>
        <p:spPr>
          <a:xfrm flipV="1">
            <a:off x="6564455" y="2120754"/>
            <a:ext cx="135081" cy="447784"/>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cxnSp>
        <p:nvCxnSpPr>
          <p:cNvPr id="141" name="Straight Arrow Connector 140"/>
          <p:cNvCxnSpPr>
            <a:stCxn id="95" idx="1"/>
          </p:cNvCxnSpPr>
          <p:nvPr/>
        </p:nvCxnSpPr>
        <p:spPr>
          <a:xfrm rot="16200000" flipH="1">
            <a:off x="7357583" y="2252182"/>
            <a:ext cx="176915" cy="195519"/>
          </a:xfrm>
          <a:prstGeom prst="straightConnector1">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grpSp>
        <p:nvGrpSpPr>
          <p:cNvPr id="176" name="Group 175"/>
          <p:cNvGrpSpPr/>
          <p:nvPr/>
        </p:nvGrpSpPr>
        <p:grpSpPr>
          <a:xfrm>
            <a:off x="381000" y="3276600"/>
            <a:ext cx="8514189" cy="3287795"/>
            <a:chOff x="381000" y="3494005"/>
            <a:chExt cx="8514189" cy="3287795"/>
          </a:xfrm>
        </p:grpSpPr>
        <p:sp>
          <p:nvSpPr>
            <p:cNvPr id="177" name="Freeform 176"/>
            <p:cNvSpPr/>
            <p:nvPr/>
          </p:nvSpPr>
          <p:spPr>
            <a:xfrm>
              <a:off x="1926077" y="5223753"/>
              <a:ext cx="214008" cy="544749"/>
            </a:xfrm>
            <a:custGeom>
              <a:avLst/>
              <a:gdLst>
                <a:gd name="connsiteX0" fmla="*/ 0 w 214008"/>
                <a:gd name="connsiteY0" fmla="*/ 0 h 544749"/>
                <a:gd name="connsiteX1" fmla="*/ 77821 w 214008"/>
                <a:gd name="connsiteY1" fmla="*/ 107004 h 544749"/>
                <a:gd name="connsiteX2" fmla="*/ 107004 w 214008"/>
                <a:gd name="connsiteY2" fmla="*/ 369651 h 544749"/>
                <a:gd name="connsiteX3" fmla="*/ 214008 w 214008"/>
                <a:gd name="connsiteY3" fmla="*/ 544749 h 544749"/>
              </a:gdLst>
              <a:ahLst/>
              <a:cxnLst>
                <a:cxn ang="0">
                  <a:pos x="connsiteX0" y="connsiteY0"/>
                </a:cxn>
                <a:cxn ang="0">
                  <a:pos x="connsiteX1" y="connsiteY1"/>
                </a:cxn>
                <a:cxn ang="0">
                  <a:pos x="connsiteX2" y="connsiteY2"/>
                </a:cxn>
                <a:cxn ang="0">
                  <a:pos x="connsiteX3" y="connsiteY3"/>
                </a:cxn>
              </a:cxnLst>
              <a:rect l="l" t="t" r="r" b="b"/>
              <a:pathLst>
                <a:path w="214008" h="544749">
                  <a:moveTo>
                    <a:pt x="0" y="0"/>
                  </a:moveTo>
                  <a:cubicBezTo>
                    <a:pt x="29993" y="22698"/>
                    <a:pt x="59987" y="45396"/>
                    <a:pt x="77821" y="107004"/>
                  </a:cubicBezTo>
                  <a:cubicBezTo>
                    <a:pt x="95655" y="168612"/>
                    <a:pt x="84306" y="296693"/>
                    <a:pt x="107004" y="369651"/>
                  </a:cubicBezTo>
                  <a:cubicBezTo>
                    <a:pt x="129702" y="442609"/>
                    <a:pt x="171855" y="493679"/>
                    <a:pt x="214008" y="544749"/>
                  </a:cubicBezTo>
                </a:path>
              </a:pathLst>
            </a:custGeom>
            <a:ln w="15875">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8" name="Freeform 177"/>
            <p:cNvSpPr/>
            <p:nvPr/>
          </p:nvSpPr>
          <p:spPr>
            <a:xfrm>
              <a:off x="1600200" y="5228616"/>
              <a:ext cx="214008" cy="544749"/>
            </a:xfrm>
            <a:custGeom>
              <a:avLst/>
              <a:gdLst>
                <a:gd name="connsiteX0" fmla="*/ 0 w 214008"/>
                <a:gd name="connsiteY0" fmla="*/ 0 h 544749"/>
                <a:gd name="connsiteX1" fmla="*/ 77821 w 214008"/>
                <a:gd name="connsiteY1" fmla="*/ 107004 h 544749"/>
                <a:gd name="connsiteX2" fmla="*/ 107004 w 214008"/>
                <a:gd name="connsiteY2" fmla="*/ 369651 h 544749"/>
                <a:gd name="connsiteX3" fmla="*/ 214008 w 214008"/>
                <a:gd name="connsiteY3" fmla="*/ 544749 h 544749"/>
              </a:gdLst>
              <a:ahLst/>
              <a:cxnLst>
                <a:cxn ang="0">
                  <a:pos x="connsiteX0" y="connsiteY0"/>
                </a:cxn>
                <a:cxn ang="0">
                  <a:pos x="connsiteX1" y="connsiteY1"/>
                </a:cxn>
                <a:cxn ang="0">
                  <a:pos x="connsiteX2" y="connsiteY2"/>
                </a:cxn>
                <a:cxn ang="0">
                  <a:pos x="connsiteX3" y="connsiteY3"/>
                </a:cxn>
              </a:cxnLst>
              <a:rect l="l" t="t" r="r" b="b"/>
              <a:pathLst>
                <a:path w="214008" h="544749">
                  <a:moveTo>
                    <a:pt x="0" y="0"/>
                  </a:moveTo>
                  <a:cubicBezTo>
                    <a:pt x="29993" y="22698"/>
                    <a:pt x="59987" y="45396"/>
                    <a:pt x="77821" y="107004"/>
                  </a:cubicBezTo>
                  <a:cubicBezTo>
                    <a:pt x="95655" y="168612"/>
                    <a:pt x="84306" y="296693"/>
                    <a:pt x="107004" y="369651"/>
                  </a:cubicBezTo>
                  <a:cubicBezTo>
                    <a:pt x="129702" y="442609"/>
                    <a:pt x="171855" y="493679"/>
                    <a:pt x="214008" y="544749"/>
                  </a:cubicBezTo>
                </a:path>
              </a:pathLst>
            </a:custGeom>
            <a:ln w="15875">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79" name="Group 120"/>
            <p:cNvGrpSpPr/>
            <p:nvPr/>
          </p:nvGrpSpPr>
          <p:grpSpPr>
            <a:xfrm>
              <a:off x="381000" y="3494005"/>
              <a:ext cx="8514189" cy="3287795"/>
              <a:chOff x="381000" y="3494005"/>
              <a:chExt cx="8514189" cy="3287795"/>
            </a:xfrm>
          </p:grpSpPr>
          <p:grpSp>
            <p:nvGrpSpPr>
              <p:cNvPr id="180" name="Group 119"/>
              <p:cNvGrpSpPr/>
              <p:nvPr/>
            </p:nvGrpSpPr>
            <p:grpSpPr>
              <a:xfrm>
                <a:off x="381000" y="3494005"/>
                <a:ext cx="8514189" cy="3287795"/>
                <a:chOff x="381000" y="3494005"/>
                <a:chExt cx="8514189" cy="3287795"/>
              </a:xfrm>
            </p:grpSpPr>
            <p:sp>
              <p:nvSpPr>
                <p:cNvPr id="183" name="Freeform 182"/>
                <p:cNvSpPr/>
                <p:nvPr/>
              </p:nvSpPr>
              <p:spPr>
                <a:xfrm>
                  <a:off x="2555936" y="5471215"/>
                  <a:ext cx="1264376" cy="776897"/>
                </a:xfrm>
                <a:custGeom>
                  <a:avLst/>
                  <a:gdLst>
                    <a:gd name="connsiteX0" fmla="*/ 0 w 3371850"/>
                    <a:gd name="connsiteY0" fmla="*/ 9525 h 1352550"/>
                    <a:gd name="connsiteX1" fmla="*/ 66675 w 3371850"/>
                    <a:gd name="connsiteY1" fmla="*/ 171450 h 1352550"/>
                    <a:gd name="connsiteX2" fmla="*/ 247650 w 3371850"/>
                    <a:gd name="connsiteY2" fmla="*/ 390525 h 1352550"/>
                    <a:gd name="connsiteX3" fmla="*/ 542925 w 3371850"/>
                    <a:gd name="connsiteY3" fmla="*/ 619125 h 1352550"/>
                    <a:gd name="connsiteX4" fmla="*/ 904875 w 3371850"/>
                    <a:gd name="connsiteY4" fmla="*/ 828675 h 1352550"/>
                    <a:gd name="connsiteX5" fmla="*/ 1343025 w 3371850"/>
                    <a:gd name="connsiteY5" fmla="*/ 990600 h 1352550"/>
                    <a:gd name="connsiteX6" fmla="*/ 1771650 w 3371850"/>
                    <a:gd name="connsiteY6" fmla="*/ 1123950 h 1352550"/>
                    <a:gd name="connsiteX7" fmla="*/ 2276475 w 3371850"/>
                    <a:gd name="connsiteY7" fmla="*/ 1257300 h 1352550"/>
                    <a:gd name="connsiteX8" fmla="*/ 2724150 w 3371850"/>
                    <a:gd name="connsiteY8" fmla="*/ 1304925 h 1352550"/>
                    <a:gd name="connsiteX9" fmla="*/ 3371850 w 3371850"/>
                    <a:gd name="connsiteY9" fmla="*/ 1352550 h 1352550"/>
                    <a:gd name="connsiteX10" fmla="*/ 3362325 w 3371850"/>
                    <a:gd name="connsiteY10" fmla="*/ 876300 h 1352550"/>
                    <a:gd name="connsiteX11" fmla="*/ 3095625 w 3371850"/>
                    <a:gd name="connsiteY11" fmla="*/ 800100 h 1352550"/>
                    <a:gd name="connsiteX12" fmla="*/ 2876550 w 3371850"/>
                    <a:gd name="connsiteY12" fmla="*/ 742950 h 1352550"/>
                    <a:gd name="connsiteX13" fmla="*/ 2714625 w 3371850"/>
                    <a:gd name="connsiteY13" fmla="*/ 647700 h 1352550"/>
                    <a:gd name="connsiteX14" fmla="*/ 2609850 w 3371850"/>
                    <a:gd name="connsiteY14" fmla="*/ 361950 h 1352550"/>
                    <a:gd name="connsiteX15" fmla="*/ 2524125 w 3371850"/>
                    <a:gd name="connsiteY15" fmla="*/ 0 h 1352550"/>
                    <a:gd name="connsiteX16" fmla="*/ 0 w 3371850"/>
                    <a:gd name="connsiteY16" fmla="*/ 9525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1850" h="1352550">
                      <a:moveTo>
                        <a:pt x="0" y="9525"/>
                      </a:moveTo>
                      <a:cubicBezTo>
                        <a:pt x="12700" y="58737"/>
                        <a:pt x="25400" y="107950"/>
                        <a:pt x="66675" y="171450"/>
                      </a:cubicBezTo>
                      <a:cubicBezTo>
                        <a:pt x="107950" y="234950"/>
                        <a:pt x="168275" y="315913"/>
                        <a:pt x="247650" y="390525"/>
                      </a:cubicBezTo>
                      <a:cubicBezTo>
                        <a:pt x="327025" y="465138"/>
                        <a:pt x="433388" y="546100"/>
                        <a:pt x="542925" y="619125"/>
                      </a:cubicBezTo>
                      <a:cubicBezTo>
                        <a:pt x="652462" y="692150"/>
                        <a:pt x="771525" y="766763"/>
                        <a:pt x="904875" y="828675"/>
                      </a:cubicBezTo>
                      <a:cubicBezTo>
                        <a:pt x="1038225" y="890587"/>
                        <a:pt x="1198562" y="941387"/>
                        <a:pt x="1343025" y="990600"/>
                      </a:cubicBezTo>
                      <a:cubicBezTo>
                        <a:pt x="1487488" y="1039813"/>
                        <a:pt x="1616075" y="1079500"/>
                        <a:pt x="1771650" y="1123950"/>
                      </a:cubicBezTo>
                      <a:cubicBezTo>
                        <a:pt x="1927225" y="1168400"/>
                        <a:pt x="2117725" y="1227137"/>
                        <a:pt x="2276475" y="1257300"/>
                      </a:cubicBezTo>
                      <a:cubicBezTo>
                        <a:pt x="2435225" y="1287463"/>
                        <a:pt x="2541588" y="1289050"/>
                        <a:pt x="2724150" y="1304925"/>
                      </a:cubicBezTo>
                      <a:cubicBezTo>
                        <a:pt x="2906712" y="1320800"/>
                        <a:pt x="3230563" y="1349375"/>
                        <a:pt x="3371850" y="1352550"/>
                      </a:cubicBezTo>
                      <a:cubicBezTo>
                        <a:pt x="3368675" y="1193800"/>
                        <a:pt x="3367087" y="1016000"/>
                        <a:pt x="3362325" y="876300"/>
                      </a:cubicBezTo>
                      <a:lnTo>
                        <a:pt x="3095625" y="800100"/>
                      </a:lnTo>
                      <a:cubicBezTo>
                        <a:pt x="3014663" y="777875"/>
                        <a:pt x="2940050" y="768350"/>
                        <a:pt x="2876550" y="742950"/>
                      </a:cubicBezTo>
                      <a:cubicBezTo>
                        <a:pt x="2813050" y="717550"/>
                        <a:pt x="2759075" y="711200"/>
                        <a:pt x="2714625" y="647700"/>
                      </a:cubicBezTo>
                      <a:cubicBezTo>
                        <a:pt x="2670175" y="584200"/>
                        <a:pt x="2641600" y="469900"/>
                        <a:pt x="2609850" y="361950"/>
                      </a:cubicBezTo>
                      <a:cubicBezTo>
                        <a:pt x="2578100" y="254000"/>
                        <a:pt x="2551112" y="127000"/>
                        <a:pt x="2524125" y="0"/>
                      </a:cubicBezTo>
                      <a:lnTo>
                        <a:pt x="0" y="9525"/>
                      </a:lnTo>
                      <a:close/>
                    </a:path>
                  </a:pathLst>
                </a:cu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Rectangle 183"/>
                <p:cNvSpPr/>
                <p:nvPr/>
              </p:nvSpPr>
              <p:spPr>
                <a:xfrm>
                  <a:off x="3831843" y="5968134"/>
                  <a:ext cx="1488558" cy="276447"/>
                </a:xfrm>
                <a:prstGeom prst="rect">
                  <a:avLst/>
                </a:pr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p:cNvSpPr/>
                <p:nvPr/>
              </p:nvSpPr>
              <p:spPr>
                <a:xfrm>
                  <a:off x="5331032" y="5968135"/>
                  <a:ext cx="1626782" cy="274320"/>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6" name="Straight Connector 185"/>
                <p:cNvCxnSpPr/>
                <p:nvPr/>
              </p:nvCxnSpPr>
              <p:spPr>
                <a:xfrm>
                  <a:off x="2116455" y="5468404"/>
                  <a:ext cx="6400800"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87" name="TextBox 186"/>
                <p:cNvSpPr txBox="1"/>
                <p:nvPr/>
              </p:nvSpPr>
              <p:spPr>
                <a:xfrm>
                  <a:off x="5581341" y="6248112"/>
                  <a:ext cx="1148584" cy="523220"/>
                </a:xfrm>
                <a:prstGeom prst="rect">
                  <a:avLst/>
                </a:prstGeom>
                <a:noFill/>
              </p:spPr>
              <p:txBody>
                <a:bodyPr wrap="none" rtlCol="0">
                  <a:spAutoFit/>
                </a:bodyPr>
                <a:lstStyle/>
                <a:p>
                  <a:r>
                    <a:rPr lang="en-US" sz="1400" smtClean="0"/>
                    <a:t>Flexible Hose</a:t>
                  </a:r>
                </a:p>
                <a:p>
                  <a:r>
                    <a:rPr lang="en-US" sz="1400" smtClean="0"/>
                    <a:t>(1” ID)</a:t>
                  </a:r>
                  <a:endParaRPr lang="en-US" sz="1400"/>
                </a:p>
              </p:txBody>
            </p:sp>
            <p:sp>
              <p:nvSpPr>
                <p:cNvPr id="188" name="TextBox 187"/>
                <p:cNvSpPr txBox="1"/>
                <p:nvPr/>
              </p:nvSpPr>
              <p:spPr>
                <a:xfrm>
                  <a:off x="3170444" y="6241761"/>
                  <a:ext cx="1322798" cy="307777"/>
                </a:xfrm>
                <a:prstGeom prst="rect">
                  <a:avLst/>
                </a:prstGeom>
                <a:noFill/>
              </p:spPr>
              <p:txBody>
                <a:bodyPr wrap="none" rtlCol="0">
                  <a:spAutoFit/>
                </a:bodyPr>
                <a:lstStyle/>
                <a:p>
                  <a:r>
                    <a:rPr lang="en-US" sz="1400" smtClean="0"/>
                    <a:t>Aluminum Duct</a:t>
                  </a:r>
                  <a:endParaRPr lang="en-US" sz="1400"/>
                </a:p>
              </p:txBody>
            </p:sp>
            <p:cxnSp>
              <p:nvCxnSpPr>
                <p:cNvPr id="189" name="Straight Arrow Connector 188"/>
                <p:cNvCxnSpPr/>
                <p:nvPr/>
              </p:nvCxnSpPr>
              <p:spPr>
                <a:xfrm>
                  <a:off x="4235880" y="6116990"/>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90" name="Straight Arrow Connector 189"/>
                <p:cNvCxnSpPr/>
                <p:nvPr/>
              </p:nvCxnSpPr>
              <p:spPr>
                <a:xfrm>
                  <a:off x="5855573" y="6109901"/>
                  <a:ext cx="574158" cy="1588"/>
                </a:xfrm>
                <a:prstGeom prst="straightConnector1">
                  <a:avLst/>
                </a:prstGeom>
                <a:ln w="19050">
                  <a:solidFill>
                    <a:schemeClr val="tx2">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sp>
              <p:nvSpPr>
                <p:cNvPr id="191" name="TextBox 190"/>
                <p:cNvSpPr txBox="1"/>
                <p:nvPr/>
              </p:nvSpPr>
              <p:spPr>
                <a:xfrm>
                  <a:off x="4903290" y="5506468"/>
                  <a:ext cx="981231" cy="307777"/>
                </a:xfrm>
                <a:prstGeom prst="rect">
                  <a:avLst/>
                </a:prstGeom>
                <a:noFill/>
              </p:spPr>
              <p:txBody>
                <a:bodyPr wrap="none" rtlCol="0">
                  <a:spAutoFit/>
                </a:bodyPr>
                <a:lstStyle/>
                <a:p>
                  <a:r>
                    <a:rPr lang="en-US" sz="1400" smtClean="0"/>
                    <a:t>Engine Bay</a:t>
                  </a:r>
                  <a:endParaRPr lang="en-US" sz="1400"/>
                </a:p>
              </p:txBody>
            </p:sp>
            <p:grpSp>
              <p:nvGrpSpPr>
                <p:cNvPr id="192" name="Group 75"/>
                <p:cNvGrpSpPr/>
                <p:nvPr/>
              </p:nvGrpSpPr>
              <p:grpSpPr>
                <a:xfrm>
                  <a:off x="7336546" y="3517560"/>
                  <a:ext cx="1350255" cy="1965256"/>
                  <a:chOff x="2629291" y="3328680"/>
                  <a:chExt cx="1350255" cy="1965256"/>
                </a:xfrm>
              </p:grpSpPr>
              <p:sp>
                <p:nvSpPr>
                  <p:cNvPr id="222" name="Freeform 5"/>
                  <p:cNvSpPr/>
                  <p:nvPr/>
                </p:nvSpPr>
                <p:spPr>
                  <a:xfrm>
                    <a:off x="2629291" y="3328680"/>
                    <a:ext cx="215445" cy="525166"/>
                  </a:xfrm>
                  <a:custGeom>
                    <a:avLst/>
                    <a:gdLst>
                      <a:gd name="connsiteX0" fmla="*/ 244872 w 257572"/>
                      <a:gd name="connsiteY0" fmla="*/ 74216 h 627856"/>
                      <a:gd name="connsiteX1" fmla="*/ 166291 w 257572"/>
                      <a:gd name="connsiteY1" fmla="*/ 107553 h 627856"/>
                      <a:gd name="connsiteX2" fmla="*/ 94853 w 257572"/>
                      <a:gd name="connsiteY2" fmla="*/ 152797 h 627856"/>
                      <a:gd name="connsiteX3" fmla="*/ 40084 w 257572"/>
                      <a:gd name="connsiteY3" fmla="*/ 205185 h 627856"/>
                      <a:gd name="connsiteX4" fmla="*/ 6747 w 257572"/>
                      <a:gd name="connsiteY4" fmla="*/ 269478 h 627856"/>
                      <a:gd name="connsiteX5" fmla="*/ 1984 w 257572"/>
                      <a:gd name="connsiteY5" fmla="*/ 319485 h 627856"/>
                      <a:gd name="connsiteX6" fmla="*/ 18653 w 257572"/>
                      <a:gd name="connsiteY6" fmla="*/ 379016 h 627856"/>
                      <a:gd name="connsiteX7" fmla="*/ 66278 w 257572"/>
                      <a:gd name="connsiteY7" fmla="*/ 448072 h 627856"/>
                      <a:gd name="connsiteX8" fmla="*/ 125809 w 257572"/>
                      <a:gd name="connsiteY8" fmla="*/ 493316 h 627856"/>
                      <a:gd name="connsiteX9" fmla="*/ 187722 w 257572"/>
                      <a:gd name="connsiteY9" fmla="*/ 529035 h 627856"/>
                      <a:gd name="connsiteX10" fmla="*/ 242491 w 257572"/>
                      <a:gd name="connsiteY10" fmla="*/ 552847 h 627856"/>
                      <a:gd name="connsiteX11" fmla="*/ 244872 w 257572"/>
                      <a:gd name="connsiteY11" fmla="*/ 74216 h 62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7572" h="627856">
                        <a:moveTo>
                          <a:pt x="244872" y="74216"/>
                        </a:moveTo>
                        <a:cubicBezTo>
                          <a:pt x="232172" y="0"/>
                          <a:pt x="191294" y="94456"/>
                          <a:pt x="166291" y="107553"/>
                        </a:cubicBezTo>
                        <a:cubicBezTo>
                          <a:pt x="141288" y="120650"/>
                          <a:pt x="115888" y="136525"/>
                          <a:pt x="94853" y="152797"/>
                        </a:cubicBezTo>
                        <a:cubicBezTo>
                          <a:pt x="73819" y="169069"/>
                          <a:pt x="54768" y="185738"/>
                          <a:pt x="40084" y="205185"/>
                        </a:cubicBezTo>
                        <a:cubicBezTo>
                          <a:pt x="25400" y="224632"/>
                          <a:pt x="13097" y="250428"/>
                          <a:pt x="6747" y="269478"/>
                        </a:cubicBezTo>
                        <a:cubicBezTo>
                          <a:pt x="397" y="288528"/>
                          <a:pt x="0" y="301229"/>
                          <a:pt x="1984" y="319485"/>
                        </a:cubicBezTo>
                        <a:cubicBezTo>
                          <a:pt x="3968" y="337741"/>
                          <a:pt x="7937" y="357585"/>
                          <a:pt x="18653" y="379016"/>
                        </a:cubicBezTo>
                        <a:cubicBezTo>
                          <a:pt x="29369" y="400447"/>
                          <a:pt x="48419" y="429022"/>
                          <a:pt x="66278" y="448072"/>
                        </a:cubicBezTo>
                        <a:cubicBezTo>
                          <a:pt x="84137" y="467122"/>
                          <a:pt x="105568" y="479822"/>
                          <a:pt x="125809" y="493316"/>
                        </a:cubicBezTo>
                        <a:cubicBezTo>
                          <a:pt x="146050" y="506810"/>
                          <a:pt x="168275" y="519113"/>
                          <a:pt x="187722" y="529035"/>
                        </a:cubicBezTo>
                        <a:cubicBezTo>
                          <a:pt x="207169" y="538957"/>
                          <a:pt x="232966" y="627856"/>
                          <a:pt x="242491" y="552847"/>
                        </a:cubicBezTo>
                        <a:cubicBezTo>
                          <a:pt x="242491" y="552847"/>
                          <a:pt x="257572" y="148432"/>
                          <a:pt x="244872" y="74216"/>
                        </a:cubicBezTo>
                        <a:close/>
                      </a:path>
                    </a:pathLst>
                  </a:cu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Rectangle 41"/>
                  <p:cNvSpPr/>
                  <p:nvPr/>
                </p:nvSpPr>
                <p:spPr>
                  <a:xfrm>
                    <a:off x="2819400" y="3594250"/>
                    <a:ext cx="1160146" cy="1699686"/>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smtClean="0">
                        <a:solidFill>
                          <a:schemeClr val="tx1"/>
                        </a:solidFill>
                      </a:rPr>
                      <a:t>Compressor</a:t>
                    </a:r>
                  </a:p>
                </p:txBody>
              </p:sp>
            </p:grpSp>
            <p:sp>
              <p:nvSpPr>
                <p:cNvPr id="193" name="L-Shape 192"/>
                <p:cNvSpPr/>
                <p:nvPr/>
              </p:nvSpPr>
              <p:spPr>
                <a:xfrm rot="16200000">
                  <a:off x="6818861" y="5610167"/>
                  <a:ext cx="770547" cy="492640"/>
                </a:xfrm>
                <a:prstGeom prst="corner">
                  <a:avLst>
                    <a:gd name="adj1" fmla="val 50000"/>
                    <a:gd name="adj2" fmla="val 56445"/>
                  </a:avLst>
                </a:pr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TextBox 193"/>
                <p:cNvSpPr txBox="1"/>
                <p:nvPr/>
              </p:nvSpPr>
              <p:spPr>
                <a:xfrm>
                  <a:off x="6904026" y="6474023"/>
                  <a:ext cx="750975" cy="307777"/>
                </a:xfrm>
                <a:prstGeom prst="rect">
                  <a:avLst/>
                </a:prstGeom>
                <a:noFill/>
              </p:spPr>
              <p:txBody>
                <a:bodyPr wrap="none" rtlCol="0">
                  <a:spAutoFit/>
                </a:bodyPr>
                <a:lstStyle/>
                <a:p>
                  <a:r>
                    <a:rPr lang="en-US" sz="1400" smtClean="0"/>
                    <a:t>Eductor</a:t>
                  </a:r>
                  <a:endParaRPr lang="en-US" sz="1400"/>
                </a:p>
              </p:txBody>
            </p:sp>
            <p:cxnSp>
              <p:nvCxnSpPr>
                <p:cNvPr id="195" name="Straight Connector 194"/>
                <p:cNvCxnSpPr/>
                <p:nvPr/>
              </p:nvCxnSpPr>
              <p:spPr>
                <a:xfrm>
                  <a:off x="7198995" y="5859430"/>
                  <a:ext cx="256032" cy="1588"/>
                </a:xfrm>
                <a:prstGeom prst="line">
                  <a:avLst/>
                </a:prstGeom>
                <a:ln w="444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96" name="TextBox 195"/>
                <p:cNvSpPr txBox="1"/>
                <p:nvPr/>
              </p:nvSpPr>
              <p:spPr>
                <a:xfrm>
                  <a:off x="7388879" y="5738939"/>
                  <a:ext cx="1506310" cy="523220"/>
                </a:xfrm>
                <a:prstGeom prst="rect">
                  <a:avLst/>
                </a:prstGeom>
                <a:noFill/>
              </p:spPr>
              <p:txBody>
                <a:bodyPr wrap="none" rtlCol="0">
                  <a:spAutoFit/>
                </a:bodyPr>
                <a:lstStyle/>
                <a:p>
                  <a:r>
                    <a:rPr lang="en-US" sz="1400" smtClean="0"/>
                    <a:t>T2 sensors</a:t>
                  </a:r>
                </a:p>
                <a:p>
                  <a:r>
                    <a:rPr lang="en-US" sz="1400" smtClean="0"/>
                    <a:t>(Bellows and RTD)</a:t>
                  </a:r>
                  <a:endParaRPr lang="en-US" sz="1400"/>
                </a:p>
              </p:txBody>
            </p:sp>
            <p:cxnSp>
              <p:nvCxnSpPr>
                <p:cNvPr id="197" name="Straight Connector 196"/>
                <p:cNvCxnSpPr/>
                <p:nvPr/>
              </p:nvCxnSpPr>
              <p:spPr>
                <a:xfrm>
                  <a:off x="1790700" y="5466816"/>
                  <a:ext cx="182880"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a:xfrm>
                  <a:off x="381000" y="5472057"/>
                  <a:ext cx="1280160"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9" name="Group 105"/>
                <p:cNvGrpSpPr/>
                <p:nvPr/>
              </p:nvGrpSpPr>
              <p:grpSpPr>
                <a:xfrm>
                  <a:off x="580073" y="4764184"/>
                  <a:ext cx="574158" cy="316548"/>
                  <a:chOff x="597218" y="2098675"/>
                  <a:chExt cx="574158" cy="316548"/>
                </a:xfrm>
              </p:grpSpPr>
              <p:cxnSp>
                <p:nvCxnSpPr>
                  <p:cNvPr id="220" name="Straight Arrow Connector 219"/>
                  <p:cNvCxnSpPr/>
                  <p:nvPr/>
                </p:nvCxnSpPr>
                <p:spPr>
                  <a:xfrm>
                    <a:off x="597218" y="2098675"/>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21" name="Straight Arrow Connector 220"/>
                  <p:cNvCxnSpPr/>
                  <p:nvPr/>
                </p:nvCxnSpPr>
                <p:spPr>
                  <a:xfrm>
                    <a:off x="597218" y="2413635"/>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sp>
              <p:nvSpPr>
                <p:cNvPr id="200" name="TextBox 199"/>
                <p:cNvSpPr txBox="1"/>
                <p:nvPr/>
              </p:nvSpPr>
              <p:spPr>
                <a:xfrm>
                  <a:off x="630690" y="5606627"/>
                  <a:ext cx="1047082" cy="307777"/>
                </a:xfrm>
                <a:prstGeom prst="rect">
                  <a:avLst/>
                </a:prstGeom>
                <a:noFill/>
              </p:spPr>
              <p:txBody>
                <a:bodyPr wrap="none" rtlCol="0">
                  <a:spAutoFit/>
                </a:bodyPr>
                <a:lstStyle/>
                <a:p>
                  <a:r>
                    <a:rPr lang="en-US" sz="1400" smtClean="0"/>
                    <a:t>Bleed Holes</a:t>
                  </a:r>
                  <a:endParaRPr lang="en-US" sz="1400"/>
                </a:p>
              </p:txBody>
            </p:sp>
            <p:grpSp>
              <p:nvGrpSpPr>
                <p:cNvPr id="201" name="Group 104"/>
                <p:cNvGrpSpPr/>
                <p:nvPr/>
              </p:nvGrpSpPr>
              <p:grpSpPr>
                <a:xfrm>
                  <a:off x="3361362" y="4764978"/>
                  <a:ext cx="574158" cy="314960"/>
                  <a:chOff x="3949554" y="2033588"/>
                  <a:chExt cx="574158" cy="314960"/>
                </a:xfrm>
              </p:grpSpPr>
              <p:cxnSp>
                <p:nvCxnSpPr>
                  <p:cNvPr id="218" name="Straight Arrow Connector 217"/>
                  <p:cNvCxnSpPr/>
                  <p:nvPr/>
                </p:nvCxnSpPr>
                <p:spPr>
                  <a:xfrm>
                    <a:off x="3949554" y="2033588"/>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19" name="Straight Arrow Connector 218"/>
                  <p:cNvCxnSpPr/>
                  <p:nvPr/>
                </p:nvCxnSpPr>
                <p:spPr>
                  <a:xfrm>
                    <a:off x="3949554" y="2346960"/>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sp>
              <p:nvSpPr>
                <p:cNvPr id="202" name="Freeform 201"/>
                <p:cNvSpPr/>
                <p:nvPr/>
              </p:nvSpPr>
              <p:spPr>
                <a:xfrm>
                  <a:off x="2640330" y="5137472"/>
                  <a:ext cx="828675" cy="876300"/>
                </a:xfrm>
                <a:custGeom>
                  <a:avLst/>
                  <a:gdLst>
                    <a:gd name="connsiteX0" fmla="*/ 0 w 828675"/>
                    <a:gd name="connsiteY0" fmla="*/ 0 h 876300"/>
                    <a:gd name="connsiteX1" fmla="*/ 114300 w 828675"/>
                    <a:gd name="connsiteY1" fmla="*/ 57150 h 876300"/>
                    <a:gd name="connsiteX2" fmla="*/ 228600 w 828675"/>
                    <a:gd name="connsiteY2" fmla="*/ 228600 h 876300"/>
                    <a:gd name="connsiteX3" fmla="*/ 285750 w 828675"/>
                    <a:gd name="connsiteY3" fmla="*/ 476250 h 876300"/>
                    <a:gd name="connsiteX4" fmla="*/ 457200 w 828675"/>
                    <a:gd name="connsiteY4" fmla="*/ 676275 h 876300"/>
                    <a:gd name="connsiteX5" fmla="*/ 685800 w 828675"/>
                    <a:gd name="connsiteY5" fmla="*/ 809625 h 876300"/>
                    <a:gd name="connsiteX6" fmla="*/ 685800 w 828675"/>
                    <a:gd name="connsiteY6" fmla="*/ 809625 h 876300"/>
                    <a:gd name="connsiteX7" fmla="*/ 828675 w 828675"/>
                    <a:gd name="connsiteY7" fmla="*/ 876300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675" h="876300">
                      <a:moveTo>
                        <a:pt x="0" y="0"/>
                      </a:moveTo>
                      <a:cubicBezTo>
                        <a:pt x="38100" y="9525"/>
                        <a:pt x="76200" y="19050"/>
                        <a:pt x="114300" y="57150"/>
                      </a:cubicBezTo>
                      <a:cubicBezTo>
                        <a:pt x="152400" y="95250"/>
                        <a:pt x="200025" y="158750"/>
                        <a:pt x="228600" y="228600"/>
                      </a:cubicBezTo>
                      <a:cubicBezTo>
                        <a:pt x="257175" y="298450"/>
                        <a:pt x="247650" y="401638"/>
                        <a:pt x="285750" y="476250"/>
                      </a:cubicBezTo>
                      <a:cubicBezTo>
                        <a:pt x="323850" y="550863"/>
                        <a:pt x="390525" y="620713"/>
                        <a:pt x="457200" y="676275"/>
                      </a:cubicBezTo>
                      <a:cubicBezTo>
                        <a:pt x="523875" y="731837"/>
                        <a:pt x="685800" y="809625"/>
                        <a:pt x="685800" y="809625"/>
                      </a:cubicBezTo>
                      <a:lnTo>
                        <a:pt x="685800" y="809625"/>
                      </a:lnTo>
                      <a:lnTo>
                        <a:pt x="828675" y="876300"/>
                      </a:lnTo>
                    </a:path>
                  </a:pathLst>
                </a:custGeom>
                <a:ln w="22225">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3" name="Arc 202"/>
                <p:cNvSpPr/>
                <p:nvPr/>
              </p:nvSpPr>
              <p:spPr>
                <a:xfrm rot="15300000">
                  <a:off x="7337760" y="5142226"/>
                  <a:ext cx="492224" cy="492224"/>
                </a:xfrm>
                <a:prstGeom prst="arc">
                  <a:avLst/>
                </a:prstGeom>
                <a:ln w="19050">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04" name="Group 103"/>
                <p:cNvGrpSpPr/>
                <p:nvPr/>
              </p:nvGrpSpPr>
              <p:grpSpPr>
                <a:xfrm>
                  <a:off x="6142652" y="4764978"/>
                  <a:ext cx="574158" cy="314960"/>
                  <a:chOff x="6159797" y="1993449"/>
                  <a:chExt cx="574158" cy="314960"/>
                </a:xfrm>
              </p:grpSpPr>
              <p:cxnSp>
                <p:nvCxnSpPr>
                  <p:cNvPr id="216" name="Straight Arrow Connector 215"/>
                  <p:cNvCxnSpPr/>
                  <p:nvPr/>
                </p:nvCxnSpPr>
                <p:spPr>
                  <a:xfrm>
                    <a:off x="6159797" y="1993449"/>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17" name="Straight Arrow Connector 216"/>
                  <p:cNvCxnSpPr/>
                  <p:nvPr/>
                </p:nvCxnSpPr>
                <p:spPr>
                  <a:xfrm>
                    <a:off x="6159797" y="2306821"/>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sp>
              <p:nvSpPr>
                <p:cNvPr id="205" name="TextBox 204"/>
                <p:cNvSpPr txBox="1"/>
                <p:nvPr/>
              </p:nvSpPr>
              <p:spPr>
                <a:xfrm>
                  <a:off x="467064" y="4761786"/>
                  <a:ext cx="711349" cy="307777"/>
                </a:xfrm>
                <a:prstGeom prst="rect">
                  <a:avLst/>
                </a:prstGeom>
                <a:noFill/>
              </p:spPr>
              <p:txBody>
                <a:bodyPr wrap="none" rtlCol="0">
                  <a:spAutoFit/>
                </a:bodyPr>
                <a:lstStyle/>
                <a:p>
                  <a:r>
                    <a:rPr lang="en-US" sz="1400" smtClean="0"/>
                    <a:t>Airflow</a:t>
                  </a:r>
                  <a:endParaRPr lang="en-US" sz="1400"/>
                </a:p>
              </p:txBody>
            </p:sp>
            <p:cxnSp>
              <p:nvCxnSpPr>
                <p:cNvPr id="206" name="Straight Connector 205"/>
                <p:cNvCxnSpPr/>
                <p:nvPr/>
              </p:nvCxnSpPr>
              <p:spPr>
                <a:xfrm rot="5400000">
                  <a:off x="8532495" y="5558256"/>
                  <a:ext cx="182880" cy="158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a:xfrm rot="10800000">
                  <a:off x="7342982" y="5649480"/>
                  <a:ext cx="1280160" cy="158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8" name="Straight Arrow Connector 207"/>
                <p:cNvCxnSpPr/>
                <p:nvPr/>
              </p:nvCxnSpPr>
              <p:spPr>
                <a:xfrm rot="5400000" flipH="1" flipV="1">
                  <a:off x="7244799" y="5561441"/>
                  <a:ext cx="182880" cy="158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a:off x="2609521" y="5473413"/>
                  <a:ext cx="914400" cy="1588"/>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0" name="TextBox 209"/>
                <p:cNvSpPr txBox="1"/>
                <p:nvPr/>
              </p:nvSpPr>
              <p:spPr>
                <a:xfrm>
                  <a:off x="2978598" y="5157032"/>
                  <a:ext cx="676019" cy="307777"/>
                </a:xfrm>
                <a:prstGeom prst="rect">
                  <a:avLst/>
                </a:prstGeom>
                <a:noFill/>
              </p:spPr>
              <p:txBody>
                <a:bodyPr wrap="none" rtlCol="0">
                  <a:spAutoFit/>
                </a:bodyPr>
                <a:lstStyle/>
                <a:p>
                  <a:r>
                    <a:rPr lang="en-US" sz="1400" smtClean="0"/>
                    <a:t>Screen</a:t>
                  </a:r>
                  <a:endParaRPr lang="en-US" sz="1400"/>
                </a:p>
              </p:txBody>
            </p:sp>
            <p:sp>
              <p:nvSpPr>
                <p:cNvPr id="211" name="Right Brace 210"/>
                <p:cNvSpPr/>
                <p:nvPr/>
              </p:nvSpPr>
              <p:spPr>
                <a:xfrm rot="5400000">
                  <a:off x="7065873" y="6089289"/>
                  <a:ext cx="301214" cy="543262"/>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2" name="Rectangle 211"/>
                <p:cNvSpPr/>
                <p:nvPr/>
              </p:nvSpPr>
              <p:spPr>
                <a:xfrm>
                  <a:off x="6912577" y="3494005"/>
                  <a:ext cx="1710466" cy="2689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3" name="Straight Connector 212"/>
                <p:cNvCxnSpPr/>
                <p:nvPr/>
              </p:nvCxnSpPr>
              <p:spPr>
                <a:xfrm rot="10800000">
                  <a:off x="490262" y="3773704"/>
                  <a:ext cx="8229600" cy="158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14" name="Straight Arrow Connector 213"/>
                <p:cNvCxnSpPr/>
                <p:nvPr/>
              </p:nvCxnSpPr>
              <p:spPr>
                <a:xfrm rot="16200000" flipH="1">
                  <a:off x="4411424" y="4596664"/>
                  <a:ext cx="1645920" cy="2151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5" name="TextBox 11"/>
                <p:cNvSpPr txBox="1"/>
                <p:nvPr/>
              </p:nvSpPr>
              <p:spPr>
                <a:xfrm>
                  <a:off x="4688137" y="4498894"/>
                  <a:ext cx="1130438" cy="523220"/>
                </a:xfrm>
                <a:prstGeom prst="rect">
                  <a:avLst/>
                </a:prstGeom>
                <a:solidFill>
                  <a:schemeClr val="bg1"/>
                </a:solidFill>
              </p:spPr>
              <p:txBody>
                <a:bodyPr wrap="none" rtlCol="0">
                  <a:spAutoFit/>
                </a:bodyPr>
                <a:lstStyle/>
                <a:p>
                  <a:r>
                    <a:rPr lang="en-US" sz="1400" smtClean="0"/>
                    <a:t>Engine Inlet</a:t>
                  </a:r>
                </a:p>
                <a:p>
                  <a:r>
                    <a:rPr lang="en-US" sz="1400" smtClean="0"/>
                    <a:t>Radius</a:t>
                  </a:r>
                  <a:endParaRPr lang="en-US" sz="1400"/>
                </a:p>
              </p:txBody>
            </p:sp>
          </p:grpSp>
          <p:sp>
            <p:nvSpPr>
              <p:cNvPr id="181" name="Freeform 180"/>
              <p:cNvSpPr/>
              <p:nvPr/>
            </p:nvSpPr>
            <p:spPr>
              <a:xfrm>
                <a:off x="2033585" y="5176837"/>
                <a:ext cx="211138" cy="466725"/>
              </a:xfrm>
              <a:custGeom>
                <a:avLst/>
                <a:gdLst>
                  <a:gd name="connsiteX0" fmla="*/ 153988 w 211138"/>
                  <a:gd name="connsiteY0" fmla="*/ 466725 h 466725"/>
                  <a:gd name="connsiteX1" fmla="*/ 68263 w 211138"/>
                  <a:gd name="connsiteY1" fmla="*/ 342900 h 466725"/>
                  <a:gd name="connsiteX2" fmla="*/ 30163 w 211138"/>
                  <a:gd name="connsiteY2" fmla="*/ 219075 h 466725"/>
                  <a:gd name="connsiteX3" fmla="*/ 30163 w 211138"/>
                  <a:gd name="connsiteY3" fmla="*/ 57150 h 466725"/>
                  <a:gd name="connsiteX4" fmla="*/ 211138 w 211138"/>
                  <a:gd name="connsiteY4" fmla="*/ 0 h 46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138" h="466725">
                    <a:moveTo>
                      <a:pt x="153988" y="466725"/>
                    </a:moveTo>
                    <a:cubicBezTo>
                      <a:pt x="121444" y="425450"/>
                      <a:pt x="88901" y="384175"/>
                      <a:pt x="68263" y="342900"/>
                    </a:cubicBezTo>
                    <a:cubicBezTo>
                      <a:pt x="47626" y="301625"/>
                      <a:pt x="36513" y="266700"/>
                      <a:pt x="30163" y="219075"/>
                    </a:cubicBezTo>
                    <a:cubicBezTo>
                      <a:pt x="23813" y="171450"/>
                      <a:pt x="0" y="93663"/>
                      <a:pt x="30163" y="57150"/>
                    </a:cubicBezTo>
                    <a:cubicBezTo>
                      <a:pt x="60326" y="20637"/>
                      <a:pt x="135732" y="10318"/>
                      <a:pt x="211138" y="0"/>
                    </a:cubicBezTo>
                  </a:path>
                </a:pathLst>
              </a:custGeom>
              <a:ln w="15875">
                <a:solidFill>
                  <a:srgbClr val="C0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2" name="Freeform 181"/>
              <p:cNvSpPr/>
              <p:nvPr/>
            </p:nvSpPr>
            <p:spPr>
              <a:xfrm>
                <a:off x="1693862" y="5172075"/>
                <a:ext cx="211138" cy="466725"/>
              </a:xfrm>
              <a:custGeom>
                <a:avLst/>
                <a:gdLst>
                  <a:gd name="connsiteX0" fmla="*/ 153988 w 211138"/>
                  <a:gd name="connsiteY0" fmla="*/ 466725 h 466725"/>
                  <a:gd name="connsiteX1" fmla="*/ 68263 w 211138"/>
                  <a:gd name="connsiteY1" fmla="*/ 342900 h 466725"/>
                  <a:gd name="connsiteX2" fmla="*/ 30163 w 211138"/>
                  <a:gd name="connsiteY2" fmla="*/ 219075 h 466725"/>
                  <a:gd name="connsiteX3" fmla="*/ 30163 w 211138"/>
                  <a:gd name="connsiteY3" fmla="*/ 57150 h 466725"/>
                  <a:gd name="connsiteX4" fmla="*/ 211138 w 211138"/>
                  <a:gd name="connsiteY4" fmla="*/ 0 h 46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138" h="466725">
                    <a:moveTo>
                      <a:pt x="153988" y="466725"/>
                    </a:moveTo>
                    <a:cubicBezTo>
                      <a:pt x="121444" y="425450"/>
                      <a:pt x="88901" y="384175"/>
                      <a:pt x="68263" y="342900"/>
                    </a:cubicBezTo>
                    <a:cubicBezTo>
                      <a:pt x="47626" y="301625"/>
                      <a:pt x="36513" y="266700"/>
                      <a:pt x="30163" y="219075"/>
                    </a:cubicBezTo>
                    <a:cubicBezTo>
                      <a:pt x="23813" y="171450"/>
                      <a:pt x="0" y="93663"/>
                      <a:pt x="30163" y="57150"/>
                    </a:cubicBezTo>
                    <a:cubicBezTo>
                      <a:pt x="60326" y="20637"/>
                      <a:pt x="135732" y="10318"/>
                      <a:pt x="211138" y="0"/>
                    </a:cubicBezTo>
                  </a:path>
                </a:pathLst>
              </a:custGeom>
              <a:ln w="15875">
                <a:solidFill>
                  <a:srgbClr val="C0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sp>
        <p:nvSpPr>
          <p:cNvPr id="91" name="Rectangle 90"/>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nvGraphicFramePr>
        <p:xfrm>
          <a:off x="228600" y="1371600"/>
          <a:ext cx="8915400"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fontScale="90000"/>
          </a:bodyPr>
          <a:lstStyle/>
          <a:p>
            <a:r>
              <a:rPr lang="en-US" smtClean="0"/>
              <a:t>BASELINE T2 TUBE HEAT TRANSFER PREDICITON </a:t>
            </a:r>
            <a:br>
              <a:rPr lang="en-US" smtClean="0"/>
            </a:br>
            <a:r>
              <a:rPr lang="en-US" smtClean="0"/>
              <a:t>(FLIGHT MANEUVER)</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30</a:t>
            </a:fld>
            <a:endParaRPr lang="en-US"/>
          </a:p>
        </p:txBody>
      </p:sp>
      <p:cxnSp>
        <p:nvCxnSpPr>
          <p:cNvPr id="8" name="Straight Arrow Connector 7"/>
          <p:cNvCxnSpPr>
            <a:stCxn id="9" idx="1"/>
          </p:cNvCxnSpPr>
          <p:nvPr/>
        </p:nvCxnSpPr>
        <p:spPr>
          <a:xfrm rot="10800000">
            <a:off x="1894240" y="3780965"/>
            <a:ext cx="467961" cy="259125"/>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362200" y="3886200"/>
            <a:ext cx="1602618" cy="307777"/>
          </a:xfrm>
          <a:prstGeom prst="rect">
            <a:avLst/>
          </a:prstGeom>
          <a:solidFill>
            <a:schemeClr val="bg1"/>
          </a:solidFill>
          <a:ln>
            <a:solidFill>
              <a:schemeClr val="bg1">
                <a:lumMod val="65000"/>
              </a:schemeClr>
            </a:solidFill>
          </a:ln>
          <a:effectLst>
            <a:outerShdw blurRad="50800" dist="38100" dir="2700000" algn="tl" rotWithShape="0">
              <a:prstClr val="black">
                <a:alpha val="40000"/>
              </a:prstClr>
            </a:outerShdw>
          </a:effectLst>
        </p:spPr>
        <p:txBody>
          <a:bodyPr wrap="none" rtlCol="0">
            <a:spAutoFit/>
          </a:bodyPr>
          <a:lstStyle/>
          <a:p>
            <a:pPr algn="ctr"/>
            <a:r>
              <a:rPr lang="en-US" sz="1400" smtClean="0">
                <a:solidFill>
                  <a:schemeClr val="accent1"/>
                </a:solidFill>
              </a:rPr>
              <a:t>Free Stream Total</a:t>
            </a:r>
            <a:endParaRPr lang="en-US" sz="1400">
              <a:solidFill>
                <a:schemeClr val="accent1"/>
              </a:solidFill>
            </a:endParaRPr>
          </a:p>
        </p:txBody>
      </p:sp>
      <p:sp>
        <p:nvSpPr>
          <p:cNvPr id="14" name="Rectangle 13"/>
          <p:cNvSpPr/>
          <p:nvPr/>
        </p:nvSpPr>
        <p:spPr>
          <a:xfrm>
            <a:off x="3276600" y="1828800"/>
            <a:ext cx="1572162" cy="738664"/>
          </a:xfrm>
          <a:prstGeom prst="rect">
            <a:avLst/>
          </a:prstGeom>
          <a:solidFill>
            <a:schemeClr val="bg1"/>
          </a:solidFill>
          <a:ln>
            <a:solidFill>
              <a:schemeClr val="bg1">
                <a:lumMod val="65000"/>
              </a:schemeClr>
            </a:solidFill>
          </a:ln>
          <a:effectLst>
            <a:outerShdw blurRad="50800" dist="38100" dir="2700000" algn="tl" rotWithShape="0">
              <a:prstClr val="black">
                <a:alpha val="40000"/>
              </a:prstClr>
            </a:outerShdw>
          </a:effectLst>
        </p:spPr>
        <p:txBody>
          <a:bodyPr wrap="none">
            <a:spAutoFit/>
          </a:bodyPr>
          <a:lstStyle/>
          <a:p>
            <a:r>
              <a:rPr lang="en-US" sz="1400" smtClean="0"/>
              <a:t>Average Forward</a:t>
            </a:r>
          </a:p>
          <a:p>
            <a:r>
              <a:rPr lang="en-US" sz="1400" smtClean="0"/>
              <a:t>Engine Bay </a:t>
            </a:r>
          </a:p>
          <a:p>
            <a:r>
              <a:rPr lang="en-US" sz="1400" smtClean="0"/>
              <a:t>(Air Temperature)</a:t>
            </a:r>
            <a:endParaRPr lang="en-US" sz="1400"/>
          </a:p>
        </p:txBody>
      </p:sp>
      <p:cxnSp>
        <p:nvCxnSpPr>
          <p:cNvPr id="15" name="Straight Arrow Connector 14"/>
          <p:cNvCxnSpPr>
            <a:stCxn id="14" idx="3"/>
          </p:cNvCxnSpPr>
          <p:nvPr/>
        </p:nvCxnSpPr>
        <p:spPr>
          <a:xfrm>
            <a:off x="4848762" y="2198132"/>
            <a:ext cx="637638" cy="31646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4953000" y="3124200"/>
            <a:ext cx="2258233" cy="738664"/>
          </a:xfrm>
          <a:prstGeom prst="rect">
            <a:avLst/>
          </a:prstGeom>
          <a:solidFill>
            <a:schemeClr val="bg1"/>
          </a:solidFill>
          <a:ln>
            <a:solidFill>
              <a:schemeClr val="bg1">
                <a:lumMod val="65000"/>
              </a:schemeClr>
            </a:solidFill>
          </a:ln>
          <a:effectLst>
            <a:outerShdw blurRad="50800" dist="38100" dir="2700000" algn="tl" rotWithShape="0">
              <a:prstClr val="black">
                <a:alpha val="40000"/>
              </a:prstClr>
            </a:outerShdw>
          </a:effectLst>
        </p:spPr>
        <p:txBody>
          <a:bodyPr wrap="square">
            <a:spAutoFit/>
          </a:bodyPr>
          <a:lstStyle/>
          <a:p>
            <a:pPr algn="ctr"/>
            <a:r>
              <a:rPr lang="en-US" sz="1400" smtClean="0">
                <a:solidFill>
                  <a:schemeClr val="accent6">
                    <a:lumMod val="75000"/>
                  </a:schemeClr>
                </a:solidFill>
              </a:rPr>
              <a:t>Predicted Tube Temperature at T2 Sensor</a:t>
            </a:r>
          </a:p>
          <a:p>
            <a:pPr algn="ctr"/>
            <a:r>
              <a:rPr lang="en-US" sz="1400" smtClean="0">
                <a:solidFill>
                  <a:schemeClr val="accent6">
                    <a:lumMod val="75000"/>
                  </a:schemeClr>
                </a:solidFill>
              </a:rPr>
              <a:t>(Wall Temperature)</a:t>
            </a:r>
          </a:p>
        </p:txBody>
      </p:sp>
      <p:cxnSp>
        <p:nvCxnSpPr>
          <p:cNvPr id="18" name="Straight Arrow Connector 17"/>
          <p:cNvCxnSpPr>
            <a:stCxn id="17" idx="0"/>
          </p:cNvCxnSpPr>
          <p:nvPr/>
        </p:nvCxnSpPr>
        <p:spPr>
          <a:xfrm rot="16200000" flipV="1">
            <a:off x="5669961" y="2712044"/>
            <a:ext cx="609598" cy="214714"/>
          </a:xfrm>
          <a:prstGeom prst="straightConnector1">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457200" y="5486400"/>
            <a:ext cx="8153400" cy="584775"/>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marL="114300" indent="-114300"/>
            <a:r>
              <a:rPr lang="en-US" sz="1600" smtClean="0"/>
              <a:t>As with the ground test predictions, the time dependent tube wall temperature prediction behaves as expected</a:t>
            </a:r>
          </a:p>
        </p:txBody>
      </p:sp>
      <p:sp>
        <p:nvSpPr>
          <p:cNvPr id="12" name="Rectangle 11"/>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nvGraphicFramePr>
        <p:xfrm>
          <a:off x="228600" y="1371600"/>
          <a:ext cx="8915400"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fontScale="90000"/>
          </a:bodyPr>
          <a:lstStyle/>
          <a:p>
            <a:r>
              <a:rPr lang="en-US" smtClean="0"/>
              <a:t>BASELINE T2 TUBE HEAT TRANSFER PREDICITON </a:t>
            </a:r>
            <a:br>
              <a:rPr lang="en-US" smtClean="0"/>
            </a:br>
            <a:r>
              <a:rPr lang="en-US" smtClean="0"/>
              <a:t>(FLIGHT MANEUVER)</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31</a:t>
            </a:fld>
            <a:endParaRPr lang="en-US"/>
          </a:p>
        </p:txBody>
      </p:sp>
      <p:cxnSp>
        <p:nvCxnSpPr>
          <p:cNvPr id="8" name="Straight Arrow Connector 7"/>
          <p:cNvCxnSpPr>
            <a:stCxn id="9" idx="1"/>
          </p:cNvCxnSpPr>
          <p:nvPr/>
        </p:nvCxnSpPr>
        <p:spPr>
          <a:xfrm rot="10800000">
            <a:off x="1894240" y="3780965"/>
            <a:ext cx="467961" cy="259125"/>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362200" y="3886200"/>
            <a:ext cx="1602618" cy="307777"/>
          </a:xfrm>
          <a:prstGeom prst="rect">
            <a:avLst/>
          </a:prstGeom>
          <a:solidFill>
            <a:schemeClr val="bg1"/>
          </a:solidFill>
          <a:ln>
            <a:solidFill>
              <a:schemeClr val="bg1">
                <a:lumMod val="65000"/>
              </a:schemeClr>
            </a:solidFill>
          </a:ln>
          <a:effectLst>
            <a:outerShdw blurRad="50800" dist="38100" dir="2700000" algn="tl" rotWithShape="0">
              <a:prstClr val="black">
                <a:alpha val="40000"/>
              </a:prstClr>
            </a:outerShdw>
          </a:effectLst>
        </p:spPr>
        <p:txBody>
          <a:bodyPr wrap="none" rtlCol="0">
            <a:spAutoFit/>
          </a:bodyPr>
          <a:lstStyle/>
          <a:p>
            <a:pPr algn="ctr"/>
            <a:r>
              <a:rPr lang="en-US" sz="1400" smtClean="0">
                <a:solidFill>
                  <a:schemeClr val="accent1"/>
                </a:solidFill>
              </a:rPr>
              <a:t>Free Stream Total</a:t>
            </a:r>
            <a:endParaRPr lang="en-US" sz="1400">
              <a:solidFill>
                <a:schemeClr val="accent1"/>
              </a:solidFill>
            </a:endParaRPr>
          </a:p>
        </p:txBody>
      </p:sp>
      <p:sp>
        <p:nvSpPr>
          <p:cNvPr id="11" name="TextBox 10"/>
          <p:cNvSpPr txBox="1"/>
          <p:nvPr/>
        </p:nvSpPr>
        <p:spPr>
          <a:xfrm>
            <a:off x="3200400" y="1600200"/>
            <a:ext cx="1838673" cy="738664"/>
          </a:xfrm>
          <a:prstGeom prst="rect">
            <a:avLst/>
          </a:prstGeom>
          <a:solidFill>
            <a:schemeClr val="bg1"/>
          </a:solidFill>
          <a:ln>
            <a:solidFill>
              <a:schemeClr val="bg1">
                <a:lumMod val="65000"/>
              </a:schemeClr>
            </a:solidFill>
          </a:ln>
          <a:effectLst>
            <a:outerShdw blurRad="50800" dist="38100" dir="2700000" algn="tl" rotWithShape="0">
              <a:prstClr val="black">
                <a:alpha val="40000"/>
              </a:prstClr>
            </a:outerShdw>
          </a:effectLst>
        </p:spPr>
        <p:txBody>
          <a:bodyPr wrap="square" rtlCol="0">
            <a:spAutoFit/>
          </a:bodyPr>
          <a:lstStyle/>
          <a:p>
            <a:pPr algn="ctr"/>
            <a:r>
              <a:rPr lang="en-US" sz="1400" smtClean="0">
                <a:solidFill>
                  <a:schemeClr val="accent3"/>
                </a:solidFill>
              </a:rPr>
              <a:t>Predicted T2 with Tube Heat Transfer</a:t>
            </a:r>
          </a:p>
          <a:p>
            <a:pPr algn="ctr"/>
            <a:r>
              <a:rPr lang="en-US" sz="1400" smtClean="0">
                <a:solidFill>
                  <a:schemeClr val="accent3"/>
                </a:solidFill>
              </a:rPr>
              <a:t>(Air Temperature)</a:t>
            </a:r>
            <a:endParaRPr lang="en-US" sz="1400">
              <a:solidFill>
                <a:schemeClr val="accent3"/>
              </a:solidFill>
            </a:endParaRPr>
          </a:p>
        </p:txBody>
      </p:sp>
      <p:cxnSp>
        <p:nvCxnSpPr>
          <p:cNvPr id="12" name="Straight Arrow Connector 11"/>
          <p:cNvCxnSpPr>
            <a:stCxn id="11" idx="3"/>
          </p:cNvCxnSpPr>
          <p:nvPr/>
        </p:nvCxnSpPr>
        <p:spPr>
          <a:xfrm>
            <a:off x="5039073" y="1969532"/>
            <a:ext cx="675927" cy="240268"/>
          </a:xfrm>
          <a:prstGeom prst="straightConnector1">
            <a:avLst/>
          </a:prstGeom>
          <a:ln w="190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5334000" y="2819400"/>
            <a:ext cx="1851725" cy="523220"/>
          </a:xfrm>
          <a:prstGeom prst="rect">
            <a:avLst/>
          </a:prstGeom>
          <a:solidFill>
            <a:schemeClr val="bg1"/>
          </a:solidFill>
          <a:ln>
            <a:solidFill>
              <a:schemeClr val="bg1">
                <a:lumMod val="65000"/>
              </a:schemeClr>
            </a:solidFill>
          </a:ln>
          <a:effectLst>
            <a:outerShdw blurRad="50800" dist="38100" dir="2700000" algn="tl" rotWithShape="0">
              <a:prstClr val="black">
                <a:alpha val="40000"/>
              </a:prstClr>
            </a:outerShdw>
          </a:effectLst>
        </p:spPr>
        <p:txBody>
          <a:bodyPr wrap="none">
            <a:spAutoFit/>
          </a:bodyPr>
          <a:lstStyle/>
          <a:p>
            <a:pPr algn="ctr"/>
            <a:r>
              <a:rPr lang="en-US" sz="1400" smtClean="0">
                <a:solidFill>
                  <a:schemeClr val="accent2"/>
                </a:solidFill>
              </a:rPr>
              <a:t>Measured T2 Sensor</a:t>
            </a:r>
          </a:p>
          <a:p>
            <a:pPr algn="ctr"/>
            <a:r>
              <a:rPr lang="en-US" sz="1400" smtClean="0">
                <a:solidFill>
                  <a:schemeClr val="accent2"/>
                </a:solidFill>
              </a:rPr>
              <a:t>(Air Temperature)</a:t>
            </a:r>
          </a:p>
        </p:txBody>
      </p:sp>
      <p:cxnSp>
        <p:nvCxnSpPr>
          <p:cNvPr id="16" name="Straight Arrow Connector 15"/>
          <p:cNvCxnSpPr>
            <a:stCxn id="13" idx="0"/>
          </p:cNvCxnSpPr>
          <p:nvPr/>
        </p:nvCxnSpPr>
        <p:spPr>
          <a:xfrm rot="16200000" flipV="1">
            <a:off x="5911234" y="2470770"/>
            <a:ext cx="685796" cy="11463"/>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flipH="1" flipV="1">
            <a:off x="6797040" y="3260566"/>
            <a:ext cx="2560320" cy="1588"/>
          </a:xfrm>
          <a:prstGeom prst="line">
            <a:avLst/>
          </a:prstGeom>
          <a:ln w="25400">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086600" y="1524000"/>
            <a:ext cx="1447800" cy="415498"/>
          </a:xfrm>
          <a:prstGeom prst="rect">
            <a:avLst/>
          </a:prstGeom>
          <a:noFill/>
        </p:spPr>
        <p:txBody>
          <a:bodyPr wrap="square" rtlCol="0">
            <a:spAutoFit/>
          </a:bodyPr>
          <a:lstStyle/>
          <a:p>
            <a:pPr algn="r"/>
            <a:r>
              <a:rPr lang="en-US" sz="1050" smtClean="0"/>
              <a:t>Engine Bay Air Re-ingestion</a:t>
            </a:r>
            <a:endParaRPr lang="en-US" sz="1050"/>
          </a:p>
        </p:txBody>
      </p:sp>
      <p:cxnSp>
        <p:nvCxnSpPr>
          <p:cNvPr id="23" name="Straight Arrow Connector 22"/>
          <p:cNvCxnSpPr/>
          <p:nvPr/>
        </p:nvCxnSpPr>
        <p:spPr>
          <a:xfrm>
            <a:off x="8153400" y="1981200"/>
            <a:ext cx="457200" cy="1588"/>
          </a:xfrm>
          <a:prstGeom prst="straightConnector1">
            <a:avLst/>
          </a:prstGeom>
          <a:ln w="19050">
            <a:solidFill>
              <a:schemeClr val="bg1">
                <a:lumMod val="65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85800" y="5486400"/>
            <a:ext cx="8153400" cy="584775"/>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marL="114300" indent="-114300"/>
            <a:r>
              <a:rPr lang="en-US" sz="1600" smtClean="0"/>
              <a:t>50% of T2 bias attributed to T2 tube heat transfer outside of engine bay air re-ingestion region during transient maneuvering</a:t>
            </a:r>
          </a:p>
        </p:txBody>
      </p:sp>
      <p:sp>
        <p:nvSpPr>
          <p:cNvPr id="30" name="Freeform 29"/>
          <p:cNvSpPr/>
          <p:nvPr/>
        </p:nvSpPr>
        <p:spPr>
          <a:xfrm>
            <a:off x="7139940" y="2423160"/>
            <a:ext cx="1465580" cy="1471930"/>
          </a:xfrm>
          <a:custGeom>
            <a:avLst/>
            <a:gdLst>
              <a:gd name="connsiteX0" fmla="*/ 1424940 w 1465580"/>
              <a:gd name="connsiteY0" fmla="*/ 990600 h 1471930"/>
              <a:gd name="connsiteX1" fmla="*/ 1424940 w 1465580"/>
              <a:gd name="connsiteY1" fmla="*/ 1455420 h 1471930"/>
              <a:gd name="connsiteX2" fmla="*/ 1363980 w 1465580"/>
              <a:gd name="connsiteY2" fmla="*/ 1463040 h 1471930"/>
              <a:gd name="connsiteX3" fmla="*/ 1158240 w 1465580"/>
              <a:gd name="connsiteY3" fmla="*/ 1432560 h 1471930"/>
              <a:gd name="connsiteX4" fmla="*/ 853440 w 1465580"/>
              <a:gd name="connsiteY4" fmla="*/ 1226820 h 1471930"/>
              <a:gd name="connsiteX5" fmla="*/ 533400 w 1465580"/>
              <a:gd name="connsiteY5" fmla="*/ 883920 h 1471930"/>
              <a:gd name="connsiteX6" fmla="*/ 205740 w 1465580"/>
              <a:gd name="connsiteY6" fmla="*/ 388620 h 1471930"/>
              <a:gd name="connsiteX7" fmla="*/ 0 w 1465580"/>
              <a:gd name="connsiteY7" fmla="*/ 0 h 1471930"/>
              <a:gd name="connsiteX8" fmla="*/ 579120 w 1465580"/>
              <a:gd name="connsiteY8" fmla="*/ 647700 h 1471930"/>
              <a:gd name="connsiteX9" fmla="*/ 1181100 w 1465580"/>
              <a:gd name="connsiteY9" fmla="*/ 944880 h 1471930"/>
              <a:gd name="connsiteX10" fmla="*/ 1424940 w 1465580"/>
              <a:gd name="connsiteY10" fmla="*/ 990600 h 1471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5580" h="1471930">
                <a:moveTo>
                  <a:pt x="1424940" y="990600"/>
                </a:moveTo>
                <a:cubicBezTo>
                  <a:pt x="1465580" y="1075690"/>
                  <a:pt x="1428750" y="1377950"/>
                  <a:pt x="1424940" y="1455420"/>
                </a:cubicBezTo>
                <a:cubicBezTo>
                  <a:pt x="1404620" y="1457960"/>
                  <a:pt x="1408430" y="1466850"/>
                  <a:pt x="1363980" y="1463040"/>
                </a:cubicBezTo>
                <a:cubicBezTo>
                  <a:pt x="1319530" y="1459230"/>
                  <a:pt x="1243330" y="1471930"/>
                  <a:pt x="1158240" y="1432560"/>
                </a:cubicBezTo>
                <a:cubicBezTo>
                  <a:pt x="1073150" y="1393190"/>
                  <a:pt x="957580" y="1318260"/>
                  <a:pt x="853440" y="1226820"/>
                </a:cubicBezTo>
                <a:cubicBezTo>
                  <a:pt x="749300" y="1135380"/>
                  <a:pt x="641350" y="1023620"/>
                  <a:pt x="533400" y="883920"/>
                </a:cubicBezTo>
                <a:cubicBezTo>
                  <a:pt x="425450" y="744220"/>
                  <a:pt x="294640" y="535940"/>
                  <a:pt x="205740" y="388620"/>
                </a:cubicBezTo>
                <a:cubicBezTo>
                  <a:pt x="116840" y="241300"/>
                  <a:pt x="58420" y="120650"/>
                  <a:pt x="0" y="0"/>
                </a:cubicBezTo>
                <a:cubicBezTo>
                  <a:pt x="193040" y="215900"/>
                  <a:pt x="382270" y="490220"/>
                  <a:pt x="579120" y="647700"/>
                </a:cubicBezTo>
                <a:cubicBezTo>
                  <a:pt x="775970" y="805180"/>
                  <a:pt x="1037590" y="885190"/>
                  <a:pt x="1181100" y="944880"/>
                </a:cubicBezTo>
                <a:cubicBezTo>
                  <a:pt x="1324610" y="1004570"/>
                  <a:pt x="1384300" y="905510"/>
                  <a:pt x="1424940" y="990600"/>
                </a:cubicBezTo>
                <a:close/>
              </a:path>
            </a:pathLst>
          </a:cu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a:off x="3992880" y="1917700"/>
            <a:ext cx="2956560" cy="1419860"/>
          </a:xfrm>
          <a:custGeom>
            <a:avLst/>
            <a:gdLst>
              <a:gd name="connsiteX0" fmla="*/ 2941320 w 2956560"/>
              <a:gd name="connsiteY0" fmla="*/ 193040 h 1419860"/>
              <a:gd name="connsiteX1" fmla="*/ 2804160 w 2956560"/>
              <a:gd name="connsiteY1" fmla="*/ 48260 h 1419860"/>
              <a:gd name="connsiteX2" fmla="*/ 2644140 w 2956560"/>
              <a:gd name="connsiteY2" fmla="*/ 10160 h 1419860"/>
              <a:gd name="connsiteX3" fmla="*/ 2316480 w 2956560"/>
              <a:gd name="connsiteY3" fmla="*/ 109220 h 1419860"/>
              <a:gd name="connsiteX4" fmla="*/ 2004060 w 2956560"/>
              <a:gd name="connsiteY4" fmla="*/ 200660 h 1419860"/>
              <a:gd name="connsiteX5" fmla="*/ 1424940 w 2956560"/>
              <a:gd name="connsiteY5" fmla="*/ 490220 h 1419860"/>
              <a:gd name="connsiteX6" fmla="*/ 1005840 w 2956560"/>
              <a:gd name="connsiteY6" fmla="*/ 779780 h 1419860"/>
              <a:gd name="connsiteX7" fmla="*/ 0 w 2956560"/>
              <a:gd name="connsiteY7" fmla="*/ 1419860 h 1419860"/>
              <a:gd name="connsiteX8" fmla="*/ 487680 w 2956560"/>
              <a:gd name="connsiteY8" fmla="*/ 1183640 h 1419860"/>
              <a:gd name="connsiteX9" fmla="*/ 1036320 w 2956560"/>
              <a:gd name="connsiteY9" fmla="*/ 833120 h 1419860"/>
              <a:gd name="connsiteX10" fmla="*/ 1760220 w 2956560"/>
              <a:gd name="connsiteY10" fmla="*/ 368300 h 1419860"/>
              <a:gd name="connsiteX11" fmla="*/ 2354580 w 2956560"/>
              <a:gd name="connsiteY11" fmla="*/ 139700 h 1419860"/>
              <a:gd name="connsiteX12" fmla="*/ 2712720 w 2956560"/>
              <a:gd name="connsiteY12" fmla="*/ 71120 h 1419860"/>
              <a:gd name="connsiteX13" fmla="*/ 2941320 w 2956560"/>
              <a:gd name="connsiteY13" fmla="*/ 193040 h 1419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6560" h="1419860">
                <a:moveTo>
                  <a:pt x="2941320" y="193040"/>
                </a:moveTo>
                <a:cubicBezTo>
                  <a:pt x="2956560" y="189230"/>
                  <a:pt x="2853690" y="78740"/>
                  <a:pt x="2804160" y="48260"/>
                </a:cubicBezTo>
                <a:cubicBezTo>
                  <a:pt x="2754630" y="17780"/>
                  <a:pt x="2725420" y="0"/>
                  <a:pt x="2644140" y="10160"/>
                </a:cubicBezTo>
                <a:cubicBezTo>
                  <a:pt x="2562860" y="20320"/>
                  <a:pt x="2316480" y="109220"/>
                  <a:pt x="2316480" y="109220"/>
                </a:cubicBezTo>
                <a:cubicBezTo>
                  <a:pt x="2209800" y="140970"/>
                  <a:pt x="2152650" y="137160"/>
                  <a:pt x="2004060" y="200660"/>
                </a:cubicBezTo>
                <a:cubicBezTo>
                  <a:pt x="1855470" y="264160"/>
                  <a:pt x="1591310" y="393700"/>
                  <a:pt x="1424940" y="490220"/>
                </a:cubicBezTo>
                <a:cubicBezTo>
                  <a:pt x="1258570" y="586740"/>
                  <a:pt x="1243330" y="624840"/>
                  <a:pt x="1005840" y="779780"/>
                </a:cubicBezTo>
                <a:cubicBezTo>
                  <a:pt x="768350" y="934720"/>
                  <a:pt x="240030" y="1278890"/>
                  <a:pt x="0" y="1419860"/>
                </a:cubicBezTo>
                <a:cubicBezTo>
                  <a:pt x="162560" y="1341120"/>
                  <a:pt x="314960" y="1281430"/>
                  <a:pt x="487680" y="1183640"/>
                </a:cubicBezTo>
                <a:cubicBezTo>
                  <a:pt x="660400" y="1085850"/>
                  <a:pt x="1036320" y="833120"/>
                  <a:pt x="1036320" y="833120"/>
                </a:cubicBezTo>
                <a:cubicBezTo>
                  <a:pt x="1248410" y="697230"/>
                  <a:pt x="1540510" y="483870"/>
                  <a:pt x="1760220" y="368300"/>
                </a:cubicBezTo>
                <a:cubicBezTo>
                  <a:pt x="1979930" y="252730"/>
                  <a:pt x="2195830" y="189230"/>
                  <a:pt x="2354580" y="139700"/>
                </a:cubicBezTo>
                <a:cubicBezTo>
                  <a:pt x="2513330" y="90170"/>
                  <a:pt x="2617470" y="63500"/>
                  <a:pt x="2712720" y="71120"/>
                </a:cubicBezTo>
                <a:cubicBezTo>
                  <a:pt x="2807970" y="78740"/>
                  <a:pt x="2926080" y="196850"/>
                  <a:pt x="2941320" y="193040"/>
                </a:cubicBezTo>
                <a:close/>
              </a:path>
            </a:pathLst>
          </a:custGeom>
          <a:solidFill>
            <a:srgbClr val="FFFF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7219950" y="2686050"/>
            <a:ext cx="1362075" cy="1508125"/>
          </a:xfrm>
          <a:custGeom>
            <a:avLst/>
            <a:gdLst>
              <a:gd name="connsiteX0" fmla="*/ 1343025 w 1362075"/>
              <a:gd name="connsiteY0" fmla="*/ 1219200 h 1508125"/>
              <a:gd name="connsiteX1" fmla="*/ 1209675 w 1362075"/>
              <a:gd name="connsiteY1" fmla="*/ 1228725 h 1508125"/>
              <a:gd name="connsiteX2" fmla="*/ 942975 w 1362075"/>
              <a:gd name="connsiteY2" fmla="*/ 1152525 h 1508125"/>
              <a:gd name="connsiteX3" fmla="*/ 476250 w 1362075"/>
              <a:gd name="connsiteY3" fmla="*/ 742950 h 1508125"/>
              <a:gd name="connsiteX4" fmla="*/ 0 w 1362075"/>
              <a:gd name="connsiteY4" fmla="*/ 0 h 1508125"/>
              <a:gd name="connsiteX5" fmla="*/ 476250 w 1362075"/>
              <a:gd name="connsiteY5" fmla="*/ 933450 h 1508125"/>
              <a:gd name="connsiteX6" fmla="*/ 762000 w 1362075"/>
              <a:gd name="connsiteY6" fmla="*/ 1276350 h 1508125"/>
              <a:gd name="connsiteX7" fmla="*/ 981075 w 1362075"/>
              <a:gd name="connsiteY7" fmla="*/ 1419225 h 1508125"/>
              <a:gd name="connsiteX8" fmla="*/ 1285875 w 1362075"/>
              <a:gd name="connsiteY8" fmla="*/ 1485900 h 1508125"/>
              <a:gd name="connsiteX9" fmla="*/ 1362075 w 1362075"/>
              <a:gd name="connsiteY9" fmla="*/ 1466850 h 1508125"/>
              <a:gd name="connsiteX10" fmla="*/ 1343025 w 1362075"/>
              <a:gd name="connsiteY10" fmla="*/ 1219200 h 150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62075" h="1508125">
                <a:moveTo>
                  <a:pt x="1343025" y="1219200"/>
                </a:moveTo>
                <a:cubicBezTo>
                  <a:pt x="1309687" y="1229519"/>
                  <a:pt x="1276350" y="1239838"/>
                  <a:pt x="1209675" y="1228725"/>
                </a:cubicBezTo>
                <a:cubicBezTo>
                  <a:pt x="1143000" y="1217613"/>
                  <a:pt x="1065213" y="1233488"/>
                  <a:pt x="942975" y="1152525"/>
                </a:cubicBezTo>
                <a:cubicBezTo>
                  <a:pt x="820738" y="1071563"/>
                  <a:pt x="633413" y="935038"/>
                  <a:pt x="476250" y="742950"/>
                </a:cubicBezTo>
                <a:cubicBezTo>
                  <a:pt x="319088" y="550863"/>
                  <a:pt x="159544" y="275431"/>
                  <a:pt x="0" y="0"/>
                </a:cubicBezTo>
                <a:cubicBezTo>
                  <a:pt x="158750" y="311150"/>
                  <a:pt x="349250" y="720725"/>
                  <a:pt x="476250" y="933450"/>
                </a:cubicBezTo>
                <a:cubicBezTo>
                  <a:pt x="603250" y="1146175"/>
                  <a:pt x="677862" y="1195387"/>
                  <a:pt x="762000" y="1276350"/>
                </a:cubicBezTo>
                <a:cubicBezTo>
                  <a:pt x="846138" y="1357313"/>
                  <a:pt x="893763" y="1384300"/>
                  <a:pt x="981075" y="1419225"/>
                </a:cubicBezTo>
                <a:cubicBezTo>
                  <a:pt x="1068387" y="1454150"/>
                  <a:pt x="1222375" y="1477963"/>
                  <a:pt x="1285875" y="1485900"/>
                </a:cubicBezTo>
                <a:cubicBezTo>
                  <a:pt x="1349375" y="1493837"/>
                  <a:pt x="1354138" y="1508125"/>
                  <a:pt x="1362075" y="1466850"/>
                </a:cubicBezTo>
                <a:lnTo>
                  <a:pt x="1343025" y="1219200"/>
                </a:lnTo>
                <a:close/>
              </a:path>
            </a:pathLst>
          </a:custGeom>
          <a:solidFill>
            <a:schemeClr val="accent3">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p:cNvSpPr/>
          <p:nvPr/>
        </p:nvSpPr>
        <p:spPr>
          <a:xfrm>
            <a:off x="4695825" y="1841500"/>
            <a:ext cx="2170113" cy="1006475"/>
          </a:xfrm>
          <a:custGeom>
            <a:avLst/>
            <a:gdLst>
              <a:gd name="connsiteX0" fmla="*/ 2152650 w 2170113"/>
              <a:gd name="connsiteY0" fmla="*/ 130175 h 1006475"/>
              <a:gd name="connsiteX1" fmla="*/ 2047875 w 2170113"/>
              <a:gd name="connsiteY1" fmla="*/ 34925 h 1006475"/>
              <a:gd name="connsiteX2" fmla="*/ 1895475 w 2170113"/>
              <a:gd name="connsiteY2" fmla="*/ 6350 h 1006475"/>
              <a:gd name="connsiteX3" fmla="*/ 1685925 w 2170113"/>
              <a:gd name="connsiteY3" fmla="*/ 73025 h 1006475"/>
              <a:gd name="connsiteX4" fmla="*/ 1381125 w 2170113"/>
              <a:gd name="connsiteY4" fmla="*/ 158750 h 1006475"/>
              <a:gd name="connsiteX5" fmla="*/ 1095375 w 2170113"/>
              <a:gd name="connsiteY5" fmla="*/ 254000 h 1006475"/>
              <a:gd name="connsiteX6" fmla="*/ 885825 w 2170113"/>
              <a:gd name="connsiteY6" fmla="*/ 368300 h 1006475"/>
              <a:gd name="connsiteX7" fmla="*/ 457200 w 2170113"/>
              <a:gd name="connsiteY7" fmla="*/ 644525 h 1006475"/>
              <a:gd name="connsiteX8" fmla="*/ 0 w 2170113"/>
              <a:gd name="connsiteY8" fmla="*/ 1006475 h 1006475"/>
              <a:gd name="connsiteX9" fmla="*/ 390525 w 2170113"/>
              <a:gd name="connsiteY9" fmla="*/ 730250 h 1006475"/>
              <a:gd name="connsiteX10" fmla="*/ 933450 w 2170113"/>
              <a:gd name="connsiteY10" fmla="*/ 387350 h 1006475"/>
              <a:gd name="connsiteX11" fmla="*/ 1409700 w 2170113"/>
              <a:gd name="connsiteY11" fmla="*/ 196850 h 1006475"/>
              <a:gd name="connsiteX12" fmla="*/ 1876425 w 2170113"/>
              <a:gd name="connsiteY12" fmla="*/ 73025 h 1006475"/>
              <a:gd name="connsiteX13" fmla="*/ 1943100 w 2170113"/>
              <a:gd name="connsiteY13" fmla="*/ 53975 h 1006475"/>
              <a:gd name="connsiteX14" fmla="*/ 2152650 w 2170113"/>
              <a:gd name="connsiteY14" fmla="*/ 130175 h 100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70113" h="1006475">
                <a:moveTo>
                  <a:pt x="2152650" y="130175"/>
                </a:moveTo>
                <a:cubicBezTo>
                  <a:pt x="2170113" y="127000"/>
                  <a:pt x="2090737" y="55562"/>
                  <a:pt x="2047875" y="34925"/>
                </a:cubicBezTo>
                <a:cubicBezTo>
                  <a:pt x="2005013" y="14288"/>
                  <a:pt x="1955800" y="0"/>
                  <a:pt x="1895475" y="6350"/>
                </a:cubicBezTo>
                <a:cubicBezTo>
                  <a:pt x="1835150" y="12700"/>
                  <a:pt x="1771650" y="47625"/>
                  <a:pt x="1685925" y="73025"/>
                </a:cubicBezTo>
                <a:cubicBezTo>
                  <a:pt x="1600200" y="98425"/>
                  <a:pt x="1479550" y="128587"/>
                  <a:pt x="1381125" y="158750"/>
                </a:cubicBezTo>
                <a:cubicBezTo>
                  <a:pt x="1282700" y="188913"/>
                  <a:pt x="1177925" y="219075"/>
                  <a:pt x="1095375" y="254000"/>
                </a:cubicBezTo>
                <a:cubicBezTo>
                  <a:pt x="1012825" y="288925"/>
                  <a:pt x="992187" y="303213"/>
                  <a:pt x="885825" y="368300"/>
                </a:cubicBezTo>
                <a:cubicBezTo>
                  <a:pt x="779463" y="433387"/>
                  <a:pt x="604838" y="538162"/>
                  <a:pt x="457200" y="644525"/>
                </a:cubicBezTo>
                <a:cubicBezTo>
                  <a:pt x="309562" y="750888"/>
                  <a:pt x="61913" y="950913"/>
                  <a:pt x="0" y="1006475"/>
                </a:cubicBezTo>
                <a:lnTo>
                  <a:pt x="390525" y="730250"/>
                </a:lnTo>
                <a:cubicBezTo>
                  <a:pt x="571500" y="615950"/>
                  <a:pt x="763588" y="476250"/>
                  <a:pt x="933450" y="387350"/>
                </a:cubicBezTo>
                <a:cubicBezTo>
                  <a:pt x="1103313" y="298450"/>
                  <a:pt x="1252538" y="249238"/>
                  <a:pt x="1409700" y="196850"/>
                </a:cubicBezTo>
                <a:cubicBezTo>
                  <a:pt x="1566863" y="144463"/>
                  <a:pt x="1787525" y="96838"/>
                  <a:pt x="1876425" y="73025"/>
                </a:cubicBezTo>
                <a:cubicBezTo>
                  <a:pt x="1965325" y="49213"/>
                  <a:pt x="1901825" y="46038"/>
                  <a:pt x="1943100" y="53975"/>
                </a:cubicBezTo>
                <a:cubicBezTo>
                  <a:pt x="1984375" y="61912"/>
                  <a:pt x="2135188" y="133350"/>
                  <a:pt x="2152650" y="130175"/>
                </a:cubicBezTo>
                <a:close/>
              </a:path>
            </a:pathLst>
          </a:custGeom>
          <a:solidFill>
            <a:schemeClr val="accent3">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457200" y="6172200"/>
            <a:ext cx="5064207" cy="276999"/>
          </a:xfrm>
          <a:prstGeom prst="rect">
            <a:avLst/>
          </a:prstGeom>
          <a:solidFill>
            <a:srgbClr val="FFFF00">
              <a:alpha val="35000"/>
            </a:srgbClr>
          </a:solidFill>
        </p:spPr>
        <p:txBody>
          <a:bodyPr wrap="none" rtlCol="0">
            <a:spAutoFit/>
          </a:bodyPr>
          <a:lstStyle/>
          <a:p>
            <a:r>
              <a:rPr lang="en-US" sz="1200" smtClean="0"/>
              <a:t>T2 Bias due to inlet duct heat transfer and/or engine bay air re-ingestion</a:t>
            </a:r>
          </a:p>
        </p:txBody>
      </p:sp>
      <p:sp>
        <p:nvSpPr>
          <p:cNvPr id="35" name="TextBox 34"/>
          <p:cNvSpPr txBox="1"/>
          <p:nvPr/>
        </p:nvSpPr>
        <p:spPr>
          <a:xfrm>
            <a:off x="457200" y="6514095"/>
            <a:ext cx="2624886" cy="276999"/>
          </a:xfrm>
          <a:prstGeom prst="rect">
            <a:avLst/>
          </a:prstGeom>
          <a:solidFill>
            <a:schemeClr val="accent3">
              <a:alpha val="35000"/>
            </a:schemeClr>
          </a:solidFill>
        </p:spPr>
        <p:txBody>
          <a:bodyPr wrap="none" rtlCol="0">
            <a:spAutoFit/>
          </a:bodyPr>
          <a:lstStyle/>
          <a:p>
            <a:r>
              <a:rPr lang="en-US" sz="1200" smtClean="0"/>
              <a:t>T2 bias due to T2 tube heat transfer</a:t>
            </a:r>
          </a:p>
        </p:txBody>
      </p:sp>
      <p:sp>
        <p:nvSpPr>
          <p:cNvPr id="36" name="Freeform 35"/>
          <p:cNvSpPr/>
          <p:nvPr/>
        </p:nvSpPr>
        <p:spPr>
          <a:xfrm>
            <a:off x="1193180" y="3540512"/>
            <a:ext cx="2191215" cy="239751"/>
          </a:xfrm>
          <a:custGeom>
            <a:avLst/>
            <a:gdLst>
              <a:gd name="connsiteX0" fmla="*/ 2174488 w 2191215"/>
              <a:gd name="connsiteY0" fmla="*/ 5576 h 239751"/>
              <a:gd name="connsiteX1" fmla="*/ 1806498 w 2191215"/>
              <a:gd name="connsiteY1" fmla="*/ 105937 h 239751"/>
              <a:gd name="connsiteX2" fmla="*/ 1137425 w 2191215"/>
              <a:gd name="connsiteY2" fmla="*/ 206298 h 239751"/>
              <a:gd name="connsiteX3" fmla="*/ 0 w 2191215"/>
              <a:gd name="connsiteY3" fmla="*/ 239751 h 239751"/>
              <a:gd name="connsiteX4" fmla="*/ 11152 w 2191215"/>
              <a:gd name="connsiteY4" fmla="*/ 150542 h 239751"/>
              <a:gd name="connsiteX5" fmla="*/ 167269 w 2191215"/>
              <a:gd name="connsiteY5" fmla="*/ 161693 h 239751"/>
              <a:gd name="connsiteX6" fmla="*/ 825191 w 2191215"/>
              <a:gd name="connsiteY6" fmla="*/ 150542 h 239751"/>
              <a:gd name="connsiteX7" fmla="*/ 1906859 w 2191215"/>
              <a:gd name="connsiteY7" fmla="*/ 72483 h 239751"/>
              <a:gd name="connsiteX8" fmla="*/ 2174488 w 2191215"/>
              <a:gd name="connsiteY8" fmla="*/ 5576 h 23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1215" h="239751">
                <a:moveTo>
                  <a:pt x="2174488" y="5576"/>
                </a:moveTo>
                <a:cubicBezTo>
                  <a:pt x="2157761" y="11152"/>
                  <a:pt x="1979342" y="72483"/>
                  <a:pt x="1806498" y="105937"/>
                </a:cubicBezTo>
                <a:cubicBezTo>
                  <a:pt x="1633654" y="139391"/>
                  <a:pt x="1438508" y="183996"/>
                  <a:pt x="1137425" y="206298"/>
                </a:cubicBezTo>
                <a:cubicBezTo>
                  <a:pt x="836342" y="228600"/>
                  <a:pt x="418171" y="234175"/>
                  <a:pt x="0" y="239751"/>
                </a:cubicBezTo>
                <a:cubicBezTo>
                  <a:pt x="3717" y="210015"/>
                  <a:pt x="9293" y="167269"/>
                  <a:pt x="11152" y="150542"/>
                </a:cubicBezTo>
                <a:cubicBezTo>
                  <a:pt x="63191" y="154259"/>
                  <a:pt x="31596" y="161693"/>
                  <a:pt x="167269" y="161693"/>
                </a:cubicBezTo>
                <a:cubicBezTo>
                  <a:pt x="302942" y="161693"/>
                  <a:pt x="535259" y="165410"/>
                  <a:pt x="825191" y="150542"/>
                </a:cubicBezTo>
                <a:cubicBezTo>
                  <a:pt x="1115123" y="135674"/>
                  <a:pt x="1683835" y="98502"/>
                  <a:pt x="1906859" y="72483"/>
                </a:cubicBezTo>
                <a:cubicBezTo>
                  <a:pt x="2129883" y="46464"/>
                  <a:pt x="2191215" y="0"/>
                  <a:pt x="2174488" y="5576"/>
                </a:cubicBezTo>
                <a:close/>
              </a:path>
            </a:pathLst>
          </a:custGeom>
          <a:solidFill>
            <a:schemeClr val="accent3">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 descr="C:\Users\BINKLEY-BA\AppData\Local\Microsoft\Windows\Temporary Internet Files\Content.IE5\6KP88F78\MC900340758[1].wmf"/>
          <p:cNvPicPr>
            <a:picLocks noChangeAspect="1" noChangeArrowheads="1"/>
          </p:cNvPicPr>
          <p:nvPr/>
        </p:nvPicPr>
        <p:blipFill>
          <a:blip r:embed="rId3" cstate="print"/>
          <a:srcRect/>
          <a:stretch>
            <a:fillRect/>
          </a:stretch>
        </p:blipFill>
        <p:spPr bwMode="auto">
          <a:xfrm>
            <a:off x="228600" y="5562600"/>
            <a:ext cx="533400" cy="395696"/>
          </a:xfrm>
          <a:prstGeom prst="rect">
            <a:avLst/>
          </a:prstGeom>
          <a:noFill/>
          <a:ln>
            <a:noFill/>
          </a:ln>
          <a:effectLst>
            <a:outerShdw blurRad="50800" dist="38100" dir="5400000" algn="t" rotWithShape="0">
              <a:prstClr val="black">
                <a:alpha val="40000"/>
              </a:prstClr>
            </a:outerShdw>
          </a:effectLst>
        </p:spPr>
      </p:pic>
      <p:sp>
        <p:nvSpPr>
          <p:cNvPr id="25" name="Rectangle 24"/>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OUTLINE</a:t>
            </a:r>
            <a:endParaRPr lang="en-US"/>
          </a:p>
        </p:txBody>
      </p:sp>
      <p:sp>
        <p:nvSpPr>
          <p:cNvPr id="3" name="Content Placeholder 2"/>
          <p:cNvSpPr>
            <a:spLocks noGrp="1"/>
          </p:cNvSpPr>
          <p:nvPr>
            <p:ph idx="1"/>
          </p:nvPr>
        </p:nvSpPr>
        <p:spPr/>
        <p:txBody>
          <a:bodyPr>
            <a:normAutofit/>
          </a:bodyPr>
          <a:lstStyle/>
          <a:p>
            <a:pPr>
              <a:buFont typeface="Courier New" pitchFamily="49" charset="0"/>
              <a:buChar char="o"/>
            </a:pPr>
            <a:r>
              <a:rPr lang="en-US" smtClean="0">
                <a:solidFill>
                  <a:schemeClr val="bg1">
                    <a:lumMod val="65000"/>
                  </a:schemeClr>
                </a:solidFill>
              </a:rPr>
              <a:t>Introduction/Background</a:t>
            </a:r>
          </a:p>
          <a:p>
            <a:pPr>
              <a:buFont typeface="Courier New" pitchFamily="49" charset="0"/>
              <a:buChar char="o"/>
            </a:pPr>
            <a:r>
              <a:rPr lang="en-US" smtClean="0">
                <a:solidFill>
                  <a:schemeClr val="bg1">
                    <a:lumMod val="65000"/>
                  </a:schemeClr>
                </a:solidFill>
              </a:rPr>
              <a:t>Modeling Work</a:t>
            </a:r>
          </a:p>
          <a:p>
            <a:pPr lvl="1">
              <a:buFont typeface="Courier New" pitchFamily="49" charset="0"/>
              <a:buChar char="o"/>
            </a:pPr>
            <a:r>
              <a:rPr lang="en-US" smtClean="0">
                <a:solidFill>
                  <a:schemeClr val="bg1">
                    <a:lumMod val="65000"/>
                  </a:schemeClr>
                </a:solidFill>
              </a:rPr>
              <a:t>Eductor Flow</a:t>
            </a:r>
          </a:p>
          <a:p>
            <a:pPr lvl="1">
              <a:buFont typeface="Courier New" pitchFamily="49" charset="0"/>
              <a:buChar char="o"/>
            </a:pPr>
            <a:r>
              <a:rPr lang="en-US" smtClean="0">
                <a:solidFill>
                  <a:schemeClr val="bg1">
                    <a:lumMod val="65000"/>
                  </a:schemeClr>
                </a:solidFill>
              </a:rPr>
              <a:t>T2 Tube Heat Transfer</a:t>
            </a:r>
          </a:p>
          <a:p>
            <a:pPr>
              <a:buFont typeface="Courier New" pitchFamily="49" charset="0"/>
              <a:buChar char="o"/>
            </a:pPr>
            <a:r>
              <a:rPr lang="en-US" smtClean="0">
                <a:solidFill>
                  <a:schemeClr val="bg1">
                    <a:lumMod val="65000"/>
                  </a:schemeClr>
                </a:solidFill>
              </a:rPr>
              <a:t>Analysis</a:t>
            </a:r>
          </a:p>
          <a:p>
            <a:pPr>
              <a:buFont typeface="Courier New" pitchFamily="49" charset="0"/>
              <a:buChar char="o"/>
            </a:pPr>
            <a:r>
              <a:rPr lang="en-US" smtClean="0"/>
              <a:t>Conclusions</a:t>
            </a:r>
          </a:p>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32</a:t>
            </a:fld>
            <a:endParaRPr lang="en-US"/>
          </a:p>
        </p:txBody>
      </p:sp>
      <p:sp>
        <p:nvSpPr>
          <p:cNvPr id="5" name="Rectangle 4"/>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CONCLUSIONS</a:t>
            </a:r>
            <a:endParaRPr lang="en-US"/>
          </a:p>
        </p:txBody>
      </p:sp>
      <p:sp>
        <p:nvSpPr>
          <p:cNvPr id="9" name="Content Placeholder 8"/>
          <p:cNvSpPr>
            <a:spLocks noGrp="1"/>
          </p:cNvSpPr>
          <p:nvPr>
            <p:ph idx="1"/>
          </p:nvPr>
        </p:nvSpPr>
        <p:spPr>
          <a:xfrm>
            <a:off x="457200" y="1143000"/>
            <a:ext cx="8229600" cy="5486400"/>
          </a:xfrm>
        </p:spPr>
        <p:txBody>
          <a:bodyPr>
            <a:noAutofit/>
          </a:bodyPr>
          <a:lstStyle/>
          <a:p>
            <a:r>
              <a:rPr lang="en-US" sz="2000" b="1" smtClean="0"/>
              <a:t>Validated engineering model matches baseline ground test data well and provides good snorkel and scoop predictions</a:t>
            </a:r>
          </a:p>
          <a:p>
            <a:r>
              <a:rPr lang="en-US" sz="2000" b="1" smtClean="0"/>
              <a:t>Snorkel is the best configuration</a:t>
            </a:r>
          </a:p>
          <a:p>
            <a:pPr lvl="1"/>
            <a:r>
              <a:rPr lang="en-US" sz="1800" i="1" smtClean="0"/>
              <a:t>Highest eductor pressure ratio in flight and on the ground</a:t>
            </a:r>
          </a:p>
          <a:p>
            <a:pPr lvl="1"/>
            <a:r>
              <a:rPr lang="en-US" sz="1800" i="1" smtClean="0"/>
              <a:t>Lowest probability of reversed eductor flow</a:t>
            </a:r>
          </a:p>
          <a:p>
            <a:pPr lvl="1"/>
            <a:r>
              <a:rPr lang="en-US" sz="1800" i="1" smtClean="0"/>
              <a:t>Highest T2 tube mass flow rate in flight and on the ground </a:t>
            </a:r>
          </a:p>
          <a:p>
            <a:pPr lvl="1"/>
            <a:r>
              <a:rPr lang="en-US" sz="1800" i="1" smtClean="0"/>
              <a:t>Highest potential for most T2 bias mitigation</a:t>
            </a:r>
          </a:p>
          <a:p>
            <a:r>
              <a:rPr lang="en-US" sz="2000" b="1" smtClean="0"/>
              <a:t>Scoop configuration unnacceptable</a:t>
            </a:r>
          </a:p>
          <a:p>
            <a:pPr lvl="1"/>
            <a:r>
              <a:rPr lang="en-US" sz="1800" i="1" smtClean="0"/>
              <a:t>Potential for T2 tube mass flow and eductor pressure ratio to be lower than baseline levels at some flight conditions</a:t>
            </a:r>
          </a:p>
          <a:p>
            <a:pPr lvl="1"/>
            <a:r>
              <a:rPr lang="en-US" sz="1800" i="1" smtClean="0"/>
              <a:t>Potential for increased T2 bias and engine mis-scheduling</a:t>
            </a:r>
          </a:p>
          <a:p>
            <a:r>
              <a:rPr lang="en-US" sz="2000" b="1" smtClean="0"/>
              <a:t>Benefits provided by eductor flow and heat transfer modeling and analysis</a:t>
            </a:r>
          </a:p>
          <a:p>
            <a:pPr lvl="1"/>
            <a:r>
              <a:rPr lang="en-US" sz="1800" i="1" smtClean="0"/>
              <a:t>Identified deficiencies in alternate configuration designs</a:t>
            </a:r>
          </a:p>
          <a:p>
            <a:pPr lvl="1"/>
            <a:r>
              <a:rPr lang="en-US" sz="1800" i="1" smtClean="0"/>
              <a:t>T2 tube heat transfer can be as much as half of the T2 bias</a:t>
            </a:r>
          </a:p>
          <a:p>
            <a:pPr lvl="1"/>
            <a:r>
              <a:rPr lang="en-US" sz="1800" i="1" smtClean="0"/>
              <a:t>Assisted determination of instrumentation requirements for flight test</a:t>
            </a:r>
          </a:p>
          <a:p>
            <a:pPr lvl="1"/>
            <a:endParaRPr lang="en-US" sz="1800" smtClean="0"/>
          </a:p>
          <a:p>
            <a:pPr lvl="1"/>
            <a:endParaRPr lang="en-US" sz="1800"/>
          </a:p>
        </p:txBody>
      </p:sp>
      <p:sp>
        <p:nvSpPr>
          <p:cNvPr id="3" name="Slide Number Placeholder 2"/>
          <p:cNvSpPr>
            <a:spLocks noGrp="1"/>
          </p:cNvSpPr>
          <p:nvPr>
            <p:ph type="sldNum" sz="quarter" idx="12"/>
          </p:nvPr>
        </p:nvSpPr>
        <p:spPr/>
        <p:txBody>
          <a:bodyPr/>
          <a:lstStyle/>
          <a:p>
            <a:fld id="{B6F15528-21DE-4FAA-801E-634DDDAF4B2B}" type="slidenum">
              <a:rPr lang="en-US" smtClean="0"/>
              <a:pPr/>
              <a:t>33</a:t>
            </a:fld>
            <a:endParaRPr lang="en-US"/>
          </a:p>
        </p:txBody>
      </p:sp>
      <p:sp>
        <p:nvSpPr>
          <p:cNvPr id="5" name="Rectangle 4"/>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INTRODUCTION</a:t>
            </a:r>
            <a:endParaRPr lang="en-US"/>
          </a:p>
        </p:txBody>
      </p:sp>
      <p:sp>
        <p:nvSpPr>
          <p:cNvPr id="92" name="Slide Number Placeholder 91"/>
          <p:cNvSpPr>
            <a:spLocks noGrp="1"/>
          </p:cNvSpPr>
          <p:nvPr>
            <p:ph type="sldNum" sz="quarter" idx="12"/>
          </p:nvPr>
        </p:nvSpPr>
        <p:spPr>
          <a:xfrm>
            <a:off x="7010400" y="6492875"/>
            <a:ext cx="2133600" cy="365125"/>
          </a:xfrm>
        </p:spPr>
        <p:txBody>
          <a:bodyPr/>
          <a:lstStyle/>
          <a:p>
            <a:fld id="{B6F15528-21DE-4FAA-801E-634DDDAF4B2B}" type="slidenum">
              <a:rPr lang="en-US" smtClean="0"/>
              <a:pPr/>
              <a:t>4</a:t>
            </a:fld>
            <a:endParaRPr lang="en-US"/>
          </a:p>
        </p:txBody>
      </p:sp>
      <p:sp>
        <p:nvSpPr>
          <p:cNvPr id="93" name="Rectangle 92"/>
          <p:cNvSpPr/>
          <p:nvPr/>
        </p:nvSpPr>
        <p:spPr>
          <a:xfrm>
            <a:off x="3810000" y="3349823"/>
            <a:ext cx="1218602" cy="307777"/>
          </a:xfrm>
          <a:prstGeom prst="rect">
            <a:avLst/>
          </a:prstGeom>
        </p:spPr>
        <p:txBody>
          <a:bodyPr wrap="none">
            <a:spAutoFit/>
          </a:bodyPr>
          <a:lstStyle/>
          <a:p>
            <a:pPr lvl="0" algn="ctr"/>
            <a:r>
              <a:rPr lang="en-US" sz="1400" smtClean="0">
                <a:solidFill>
                  <a:prstClr val="black"/>
                </a:solidFill>
              </a:rPr>
              <a:t>(not to scale)</a:t>
            </a:r>
            <a:endParaRPr lang="en-US" sz="1400">
              <a:solidFill>
                <a:prstClr val="black"/>
              </a:solidFill>
            </a:endParaRPr>
          </a:p>
        </p:txBody>
      </p:sp>
      <p:sp>
        <p:nvSpPr>
          <p:cNvPr id="94" name="TextBox 93"/>
          <p:cNvSpPr txBox="1"/>
          <p:nvPr/>
        </p:nvSpPr>
        <p:spPr>
          <a:xfrm>
            <a:off x="381000" y="609600"/>
            <a:ext cx="4038600" cy="2616101"/>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r>
              <a:rPr lang="en-US" b="1" i="1" smtClean="0"/>
              <a:t>T2 Bias</a:t>
            </a:r>
          </a:p>
          <a:p>
            <a:endParaRPr lang="en-US" b="1" i="1" smtClean="0"/>
          </a:p>
          <a:p>
            <a:pPr marL="173038" indent="-173038">
              <a:buFont typeface="Courier New" pitchFamily="49" charset="0"/>
              <a:buChar char="o"/>
            </a:pPr>
            <a:r>
              <a:rPr lang="en-US" sz="1600" smtClean="0"/>
              <a:t>T2 sensors may not indicate true compressor inlet temperature</a:t>
            </a:r>
          </a:p>
          <a:p>
            <a:pPr marL="173038" indent="-173038">
              <a:buFont typeface="Courier New" pitchFamily="49" charset="0"/>
              <a:buChar char="o"/>
            </a:pPr>
            <a:endParaRPr lang="en-US" sz="1600" smtClean="0"/>
          </a:p>
          <a:p>
            <a:pPr marL="173038" indent="-173038">
              <a:buFont typeface="Courier New" pitchFamily="49" charset="0"/>
              <a:buChar char="o"/>
            </a:pPr>
            <a:r>
              <a:rPr lang="en-US" sz="1600" smtClean="0"/>
              <a:t>Components</a:t>
            </a:r>
          </a:p>
          <a:p>
            <a:pPr marL="574675" lvl="1" indent="-117475">
              <a:buFont typeface="Arial" pitchFamily="34" charset="0"/>
              <a:buChar char="•"/>
            </a:pPr>
            <a:r>
              <a:rPr lang="en-US" sz="1200" smtClean="0"/>
              <a:t>Inlet duct heat transfer (thermal boundary layer)</a:t>
            </a:r>
          </a:p>
          <a:p>
            <a:pPr marL="574675" lvl="1" indent="-117475">
              <a:buFont typeface="Arial" pitchFamily="34" charset="0"/>
              <a:buChar char="•"/>
            </a:pPr>
            <a:r>
              <a:rPr lang="en-US" sz="1200" smtClean="0"/>
              <a:t>Engine bay air re-ingestion</a:t>
            </a:r>
          </a:p>
          <a:p>
            <a:pPr marL="574675" lvl="1" indent="-117475">
              <a:buFont typeface="Arial" pitchFamily="34" charset="0"/>
              <a:buChar char="•"/>
            </a:pPr>
            <a:r>
              <a:rPr lang="en-US" sz="1200" smtClean="0"/>
              <a:t>T2 tube heat transfer</a:t>
            </a:r>
          </a:p>
          <a:p>
            <a:pPr marL="574675" lvl="1" indent="-117475">
              <a:buFont typeface="Courier New" pitchFamily="49" charset="0"/>
              <a:buChar char="o"/>
            </a:pPr>
            <a:endParaRPr lang="en-US" sz="1200" smtClean="0"/>
          </a:p>
          <a:p>
            <a:pPr marL="174625" indent="-174625">
              <a:buFont typeface="Courier New" pitchFamily="49" charset="0"/>
              <a:buChar char="o"/>
            </a:pPr>
            <a:r>
              <a:rPr lang="en-US" sz="1600" smtClean="0"/>
              <a:t>Bias can cause engine mis-scheduling</a:t>
            </a:r>
          </a:p>
        </p:txBody>
      </p:sp>
      <p:grpSp>
        <p:nvGrpSpPr>
          <p:cNvPr id="109" name="Group 108"/>
          <p:cNvGrpSpPr/>
          <p:nvPr/>
        </p:nvGrpSpPr>
        <p:grpSpPr>
          <a:xfrm>
            <a:off x="4582759" y="744374"/>
            <a:ext cx="4561241" cy="2684626"/>
            <a:chOff x="0" y="3417639"/>
            <a:chExt cx="4561241" cy="2684626"/>
          </a:xfrm>
        </p:grpSpPr>
        <p:pic>
          <p:nvPicPr>
            <p:cNvPr id="65" name="Picture 64" descr="Fig1.3c.png"/>
            <p:cNvPicPr>
              <a:picLocks noChangeAspect="1"/>
            </p:cNvPicPr>
            <p:nvPr/>
          </p:nvPicPr>
          <p:blipFill>
            <a:blip r:embed="rId3" cstate="print"/>
            <a:stretch>
              <a:fillRect/>
            </a:stretch>
          </p:blipFill>
          <p:spPr>
            <a:xfrm>
              <a:off x="0" y="3417639"/>
              <a:ext cx="4561241" cy="2499067"/>
            </a:xfrm>
            <a:prstGeom prst="rect">
              <a:avLst/>
            </a:prstGeom>
          </p:spPr>
        </p:pic>
        <p:grpSp>
          <p:nvGrpSpPr>
            <p:cNvPr id="69" name="Group 68"/>
            <p:cNvGrpSpPr/>
            <p:nvPr/>
          </p:nvGrpSpPr>
          <p:grpSpPr>
            <a:xfrm>
              <a:off x="249219" y="5246439"/>
              <a:ext cx="3570642" cy="316154"/>
              <a:chOff x="279699" y="1855984"/>
              <a:chExt cx="3570642" cy="316154"/>
            </a:xfrm>
          </p:grpSpPr>
          <p:sp>
            <p:nvSpPr>
              <p:cNvPr id="72" name="TextBox 71"/>
              <p:cNvSpPr txBox="1"/>
              <p:nvPr/>
            </p:nvSpPr>
            <p:spPr>
              <a:xfrm>
                <a:off x="1432560" y="1895139"/>
                <a:ext cx="468590" cy="276999"/>
              </a:xfrm>
              <a:prstGeom prst="rect">
                <a:avLst/>
              </a:prstGeom>
              <a:noFill/>
            </p:spPr>
            <p:txBody>
              <a:bodyPr wrap="none" rtlCol="0">
                <a:spAutoFit/>
              </a:bodyPr>
              <a:lstStyle/>
              <a:p>
                <a:r>
                  <a:rPr lang="en-US" sz="1200" smtClean="0"/>
                  <a:t>Dive</a:t>
                </a:r>
                <a:endParaRPr lang="en-US" sz="1200"/>
              </a:p>
            </p:txBody>
          </p:sp>
          <p:sp>
            <p:nvSpPr>
              <p:cNvPr id="95" name="TextBox 94"/>
              <p:cNvSpPr txBox="1"/>
              <p:nvPr/>
            </p:nvSpPr>
            <p:spPr>
              <a:xfrm>
                <a:off x="3067721" y="1855984"/>
                <a:ext cx="551754" cy="276999"/>
              </a:xfrm>
              <a:prstGeom prst="rect">
                <a:avLst/>
              </a:prstGeom>
              <a:noFill/>
            </p:spPr>
            <p:txBody>
              <a:bodyPr wrap="none" rtlCol="0">
                <a:spAutoFit/>
              </a:bodyPr>
              <a:lstStyle/>
              <a:p>
                <a:r>
                  <a:rPr lang="en-US" sz="1200" smtClean="0"/>
                  <a:t>Climb</a:t>
                </a:r>
                <a:endParaRPr lang="en-US" sz="1200"/>
              </a:p>
            </p:txBody>
          </p:sp>
          <p:cxnSp>
            <p:nvCxnSpPr>
              <p:cNvPr id="96" name="Straight Arrow Connector 95"/>
              <p:cNvCxnSpPr/>
              <p:nvPr/>
            </p:nvCxnSpPr>
            <p:spPr>
              <a:xfrm>
                <a:off x="279699" y="2130014"/>
                <a:ext cx="2646381" cy="158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p:nvPr/>
            </p:nvCxnSpPr>
            <p:spPr>
              <a:xfrm>
                <a:off x="2981661" y="2131808"/>
                <a:ext cx="868680" cy="1588"/>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99" name="TextBox 98"/>
            <p:cNvSpPr txBox="1"/>
            <p:nvPr/>
          </p:nvSpPr>
          <p:spPr>
            <a:xfrm>
              <a:off x="1816267" y="5825266"/>
              <a:ext cx="827471" cy="276999"/>
            </a:xfrm>
            <a:prstGeom prst="rect">
              <a:avLst/>
            </a:prstGeom>
            <a:solidFill>
              <a:schemeClr val="bg1"/>
            </a:solidFill>
          </p:spPr>
          <p:txBody>
            <a:bodyPr wrap="none" rtlCol="0">
              <a:spAutoFit/>
            </a:bodyPr>
            <a:lstStyle/>
            <a:p>
              <a:pPr algn="ctr"/>
              <a:r>
                <a:rPr lang="en-US" sz="1200" smtClean="0"/>
                <a:t>Time (sec)</a:t>
              </a:r>
              <a:endParaRPr lang="en-US" sz="1200"/>
            </a:p>
          </p:txBody>
        </p:sp>
        <p:sp>
          <p:nvSpPr>
            <p:cNvPr id="100" name="TextBox 99"/>
            <p:cNvSpPr txBox="1"/>
            <p:nvPr/>
          </p:nvSpPr>
          <p:spPr>
            <a:xfrm>
              <a:off x="1099867" y="3514163"/>
              <a:ext cx="1403974" cy="276999"/>
            </a:xfrm>
            <a:prstGeom prst="rect">
              <a:avLst/>
            </a:prstGeom>
            <a:noFill/>
          </p:spPr>
          <p:txBody>
            <a:bodyPr wrap="none" rtlCol="0">
              <a:spAutoFit/>
            </a:bodyPr>
            <a:lstStyle/>
            <a:p>
              <a:r>
                <a:rPr lang="en-US" sz="1200" smtClean="0">
                  <a:solidFill>
                    <a:schemeClr val="accent1"/>
                  </a:solidFill>
                </a:rPr>
                <a:t>Free Stream Total</a:t>
              </a:r>
              <a:endParaRPr lang="en-US" sz="1200">
                <a:solidFill>
                  <a:schemeClr val="accent1"/>
                </a:solidFill>
              </a:endParaRPr>
            </a:p>
          </p:txBody>
        </p:sp>
        <p:sp>
          <p:nvSpPr>
            <p:cNvPr id="101" name="TextBox 100"/>
            <p:cNvSpPr txBox="1"/>
            <p:nvPr/>
          </p:nvSpPr>
          <p:spPr>
            <a:xfrm>
              <a:off x="2149736" y="4118386"/>
              <a:ext cx="806631" cy="276999"/>
            </a:xfrm>
            <a:prstGeom prst="rect">
              <a:avLst/>
            </a:prstGeom>
            <a:noFill/>
          </p:spPr>
          <p:txBody>
            <a:bodyPr wrap="none" rtlCol="0">
              <a:spAutoFit/>
            </a:bodyPr>
            <a:lstStyle/>
            <a:p>
              <a:r>
                <a:rPr lang="en-US" sz="1200" smtClean="0">
                  <a:solidFill>
                    <a:schemeClr val="accent3">
                      <a:lumMod val="75000"/>
                    </a:schemeClr>
                  </a:solidFill>
                </a:rPr>
                <a:t>T2 Sensor</a:t>
              </a:r>
              <a:endParaRPr lang="en-US" sz="1200">
                <a:solidFill>
                  <a:schemeClr val="accent3">
                    <a:lumMod val="75000"/>
                  </a:schemeClr>
                </a:solidFill>
              </a:endParaRPr>
            </a:p>
          </p:txBody>
        </p:sp>
        <p:sp>
          <p:nvSpPr>
            <p:cNvPr id="102" name="TextBox 101"/>
            <p:cNvSpPr txBox="1"/>
            <p:nvPr/>
          </p:nvSpPr>
          <p:spPr>
            <a:xfrm>
              <a:off x="2237591" y="4797912"/>
              <a:ext cx="798424" cy="276999"/>
            </a:xfrm>
            <a:prstGeom prst="rect">
              <a:avLst/>
            </a:prstGeom>
            <a:noFill/>
          </p:spPr>
          <p:txBody>
            <a:bodyPr wrap="none" rtlCol="0">
              <a:spAutoFit/>
            </a:bodyPr>
            <a:lstStyle/>
            <a:p>
              <a:r>
                <a:rPr lang="en-US" sz="1200" smtClean="0">
                  <a:solidFill>
                    <a:schemeClr val="accent2">
                      <a:lumMod val="75000"/>
                    </a:schemeClr>
                  </a:solidFill>
                </a:rPr>
                <a:t>Inlet Wall</a:t>
              </a:r>
              <a:endParaRPr lang="en-US" sz="1200">
                <a:solidFill>
                  <a:schemeClr val="accent2">
                    <a:lumMod val="75000"/>
                  </a:schemeClr>
                </a:solidFill>
              </a:endParaRPr>
            </a:p>
          </p:txBody>
        </p:sp>
        <p:sp>
          <p:nvSpPr>
            <p:cNvPr id="103" name="TextBox 102"/>
            <p:cNvSpPr txBox="1"/>
            <p:nvPr/>
          </p:nvSpPr>
          <p:spPr>
            <a:xfrm>
              <a:off x="3411968" y="4165003"/>
              <a:ext cx="965329" cy="276999"/>
            </a:xfrm>
            <a:prstGeom prst="rect">
              <a:avLst/>
            </a:prstGeom>
            <a:noFill/>
          </p:spPr>
          <p:txBody>
            <a:bodyPr wrap="none" rtlCol="0">
              <a:spAutoFit/>
            </a:bodyPr>
            <a:lstStyle/>
            <a:p>
              <a:r>
                <a:rPr lang="en-US" sz="1200" smtClean="0"/>
                <a:t>Thermal Lag</a:t>
              </a:r>
              <a:endParaRPr lang="en-US" sz="1200"/>
            </a:p>
          </p:txBody>
        </p:sp>
        <p:cxnSp>
          <p:nvCxnSpPr>
            <p:cNvPr id="104" name="Straight Arrow Connector 103"/>
            <p:cNvCxnSpPr/>
            <p:nvPr/>
          </p:nvCxnSpPr>
          <p:spPr>
            <a:xfrm rot="5400000" flipH="1" flipV="1">
              <a:off x="3662984" y="4986170"/>
              <a:ext cx="677731" cy="1588"/>
            </a:xfrm>
            <a:prstGeom prst="straightConnector1">
              <a:avLst/>
            </a:prstGeom>
            <a:ln w="19050">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p:nvPr/>
          </p:nvCxnSpPr>
          <p:spPr>
            <a:xfrm rot="16200000" flipV="1">
              <a:off x="3720862" y="5326328"/>
              <a:ext cx="260770" cy="0"/>
            </a:xfrm>
            <a:prstGeom prst="straightConnector1">
              <a:avLst/>
            </a:prstGeom>
            <a:ln w="19050">
              <a:solidFill>
                <a:schemeClr val="accent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a:stCxn id="100" idx="3"/>
            </p:cNvCxnSpPr>
            <p:nvPr/>
          </p:nvCxnSpPr>
          <p:spPr>
            <a:xfrm>
              <a:off x="2503841" y="3652663"/>
              <a:ext cx="152400" cy="697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a:xfrm rot="16200000" flipV="1">
              <a:off x="2528048" y="3980329"/>
              <a:ext cx="204395" cy="161365"/>
            </a:xfrm>
            <a:prstGeom prst="straightConnector1">
              <a:avLst/>
            </a:prstGeom>
            <a:ln>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a:xfrm rot="16200000" flipV="1">
              <a:off x="2592593" y="4701091"/>
              <a:ext cx="236668" cy="86062"/>
            </a:xfrm>
            <a:prstGeom prst="straightConnector1">
              <a:avLst/>
            </a:prstGeom>
            <a:ln>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111" name="TextBox 110"/>
          <p:cNvSpPr txBox="1"/>
          <p:nvPr/>
        </p:nvSpPr>
        <p:spPr>
          <a:xfrm>
            <a:off x="6248400" y="533400"/>
            <a:ext cx="1123000" cy="276999"/>
          </a:xfrm>
          <a:prstGeom prst="rect">
            <a:avLst/>
          </a:prstGeom>
          <a:noFill/>
        </p:spPr>
        <p:txBody>
          <a:bodyPr wrap="none" rtlCol="0">
            <a:spAutoFit/>
          </a:bodyPr>
          <a:lstStyle/>
          <a:p>
            <a:r>
              <a:rPr lang="en-US" sz="1200" smtClean="0"/>
              <a:t>Temperatures</a:t>
            </a:r>
            <a:endParaRPr lang="en-US" sz="1200"/>
          </a:p>
        </p:txBody>
      </p:sp>
      <p:grpSp>
        <p:nvGrpSpPr>
          <p:cNvPr id="122" name="Group 121"/>
          <p:cNvGrpSpPr/>
          <p:nvPr/>
        </p:nvGrpSpPr>
        <p:grpSpPr>
          <a:xfrm>
            <a:off x="381000" y="3341605"/>
            <a:ext cx="8514189" cy="3287795"/>
            <a:chOff x="381000" y="3494005"/>
            <a:chExt cx="8514189" cy="3287795"/>
          </a:xfrm>
        </p:grpSpPr>
        <p:sp>
          <p:nvSpPr>
            <p:cNvPr id="114" name="Freeform 113"/>
            <p:cNvSpPr/>
            <p:nvPr/>
          </p:nvSpPr>
          <p:spPr>
            <a:xfrm>
              <a:off x="1926077" y="5223753"/>
              <a:ext cx="214008" cy="544749"/>
            </a:xfrm>
            <a:custGeom>
              <a:avLst/>
              <a:gdLst>
                <a:gd name="connsiteX0" fmla="*/ 0 w 214008"/>
                <a:gd name="connsiteY0" fmla="*/ 0 h 544749"/>
                <a:gd name="connsiteX1" fmla="*/ 77821 w 214008"/>
                <a:gd name="connsiteY1" fmla="*/ 107004 h 544749"/>
                <a:gd name="connsiteX2" fmla="*/ 107004 w 214008"/>
                <a:gd name="connsiteY2" fmla="*/ 369651 h 544749"/>
                <a:gd name="connsiteX3" fmla="*/ 214008 w 214008"/>
                <a:gd name="connsiteY3" fmla="*/ 544749 h 544749"/>
              </a:gdLst>
              <a:ahLst/>
              <a:cxnLst>
                <a:cxn ang="0">
                  <a:pos x="connsiteX0" y="connsiteY0"/>
                </a:cxn>
                <a:cxn ang="0">
                  <a:pos x="connsiteX1" y="connsiteY1"/>
                </a:cxn>
                <a:cxn ang="0">
                  <a:pos x="connsiteX2" y="connsiteY2"/>
                </a:cxn>
                <a:cxn ang="0">
                  <a:pos x="connsiteX3" y="connsiteY3"/>
                </a:cxn>
              </a:cxnLst>
              <a:rect l="l" t="t" r="r" b="b"/>
              <a:pathLst>
                <a:path w="214008" h="544749">
                  <a:moveTo>
                    <a:pt x="0" y="0"/>
                  </a:moveTo>
                  <a:cubicBezTo>
                    <a:pt x="29993" y="22698"/>
                    <a:pt x="59987" y="45396"/>
                    <a:pt x="77821" y="107004"/>
                  </a:cubicBezTo>
                  <a:cubicBezTo>
                    <a:pt x="95655" y="168612"/>
                    <a:pt x="84306" y="296693"/>
                    <a:pt x="107004" y="369651"/>
                  </a:cubicBezTo>
                  <a:cubicBezTo>
                    <a:pt x="129702" y="442609"/>
                    <a:pt x="171855" y="493679"/>
                    <a:pt x="214008" y="544749"/>
                  </a:cubicBezTo>
                </a:path>
              </a:pathLst>
            </a:custGeom>
            <a:ln w="15875">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6" name="Freeform 115"/>
            <p:cNvSpPr/>
            <p:nvPr/>
          </p:nvSpPr>
          <p:spPr>
            <a:xfrm>
              <a:off x="1600200" y="5228616"/>
              <a:ext cx="214008" cy="544749"/>
            </a:xfrm>
            <a:custGeom>
              <a:avLst/>
              <a:gdLst>
                <a:gd name="connsiteX0" fmla="*/ 0 w 214008"/>
                <a:gd name="connsiteY0" fmla="*/ 0 h 544749"/>
                <a:gd name="connsiteX1" fmla="*/ 77821 w 214008"/>
                <a:gd name="connsiteY1" fmla="*/ 107004 h 544749"/>
                <a:gd name="connsiteX2" fmla="*/ 107004 w 214008"/>
                <a:gd name="connsiteY2" fmla="*/ 369651 h 544749"/>
                <a:gd name="connsiteX3" fmla="*/ 214008 w 214008"/>
                <a:gd name="connsiteY3" fmla="*/ 544749 h 544749"/>
              </a:gdLst>
              <a:ahLst/>
              <a:cxnLst>
                <a:cxn ang="0">
                  <a:pos x="connsiteX0" y="connsiteY0"/>
                </a:cxn>
                <a:cxn ang="0">
                  <a:pos x="connsiteX1" y="connsiteY1"/>
                </a:cxn>
                <a:cxn ang="0">
                  <a:pos x="connsiteX2" y="connsiteY2"/>
                </a:cxn>
                <a:cxn ang="0">
                  <a:pos x="connsiteX3" y="connsiteY3"/>
                </a:cxn>
              </a:cxnLst>
              <a:rect l="l" t="t" r="r" b="b"/>
              <a:pathLst>
                <a:path w="214008" h="544749">
                  <a:moveTo>
                    <a:pt x="0" y="0"/>
                  </a:moveTo>
                  <a:cubicBezTo>
                    <a:pt x="29993" y="22698"/>
                    <a:pt x="59987" y="45396"/>
                    <a:pt x="77821" y="107004"/>
                  </a:cubicBezTo>
                  <a:cubicBezTo>
                    <a:pt x="95655" y="168612"/>
                    <a:pt x="84306" y="296693"/>
                    <a:pt x="107004" y="369651"/>
                  </a:cubicBezTo>
                  <a:cubicBezTo>
                    <a:pt x="129702" y="442609"/>
                    <a:pt x="171855" y="493679"/>
                    <a:pt x="214008" y="544749"/>
                  </a:cubicBezTo>
                </a:path>
              </a:pathLst>
            </a:custGeom>
            <a:ln w="15875">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21" name="Group 120"/>
            <p:cNvGrpSpPr/>
            <p:nvPr/>
          </p:nvGrpSpPr>
          <p:grpSpPr>
            <a:xfrm>
              <a:off x="381000" y="3494005"/>
              <a:ext cx="8514189" cy="3287795"/>
              <a:chOff x="381000" y="3494005"/>
              <a:chExt cx="8514189" cy="3287795"/>
            </a:xfrm>
          </p:grpSpPr>
          <p:grpSp>
            <p:nvGrpSpPr>
              <p:cNvPr id="120" name="Group 119"/>
              <p:cNvGrpSpPr/>
              <p:nvPr/>
            </p:nvGrpSpPr>
            <p:grpSpPr>
              <a:xfrm>
                <a:off x="381000" y="3494005"/>
                <a:ext cx="8514189" cy="3287795"/>
                <a:chOff x="381000" y="3494005"/>
                <a:chExt cx="8514189" cy="3287795"/>
              </a:xfrm>
            </p:grpSpPr>
            <p:sp>
              <p:nvSpPr>
                <p:cNvPr id="49" name="Freeform 48"/>
                <p:cNvSpPr/>
                <p:nvPr/>
              </p:nvSpPr>
              <p:spPr>
                <a:xfrm>
                  <a:off x="2555936" y="5471215"/>
                  <a:ext cx="1264376" cy="776897"/>
                </a:xfrm>
                <a:custGeom>
                  <a:avLst/>
                  <a:gdLst>
                    <a:gd name="connsiteX0" fmla="*/ 0 w 3371850"/>
                    <a:gd name="connsiteY0" fmla="*/ 9525 h 1352550"/>
                    <a:gd name="connsiteX1" fmla="*/ 66675 w 3371850"/>
                    <a:gd name="connsiteY1" fmla="*/ 171450 h 1352550"/>
                    <a:gd name="connsiteX2" fmla="*/ 247650 w 3371850"/>
                    <a:gd name="connsiteY2" fmla="*/ 390525 h 1352550"/>
                    <a:gd name="connsiteX3" fmla="*/ 542925 w 3371850"/>
                    <a:gd name="connsiteY3" fmla="*/ 619125 h 1352550"/>
                    <a:gd name="connsiteX4" fmla="*/ 904875 w 3371850"/>
                    <a:gd name="connsiteY4" fmla="*/ 828675 h 1352550"/>
                    <a:gd name="connsiteX5" fmla="*/ 1343025 w 3371850"/>
                    <a:gd name="connsiteY5" fmla="*/ 990600 h 1352550"/>
                    <a:gd name="connsiteX6" fmla="*/ 1771650 w 3371850"/>
                    <a:gd name="connsiteY6" fmla="*/ 1123950 h 1352550"/>
                    <a:gd name="connsiteX7" fmla="*/ 2276475 w 3371850"/>
                    <a:gd name="connsiteY7" fmla="*/ 1257300 h 1352550"/>
                    <a:gd name="connsiteX8" fmla="*/ 2724150 w 3371850"/>
                    <a:gd name="connsiteY8" fmla="*/ 1304925 h 1352550"/>
                    <a:gd name="connsiteX9" fmla="*/ 3371850 w 3371850"/>
                    <a:gd name="connsiteY9" fmla="*/ 1352550 h 1352550"/>
                    <a:gd name="connsiteX10" fmla="*/ 3362325 w 3371850"/>
                    <a:gd name="connsiteY10" fmla="*/ 876300 h 1352550"/>
                    <a:gd name="connsiteX11" fmla="*/ 3095625 w 3371850"/>
                    <a:gd name="connsiteY11" fmla="*/ 800100 h 1352550"/>
                    <a:gd name="connsiteX12" fmla="*/ 2876550 w 3371850"/>
                    <a:gd name="connsiteY12" fmla="*/ 742950 h 1352550"/>
                    <a:gd name="connsiteX13" fmla="*/ 2714625 w 3371850"/>
                    <a:gd name="connsiteY13" fmla="*/ 647700 h 1352550"/>
                    <a:gd name="connsiteX14" fmla="*/ 2609850 w 3371850"/>
                    <a:gd name="connsiteY14" fmla="*/ 361950 h 1352550"/>
                    <a:gd name="connsiteX15" fmla="*/ 2524125 w 3371850"/>
                    <a:gd name="connsiteY15" fmla="*/ 0 h 1352550"/>
                    <a:gd name="connsiteX16" fmla="*/ 0 w 3371850"/>
                    <a:gd name="connsiteY16" fmla="*/ 9525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1850" h="1352550">
                      <a:moveTo>
                        <a:pt x="0" y="9525"/>
                      </a:moveTo>
                      <a:cubicBezTo>
                        <a:pt x="12700" y="58737"/>
                        <a:pt x="25400" y="107950"/>
                        <a:pt x="66675" y="171450"/>
                      </a:cubicBezTo>
                      <a:cubicBezTo>
                        <a:pt x="107950" y="234950"/>
                        <a:pt x="168275" y="315913"/>
                        <a:pt x="247650" y="390525"/>
                      </a:cubicBezTo>
                      <a:cubicBezTo>
                        <a:pt x="327025" y="465138"/>
                        <a:pt x="433388" y="546100"/>
                        <a:pt x="542925" y="619125"/>
                      </a:cubicBezTo>
                      <a:cubicBezTo>
                        <a:pt x="652462" y="692150"/>
                        <a:pt x="771525" y="766763"/>
                        <a:pt x="904875" y="828675"/>
                      </a:cubicBezTo>
                      <a:cubicBezTo>
                        <a:pt x="1038225" y="890587"/>
                        <a:pt x="1198562" y="941387"/>
                        <a:pt x="1343025" y="990600"/>
                      </a:cubicBezTo>
                      <a:cubicBezTo>
                        <a:pt x="1487488" y="1039813"/>
                        <a:pt x="1616075" y="1079500"/>
                        <a:pt x="1771650" y="1123950"/>
                      </a:cubicBezTo>
                      <a:cubicBezTo>
                        <a:pt x="1927225" y="1168400"/>
                        <a:pt x="2117725" y="1227137"/>
                        <a:pt x="2276475" y="1257300"/>
                      </a:cubicBezTo>
                      <a:cubicBezTo>
                        <a:pt x="2435225" y="1287463"/>
                        <a:pt x="2541588" y="1289050"/>
                        <a:pt x="2724150" y="1304925"/>
                      </a:cubicBezTo>
                      <a:cubicBezTo>
                        <a:pt x="2906712" y="1320800"/>
                        <a:pt x="3230563" y="1349375"/>
                        <a:pt x="3371850" y="1352550"/>
                      </a:cubicBezTo>
                      <a:cubicBezTo>
                        <a:pt x="3368675" y="1193800"/>
                        <a:pt x="3367087" y="1016000"/>
                        <a:pt x="3362325" y="876300"/>
                      </a:cubicBezTo>
                      <a:lnTo>
                        <a:pt x="3095625" y="800100"/>
                      </a:lnTo>
                      <a:cubicBezTo>
                        <a:pt x="3014663" y="777875"/>
                        <a:pt x="2940050" y="768350"/>
                        <a:pt x="2876550" y="742950"/>
                      </a:cubicBezTo>
                      <a:cubicBezTo>
                        <a:pt x="2813050" y="717550"/>
                        <a:pt x="2759075" y="711200"/>
                        <a:pt x="2714625" y="647700"/>
                      </a:cubicBezTo>
                      <a:cubicBezTo>
                        <a:pt x="2670175" y="584200"/>
                        <a:pt x="2641600" y="469900"/>
                        <a:pt x="2609850" y="361950"/>
                      </a:cubicBezTo>
                      <a:cubicBezTo>
                        <a:pt x="2578100" y="254000"/>
                        <a:pt x="2551112" y="127000"/>
                        <a:pt x="2524125" y="0"/>
                      </a:cubicBezTo>
                      <a:lnTo>
                        <a:pt x="0" y="9525"/>
                      </a:lnTo>
                      <a:close/>
                    </a:path>
                  </a:pathLst>
                </a:cu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3831843" y="5968134"/>
                  <a:ext cx="1488558" cy="276447"/>
                </a:xfrm>
                <a:prstGeom prst="rect">
                  <a:avLst/>
                </a:pr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331032" y="5968135"/>
                  <a:ext cx="1626782" cy="274320"/>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2" name="Straight Connector 51"/>
                <p:cNvCxnSpPr/>
                <p:nvPr/>
              </p:nvCxnSpPr>
              <p:spPr>
                <a:xfrm>
                  <a:off x="2116455" y="5468404"/>
                  <a:ext cx="6400800"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5581341" y="6248112"/>
                  <a:ext cx="1148584" cy="523220"/>
                </a:xfrm>
                <a:prstGeom prst="rect">
                  <a:avLst/>
                </a:prstGeom>
                <a:noFill/>
              </p:spPr>
              <p:txBody>
                <a:bodyPr wrap="none" rtlCol="0">
                  <a:spAutoFit/>
                </a:bodyPr>
                <a:lstStyle/>
                <a:p>
                  <a:r>
                    <a:rPr lang="en-US" sz="1400" smtClean="0"/>
                    <a:t>Flexible Hose</a:t>
                  </a:r>
                </a:p>
                <a:p>
                  <a:r>
                    <a:rPr lang="en-US" sz="1400" smtClean="0"/>
                    <a:t>(1” ID)</a:t>
                  </a:r>
                  <a:endParaRPr lang="en-US" sz="1400"/>
                </a:p>
              </p:txBody>
            </p:sp>
            <p:sp>
              <p:nvSpPr>
                <p:cNvPr id="54" name="TextBox 53"/>
                <p:cNvSpPr txBox="1"/>
                <p:nvPr/>
              </p:nvSpPr>
              <p:spPr>
                <a:xfrm>
                  <a:off x="3170444" y="6241761"/>
                  <a:ext cx="1322798" cy="307777"/>
                </a:xfrm>
                <a:prstGeom prst="rect">
                  <a:avLst/>
                </a:prstGeom>
                <a:noFill/>
              </p:spPr>
              <p:txBody>
                <a:bodyPr wrap="none" rtlCol="0">
                  <a:spAutoFit/>
                </a:bodyPr>
                <a:lstStyle/>
                <a:p>
                  <a:r>
                    <a:rPr lang="en-US" sz="1400" smtClean="0"/>
                    <a:t>Aluminum Duct</a:t>
                  </a:r>
                  <a:endParaRPr lang="en-US" sz="1400"/>
                </a:p>
              </p:txBody>
            </p:sp>
            <p:cxnSp>
              <p:nvCxnSpPr>
                <p:cNvPr id="55" name="Straight Arrow Connector 54"/>
                <p:cNvCxnSpPr/>
                <p:nvPr/>
              </p:nvCxnSpPr>
              <p:spPr>
                <a:xfrm>
                  <a:off x="4235880" y="6116990"/>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a:off x="5855573" y="6109901"/>
                  <a:ext cx="574158" cy="1588"/>
                </a:xfrm>
                <a:prstGeom prst="straightConnector1">
                  <a:avLst/>
                </a:prstGeom>
                <a:ln w="19050">
                  <a:solidFill>
                    <a:schemeClr val="tx2">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4903290" y="5506468"/>
                  <a:ext cx="981231" cy="307777"/>
                </a:xfrm>
                <a:prstGeom prst="rect">
                  <a:avLst/>
                </a:prstGeom>
                <a:noFill/>
              </p:spPr>
              <p:txBody>
                <a:bodyPr wrap="none" rtlCol="0">
                  <a:spAutoFit/>
                </a:bodyPr>
                <a:lstStyle/>
                <a:p>
                  <a:r>
                    <a:rPr lang="en-US" sz="1400" smtClean="0"/>
                    <a:t>Engine Bay</a:t>
                  </a:r>
                  <a:endParaRPr lang="en-US" sz="1400"/>
                </a:p>
              </p:txBody>
            </p:sp>
            <p:grpSp>
              <p:nvGrpSpPr>
                <p:cNvPr id="4" name="Group 75"/>
                <p:cNvGrpSpPr/>
                <p:nvPr/>
              </p:nvGrpSpPr>
              <p:grpSpPr>
                <a:xfrm>
                  <a:off x="7336546" y="3517560"/>
                  <a:ext cx="1350255" cy="1965256"/>
                  <a:chOff x="2629291" y="3328680"/>
                  <a:chExt cx="1350255" cy="1965256"/>
                </a:xfrm>
              </p:grpSpPr>
              <p:sp>
                <p:nvSpPr>
                  <p:cNvPr id="90" name="Freeform 5"/>
                  <p:cNvSpPr/>
                  <p:nvPr/>
                </p:nvSpPr>
                <p:spPr>
                  <a:xfrm>
                    <a:off x="2629291" y="3328680"/>
                    <a:ext cx="215445" cy="525166"/>
                  </a:xfrm>
                  <a:custGeom>
                    <a:avLst/>
                    <a:gdLst>
                      <a:gd name="connsiteX0" fmla="*/ 244872 w 257572"/>
                      <a:gd name="connsiteY0" fmla="*/ 74216 h 627856"/>
                      <a:gd name="connsiteX1" fmla="*/ 166291 w 257572"/>
                      <a:gd name="connsiteY1" fmla="*/ 107553 h 627856"/>
                      <a:gd name="connsiteX2" fmla="*/ 94853 w 257572"/>
                      <a:gd name="connsiteY2" fmla="*/ 152797 h 627856"/>
                      <a:gd name="connsiteX3" fmla="*/ 40084 w 257572"/>
                      <a:gd name="connsiteY3" fmla="*/ 205185 h 627856"/>
                      <a:gd name="connsiteX4" fmla="*/ 6747 w 257572"/>
                      <a:gd name="connsiteY4" fmla="*/ 269478 h 627856"/>
                      <a:gd name="connsiteX5" fmla="*/ 1984 w 257572"/>
                      <a:gd name="connsiteY5" fmla="*/ 319485 h 627856"/>
                      <a:gd name="connsiteX6" fmla="*/ 18653 w 257572"/>
                      <a:gd name="connsiteY6" fmla="*/ 379016 h 627856"/>
                      <a:gd name="connsiteX7" fmla="*/ 66278 w 257572"/>
                      <a:gd name="connsiteY7" fmla="*/ 448072 h 627856"/>
                      <a:gd name="connsiteX8" fmla="*/ 125809 w 257572"/>
                      <a:gd name="connsiteY8" fmla="*/ 493316 h 627856"/>
                      <a:gd name="connsiteX9" fmla="*/ 187722 w 257572"/>
                      <a:gd name="connsiteY9" fmla="*/ 529035 h 627856"/>
                      <a:gd name="connsiteX10" fmla="*/ 242491 w 257572"/>
                      <a:gd name="connsiteY10" fmla="*/ 552847 h 627856"/>
                      <a:gd name="connsiteX11" fmla="*/ 244872 w 257572"/>
                      <a:gd name="connsiteY11" fmla="*/ 74216 h 62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7572" h="627856">
                        <a:moveTo>
                          <a:pt x="244872" y="74216"/>
                        </a:moveTo>
                        <a:cubicBezTo>
                          <a:pt x="232172" y="0"/>
                          <a:pt x="191294" y="94456"/>
                          <a:pt x="166291" y="107553"/>
                        </a:cubicBezTo>
                        <a:cubicBezTo>
                          <a:pt x="141288" y="120650"/>
                          <a:pt x="115888" y="136525"/>
                          <a:pt x="94853" y="152797"/>
                        </a:cubicBezTo>
                        <a:cubicBezTo>
                          <a:pt x="73819" y="169069"/>
                          <a:pt x="54768" y="185738"/>
                          <a:pt x="40084" y="205185"/>
                        </a:cubicBezTo>
                        <a:cubicBezTo>
                          <a:pt x="25400" y="224632"/>
                          <a:pt x="13097" y="250428"/>
                          <a:pt x="6747" y="269478"/>
                        </a:cubicBezTo>
                        <a:cubicBezTo>
                          <a:pt x="397" y="288528"/>
                          <a:pt x="0" y="301229"/>
                          <a:pt x="1984" y="319485"/>
                        </a:cubicBezTo>
                        <a:cubicBezTo>
                          <a:pt x="3968" y="337741"/>
                          <a:pt x="7937" y="357585"/>
                          <a:pt x="18653" y="379016"/>
                        </a:cubicBezTo>
                        <a:cubicBezTo>
                          <a:pt x="29369" y="400447"/>
                          <a:pt x="48419" y="429022"/>
                          <a:pt x="66278" y="448072"/>
                        </a:cubicBezTo>
                        <a:cubicBezTo>
                          <a:pt x="84137" y="467122"/>
                          <a:pt x="105568" y="479822"/>
                          <a:pt x="125809" y="493316"/>
                        </a:cubicBezTo>
                        <a:cubicBezTo>
                          <a:pt x="146050" y="506810"/>
                          <a:pt x="168275" y="519113"/>
                          <a:pt x="187722" y="529035"/>
                        </a:cubicBezTo>
                        <a:cubicBezTo>
                          <a:pt x="207169" y="538957"/>
                          <a:pt x="232966" y="627856"/>
                          <a:pt x="242491" y="552847"/>
                        </a:cubicBezTo>
                        <a:cubicBezTo>
                          <a:pt x="242491" y="552847"/>
                          <a:pt x="257572" y="148432"/>
                          <a:pt x="244872" y="74216"/>
                        </a:cubicBezTo>
                        <a:close/>
                      </a:path>
                    </a:pathLst>
                  </a:cu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41"/>
                  <p:cNvSpPr/>
                  <p:nvPr/>
                </p:nvSpPr>
                <p:spPr>
                  <a:xfrm>
                    <a:off x="2819400" y="3594250"/>
                    <a:ext cx="1160146" cy="1699686"/>
                  </a:xfrm>
                  <a:prstGeom prst="rect">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smtClean="0">
                        <a:solidFill>
                          <a:schemeClr val="tx1"/>
                        </a:solidFill>
                      </a:rPr>
                      <a:t>Compressor</a:t>
                    </a:r>
                  </a:p>
                </p:txBody>
              </p:sp>
            </p:grpSp>
            <p:sp>
              <p:nvSpPr>
                <p:cNvPr id="59" name="L-Shape 58"/>
                <p:cNvSpPr/>
                <p:nvPr/>
              </p:nvSpPr>
              <p:spPr>
                <a:xfrm rot="16200000">
                  <a:off x="6818861" y="5610167"/>
                  <a:ext cx="770547" cy="492640"/>
                </a:xfrm>
                <a:prstGeom prst="corner">
                  <a:avLst>
                    <a:gd name="adj1" fmla="val 50000"/>
                    <a:gd name="adj2" fmla="val 56445"/>
                  </a:avLst>
                </a:pr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p:cNvSpPr txBox="1"/>
                <p:nvPr/>
              </p:nvSpPr>
              <p:spPr>
                <a:xfrm>
                  <a:off x="6904026" y="6474023"/>
                  <a:ext cx="750975" cy="307777"/>
                </a:xfrm>
                <a:prstGeom prst="rect">
                  <a:avLst/>
                </a:prstGeom>
                <a:noFill/>
              </p:spPr>
              <p:txBody>
                <a:bodyPr wrap="none" rtlCol="0">
                  <a:spAutoFit/>
                </a:bodyPr>
                <a:lstStyle/>
                <a:p>
                  <a:r>
                    <a:rPr lang="en-US" sz="1400" smtClean="0"/>
                    <a:t>Eductor</a:t>
                  </a:r>
                  <a:endParaRPr lang="en-US" sz="1400"/>
                </a:p>
              </p:txBody>
            </p:sp>
            <p:cxnSp>
              <p:nvCxnSpPr>
                <p:cNvPr id="61" name="Straight Connector 60"/>
                <p:cNvCxnSpPr/>
                <p:nvPr/>
              </p:nvCxnSpPr>
              <p:spPr>
                <a:xfrm>
                  <a:off x="7198995" y="5859430"/>
                  <a:ext cx="256032" cy="1588"/>
                </a:xfrm>
                <a:prstGeom prst="line">
                  <a:avLst/>
                </a:prstGeom>
                <a:ln w="444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7388879" y="5738939"/>
                  <a:ext cx="1506310" cy="523220"/>
                </a:xfrm>
                <a:prstGeom prst="rect">
                  <a:avLst/>
                </a:prstGeom>
                <a:noFill/>
              </p:spPr>
              <p:txBody>
                <a:bodyPr wrap="none" rtlCol="0">
                  <a:spAutoFit/>
                </a:bodyPr>
                <a:lstStyle/>
                <a:p>
                  <a:r>
                    <a:rPr lang="en-US" sz="1400" smtClean="0"/>
                    <a:t>T2 sensors</a:t>
                  </a:r>
                </a:p>
                <a:p>
                  <a:r>
                    <a:rPr lang="en-US" sz="1400" smtClean="0"/>
                    <a:t>(Bellows and RTD)</a:t>
                  </a:r>
                  <a:endParaRPr lang="en-US" sz="1400"/>
                </a:p>
              </p:txBody>
            </p:sp>
            <p:cxnSp>
              <p:nvCxnSpPr>
                <p:cNvPr id="63" name="Straight Connector 62"/>
                <p:cNvCxnSpPr/>
                <p:nvPr/>
              </p:nvCxnSpPr>
              <p:spPr>
                <a:xfrm>
                  <a:off x="1790700" y="5466816"/>
                  <a:ext cx="182880"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381000" y="5472057"/>
                  <a:ext cx="1280160" cy="158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 name="Group 105"/>
                <p:cNvGrpSpPr/>
                <p:nvPr/>
              </p:nvGrpSpPr>
              <p:grpSpPr>
                <a:xfrm>
                  <a:off x="580073" y="4764184"/>
                  <a:ext cx="574158" cy="316548"/>
                  <a:chOff x="597218" y="2098675"/>
                  <a:chExt cx="574158" cy="316548"/>
                </a:xfrm>
              </p:grpSpPr>
              <p:cxnSp>
                <p:nvCxnSpPr>
                  <p:cNvPr id="88" name="Straight Arrow Connector 87"/>
                  <p:cNvCxnSpPr/>
                  <p:nvPr/>
                </p:nvCxnSpPr>
                <p:spPr>
                  <a:xfrm>
                    <a:off x="597218" y="2098675"/>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p:nvPr/>
                </p:nvCxnSpPr>
                <p:spPr>
                  <a:xfrm>
                    <a:off x="597218" y="2413635"/>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sp>
              <p:nvSpPr>
                <p:cNvPr id="68" name="TextBox 67"/>
                <p:cNvSpPr txBox="1"/>
                <p:nvPr/>
              </p:nvSpPr>
              <p:spPr>
                <a:xfrm>
                  <a:off x="630690" y="5606627"/>
                  <a:ext cx="1047082" cy="307777"/>
                </a:xfrm>
                <a:prstGeom prst="rect">
                  <a:avLst/>
                </a:prstGeom>
                <a:noFill/>
              </p:spPr>
              <p:txBody>
                <a:bodyPr wrap="none" rtlCol="0">
                  <a:spAutoFit/>
                </a:bodyPr>
                <a:lstStyle/>
                <a:p>
                  <a:r>
                    <a:rPr lang="en-US" sz="1400" smtClean="0"/>
                    <a:t>Bleed Holes</a:t>
                  </a:r>
                  <a:endParaRPr lang="en-US" sz="1400"/>
                </a:p>
              </p:txBody>
            </p:sp>
            <p:grpSp>
              <p:nvGrpSpPr>
                <p:cNvPr id="6" name="Group 104"/>
                <p:cNvGrpSpPr/>
                <p:nvPr/>
              </p:nvGrpSpPr>
              <p:grpSpPr>
                <a:xfrm>
                  <a:off x="3361362" y="4764978"/>
                  <a:ext cx="574158" cy="314960"/>
                  <a:chOff x="3949554" y="2033588"/>
                  <a:chExt cx="574158" cy="314960"/>
                </a:xfrm>
              </p:grpSpPr>
              <p:cxnSp>
                <p:nvCxnSpPr>
                  <p:cNvPr id="86" name="Straight Arrow Connector 85"/>
                  <p:cNvCxnSpPr/>
                  <p:nvPr/>
                </p:nvCxnSpPr>
                <p:spPr>
                  <a:xfrm>
                    <a:off x="3949554" y="2033588"/>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a:off x="3949554" y="2346960"/>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sp>
              <p:nvSpPr>
                <p:cNvPr id="70" name="Freeform 69"/>
                <p:cNvSpPr/>
                <p:nvPr/>
              </p:nvSpPr>
              <p:spPr>
                <a:xfrm>
                  <a:off x="2640330" y="5137472"/>
                  <a:ext cx="828675" cy="876300"/>
                </a:xfrm>
                <a:custGeom>
                  <a:avLst/>
                  <a:gdLst>
                    <a:gd name="connsiteX0" fmla="*/ 0 w 828675"/>
                    <a:gd name="connsiteY0" fmla="*/ 0 h 876300"/>
                    <a:gd name="connsiteX1" fmla="*/ 114300 w 828675"/>
                    <a:gd name="connsiteY1" fmla="*/ 57150 h 876300"/>
                    <a:gd name="connsiteX2" fmla="*/ 228600 w 828675"/>
                    <a:gd name="connsiteY2" fmla="*/ 228600 h 876300"/>
                    <a:gd name="connsiteX3" fmla="*/ 285750 w 828675"/>
                    <a:gd name="connsiteY3" fmla="*/ 476250 h 876300"/>
                    <a:gd name="connsiteX4" fmla="*/ 457200 w 828675"/>
                    <a:gd name="connsiteY4" fmla="*/ 676275 h 876300"/>
                    <a:gd name="connsiteX5" fmla="*/ 685800 w 828675"/>
                    <a:gd name="connsiteY5" fmla="*/ 809625 h 876300"/>
                    <a:gd name="connsiteX6" fmla="*/ 685800 w 828675"/>
                    <a:gd name="connsiteY6" fmla="*/ 809625 h 876300"/>
                    <a:gd name="connsiteX7" fmla="*/ 828675 w 828675"/>
                    <a:gd name="connsiteY7" fmla="*/ 876300 h 87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8675" h="876300">
                      <a:moveTo>
                        <a:pt x="0" y="0"/>
                      </a:moveTo>
                      <a:cubicBezTo>
                        <a:pt x="38100" y="9525"/>
                        <a:pt x="76200" y="19050"/>
                        <a:pt x="114300" y="57150"/>
                      </a:cubicBezTo>
                      <a:cubicBezTo>
                        <a:pt x="152400" y="95250"/>
                        <a:pt x="200025" y="158750"/>
                        <a:pt x="228600" y="228600"/>
                      </a:cubicBezTo>
                      <a:cubicBezTo>
                        <a:pt x="257175" y="298450"/>
                        <a:pt x="247650" y="401638"/>
                        <a:pt x="285750" y="476250"/>
                      </a:cubicBezTo>
                      <a:cubicBezTo>
                        <a:pt x="323850" y="550863"/>
                        <a:pt x="390525" y="620713"/>
                        <a:pt x="457200" y="676275"/>
                      </a:cubicBezTo>
                      <a:cubicBezTo>
                        <a:pt x="523875" y="731837"/>
                        <a:pt x="685800" y="809625"/>
                        <a:pt x="685800" y="809625"/>
                      </a:cubicBezTo>
                      <a:lnTo>
                        <a:pt x="685800" y="809625"/>
                      </a:lnTo>
                      <a:lnTo>
                        <a:pt x="828675" y="876300"/>
                      </a:lnTo>
                    </a:path>
                  </a:pathLst>
                </a:custGeom>
                <a:ln w="22225">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1" name="Arc 70"/>
                <p:cNvSpPr/>
                <p:nvPr/>
              </p:nvSpPr>
              <p:spPr>
                <a:xfrm rot="15300000">
                  <a:off x="7337760" y="5142226"/>
                  <a:ext cx="492224" cy="492224"/>
                </a:xfrm>
                <a:prstGeom prst="arc">
                  <a:avLst/>
                </a:prstGeom>
                <a:ln w="19050">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7" name="Group 103"/>
                <p:cNvGrpSpPr/>
                <p:nvPr/>
              </p:nvGrpSpPr>
              <p:grpSpPr>
                <a:xfrm>
                  <a:off x="6142652" y="4764978"/>
                  <a:ext cx="574158" cy="314960"/>
                  <a:chOff x="6159797" y="1993449"/>
                  <a:chExt cx="574158" cy="314960"/>
                </a:xfrm>
              </p:grpSpPr>
              <p:cxnSp>
                <p:nvCxnSpPr>
                  <p:cNvPr id="84" name="Straight Arrow Connector 83"/>
                  <p:cNvCxnSpPr/>
                  <p:nvPr/>
                </p:nvCxnSpPr>
                <p:spPr>
                  <a:xfrm>
                    <a:off x="6159797" y="1993449"/>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a:off x="6159797" y="2306821"/>
                    <a:ext cx="57415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sp>
              <p:nvSpPr>
                <p:cNvPr id="73" name="TextBox 72"/>
                <p:cNvSpPr txBox="1"/>
                <p:nvPr/>
              </p:nvSpPr>
              <p:spPr>
                <a:xfrm>
                  <a:off x="467064" y="4761786"/>
                  <a:ext cx="711349" cy="307777"/>
                </a:xfrm>
                <a:prstGeom prst="rect">
                  <a:avLst/>
                </a:prstGeom>
                <a:noFill/>
              </p:spPr>
              <p:txBody>
                <a:bodyPr wrap="none" rtlCol="0">
                  <a:spAutoFit/>
                </a:bodyPr>
                <a:lstStyle/>
                <a:p>
                  <a:r>
                    <a:rPr lang="en-US" sz="1400" smtClean="0"/>
                    <a:t>Airflow</a:t>
                  </a:r>
                  <a:endParaRPr lang="en-US" sz="1400"/>
                </a:p>
              </p:txBody>
            </p:sp>
            <p:cxnSp>
              <p:nvCxnSpPr>
                <p:cNvPr id="74" name="Straight Connector 73"/>
                <p:cNvCxnSpPr/>
                <p:nvPr/>
              </p:nvCxnSpPr>
              <p:spPr>
                <a:xfrm rot="5400000">
                  <a:off x="8532495" y="5558256"/>
                  <a:ext cx="182880" cy="158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0800000">
                  <a:off x="7342982" y="5649480"/>
                  <a:ext cx="1280160" cy="158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p:nvPr/>
              </p:nvCxnSpPr>
              <p:spPr>
                <a:xfrm rot="5400000" flipH="1" flipV="1">
                  <a:off x="7244799" y="5561441"/>
                  <a:ext cx="182880" cy="158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2609521" y="5473413"/>
                  <a:ext cx="914400" cy="1588"/>
                </a:xfrm>
                <a:prstGeom prst="line">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2978598" y="5157032"/>
                  <a:ext cx="676019" cy="307777"/>
                </a:xfrm>
                <a:prstGeom prst="rect">
                  <a:avLst/>
                </a:prstGeom>
                <a:noFill/>
              </p:spPr>
              <p:txBody>
                <a:bodyPr wrap="none" rtlCol="0">
                  <a:spAutoFit/>
                </a:bodyPr>
                <a:lstStyle/>
                <a:p>
                  <a:r>
                    <a:rPr lang="en-US" sz="1400" smtClean="0"/>
                    <a:t>Screen</a:t>
                  </a:r>
                  <a:endParaRPr lang="en-US" sz="1400"/>
                </a:p>
              </p:txBody>
            </p:sp>
            <p:sp>
              <p:nvSpPr>
                <p:cNvPr id="79" name="Right Brace 78"/>
                <p:cNvSpPr/>
                <p:nvPr/>
              </p:nvSpPr>
              <p:spPr>
                <a:xfrm rot="5400000">
                  <a:off x="7065873" y="6089289"/>
                  <a:ext cx="301214" cy="543262"/>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0" name="Rectangle 79"/>
                <p:cNvSpPr/>
                <p:nvPr/>
              </p:nvSpPr>
              <p:spPr>
                <a:xfrm>
                  <a:off x="6912577" y="3494005"/>
                  <a:ext cx="1710466" cy="2689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1" name="Straight Connector 80"/>
                <p:cNvCxnSpPr/>
                <p:nvPr/>
              </p:nvCxnSpPr>
              <p:spPr>
                <a:xfrm rot="10800000">
                  <a:off x="490262" y="3773704"/>
                  <a:ext cx="8229600" cy="158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rot="16200000" flipH="1">
                  <a:off x="4411424" y="4596664"/>
                  <a:ext cx="1645920" cy="2151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3" name="TextBox 11"/>
                <p:cNvSpPr txBox="1"/>
                <p:nvPr/>
              </p:nvSpPr>
              <p:spPr>
                <a:xfrm>
                  <a:off x="4688137" y="4498894"/>
                  <a:ext cx="1130438" cy="523220"/>
                </a:xfrm>
                <a:prstGeom prst="rect">
                  <a:avLst/>
                </a:prstGeom>
                <a:solidFill>
                  <a:schemeClr val="bg1"/>
                </a:solidFill>
              </p:spPr>
              <p:txBody>
                <a:bodyPr wrap="none" rtlCol="0">
                  <a:spAutoFit/>
                </a:bodyPr>
                <a:lstStyle/>
                <a:p>
                  <a:r>
                    <a:rPr lang="en-US" sz="1400" smtClean="0"/>
                    <a:t>Engine Inlet</a:t>
                  </a:r>
                </a:p>
                <a:p>
                  <a:r>
                    <a:rPr lang="en-US" sz="1400" smtClean="0"/>
                    <a:t>Radius</a:t>
                  </a:r>
                  <a:endParaRPr lang="en-US" sz="1400"/>
                </a:p>
              </p:txBody>
            </p:sp>
          </p:grpSp>
          <p:sp>
            <p:nvSpPr>
              <p:cNvPr id="118" name="Freeform 117"/>
              <p:cNvSpPr/>
              <p:nvPr/>
            </p:nvSpPr>
            <p:spPr>
              <a:xfrm>
                <a:off x="2033585" y="5176837"/>
                <a:ext cx="211138" cy="466725"/>
              </a:xfrm>
              <a:custGeom>
                <a:avLst/>
                <a:gdLst>
                  <a:gd name="connsiteX0" fmla="*/ 153988 w 211138"/>
                  <a:gd name="connsiteY0" fmla="*/ 466725 h 466725"/>
                  <a:gd name="connsiteX1" fmla="*/ 68263 w 211138"/>
                  <a:gd name="connsiteY1" fmla="*/ 342900 h 466725"/>
                  <a:gd name="connsiteX2" fmla="*/ 30163 w 211138"/>
                  <a:gd name="connsiteY2" fmla="*/ 219075 h 466725"/>
                  <a:gd name="connsiteX3" fmla="*/ 30163 w 211138"/>
                  <a:gd name="connsiteY3" fmla="*/ 57150 h 466725"/>
                  <a:gd name="connsiteX4" fmla="*/ 211138 w 211138"/>
                  <a:gd name="connsiteY4" fmla="*/ 0 h 46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138" h="466725">
                    <a:moveTo>
                      <a:pt x="153988" y="466725"/>
                    </a:moveTo>
                    <a:cubicBezTo>
                      <a:pt x="121444" y="425450"/>
                      <a:pt x="88901" y="384175"/>
                      <a:pt x="68263" y="342900"/>
                    </a:cubicBezTo>
                    <a:cubicBezTo>
                      <a:pt x="47626" y="301625"/>
                      <a:pt x="36513" y="266700"/>
                      <a:pt x="30163" y="219075"/>
                    </a:cubicBezTo>
                    <a:cubicBezTo>
                      <a:pt x="23813" y="171450"/>
                      <a:pt x="0" y="93663"/>
                      <a:pt x="30163" y="57150"/>
                    </a:cubicBezTo>
                    <a:cubicBezTo>
                      <a:pt x="60326" y="20637"/>
                      <a:pt x="135732" y="10318"/>
                      <a:pt x="211138" y="0"/>
                    </a:cubicBezTo>
                  </a:path>
                </a:pathLst>
              </a:custGeom>
              <a:ln w="15875">
                <a:solidFill>
                  <a:srgbClr val="C0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9" name="Freeform 118"/>
              <p:cNvSpPr/>
              <p:nvPr/>
            </p:nvSpPr>
            <p:spPr>
              <a:xfrm>
                <a:off x="1693862" y="5172075"/>
                <a:ext cx="211138" cy="466725"/>
              </a:xfrm>
              <a:custGeom>
                <a:avLst/>
                <a:gdLst>
                  <a:gd name="connsiteX0" fmla="*/ 153988 w 211138"/>
                  <a:gd name="connsiteY0" fmla="*/ 466725 h 466725"/>
                  <a:gd name="connsiteX1" fmla="*/ 68263 w 211138"/>
                  <a:gd name="connsiteY1" fmla="*/ 342900 h 466725"/>
                  <a:gd name="connsiteX2" fmla="*/ 30163 w 211138"/>
                  <a:gd name="connsiteY2" fmla="*/ 219075 h 466725"/>
                  <a:gd name="connsiteX3" fmla="*/ 30163 w 211138"/>
                  <a:gd name="connsiteY3" fmla="*/ 57150 h 466725"/>
                  <a:gd name="connsiteX4" fmla="*/ 211138 w 211138"/>
                  <a:gd name="connsiteY4" fmla="*/ 0 h 466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138" h="466725">
                    <a:moveTo>
                      <a:pt x="153988" y="466725"/>
                    </a:moveTo>
                    <a:cubicBezTo>
                      <a:pt x="121444" y="425450"/>
                      <a:pt x="88901" y="384175"/>
                      <a:pt x="68263" y="342900"/>
                    </a:cubicBezTo>
                    <a:cubicBezTo>
                      <a:pt x="47626" y="301625"/>
                      <a:pt x="36513" y="266700"/>
                      <a:pt x="30163" y="219075"/>
                    </a:cubicBezTo>
                    <a:cubicBezTo>
                      <a:pt x="23813" y="171450"/>
                      <a:pt x="0" y="93663"/>
                      <a:pt x="30163" y="57150"/>
                    </a:cubicBezTo>
                    <a:cubicBezTo>
                      <a:pt x="60326" y="20637"/>
                      <a:pt x="135732" y="10318"/>
                      <a:pt x="211138" y="0"/>
                    </a:cubicBezTo>
                  </a:path>
                </a:pathLst>
              </a:custGeom>
              <a:ln w="15875">
                <a:solidFill>
                  <a:srgbClr val="C0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sp>
        <p:nvSpPr>
          <p:cNvPr id="98" name="Rectangle 97"/>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T2 BIAS MITIGATION APPROACHES</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grpSp>
        <p:nvGrpSpPr>
          <p:cNvPr id="196" name="Group 195"/>
          <p:cNvGrpSpPr/>
          <p:nvPr/>
        </p:nvGrpSpPr>
        <p:grpSpPr>
          <a:xfrm>
            <a:off x="381000" y="3969210"/>
            <a:ext cx="4191001" cy="2660190"/>
            <a:chOff x="457200" y="3969210"/>
            <a:chExt cx="4191001" cy="2660190"/>
          </a:xfrm>
        </p:grpSpPr>
        <p:sp>
          <p:nvSpPr>
            <p:cNvPr id="15" name="TextBox 102"/>
            <p:cNvSpPr txBox="1"/>
            <p:nvPr/>
          </p:nvSpPr>
          <p:spPr>
            <a:xfrm>
              <a:off x="576037" y="5890736"/>
              <a:ext cx="3953326" cy="73866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i="1" smtClean="0"/>
                <a:t>SNORKEL CONFIGURATION</a:t>
              </a:r>
            </a:p>
            <a:p>
              <a:pPr algn="ctr"/>
              <a:r>
                <a:rPr lang="en-US" sz="1200" b="1" i="1" smtClean="0"/>
                <a:t>Eductor pulls air from free stream total temperature</a:t>
              </a:r>
            </a:p>
            <a:p>
              <a:pPr algn="ctr"/>
              <a:r>
                <a:rPr lang="en-US" sz="1200" b="1" i="1" smtClean="0"/>
                <a:t>Eductor exhausts to engine face</a:t>
              </a:r>
              <a:endParaRPr lang="en-US" sz="1200" b="1" i="1"/>
            </a:p>
          </p:txBody>
        </p:sp>
        <p:grpSp>
          <p:nvGrpSpPr>
            <p:cNvPr id="195" name="Group 194"/>
            <p:cNvGrpSpPr/>
            <p:nvPr/>
          </p:nvGrpSpPr>
          <p:grpSpPr>
            <a:xfrm>
              <a:off x="457200" y="3969210"/>
              <a:ext cx="4191001" cy="1878150"/>
              <a:chOff x="0" y="3969210"/>
              <a:chExt cx="4448913" cy="1878150"/>
            </a:xfrm>
          </p:grpSpPr>
          <p:grpSp>
            <p:nvGrpSpPr>
              <p:cNvPr id="6" name="Group 148"/>
              <p:cNvGrpSpPr/>
              <p:nvPr/>
            </p:nvGrpSpPr>
            <p:grpSpPr>
              <a:xfrm>
                <a:off x="0" y="3969210"/>
                <a:ext cx="4448913" cy="1700836"/>
                <a:chOff x="1163864" y="492125"/>
                <a:chExt cx="6560911" cy="2508250"/>
              </a:xfrm>
            </p:grpSpPr>
            <p:grpSp>
              <p:nvGrpSpPr>
                <p:cNvPr id="174" name="Group 173"/>
                <p:cNvGrpSpPr/>
                <p:nvPr/>
              </p:nvGrpSpPr>
              <p:grpSpPr>
                <a:xfrm>
                  <a:off x="1214083" y="492125"/>
                  <a:ext cx="6275107" cy="2508250"/>
                  <a:chOff x="1214083" y="492125"/>
                  <a:chExt cx="6275107" cy="2508250"/>
                </a:xfrm>
              </p:grpSpPr>
              <p:grpSp>
                <p:nvGrpSpPr>
                  <p:cNvPr id="187" name="Group 186"/>
                  <p:cNvGrpSpPr/>
                  <p:nvPr/>
                </p:nvGrpSpPr>
                <p:grpSpPr>
                  <a:xfrm>
                    <a:off x="3137932" y="1047115"/>
                    <a:ext cx="4351258" cy="1409700"/>
                    <a:chOff x="3145552" y="3845560"/>
                    <a:chExt cx="4351258" cy="1409700"/>
                  </a:xfrm>
                  <a:solidFill>
                    <a:srgbClr val="BF5A3F"/>
                  </a:solidFill>
                </p:grpSpPr>
                <p:sp>
                  <p:nvSpPr>
                    <p:cNvPr id="193" name="Freeform 192"/>
                    <p:cNvSpPr/>
                    <p:nvPr/>
                  </p:nvSpPr>
                  <p:spPr>
                    <a:xfrm>
                      <a:off x="3145552" y="4165838"/>
                      <a:ext cx="257572" cy="627856"/>
                    </a:xfrm>
                    <a:custGeom>
                      <a:avLst/>
                      <a:gdLst>
                        <a:gd name="connsiteX0" fmla="*/ 244872 w 257572"/>
                        <a:gd name="connsiteY0" fmla="*/ 74216 h 627856"/>
                        <a:gd name="connsiteX1" fmla="*/ 166291 w 257572"/>
                        <a:gd name="connsiteY1" fmla="*/ 107553 h 627856"/>
                        <a:gd name="connsiteX2" fmla="*/ 94853 w 257572"/>
                        <a:gd name="connsiteY2" fmla="*/ 152797 h 627856"/>
                        <a:gd name="connsiteX3" fmla="*/ 40084 w 257572"/>
                        <a:gd name="connsiteY3" fmla="*/ 205185 h 627856"/>
                        <a:gd name="connsiteX4" fmla="*/ 6747 w 257572"/>
                        <a:gd name="connsiteY4" fmla="*/ 269478 h 627856"/>
                        <a:gd name="connsiteX5" fmla="*/ 1984 w 257572"/>
                        <a:gd name="connsiteY5" fmla="*/ 319485 h 627856"/>
                        <a:gd name="connsiteX6" fmla="*/ 18653 w 257572"/>
                        <a:gd name="connsiteY6" fmla="*/ 379016 h 627856"/>
                        <a:gd name="connsiteX7" fmla="*/ 66278 w 257572"/>
                        <a:gd name="connsiteY7" fmla="*/ 448072 h 627856"/>
                        <a:gd name="connsiteX8" fmla="*/ 125809 w 257572"/>
                        <a:gd name="connsiteY8" fmla="*/ 493316 h 627856"/>
                        <a:gd name="connsiteX9" fmla="*/ 187722 w 257572"/>
                        <a:gd name="connsiteY9" fmla="*/ 529035 h 627856"/>
                        <a:gd name="connsiteX10" fmla="*/ 242491 w 257572"/>
                        <a:gd name="connsiteY10" fmla="*/ 552847 h 627856"/>
                        <a:gd name="connsiteX11" fmla="*/ 244872 w 257572"/>
                        <a:gd name="connsiteY11" fmla="*/ 74216 h 62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7572" h="627856">
                          <a:moveTo>
                            <a:pt x="244872" y="74216"/>
                          </a:moveTo>
                          <a:cubicBezTo>
                            <a:pt x="232172" y="0"/>
                            <a:pt x="191294" y="94456"/>
                            <a:pt x="166291" y="107553"/>
                          </a:cubicBezTo>
                          <a:cubicBezTo>
                            <a:pt x="141288" y="120650"/>
                            <a:pt x="115888" y="136525"/>
                            <a:pt x="94853" y="152797"/>
                          </a:cubicBezTo>
                          <a:cubicBezTo>
                            <a:pt x="73819" y="169069"/>
                            <a:pt x="54768" y="185738"/>
                            <a:pt x="40084" y="205185"/>
                          </a:cubicBezTo>
                          <a:cubicBezTo>
                            <a:pt x="25400" y="224632"/>
                            <a:pt x="13097" y="250428"/>
                            <a:pt x="6747" y="269478"/>
                          </a:cubicBezTo>
                          <a:cubicBezTo>
                            <a:pt x="397" y="288528"/>
                            <a:pt x="0" y="301229"/>
                            <a:pt x="1984" y="319485"/>
                          </a:cubicBezTo>
                          <a:cubicBezTo>
                            <a:pt x="3968" y="337741"/>
                            <a:pt x="7937" y="357585"/>
                            <a:pt x="18653" y="379016"/>
                          </a:cubicBezTo>
                          <a:cubicBezTo>
                            <a:pt x="29369" y="400447"/>
                            <a:pt x="48419" y="429022"/>
                            <a:pt x="66278" y="448072"/>
                          </a:cubicBezTo>
                          <a:cubicBezTo>
                            <a:pt x="84137" y="467122"/>
                            <a:pt x="105568" y="479822"/>
                            <a:pt x="125809" y="493316"/>
                          </a:cubicBezTo>
                          <a:cubicBezTo>
                            <a:pt x="146050" y="506810"/>
                            <a:pt x="168275" y="519113"/>
                            <a:pt x="187722" y="529035"/>
                          </a:cubicBezTo>
                          <a:cubicBezTo>
                            <a:pt x="207169" y="538957"/>
                            <a:pt x="232966" y="627856"/>
                            <a:pt x="242491" y="552847"/>
                          </a:cubicBezTo>
                          <a:cubicBezTo>
                            <a:pt x="242491" y="552847"/>
                            <a:pt x="257572" y="148432"/>
                            <a:pt x="244872" y="74216"/>
                          </a:cubicBezTo>
                          <a:close/>
                        </a:path>
                      </a:pathLst>
                    </a:cu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4" name="Rectangle 193"/>
                    <p:cNvSpPr/>
                    <p:nvPr/>
                  </p:nvSpPr>
                  <p:spPr>
                    <a:xfrm>
                      <a:off x="3337560" y="3845560"/>
                      <a:ext cx="4159250" cy="1409700"/>
                    </a:xfrm>
                    <a:prstGeom prst="rect">
                      <a:avLst/>
                    </a:prstGeom>
                    <a:gradFill>
                      <a:gsLst>
                        <a:gs pos="0">
                          <a:schemeClr val="accent1">
                            <a:tint val="66000"/>
                            <a:satMod val="160000"/>
                          </a:schemeClr>
                        </a:gs>
                        <a:gs pos="19000">
                          <a:schemeClr val="accent4">
                            <a:lumMod val="60000"/>
                            <a:lumOff val="40000"/>
                          </a:schemeClr>
                        </a:gs>
                        <a:gs pos="100000">
                          <a:schemeClr val="accent2">
                            <a:lumMod val="60000"/>
                            <a:lumOff val="40000"/>
                          </a:schemeClr>
                        </a:gs>
                      </a:gsLst>
                      <a:lin ang="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188" name="Group 187"/>
                  <p:cNvGrpSpPr/>
                  <p:nvPr/>
                </p:nvGrpSpPr>
                <p:grpSpPr>
                  <a:xfrm>
                    <a:off x="1214083" y="492125"/>
                    <a:ext cx="6273800" cy="2508250"/>
                    <a:chOff x="1214083" y="492125"/>
                    <a:chExt cx="6273800" cy="2508250"/>
                  </a:xfrm>
                </p:grpSpPr>
                <p:sp>
                  <p:nvSpPr>
                    <p:cNvPr id="189" name="Freeform 188"/>
                    <p:cNvSpPr/>
                    <p:nvPr/>
                  </p:nvSpPr>
                  <p:spPr>
                    <a:xfrm>
                      <a:off x="1214083" y="492125"/>
                      <a:ext cx="6264275" cy="898525"/>
                    </a:xfrm>
                    <a:custGeom>
                      <a:avLst/>
                      <a:gdLst>
                        <a:gd name="connsiteX0" fmla="*/ 6254750 w 6264275"/>
                        <a:gd name="connsiteY0" fmla="*/ 212725 h 898525"/>
                        <a:gd name="connsiteX1" fmla="*/ 5692775 w 6264275"/>
                        <a:gd name="connsiteY1" fmla="*/ 136525 h 898525"/>
                        <a:gd name="connsiteX2" fmla="*/ 5045075 w 6264275"/>
                        <a:gd name="connsiteY2" fmla="*/ 69850 h 898525"/>
                        <a:gd name="connsiteX3" fmla="*/ 4416425 w 6264275"/>
                        <a:gd name="connsiteY3" fmla="*/ 41275 h 898525"/>
                        <a:gd name="connsiteX4" fmla="*/ 2263775 w 6264275"/>
                        <a:gd name="connsiteY4" fmla="*/ 31750 h 898525"/>
                        <a:gd name="connsiteX5" fmla="*/ 901700 w 6264275"/>
                        <a:gd name="connsiteY5" fmla="*/ 231775 h 898525"/>
                        <a:gd name="connsiteX6" fmla="*/ 149225 w 6264275"/>
                        <a:gd name="connsiteY6" fmla="*/ 498475 h 898525"/>
                        <a:gd name="connsiteX7" fmla="*/ 111125 w 6264275"/>
                        <a:gd name="connsiteY7" fmla="*/ 622300 h 898525"/>
                        <a:gd name="connsiteX8" fmla="*/ 815975 w 6264275"/>
                        <a:gd name="connsiteY8" fmla="*/ 641350 h 898525"/>
                        <a:gd name="connsiteX9" fmla="*/ 4759325 w 6264275"/>
                        <a:gd name="connsiteY9" fmla="*/ 641350 h 898525"/>
                        <a:gd name="connsiteX10" fmla="*/ 4883150 w 6264275"/>
                        <a:gd name="connsiteY10" fmla="*/ 612775 h 898525"/>
                        <a:gd name="connsiteX11" fmla="*/ 4978400 w 6264275"/>
                        <a:gd name="connsiteY11" fmla="*/ 527050 h 898525"/>
                        <a:gd name="connsiteX12" fmla="*/ 5092700 w 6264275"/>
                        <a:gd name="connsiteY12" fmla="*/ 565150 h 898525"/>
                        <a:gd name="connsiteX13" fmla="*/ 5226050 w 6264275"/>
                        <a:gd name="connsiteY13" fmla="*/ 650875 h 898525"/>
                        <a:gd name="connsiteX14" fmla="*/ 5387975 w 6264275"/>
                        <a:gd name="connsiteY14" fmla="*/ 793750 h 898525"/>
                        <a:gd name="connsiteX15" fmla="*/ 5483225 w 6264275"/>
                        <a:gd name="connsiteY15" fmla="*/ 898525 h 898525"/>
                        <a:gd name="connsiteX16" fmla="*/ 5588000 w 6264275"/>
                        <a:gd name="connsiteY16" fmla="*/ 803275 h 898525"/>
                        <a:gd name="connsiteX17" fmla="*/ 5711825 w 6264275"/>
                        <a:gd name="connsiteY17" fmla="*/ 727075 h 898525"/>
                        <a:gd name="connsiteX18" fmla="*/ 5835650 w 6264275"/>
                        <a:gd name="connsiteY18" fmla="*/ 660400 h 898525"/>
                        <a:gd name="connsiteX19" fmla="*/ 6026150 w 6264275"/>
                        <a:gd name="connsiteY19" fmla="*/ 612775 h 898525"/>
                        <a:gd name="connsiteX20" fmla="*/ 6264275 w 6264275"/>
                        <a:gd name="connsiteY20" fmla="*/ 603250 h 898525"/>
                        <a:gd name="connsiteX21" fmla="*/ 6254750 w 6264275"/>
                        <a:gd name="connsiteY21" fmla="*/ 212725 h 89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264275" h="898525">
                          <a:moveTo>
                            <a:pt x="6254750" y="212725"/>
                          </a:moveTo>
                          <a:lnTo>
                            <a:pt x="5692775" y="136525"/>
                          </a:lnTo>
                          <a:cubicBezTo>
                            <a:pt x="5491163" y="112713"/>
                            <a:pt x="5257800" y="85725"/>
                            <a:pt x="5045075" y="69850"/>
                          </a:cubicBezTo>
                          <a:cubicBezTo>
                            <a:pt x="4832350" y="53975"/>
                            <a:pt x="4416425" y="41275"/>
                            <a:pt x="4416425" y="41275"/>
                          </a:cubicBezTo>
                          <a:cubicBezTo>
                            <a:pt x="3952875" y="34925"/>
                            <a:pt x="2849563" y="0"/>
                            <a:pt x="2263775" y="31750"/>
                          </a:cubicBezTo>
                          <a:cubicBezTo>
                            <a:pt x="1677987" y="63500"/>
                            <a:pt x="1254125" y="153988"/>
                            <a:pt x="901700" y="231775"/>
                          </a:cubicBezTo>
                          <a:cubicBezTo>
                            <a:pt x="549275" y="309562"/>
                            <a:pt x="280987" y="433388"/>
                            <a:pt x="149225" y="498475"/>
                          </a:cubicBezTo>
                          <a:cubicBezTo>
                            <a:pt x="17463" y="563562"/>
                            <a:pt x="0" y="598488"/>
                            <a:pt x="111125" y="622300"/>
                          </a:cubicBezTo>
                          <a:cubicBezTo>
                            <a:pt x="222250" y="646113"/>
                            <a:pt x="815975" y="641350"/>
                            <a:pt x="815975" y="641350"/>
                          </a:cubicBezTo>
                          <a:cubicBezTo>
                            <a:pt x="1590675" y="644525"/>
                            <a:pt x="4071938" y="681038"/>
                            <a:pt x="4759325" y="641350"/>
                          </a:cubicBezTo>
                          <a:cubicBezTo>
                            <a:pt x="4800600" y="631825"/>
                            <a:pt x="4846638" y="631825"/>
                            <a:pt x="4883150" y="612775"/>
                          </a:cubicBezTo>
                          <a:cubicBezTo>
                            <a:pt x="4919662" y="593725"/>
                            <a:pt x="4949031" y="560387"/>
                            <a:pt x="4978400" y="527050"/>
                          </a:cubicBezTo>
                          <a:cubicBezTo>
                            <a:pt x="5016500" y="539750"/>
                            <a:pt x="5051425" y="544513"/>
                            <a:pt x="5092700" y="565150"/>
                          </a:cubicBezTo>
                          <a:cubicBezTo>
                            <a:pt x="5133975" y="585788"/>
                            <a:pt x="5176838" y="612775"/>
                            <a:pt x="5226050" y="650875"/>
                          </a:cubicBezTo>
                          <a:cubicBezTo>
                            <a:pt x="5275263" y="688975"/>
                            <a:pt x="5345113" y="752475"/>
                            <a:pt x="5387975" y="793750"/>
                          </a:cubicBezTo>
                          <a:cubicBezTo>
                            <a:pt x="5430837" y="835025"/>
                            <a:pt x="5459413" y="889000"/>
                            <a:pt x="5483225" y="898525"/>
                          </a:cubicBezTo>
                          <a:cubicBezTo>
                            <a:pt x="5518150" y="866775"/>
                            <a:pt x="5549900" y="831850"/>
                            <a:pt x="5588000" y="803275"/>
                          </a:cubicBezTo>
                          <a:cubicBezTo>
                            <a:pt x="5626100" y="774700"/>
                            <a:pt x="5670550" y="750887"/>
                            <a:pt x="5711825" y="727075"/>
                          </a:cubicBezTo>
                          <a:cubicBezTo>
                            <a:pt x="5753100" y="703263"/>
                            <a:pt x="5783263" y="679450"/>
                            <a:pt x="5835650" y="660400"/>
                          </a:cubicBezTo>
                          <a:cubicBezTo>
                            <a:pt x="5888038" y="641350"/>
                            <a:pt x="5954713" y="622300"/>
                            <a:pt x="6026150" y="612775"/>
                          </a:cubicBezTo>
                          <a:cubicBezTo>
                            <a:pt x="6097588" y="603250"/>
                            <a:pt x="6180931" y="603250"/>
                            <a:pt x="6264275" y="603250"/>
                          </a:cubicBezTo>
                          <a:lnTo>
                            <a:pt x="6254750" y="212725"/>
                          </a:lnTo>
                          <a:close/>
                        </a:path>
                      </a:pathLst>
                    </a:cu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0" name="Freeform 189"/>
                    <p:cNvSpPr/>
                    <p:nvPr/>
                  </p:nvSpPr>
                  <p:spPr>
                    <a:xfrm flipV="1">
                      <a:off x="1223608" y="2101850"/>
                      <a:ext cx="6264275" cy="898525"/>
                    </a:xfrm>
                    <a:custGeom>
                      <a:avLst/>
                      <a:gdLst>
                        <a:gd name="connsiteX0" fmla="*/ 6254750 w 6264275"/>
                        <a:gd name="connsiteY0" fmla="*/ 212725 h 898525"/>
                        <a:gd name="connsiteX1" fmla="*/ 5692775 w 6264275"/>
                        <a:gd name="connsiteY1" fmla="*/ 136525 h 898525"/>
                        <a:gd name="connsiteX2" fmla="*/ 5045075 w 6264275"/>
                        <a:gd name="connsiteY2" fmla="*/ 69850 h 898525"/>
                        <a:gd name="connsiteX3" fmla="*/ 4416425 w 6264275"/>
                        <a:gd name="connsiteY3" fmla="*/ 41275 h 898525"/>
                        <a:gd name="connsiteX4" fmla="*/ 2263775 w 6264275"/>
                        <a:gd name="connsiteY4" fmla="*/ 31750 h 898525"/>
                        <a:gd name="connsiteX5" fmla="*/ 901700 w 6264275"/>
                        <a:gd name="connsiteY5" fmla="*/ 231775 h 898525"/>
                        <a:gd name="connsiteX6" fmla="*/ 149225 w 6264275"/>
                        <a:gd name="connsiteY6" fmla="*/ 498475 h 898525"/>
                        <a:gd name="connsiteX7" fmla="*/ 111125 w 6264275"/>
                        <a:gd name="connsiteY7" fmla="*/ 622300 h 898525"/>
                        <a:gd name="connsiteX8" fmla="*/ 815975 w 6264275"/>
                        <a:gd name="connsiteY8" fmla="*/ 641350 h 898525"/>
                        <a:gd name="connsiteX9" fmla="*/ 4759325 w 6264275"/>
                        <a:gd name="connsiteY9" fmla="*/ 641350 h 898525"/>
                        <a:gd name="connsiteX10" fmla="*/ 4883150 w 6264275"/>
                        <a:gd name="connsiteY10" fmla="*/ 612775 h 898525"/>
                        <a:gd name="connsiteX11" fmla="*/ 4978400 w 6264275"/>
                        <a:gd name="connsiteY11" fmla="*/ 527050 h 898525"/>
                        <a:gd name="connsiteX12" fmla="*/ 5092700 w 6264275"/>
                        <a:gd name="connsiteY12" fmla="*/ 565150 h 898525"/>
                        <a:gd name="connsiteX13" fmla="*/ 5226050 w 6264275"/>
                        <a:gd name="connsiteY13" fmla="*/ 650875 h 898525"/>
                        <a:gd name="connsiteX14" fmla="*/ 5387975 w 6264275"/>
                        <a:gd name="connsiteY14" fmla="*/ 793750 h 898525"/>
                        <a:gd name="connsiteX15" fmla="*/ 5483225 w 6264275"/>
                        <a:gd name="connsiteY15" fmla="*/ 898525 h 898525"/>
                        <a:gd name="connsiteX16" fmla="*/ 5588000 w 6264275"/>
                        <a:gd name="connsiteY16" fmla="*/ 803275 h 898525"/>
                        <a:gd name="connsiteX17" fmla="*/ 5711825 w 6264275"/>
                        <a:gd name="connsiteY17" fmla="*/ 727075 h 898525"/>
                        <a:gd name="connsiteX18" fmla="*/ 5835650 w 6264275"/>
                        <a:gd name="connsiteY18" fmla="*/ 660400 h 898525"/>
                        <a:gd name="connsiteX19" fmla="*/ 6026150 w 6264275"/>
                        <a:gd name="connsiteY19" fmla="*/ 612775 h 898525"/>
                        <a:gd name="connsiteX20" fmla="*/ 6264275 w 6264275"/>
                        <a:gd name="connsiteY20" fmla="*/ 603250 h 898525"/>
                        <a:gd name="connsiteX21" fmla="*/ 6254750 w 6264275"/>
                        <a:gd name="connsiteY21" fmla="*/ 212725 h 89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264275" h="898525">
                          <a:moveTo>
                            <a:pt x="6254750" y="212725"/>
                          </a:moveTo>
                          <a:lnTo>
                            <a:pt x="5692775" y="136525"/>
                          </a:lnTo>
                          <a:cubicBezTo>
                            <a:pt x="5491163" y="112713"/>
                            <a:pt x="5257800" y="85725"/>
                            <a:pt x="5045075" y="69850"/>
                          </a:cubicBezTo>
                          <a:cubicBezTo>
                            <a:pt x="4832350" y="53975"/>
                            <a:pt x="4416425" y="41275"/>
                            <a:pt x="4416425" y="41275"/>
                          </a:cubicBezTo>
                          <a:cubicBezTo>
                            <a:pt x="3952875" y="34925"/>
                            <a:pt x="2849563" y="0"/>
                            <a:pt x="2263775" y="31750"/>
                          </a:cubicBezTo>
                          <a:cubicBezTo>
                            <a:pt x="1677987" y="63500"/>
                            <a:pt x="1254125" y="153988"/>
                            <a:pt x="901700" y="231775"/>
                          </a:cubicBezTo>
                          <a:cubicBezTo>
                            <a:pt x="549275" y="309562"/>
                            <a:pt x="280987" y="433388"/>
                            <a:pt x="149225" y="498475"/>
                          </a:cubicBezTo>
                          <a:cubicBezTo>
                            <a:pt x="17463" y="563562"/>
                            <a:pt x="0" y="598488"/>
                            <a:pt x="111125" y="622300"/>
                          </a:cubicBezTo>
                          <a:cubicBezTo>
                            <a:pt x="222250" y="646113"/>
                            <a:pt x="815975" y="641350"/>
                            <a:pt x="815975" y="641350"/>
                          </a:cubicBezTo>
                          <a:cubicBezTo>
                            <a:pt x="1590675" y="644525"/>
                            <a:pt x="4071938" y="681038"/>
                            <a:pt x="4759325" y="641350"/>
                          </a:cubicBezTo>
                          <a:cubicBezTo>
                            <a:pt x="4800600" y="631825"/>
                            <a:pt x="4846638" y="631825"/>
                            <a:pt x="4883150" y="612775"/>
                          </a:cubicBezTo>
                          <a:cubicBezTo>
                            <a:pt x="4919662" y="593725"/>
                            <a:pt x="4949031" y="560387"/>
                            <a:pt x="4978400" y="527050"/>
                          </a:cubicBezTo>
                          <a:cubicBezTo>
                            <a:pt x="5016500" y="539750"/>
                            <a:pt x="5051425" y="544513"/>
                            <a:pt x="5092700" y="565150"/>
                          </a:cubicBezTo>
                          <a:cubicBezTo>
                            <a:pt x="5133975" y="585788"/>
                            <a:pt x="5176838" y="612775"/>
                            <a:pt x="5226050" y="650875"/>
                          </a:cubicBezTo>
                          <a:cubicBezTo>
                            <a:pt x="5275263" y="688975"/>
                            <a:pt x="5345113" y="752475"/>
                            <a:pt x="5387975" y="793750"/>
                          </a:cubicBezTo>
                          <a:cubicBezTo>
                            <a:pt x="5430837" y="835025"/>
                            <a:pt x="5459413" y="889000"/>
                            <a:pt x="5483225" y="898525"/>
                          </a:cubicBezTo>
                          <a:cubicBezTo>
                            <a:pt x="5518150" y="866775"/>
                            <a:pt x="5549900" y="831850"/>
                            <a:pt x="5588000" y="803275"/>
                          </a:cubicBezTo>
                          <a:cubicBezTo>
                            <a:pt x="5626100" y="774700"/>
                            <a:pt x="5670550" y="750887"/>
                            <a:pt x="5711825" y="727075"/>
                          </a:cubicBezTo>
                          <a:cubicBezTo>
                            <a:pt x="5753100" y="703263"/>
                            <a:pt x="5783263" y="679450"/>
                            <a:pt x="5835650" y="660400"/>
                          </a:cubicBezTo>
                          <a:cubicBezTo>
                            <a:pt x="5888038" y="641350"/>
                            <a:pt x="5954713" y="622300"/>
                            <a:pt x="6026150" y="612775"/>
                          </a:cubicBezTo>
                          <a:cubicBezTo>
                            <a:pt x="6097588" y="603250"/>
                            <a:pt x="6180931" y="603250"/>
                            <a:pt x="6264275" y="603250"/>
                          </a:cubicBezTo>
                          <a:lnTo>
                            <a:pt x="6254750" y="212725"/>
                          </a:lnTo>
                          <a:close/>
                        </a:path>
                      </a:pathLst>
                    </a:cu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191" name="Straight Connector 190"/>
                    <p:cNvCxnSpPr/>
                    <p:nvPr/>
                  </p:nvCxnSpPr>
                  <p:spPr>
                    <a:xfrm>
                      <a:off x="2103008" y="2366960"/>
                      <a:ext cx="180975" cy="1588"/>
                    </a:xfrm>
                    <a:prstGeom prst="line">
                      <a:avLst/>
                    </a:prstGeom>
                    <a:ln w="571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a:xfrm>
                      <a:off x="2083286" y="1119719"/>
                      <a:ext cx="180975" cy="1588"/>
                    </a:xfrm>
                    <a:prstGeom prst="line">
                      <a:avLst/>
                    </a:prstGeom>
                    <a:ln w="571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cxnSp>
              <p:nvCxnSpPr>
                <p:cNvPr id="175" name="Straight Connector 174"/>
                <p:cNvCxnSpPr/>
                <p:nvPr/>
              </p:nvCxnSpPr>
              <p:spPr>
                <a:xfrm rot="5400000">
                  <a:off x="3615690" y="1746885"/>
                  <a:ext cx="118872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76" name="TextBox 73"/>
                <p:cNvSpPr txBox="1"/>
                <p:nvPr/>
              </p:nvSpPr>
              <p:spPr>
                <a:xfrm rot="18000000">
                  <a:off x="3166637" y="1560872"/>
                  <a:ext cx="1196646" cy="363108"/>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00" smtClean="0"/>
                    <a:t>Compressor</a:t>
                  </a:r>
                  <a:endParaRPr lang="en-US" sz="1000"/>
                </a:p>
              </p:txBody>
            </p:sp>
            <p:sp>
              <p:nvSpPr>
                <p:cNvPr id="177" name="TextBox 74"/>
                <p:cNvSpPr txBox="1"/>
                <p:nvPr/>
              </p:nvSpPr>
              <p:spPr>
                <a:xfrm>
                  <a:off x="6293302" y="1325214"/>
                  <a:ext cx="1395393" cy="81699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smtClean="0"/>
                    <a:t>Variable Exhaust Nozzle</a:t>
                  </a:r>
                  <a:endParaRPr lang="en-US" sz="1000"/>
                </a:p>
              </p:txBody>
            </p:sp>
            <p:sp>
              <p:nvSpPr>
                <p:cNvPr id="178" name="TextBox 75"/>
                <p:cNvSpPr txBox="1"/>
                <p:nvPr/>
              </p:nvSpPr>
              <p:spPr>
                <a:xfrm>
                  <a:off x="1163864" y="1534489"/>
                  <a:ext cx="465961"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smtClean="0"/>
                    <a:t>Inlet</a:t>
                  </a:r>
                  <a:endParaRPr lang="en-US" sz="1200"/>
                </a:p>
              </p:txBody>
            </p:sp>
            <p:sp>
              <p:nvSpPr>
                <p:cNvPr id="179" name="TextBox 76"/>
                <p:cNvSpPr txBox="1"/>
                <p:nvPr/>
              </p:nvSpPr>
              <p:spPr>
                <a:xfrm>
                  <a:off x="3840480" y="634701"/>
                  <a:ext cx="863057"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smtClean="0"/>
                    <a:t>Engine Bay</a:t>
                  </a:r>
                  <a:endParaRPr lang="en-US" sz="1200"/>
                </a:p>
              </p:txBody>
            </p:sp>
            <p:cxnSp>
              <p:nvCxnSpPr>
                <p:cNvPr id="180" name="Straight Arrow Connector 179"/>
                <p:cNvCxnSpPr/>
                <p:nvPr/>
              </p:nvCxnSpPr>
              <p:spPr>
                <a:xfrm rot="5400000">
                  <a:off x="2062163" y="1147763"/>
                  <a:ext cx="257175" cy="1588"/>
                </a:xfrm>
                <a:prstGeom prst="straightConnector1">
                  <a:avLst/>
                </a:prstGeom>
                <a:ln w="158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1" name="Straight Arrow Connector 180"/>
                <p:cNvCxnSpPr/>
                <p:nvPr/>
              </p:nvCxnSpPr>
              <p:spPr>
                <a:xfrm rot="5400000">
                  <a:off x="2062163" y="2366964"/>
                  <a:ext cx="257175" cy="1588"/>
                </a:xfrm>
                <a:prstGeom prst="straightConnector1">
                  <a:avLst/>
                </a:prstGeom>
                <a:ln w="158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2" name="Straight Arrow Connector 181"/>
                <p:cNvCxnSpPr/>
                <p:nvPr/>
              </p:nvCxnSpPr>
              <p:spPr>
                <a:xfrm>
                  <a:off x="1781175" y="1724025"/>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83" name="Straight Arrow Connector 182"/>
                <p:cNvCxnSpPr/>
                <p:nvPr/>
              </p:nvCxnSpPr>
              <p:spPr>
                <a:xfrm>
                  <a:off x="7305675" y="904875"/>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84" name="Straight Arrow Connector 183"/>
                <p:cNvCxnSpPr/>
                <p:nvPr/>
              </p:nvCxnSpPr>
              <p:spPr>
                <a:xfrm>
                  <a:off x="7296150" y="2590800"/>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85" name="Straight Arrow Connector 184"/>
                <p:cNvCxnSpPr/>
                <p:nvPr/>
              </p:nvCxnSpPr>
              <p:spPr>
                <a:xfrm>
                  <a:off x="7381875" y="1695450"/>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86" name="Straight Arrow Connector 185"/>
                <p:cNvCxnSpPr/>
                <p:nvPr/>
              </p:nvCxnSpPr>
              <p:spPr>
                <a:xfrm>
                  <a:off x="5057775" y="1733550"/>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grpSp>
            <p:nvGrpSpPr>
              <p:cNvPr id="7" name="Group 149"/>
              <p:cNvGrpSpPr/>
              <p:nvPr/>
            </p:nvGrpSpPr>
            <p:grpSpPr>
              <a:xfrm>
                <a:off x="1110510" y="5226765"/>
                <a:ext cx="360920" cy="356588"/>
                <a:chOff x="565150" y="2848769"/>
                <a:chExt cx="1227582" cy="1212852"/>
              </a:xfrm>
            </p:grpSpPr>
            <p:grpSp>
              <p:nvGrpSpPr>
                <p:cNvPr id="164" name="Group 163"/>
                <p:cNvGrpSpPr/>
                <p:nvPr/>
              </p:nvGrpSpPr>
              <p:grpSpPr>
                <a:xfrm>
                  <a:off x="566569" y="2856267"/>
                  <a:ext cx="1210236" cy="1199366"/>
                  <a:chOff x="566569" y="2856267"/>
                  <a:chExt cx="1210236" cy="1199366"/>
                </a:xfrm>
                <a:solidFill>
                  <a:srgbClr val="EEE7B2"/>
                </a:solidFill>
              </p:grpSpPr>
              <p:sp>
                <p:nvSpPr>
                  <p:cNvPr id="171" name="Rectangle 170"/>
                  <p:cNvSpPr/>
                  <p:nvPr/>
                </p:nvSpPr>
                <p:spPr>
                  <a:xfrm>
                    <a:off x="570155" y="3410174"/>
                    <a:ext cx="290457" cy="64545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2" name="Rectangle 171"/>
                  <p:cNvSpPr/>
                  <p:nvPr/>
                </p:nvSpPr>
                <p:spPr>
                  <a:xfrm rot="5400000">
                    <a:off x="1025561" y="2850777"/>
                    <a:ext cx="290457" cy="12084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3" name="Rectangle 172"/>
                  <p:cNvSpPr/>
                  <p:nvPr/>
                </p:nvSpPr>
                <p:spPr>
                  <a:xfrm>
                    <a:off x="1486348" y="2856267"/>
                    <a:ext cx="290457" cy="64545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cxnSp>
              <p:nvCxnSpPr>
                <p:cNvPr id="165" name="Straight Connector 164"/>
                <p:cNvCxnSpPr/>
                <p:nvPr/>
              </p:nvCxnSpPr>
              <p:spPr>
                <a:xfrm rot="5400000">
                  <a:off x="192088" y="3681412"/>
                  <a:ext cx="752475"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408113" y="3224213"/>
                  <a:ext cx="752475"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p:nvPr/>
              </p:nvCxnSpPr>
              <p:spPr>
                <a:xfrm rot="5400000">
                  <a:off x="1250950" y="3076577"/>
                  <a:ext cx="457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a:xfrm rot="5400000">
                  <a:off x="631825" y="3832227"/>
                  <a:ext cx="457200"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a:off x="850900" y="3597275"/>
                  <a:ext cx="941832"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p:cNvCxnSpPr/>
                <p:nvPr/>
              </p:nvCxnSpPr>
              <p:spPr>
                <a:xfrm>
                  <a:off x="565150" y="3308350"/>
                  <a:ext cx="923544"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 name="Group 150"/>
              <p:cNvGrpSpPr/>
              <p:nvPr/>
            </p:nvGrpSpPr>
            <p:grpSpPr>
              <a:xfrm>
                <a:off x="1058286" y="5579658"/>
                <a:ext cx="182479" cy="267702"/>
                <a:chOff x="264428" y="4672514"/>
                <a:chExt cx="1019842" cy="1696013"/>
              </a:xfrm>
            </p:grpSpPr>
            <p:grpSp>
              <p:nvGrpSpPr>
                <p:cNvPr id="157" name="Group 156"/>
                <p:cNvGrpSpPr/>
                <p:nvPr/>
              </p:nvGrpSpPr>
              <p:grpSpPr>
                <a:xfrm>
                  <a:off x="264428" y="4672521"/>
                  <a:ext cx="1015698" cy="1696006"/>
                  <a:chOff x="7988450" y="4238513"/>
                  <a:chExt cx="477819" cy="797858"/>
                </a:xfrm>
              </p:grpSpPr>
              <p:sp>
                <p:nvSpPr>
                  <p:cNvPr id="160" name="Rectangle 159"/>
                  <p:cNvSpPr/>
                  <p:nvPr/>
                </p:nvSpPr>
                <p:spPr>
                  <a:xfrm>
                    <a:off x="7989525" y="4238513"/>
                    <a:ext cx="473336" cy="796065"/>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161" name="Straight Connector 160"/>
                  <p:cNvCxnSpPr/>
                  <p:nvPr/>
                </p:nvCxnSpPr>
                <p:spPr>
                  <a:xfrm>
                    <a:off x="7988450" y="4238513"/>
                    <a:ext cx="17206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p:cNvCxnSpPr/>
                  <p:nvPr/>
                </p:nvCxnSpPr>
                <p:spPr>
                  <a:xfrm>
                    <a:off x="7988450" y="5036371"/>
                    <a:ext cx="47548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a:off x="8466269" y="4238513"/>
                    <a:ext cx="0" cy="7955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58" name="Straight Connector 157"/>
                <p:cNvCxnSpPr/>
                <p:nvPr/>
              </p:nvCxnSpPr>
              <p:spPr>
                <a:xfrm>
                  <a:off x="275267" y="4672514"/>
                  <a:ext cx="0" cy="116624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p:cNvCxnSpPr/>
                <p:nvPr/>
              </p:nvCxnSpPr>
              <p:spPr>
                <a:xfrm>
                  <a:off x="918510" y="4672521"/>
                  <a:ext cx="36576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 name="Freeform 8"/>
              <p:cNvSpPr/>
              <p:nvPr/>
            </p:nvSpPr>
            <p:spPr>
              <a:xfrm>
                <a:off x="940429" y="5660052"/>
                <a:ext cx="214219" cy="146939"/>
              </a:xfrm>
              <a:custGeom>
                <a:avLst/>
                <a:gdLst>
                  <a:gd name="connsiteX0" fmla="*/ 0 w 315913"/>
                  <a:gd name="connsiteY0" fmla="*/ 209550 h 216694"/>
                  <a:gd name="connsiteX1" fmla="*/ 185737 w 315913"/>
                  <a:gd name="connsiteY1" fmla="*/ 209550 h 216694"/>
                  <a:gd name="connsiteX2" fmla="*/ 295275 w 315913"/>
                  <a:gd name="connsiteY2" fmla="*/ 166688 h 216694"/>
                  <a:gd name="connsiteX3" fmla="*/ 309562 w 315913"/>
                  <a:gd name="connsiteY3" fmla="*/ 0 h 216694"/>
                </a:gdLst>
                <a:ahLst/>
                <a:cxnLst>
                  <a:cxn ang="0">
                    <a:pos x="connsiteX0" y="connsiteY0"/>
                  </a:cxn>
                  <a:cxn ang="0">
                    <a:pos x="connsiteX1" y="connsiteY1"/>
                  </a:cxn>
                  <a:cxn ang="0">
                    <a:pos x="connsiteX2" y="connsiteY2"/>
                  </a:cxn>
                  <a:cxn ang="0">
                    <a:pos x="connsiteX3" y="connsiteY3"/>
                  </a:cxn>
                </a:cxnLst>
                <a:rect l="l" t="t" r="r" b="b"/>
                <a:pathLst>
                  <a:path w="315913" h="216694">
                    <a:moveTo>
                      <a:pt x="0" y="209550"/>
                    </a:moveTo>
                    <a:cubicBezTo>
                      <a:pt x="68262" y="213122"/>
                      <a:pt x="136525" y="216694"/>
                      <a:pt x="185737" y="209550"/>
                    </a:cubicBezTo>
                    <a:cubicBezTo>
                      <a:pt x="234949" y="202406"/>
                      <a:pt x="274637" y="201613"/>
                      <a:pt x="295275" y="166688"/>
                    </a:cubicBezTo>
                    <a:cubicBezTo>
                      <a:pt x="315913" y="131763"/>
                      <a:pt x="312737" y="65881"/>
                      <a:pt x="309562" y="0"/>
                    </a:cubicBezTo>
                  </a:path>
                </a:pathLst>
              </a:custGeom>
              <a:ln w="19050">
                <a:tailEnd type="triangl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cxnSp>
            <p:nvCxnSpPr>
              <p:cNvPr id="10" name="Straight Arrow Connector 9"/>
              <p:cNvCxnSpPr/>
              <p:nvPr/>
            </p:nvCxnSpPr>
            <p:spPr>
              <a:xfrm rot="5400000" flipH="1" flipV="1">
                <a:off x="1371400" y="5191012"/>
                <a:ext cx="122718" cy="107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1921475" y="5286819"/>
                <a:ext cx="236825" cy="1077"/>
              </a:xfrm>
              <a:prstGeom prst="line">
                <a:avLst/>
              </a:prstGeom>
              <a:ln w="19050">
                <a:solidFill>
                  <a:srgbClr val="C00000"/>
                </a:solidFill>
                <a:headEnd type="ova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flipH="1" flipV="1">
                <a:off x="1365476" y="5340642"/>
                <a:ext cx="129177" cy="1077"/>
              </a:xfrm>
              <a:prstGeom prst="line">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0800000">
                <a:off x="1423068" y="5403078"/>
                <a:ext cx="620049" cy="1077"/>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TextBox 101"/>
              <p:cNvSpPr txBox="1"/>
              <p:nvPr/>
            </p:nvSpPr>
            <p:spPr>
              <a:xfrm>
                <a:off x="2275546" y="5343682"/>
                <a:ext cx="585233" cy="1878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smtClean="0"/>
                  <a:t>Engine Bay</a:t>
                </a:r>
                <a:endParaRPr lang="en-US" sz="1200"/>
              </a:p>
            </p:txBody>
          </p:sp>
          <p:grpSp>
            <p:nvGrpSpPr>
              <p:cNvPr id="16" name="Group 140"/>
              <p:cNvGrpSpPr/>
              <p:nvPr/>
            </p:nvGrpSpPr>
            <p:grpSpPr>
              <a:xfrm>
                <a:off x="1235814" y="5350260"/>
                <a:ext cx="566236" cy="248236"/>
                <a:chOff x="3021330" y="5843905"/>
                <a:chExt cx="835042" cy="366077"/>
              </a:xfrm>
            </p:grpSpPr>
            <p:sp>
              <p:nvSpPr>
                <p:cNvPr id="153" name="Rectangle 141"/>
                <p:cNvSpPr/>
                <p:nvPr/>
              </p:nvSpPr>
              <p:spPr>
                <a:xfrm>
                  <a:off x="3021330" y="5847080"/>
                  <a:ext cx="57150" cy="14605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4" name="Rectangle 142"/>
                <p:cNvSpPr/>
                <p:nvPr/>
              </p:nvSpPr>
              <p:spPr>
                <a:xfrm>
                  <a:off x="3132455" y="5843905"/>
                  <a:ext cx="57150" cy="14605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5" name="TextBox 98"/>
                <p:cNvSpPr txBox="1"/>
                <p:nvPr/>
              </p:nvSpPr>
              <p:spPr>
                <a:xfrm>
                  <a:off x="3230879" y="5948372"/>
                  <a:ext cx="625493" cy="2616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smtClean="0"/>
                    <a:t>Sensors</a:t>
                  </a:r>
                  <a:endParaRPr lang="en-US" sz="1100"/>
                </a:p>
              </p:txBody>
            </p:sp>
            <p:cxnSp>
              <p:nvCxnSpPr>
                <p:cNvPr id="156" name="Straight Connector 155"/>
                <p:cNvCxnSpPr/>
                <p:nvPr/>
              </p:nvCxnSpPr>
              <p:spPr>
                <a:xfrm rot="10800000">
                  <a:off x="3108960" y="6050281"/>
                  <a:ext cx="198120" cy="92705"/>
                </a:xfrm>
                <a:prstGeom prst="line">
                  <a:avLst/>
                </a:prstGeom>
                <a:ln w="12700">
                  <a:solidFill>
                    <a:schemeClr val="accent3">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grpSp>
        </p:grpSp>
      </p:grpSp>
      <p:grpSp>
        <p:nvGrpSpPr>
          <p:cNvPr id="17" name="Group 6"/>
          <p:cNvGrpSpPr/>
          <p:nvPr/>
        </p:nvGrpSpPr>
        <p:grpSpPr>
          <a:xfrm>
            <a:off x="-24973" y="1078833"/>
            <a:ext cx="4596973" cy="2326831"/>
            <a:chOff x="3343549" y="1113276"/>
            <a:chExt cx="5435173" cy="2751104"/>
          </a:xfrm>
        </p:grpSpPr>
        <p:grpSp>
          <p:nvGrpSpPr>
            <p:cNvPr id="111" name="Group 49"/>
            <p:cNvGrpSpPr/>
            <p:nvPr/>
          </p:nvGrpSpPr>
          <p:grpSpPr>
            <a:xfrm>
              <a:off x="4038600" y="1113276"/>
              <a:ext cx="4740122" cy="2751104"/>
              <a:chOff x="1280993" y="492125"/>
              <a:chExt cx="6510692" cy="3778717"/>
            </a:xfrm>
          </p:grpSpPr>
          <p:grpSp>
            <p:nvGrpSpPr>
              <p:cNvPr id="115" name="Group 53"/>
              <p:cNvGrpSpPr/>
              <p:nvPr/>
            </p:nvGrpSpPr>
            <p:grpSpPr>
              <a:xfrm>
                <a:off x="1280993" y="492125"/>
                <a:ext cx="6510692" cy="3778717"/>
                <a:chOff x="2107255" y="492125"/>
                <a:chExt cx="6510692" cy="3778717"/>
              </a:xfrm>
            </p:grpSpPr>
            <p:grpSp>
              <p:nvGrpSpPr>
                <p:cNvPr id="121" name="Group 59"/>
                <p:cNvGrpSpPr/>
                <p:nvPr/>
              </p:nvGrpSpPr>
              <p:grpSpPr>
                <a:xfrm>
                  <a:off x="2107255" y="492125"/>
                  <a:ext cx="6510692" cy="2508250"/>
                  <a:chOff x="1214083" y="492125"/>
                  <a:chExt cx="6510692" cy="2508250"/>
                </a:xfrm>
              </p:grpSpPr>
              <p:grpSp>
                <p:nvGrpSpPr>
                  <p:cNvPr id="124" name="Group 62"/>
                  <p:cNvGrpSpPr/>
                  <p:nvPr/>
                </p:nvGrpSpPr>
                <p:grpSpPr>
                  <a:xfrm>
                    <a:off x="1214083" y="492125"/>
                    <a:ext cx="6275107" cy="2508250"/>
                    <a:chOff x="1214083" y="492125"/>
                    <a:chExt cx="6275107" cy="2508250"/>
                  </a:xfrm>
                </p:grpSpPr>
                <p:grpSp>
                  <p:nvGrpSpPr>
                    <p:cNvPr id="145" name="Group 83"/>
                    <p:cNvGrpSpPr/>
                    <p:nvPr/>
                  </p:nvGrpSpPr>
                  <p:grpSpPr>
                    <a:xfrm>
                      <a:off x="3137932" y="1047115"/>
                      <a:ext cx="4351258" cy="1409700"/>
                      <a:chOff x="3145552" y="3845560"/>
                      <a:chExt cx="4351258" cy="1409700"/>
                    </a:xfrm>
                    <a:solidFill>
                      <a:srgbClr val="BF5A3F"/>
                    </a:solidFill>
                  </p:grpSpPr>
                  <p:sp>
                    <p:nvSpPr>
                      <p:cNvPr id="151" name="Freeform 150"/>
                      <p:cNvSpPr/>
                      <p:nvPr/>
                    </p:nvSpPr>
                    <p:spPr>
                      <a:xfrm>
                        <a:off x="3145552" y="4165838"/>
                        <a:ext cx="257572" cy="627856"/>
                      </a:xfrm>
                      <a:custGeom>
                        <a:avLst/>
                        <a:gdLst>
                          <a:gd name="connsiteX0" fmla="*/ 244872 w 257572"/>
                          <a:gd name="connsiteY0" fmla="*/ 74216 h 627856"/>
                          <a:gd name="connsiteX1" fmla="*/ 166291 w 257572"/>
                          <a:gd name="connsiteY1" fmla="*/ 107553 h 627856"/>
                          <a:gd name="connsiteX2" fmla="*/ 94853 w 257572"/>
                          <a:gd name="connsiteY2" fmla="*/ 152797 h 627856"/>
                          <a:gd name="connsiteX3" fmla="*/ 40084 w 257572"/>
                          <a:gd name="connsiteY3" fmla="*/ 205185 h 627856"/>
                          <a:gd name="connsiteX4" fmla="*/ 6747 w 257572"/>
                          <a:gd name="connsiteY4" fmla="*/ 269478 h 627856"/>
                          <a:gd name="connsiteX5" fmla="*/ 1984 w 257572"/>
                          <a:gd name="connsiteY5" fmla="*/ 319485 h 627856"/>
                          <a:gd name="connsiteX6" fmla="*/ 18653 w 257572"/>
                          <a:gd name="connsiteY6" fmla="*/ 379016 h 627856"/>
                          <a:gd name="connsiteX7" fmla="*/ 66278 w 257572"/>
                          <a:gd name="connsiteY7" fmla="*/ 448072 h 627856"/>
                          <a:gd name="connsiteX8" fmla="*/ 125809 w 257572"/>
                          <a:gd name="connsiteY8" fmla="*/ 493316 h 627856"/>
                          <a:gd name="connsiteX9" fmla="*/ 187722 w 257572"/>
                          <a:gd name="connsiteY9" fmla="*/ 529035 h 627856"/>
                          <a:gd name="connsiteX10" fmla="*/ 242491 w 257572"/>
                          <a:gd name="connsiteY10" fmla="*/ 552847 h 627856"/>
                          <a:gd name="connsiteX11" fmla="*/ 244872 w 257572"/>
                          <a:gd name="connsiteY11" fmla="*/ 74216 h 62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7572" h="627856">
                            <a:moveTo>
                              <a:pt x="244872" y="74216"/>
                            </a:moveTo>
                            <a:cubicBezTo>
                              <a:pt x="232172" y="0"/>
                              <a:pt x="191294" y="94456"/>
                              <a:pt x="166291" y="107553"/>
                            </a:cubicBezTo>
                            <a:cubicBezTo>
                              <a:pt x="141288" y="120650"/>
                              <a:pt x="115888" y="136525"/>
                              <a:pt x="94853" y="152797"/>
                            </a:cubicBezTo>
                            <a:cubicBezTo>
                              <a:pt x="73819" y="169069"/>
                              <a:pt x="54768" y="185738"/>
                              <a:pt x="40084" y="205185"/>
                            </a:cubicBezTo>
                            <a:cubicBezTo>
                              <a:pt x="25400" y="224632"/>
                              <a:pt x="13097" y="250428"/>
                              <a:pt x="6747" y="269478"/>
                            </a:cubicBezTo>
                            <a:cubicBezTo>
                              <a:pt x="397" y="288528"/>
                              <a:pt x="0" y="301229"/>
                              <a:pt x="1984" y="319485"/>
                            </a:cubicBezTo>
                            <a:cubicBezTo>
                              <a:pt x="3968" y="337741"/>
                              <a:pt x="7937" y="357585"/>
                              <a:pt x="18653" y="379016"/>
                            </a:cubicBezTo>
                            <a:cubicBezTo>
                              <a:pt x="29369" y="400447"/>
                              <a:pt x="48419" y="429022"/>
                              <a:pt x="66278" y="448072"/>
                            </a:cubicBezTo>
                            <a:cubicBezTo>
                              <a:pt x="84137" y="467122"/>
                              <a:pt x="105568" y="479822"/>
                              <a:pt x="125809" y="493316"/>
                            </a:cubicBezTo>
                            <a:cubicBezTo>
                              <a:pt x="146050" y="506810"/>
                              <a:pt x="168275" y="519113"/>
                              <a:pt x="187722" y="529035"/>
                            </a:cubicBezTo>
                            <a:cubicBezTo>
                              <a:pt x="207169" y="538957"/>
                              <a:pt x="232966" y="627856"/>
                              <a:pt x="242491" y="552847"/>
                            </a:cubicBezTo>
                            <a:cubicBezTo>
                              <a:pt x="242491" y="552847"/>
                              <a:pt x="257572" y="148432"/>
                              <a:pt x="244872" y="74216"/>
                            </a:cubicBezTo>
                            <a:close/>
                          </a:path>
                        </a:pathLst>
                      </a:cu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2" name="Rectangle 151"/>
                      <p:cNvSpPr/>
                      <p:nvPr/>
                    </p:nvSpPr>
                    <p:spPr>
                      <a:xfrm>
                        <a:off x="3337560" y="3845560"/>
                        <a:ext cx="4159250" cy="1409700"/>
                      </a:xfrm>
                      <a:prstGeom prst="rect">
                        <a:avLst/>
                      </a:prstGeom>
                      <a:gradFill>
                        <a:gsLst>
                          <a:gs pos="0">
                            <a:schemeClr val="accent1">
                              <a:tint val="66000"/>
                              <a:satMod val="160000"/>
                            </a:schemeClr>
                          </a:gs>
                          <a:gs pos="19000">
                            <a:schemeClr val="accent4">
                              <a:lumMod val="60000"/>
                              <a:lumOff val="40000"/>
                            </a:schemeClr>
                          </a:gs>
                          <a:gs pos="100000">
                            <a:schemeClr val="accent2">
                              <a:lumMod val="60000"/>
                              <a:lumOff val="40000"/>
                            </a:schemeClr>
                          </a:gs>
                        </a:gsLst>
                        <a:lin ang="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146" name="Group 84"/>
                    <p:cNvGrpSpPr/>
                    <p:nvPr/>
                  </p:nvGrpSpPr>
                  <p:grpSpPr>
                    <a:xfrm>
                      <a:off x="1214083" y="492125"/>
                      <a:ext cx="6273800" cy="2508250"/>
                      <a:chOff x="1214083" y="492125"/>
                      <a:chExt cx="6273800" cy="2508250"/>
                    </a:xfrm>
                  </p:grpSpPr>
                  <p:sp>
                    <p:nvSpPr>
                      <p:cNvPr id="147" name="Freeform 146"/>
                      <p:cNvSpPr/>
                      <p:nvPr/>
                    </p:nvSpPr>
                    <p:spPr>
                      <a:xfrm>
                        <a:off x="1214083" y="492125"/>
                        <a:ext cx="6264275" cy="898525"/>
                      </a:xfrm>
                      <a:custGeom>
                        <a:avLst/>
                        <a:gdLst>
                          <a:gd name="connsiteX0" fmla="*/ 6254750 w 6264275"/>
                          <a:gd name="connsiteY0" fmla="*/ 212725 h 898525"/>
                          <a:gd name="connsiteX1" fmla="*/ 5692775 w 6264275"/>
                          <a:gd name="connsiteY1" fmla="*/ 136525 h 898525"/>
                          <a:gd name="connsiteX2" fmla="*/ 5045075 w 6264275"/>
                          <a:gd name="connsiteY2" fmla="*/ 69850 h 898525"/>
                          <a:gd name="connsiteX3" fmla="*/ 4416425 w 6264275"/>
                          <a:gd name="connsiteY3" fmla="*/ 41275 h 898525"/>
                          <a:gd name="connsiteX4" fmla="*/ 2263775 w 6264275"/>
                          <a:gd name="connsiteY4" fmla="*/ 31750 h 898525"/>
                          <a:gd name="connsiteX5" fmla="*/ 901700 w 6264275"/>
                          <a:gd name="connsiteY5" fmla="*/ 231775 h 898525"/>
                          <a:gd name="connsiteX6" fmla="*/ 149225 w 6264275"/>
                          <a:gd name="connsiteY6" fmla="*/ 498475 h 898525"/>
                          <a:gd name="connsiteX7" fmla="*/ 111125 w 6264275"/>
                          <a:gd name="connsiteY7" fmla="*/ 622300 h 898525"/>
                          <a:gd name="connsiteX8" fmla="*/ 815975 w 6264275"/>
                          <a:gd name="connsiteY8" fmla="*/ 641350 h 898525"/>
                          <a:gd name="connsiteX9" fmla="*/ 4759325 w 6264275"/>
                          <a:gd name="connsiteY9" fmla="*/ 641350 h 898525"/>
                          <a:gd name="connsiteX10" fmla="*/ 4883150 w 6264275"/>
                          <a:gd name="connsiteY10" fmla="*/ 612775 h 898525"/>
                          <a:gd name="connsiteX11" fmla="*/ 4978400 w 6264275"/>
                          <a:gd name="connsiteY11" fmla="*/ 527050 h 898525"/>
                          <a:gd name="connsiteX12" fmla="*/ 5092700 w 6264275"/>
                          <a:gd name="connsiteY12" fmla="*/ 565150 h 898525"/>
                          <a:gd name="connsiteX13" fmla="*/ 5226050 w 6264275"/>
                          <a:gd name="connsiteY13" fmla="*/ 650875 h 898525"/>
                          <a:gd name="connsiteX14" fmla="*/ 5387975 w 6264275"/>
                          <a:gd name="connsiteY14" fmla="*/ 793750 h 898525"/>
                          <a:gd name="connsiteX15" fmla="*/ 5483225 w 6264275"/>
                          <a:gd name="connsiteY15" fmla="*/ 898525 h 898525"/>
                          <a:gd name="connsiteX16" fmla="*/ 5588000 w 6264275"/>
                          <a:gd name="connsiteY16" fmla="*/ 803275 h 898525"/>
                          <a:gd name="connsiteX17" fmla="*/ 5711825 w 6264275"/>
                          <a:gd name="connsiteY17" fmla="*/ 727075 h 898525"/>
                          <a:gd name="connsiteX18" fmla="*/ 5835650 w 6264275"/>
                          <a:gd name="connsiteY18" fmla="*/ 660400 h 898525"/>
                          <a:gd name="connsiteX19" fmla="*/ 6026150 w 6264275"/>
                          <a:gd name="connsiteY19" fmla="*/ 612775 h 898525"/>
                          <a:gd name="connsiteX20" fmla="*/ 6264275 w 6264275"/>
                          <a:gd name="connsiteY20" fmla="*/ 603250 h 898525"/>
                          <a:gd name="connsiteX21" fmla="*/ 6254750 w 6264275"/>
                          <a:gd name="connsiteY21" fmla="*/ 212725 h 89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264275" h="898525">
                            <a:moveTo>
                              <a:pt x="6254750" y="212725"/>
                            </a:moveTo>
                            <a:lnTo>
                              <a:pt x="5692775" y="136525"/>
                            </a:lnTo>
                            <a:cubicBezTo>
                              <a:pt x="5491163" y="112713"/>
                              <a:pt x="5257800" y="85725"/>
                              <a:pt x="5045075" y="69850"/>
                            </a:cubicBezTo>
                            <a:cubicBezTo>
                              <a:pt x="4832350" y="53975"/>
                              <a:pt x="4416425" y="41275"/>
                              <a:pt x="4416425" y="41275"/>
                            </a:cubicBezTo>
                            <a:cubicBezTo>
                              <a:pt x="3952875" y="34925"/>
                              <a:pt x="2849563" y="0"/>
                              <a:pt x="2263775" y="31750"/>
                            </a:cubicBezTo>
                            <a:cubicBezTo>
                              <a:pt x="1677987" y="63500"/>
                              <a:pt x="1254125" y="153988"/>
                              <a:pt x="901700" y="231775"/>
                            </a:cubicBezTo>
                            <a:cubicBezTo>
                              <a:pt x="549275" y="309562"/>
                              <a:pt x="280987" y="433388"/>
                              <a:pt x="149225" y="498475"/>
                            </a:cubicBezTo>
                            <a:cubicBezTo>
                              <a:pt x="17463" y="563562"/>
                              <a:pt x="0" y="598488"/>
                              <a:pt x="111125" y="622300"/>
                            </a:cubicBezTo>
                            <a:cubicBezTo>
                              <a:pt x="222250" y="646113"/>
                              <a:pt x="815975" y="641350"/>
                              <a:pt x="815975" y="641350"/>
                            </a:cubicBezTo>
                            <a:cubicBezTo>
                              <a:pt x="1590675" y="644525"/>
                              <a:pt x="4071938" y="681038"/>
                              <a:pt x="4759325" y="641350"/>
                            </a:cubicBezTo>
                            <a:cubicBezTo>
                              <a:pt x="4800600" y="631825"/>
                              <a:pt x="4846638" y="631825"/>
                              <a:pt x="4883150" y="612775"/>
                            </a:cubicBezTo>
                            <a:cubicBezTo>
                              <a:pt x="4919662" y="593725"/>
                              <a:pt x="4949031" y="560387"/>
                              <a:pt x="4978400" y="527050"/>
                            </a:cubicBezTo>
                            <a:cubicBezTo>
                              <a:pt x="5016500" y="539750"/>
                              <a:pt x="5051425" y="544513"/>
                              <a:pt x="5092700" y="565150"/>
                            </a:cubicBezTo>
                            <a:cubicBezTo>
                              <a:pt x="5133975" y="585788"/>
                              <a:pt x="5176838" y="612775"/>
                              <a:pt x="5226050" y="650875"/>
                            </a:cubicBezTo>
                            <a:cubicBezTo>
                              <a:pt x="5275263" y="688975"/>
                              <a:pt x="5345113" y="752475"/>
                              <a:pt x="5387975" y="793750"/>
                            </a:cubicBezTo>
                            <a:cubicBezTo>
                              <a:pt x="5430837" y="835025"/>
                              <a:pt x="5459413" y="889000"/>
                              <a:pt x="5483225" y="898525"/>
                            </a:cubicBezTo>
                            <a:cubicBezTo>
                              <a:pt x="5518150" y="866775"/>
                              <a:pt x="5549900" y="831850"/>
                              <a:pt x="5588000" y="803275"/>
                            </a:cubicBezTo>
                            <a:cubicBezTo>
                              <a:pt x="5626100" y="774700"/>
                              <a:pt x="5670550" y="750887"/>
                              <a:pt x="5711825" y="727075"/>
                            </a:cubicBezTo>
                            <a:cubicBezTo>
                              <a:pt x="5753100" y="703263"/>
                              <a:pt x="5783263" y="679450"/>
                              <a:pt x="5835650" y="660400"/>
                            </a:cubicBezTo>
                            <a:cubicBezTo>
                              <a:pt x="5888038" y="641350"/>
                              <a:pt x="5954713" y="622300"/>
                              <a:pt x="6026150" y="612775"/>
                            </a:cubicBezTo>
                            <a:cubicBezTo>
                              <a:pt x="6097588" y="603250"/>
                              <a:pt x="6180931" y="603250"/>
                              <a:pt x="6264275" y="603250"/>
                            </a:cubicBezTo>
                            <a:lnTo>
                              <a:pt x="6254750" y="212725"/>
                            </a:lnTo>
                            <a:close/>
                          </a:path>
                        </a:pathLst>
                      </a:cu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8" name="Freeform 147"/>
                      <p:cNvSpPr/>
                      <p:nvPr/>
                    </p:nvSpPr>
                    <p:spPr>
                      <a:xfrm flipV="1">
                        <a:off x="1223608" y="2101850"/>
                        <a:ext cx="6264275" cy="898525"/>
                      </a:xfrm>
                      <a:custGeom>
                        <a:avLst/>
                        <a:gdLst>
                          <a:gd name="connsiteX0" fmla="*/ 6254750 w 6264275"/>
                          <a:gd name="connsiteY0" fmla="*/ 212725 h 898525"/>
                          <a:gd name="connsiteX1" fmla="*/ 5692775 w 6264275"/>
                          <a:gd name="connsiteY1" fmla="*/ 136525 h 898525"/>
                          <a:gd name="connsiteX2" fmla="*/ 5045075 w 6264275"/>
                          <a:gd name="connsiteY2" fmla="*/ 69850 h 898525"/>
                          <a:gd name="connsiteX3" fmla="*/ 4416425 w 6264275"/>
                          <a:gd name="connsiteY3" fmla="*/ 41275 h 898525"/>
                          <a:gd name="connsiteX4" fmla="*/ 2263775 w 6264275"/>
                          <a:gd name="connsiteY4" fmla="*/ 31750 h 898525"/>
                          <a:gd name="connsiteX5" fmla="*/ 901700 w 6264275"/>
                          <a:gd name="connsiteY5" fmla="*/ 231775 h 898525"/>
                          <a:gd name="connsiteX6" fmla="*/ 149225 w 6264275"/>
                          <a:gd name="connsiteY6" fmla="*/ 498475 h 898525"/>
                          <a:gd name="connsiteX7" fmla="*/ 111125 w 6264275"/>
                          <a:gd name="connsiteY7" fmla="*/ 622300 h 898525"/>
                          <a:gd name="connsiteX8" fmla="*/ 815975 w 6264275"/>
                          <a:gd name="connsiteY8" fmla="*/ 641350 h 898525"/>
                          <a:gd name="connsiteX9" fmla="*/ 4759325 w 6264275"/>
                          <a:gd name="connsiteY9" fmla="*/ 641350 h 898525"/>
                          <a:gd name="connsiteX10" fmla="*/ 4883150 w 6264275"/>
                          <a:gd name="connsiteY10" fmla="*/ 612775 h 898525"/>
                          <a:gd name="connsiteX11" fmla="*/ 4978400 w 6264275"/>
                          <a:gd name="connsiteY11" fmla="*/ 527050 h 898525"/>
                          <a:gd name="connsiteX12" fmla="*/ 5092700 w 6264275"/>
                          <a:gd name="connsiteY12" fmla="*/ 565150 h 898525"/>
                          <a:gd name="connsiteX13" fmla="*/ 5226050 w 6264275"/>
                          <a:gd name="connsiteY13" fmla="*/ 650875 h 898525"/>
                          <a:gd name="connsiteX14" fmla="*/ 5387975 w 6264275"/>
                          <a:gd name="connsiteY14" fmla="*/ 793750 h 898525"/>
                          <a:gd name="connsiteX15" fmla="*/ 5483225 w 6264275"/>
                          <a:gd name="connsiteY15" fmla="*/ 898525 h 898525"/>
                          <a:gd name="connsiteX16" fmla="*/ 5588000 w 6264275"/>
                          <a:gd name="connsiteY16" fmla="*/ 803275 h 898525"/>
                          <a:gd name="connsiteX17" fmla="*/ 5711825 w 6264275"/>
                          <a:gd name="connsiteY17" fmla="*/ 727075 h 898525"/>
                          <a:gd name="connsiteX18" fmla="*/ 5835650 w 6264275"/>
                          <a:gd name="connsiteY18" fmla="*/ 660400 h 898525"/>
                          <a:gd name="connsiteX19" fmla="*/ 6026150 w 6264275"/>
                          <a:gd name="connsiteY19" fmla="*/ 612775 h 898525"/>
                          <a:gd name="connsiteX20" fmla="*/ 6264275 w 6264275"/>
                          <a:gd name="connsiteY20" fmla="*/ 603250 h 898525"/>
                          <a:gd name="connsiteX21" fmla="*/ 6254750 w 6264275"/>
                          <a:gd name="connsiteY21" fmla="*/ 212725 h 89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264275" h="898525">
                            <a:moveTo>
                              <a:pt x="6254750" y="212725"/>
                            </a:moveTo>
                            <a:lnTo>
                              <a:pt x="5692775" y="136525"/>
                            </a:lnTo>
                            <a:cubicBezTo>
                              <a:pt x="5491163" y="112713"/>
                              <a:pt x="5257800" y="85725"/>
                              <a:pt x="5045075" y="69850"/>
                            </a:cubicBezTo>
                            <a:cubicBezTo>
                              <a:pt x="4832350" y="53975"/>
                              <a:pt x="4416425" y="41275"/>
                              <a:pt x="4416425" y="41275"/>
                            </a:cubicBezTo>
                            <a:cubicBezTo>
                              <a:pt x="3952875" y="34925"/>
                              <a:pt x="2849563" y="0"/>
                              <a:pt x="2263775" y="31750"/>
                            </a:cubicBezTo>
                            <a:cubicBezTo>
                              <a:pt x="1677987" y="63500"/>
                              <a:pt x="1254125" y="153988"/>
                              <a:pt x="901700" y="231775"/>
                            </a:cubicBezTo>
                            <a:cubicBezTo>
                              <a:pt x="549275" y="309562"/>
                              <a:pt x="280987" y="433388"/>
                              <a:pt x="149225" y="498475"/>
                            </a:cubicBezTo>
                            <a:cubicBezTo>
                              <a:pt x="17463" y="563562"/>
                              <a:pt x="0" y="598488"/>
                              <a:pt x="111125" y="622300"/>
                            </a:cubicBezTo>
                            <a:cubicBezTo>
                              <a:pt x="222250" y="646113"/>
                              <a:pt x="815975" y="641350"/>
                              <a:pt x="815975" y="641350"/>
                            </a:cubicBezTo>
                            <a:cubicBezTo>
                              <a:pt x="1590675" y="644525"/>
                              <a:pt x="4071938" y="681038"/>
                              <a:pt x="4759325" y="641350"/>
                            </a:cubicBezTo>
                            <a:cubicBezTo>
                              <a:pt x="4800600" y="631825"/>
                              <a:pt x="4846638" y="631825"/>
                              <a:pt x="4883150" y="612775"/>
                            </a:cubicBezTo>
                            <a:cubicBezTo>
                              <a:pt x="4919662" y="593725"/>
                              <a:pt x="4949031" y="560387"/>
                              <a:pt x="4978400" y="527050"/>
                            </a:cubicBezTo>
                            <a:cubicBezTo>
                              <a:pt x="5016500" y="539750"/>
                              <a:pt x="5051425" y="544513"/>
                              <a:pt x="5092700" y="565150"/>
                            </a:cubicBezTo>
                            <a:cubicBezTo>
                              <a:pt x="5133975" y="585788"/>
                              <a:pt x="5176838" y="612775"/>
                              <a:pt x="5226050" y="650875"/>
                            </a:cubicBezTo>
                            <a:cubicBezTo>
                              <a:pt x="5275263" y="688975"/>
                              <a:pt x="5345113" y="752475"/>
                              <a:pt x="5387975" y="793750"/>
                            </a:cubicBezTo>
                            <a:cubicBezTo>
                              <a:pt x="5430837" y="835025"/>
                              <a:pt x="5459413" y="889000"/>
                              <a:pt x="5483225" y="898525"/>
                            </a:cubicBezTo>
                            <a:cubicBezTo>
                              <a:pt x="5518150" y="866775"/>
                              <a:pt x="5549900" y="831850"/>
                              <a:pt x="5588000" y="803275"/>
                            </a:cubicBezTo>
                            <a:cubicBezTo>
                              <a:pt x="5626100" y="774700"/>
                              <a:pt x="5670550" y="750887"/>
                              <a:pt x="5711825" y="727075"/>
                            </a:cubicBezTo>
                            <a:cubicBezTo>
                              <a:pt x="5753100" y="703263"/>
                              <a:pt x="5783263" y="679450"/>
                              <a:pt x="5835650" y="660400"/>
                            </a:cubicBezTo>
                            <a:cubicBezTo>
                              <a:pt x="5888038" y="641350"/>
                              <a:pt x="5954713" y="622300"/>
                              <a:pt x="6026150" y="612775"/>
                            </a:cubicBezTo>
                            <a:cubicBezTo>
                              <a:pt x="6097588" y="603250"/>
                              <a:pt x="6180931" y="603250"/>
                              <a:pt x="6264275" y="603250"/>
                            </a:cubicBezTo>
                            <a:lnTo>
                              <a:pt x="6254750" y="212725"/>
                            </a:lnTo>
                            <a:close/>
                          </a:path>
                        </a:pathLst>
                      </a:cu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149" name="Straight Connector 87"/>
                      <p:cNvCxnSpPr/>
                      <p:nvPr/>
                    </p:nvCxnSpPr>
                    <p:spPr>
                      <a:xfrm>
                        <a:off x="2103008" y="2366960"/>
                        <a:ext cx="180975" cy="1588"/>
                      </a:xfrm>
                      <a:prstGeom prst="line">
                        <a:avLst/>
                      </a:prstGeom>
                      <a:ln w="571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a:off x="2083286" y="1119719"/>
                        <a:ext cx="180975" cy="1588"/>
                      </a:xfrm>
                      <a:prstGeom prst="line">
                        <a:avLst/>
                      </a:prstGeom>
                      <a:ln w="571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cxnSp>
                <p:nvCxnSpPr>
                  <p:cNvPr id="125" name="Straight Connector 124"/>
                  <p:cNvCxnSpPr/>
                  <p:nvPr/>
                </p:nvCxnSpPr>
                <p:spPr>
                  <a:xfrm rot="5400000">
                    <a:off x="3615690" y="1746885"/>
                    <a:ext cx="118872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26" name="TextBox 230"/>
                  <p:cNvSpPr txBox="1"/>
                  <p:nvPr/>
                </p:nvSpPr>
                <p:spPr>
                  <a:xfrm rot="18000000">
                    <a:off x="3115885" y="1540794"/>
                    <a:ext cx="1317760" cy="39985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00" smtClean="0"/>
                      <a:t>Compressor</a:t>
                    </a:r>
                    <a:endParaRPr lang="en-US" sz="1000"/>
                  </a:p>
                </p:txBody>
              </p:sp>
              <p:sp>
                <p:nvSpPr>
                  <p:cNvPr id="127" name="TextBox 8"/>
                  <p:cNvSpPr txBox="1"/>
                  <p:nvPr/>
                </p:nvSpPr>
                <p:spPr>
                  <a:xfrm>
                    <a:off x="6273230" y="1293469"/>
                    <a:ext cx="1264954" cy="89967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smtClean="0"/>
                      <a:t>Variable Exhaust Nozzle</a:t>
                    </a:r>
                    <a:endParaRPr lang="en-US" sz="1000"/>
                  </a:p>
                </p:txBody>
              </p:sp>
              <p:sp>
                <p:nvSpPr>
                  <p:cNvPr id="128" name="TextBox 232"/>
                  <p:cNvSpPr txBox="1"/>
                  <p:nvPr/>
                </p:nvSpPr>
                <p:spPr>
                  <a:xfrm>
                    <a:off x="2114671" y="1534437"/>
                    <a:ext cx="465960"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smtClean="0"/>
                      <a:t>Inlet</a:t>
                    </a:r>
                    <a:endParaRPr lang="en-US" sz="1200"/>
                  </a:p>
                </p:txBody>
              </p:sp>
              <p:sp>
                <p:nvSpPr>
                  <p:cNvPr id="129" name="TextBox 233"/>
                  <p:cNvSpPr txBox="1"/>
                  <p:nvPr/>
                </p:nvSpPr>
                <p:spPr>
                  <a:xfrm>
                    <a:off x="3840480" y="634701"/>
                    <a:ext cx="863057"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smtClean="0"/>
                      <a:t>Engine Bay</a:t>
                    </a:r>
                    <a:endParaRPr lang="en-US" sz="1200"/>
                  </a:p>
                </p:txBody>
              </p:sp>
              <p:sp>
                <p:nvSpPr>
                  <p:cNvPr id="130" name="L-Shape 129"/>
                  <p:cNvSpPr/>
                  <p:nvPr/>
                </p:nvSpPr>
                <p:spPr>
                  <a:xfrm rot="16200000">
                    <a:off x="2940373" y="2359502"/>
                    <a:ext cx="356390" cy="361784"/>
                  </a:xfrm>
                  <a:prstGeom prst="corner">
                    <a:avLst>
                      <a:gd name="adj1" fmla="val 35317"/>
                      <a:gd name="adj2" fmla="val 37543"/>
                    </a:avLst>
                  </a:pr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1" name="Group 69"/>
                  <p:cNvGrpSpPr/>
                  <p:nvPr/>
                </p:nvGrpSpPr>
                <p:grpSpPr>
                  <a:xfrm>
                    <a:off x="3230562" y="2261394"/>
                    <a:ext cx="914400" cy="349250"/>
                    <a:chOff x="3230562" y="2261394"/>
                    <a:chExt cx="914400" cy="349250"/>
                  </a:xfrm>
                </p:grpSpPr>
                <p:cxnSp>
                  <p:nvCxnSpPr>
                    <p:cNvPr id="142" name="Straight Connector 80"/>
                    <p:cNvCxnSpPr/>
                    <p:nvPr/>
                  </p:nvCxnSpPr>
                  <p:spPr>
                    <a:xfrm rot="5400000">
                      <a:off x="3965575" y="2435225"/>
                      <a:ext cx="349250" cy="1588"/>
                    </a:xfrm>
                    <a:prstGeom prst="line">
                      <a:avLst/>
                    </a:prstGeom>
                    <a:ln w="19050">
                      <a:solidFill>
                        <a:srgbClr val="C00000"/>
                      </a:solidFill>
                      <a:headEnd type="ova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rot="10800000">
                      <a:off x="3230562" y="2606674"/>
                      <a:ext cx="914400" cy="158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rot="5400000" flipH="1" flipV="1">
                      <a:off x="3145631" y="2514599"/>
                      <a:ext cx="190500" cy="1588"/>
                    </a:xfrm>
                    <a:prstGeom prst="line">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32" name="Straight Arrow Connector 131"/>
                  <p:cNvCxnSpPr/>
                  <p:nvPr/>
                </p:nvCxnSpPr>
                <p:spPr>
                  <a:xfrm rot="16200000" flipH="1">
                    <a:off x="1955531" y="1076504"/>
                    <a:ext cx="401276" cy="0"/>
                  </a:xfrm>
                  <a:prstGeom prst="straightConnector1">
                    <a:avLst/>
                  </a:prstGeom>
                  <a:ln w="158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3" name="Straight Arrow Connector 71"/>
                  <p:cNvCxnSpPr/>
                  <p:nvPr/>
                </p:nvCxnSpPr>
                <p:spPr>
                  <a:xfrm rot="5400000">
                    <a:off x="1968005" y="2378623"/>
                    <a:ext cx="445489" cy="1588"/>
                  </a:xfrm>
                  <a:prstGeom prst="straightConnector1">
                    <a:avLst/>
                  </a:prstGeom>
                  <a:ln w="158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4" name="Straight Arrow Connector 72"/>
                  <p:cNvCxnSpPr/>
                  <p:nvPr/>
                </p:nvCxnSpPr>
                <p:spPr>
                  <a:xfrm rot="5400000" flipH="1" flipV="1">
                    <a:off x="3096358" y="2259136"/>
                    <a:ext cx="296992"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35" name="Freeform 134"/>
                  <p:cNvSpPr/>
                  <p:nvPr/>
                </p:nvSpPr>
                <p:spPr>
                  <a:xfrm>
                    <a:off x="2331242" y="2350158"/>
                    <a:ext cx="602458" cy="370181"/>
                  </a:xfrm>
                  <a:custGeom>
                    <a:avLst/>
                    <a:gdLst>
                      <a:gd name="connsiteX0" fmla="*/ 0 w 3371850"/>
                      <a:gd name="connsiteY0" fmla="*/ 9525 h 1352550"/>
                      <a:gd name="connsiteX1" fmla="*/ 66675 w 3371850"/>
                      <a:gd name="connsiteY1" fmla="*/ 171450 h 1352550"/>
                      <a:gd name="connsiteX2" fmla="*/ 247650 w 3371850"/>
                      <a:gd name="connsiteY2" fmla="*/ 390525 h 1352550"/>
                      <a:gd name="connsiteX3" fmla="*/ 542925 w 3371850"/>
                      <a:gd name="connsiteY3" fmla="*/ 619125 h 1352550"/>
                      <a:gd name="connsiteX4" fmla="*/ 904875 w 3371850"/>
                      <a:gd name="connsiteY4" fmla="*/ 828675 h 1352550"/>
                      <a:gd name="connsiteX5" fmla="*/ 1343025 w 3371850"/>
                      <a:gd name="connsiteY5" fmla="*/ 990600 h 1352550"/>
                      <a:gd name="connsiteX6" fmla="*/ 1771650 w 3371850"/>
                      <a:gd name="connsiteY6" fmla="*/ 1123950 h 1352550"/>
                      <a:gd name="connsiteX7" fmla="*/ 2276475 w 3371850"/>
                      <a:gd name="connsiteY7" fmla="*/ 1257300 h 1352550"/>
                      <a:gd name="connsiteX8" fmla="*/ 2724150 w 3371850"/>
                      <a:gd name="connsiteY8" fmla="*/ 1304925 h 1352550"/>
                      <a:gd name="connsiteX9" fmla="*/ 3371850 w 3371850"/>
                      <a:gd name="connsiteY9" fmla="*/ 1352550 h 1352550"/>
                      <a:gd name="connsiteX10" fmla="*/ 3362325 w 3371850"/>
                      <a:gd name="connsiteY10" fmla="*/ 876300 h 1352550"/>
                      <a:gd name="connsiteX11" fmla="*/ 3095625 w 3371850"/>
                      <a:gd name="connsiteY11" fmla="*/ 800100 h 1352550"/>
                      <a:gd name="connsiteX12" fmla="*/ 2876550 w 3371850"/>
                      <a:gd name="connsiteY12" fmla="*/ 742950 h 1352550"/>
                      <a:gd name="connsiteX13" fmla="*/ 2714625 w 3371850"/>
                      <a:gd name="connsiteY13" fmla="*/ 647700 h 1352550"/>
                      <a:gd name="connsiteX14" fmla="*/ 2609850 w 3371850"/>
                      <a:gd name="connsiteY14" fmla="*/ 361950 h 1352550"/>
                      <a:gd name="connsiteX15" fmla="*/ 2524125 w 3371850"/>
                      <a:gd name="connsiteY15" fmla="*/ 0 h 1352550"/>
                      <a:gd name="connsiteX16" fmla="*/ 0 w 3371850"/>
                      <a:gd name="connsiteY16" fmla="*/ 9525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1850" h="1352550">
                        <a:moveTo>
                          <a:pt x="0" y="9525"/>
                        </a:moveTo>
                        <a:cubicBezTo>
                          <a:pt x="12700" y="58737"/>
                          <a:pt x="25400" y="107950"/>
                          <a:pt x="66675" y="171450"/>
                        </a:cubicBezTo>
                        <a:cubicBezTo>
                          <a:pt x="107950" y="234950"/>
                          <a:pt x="168275" y="315913"/>
                          <a:pt x="247650" y="390525"/>
                        </a:cubicBezTo>
                        <a:cubicBezTo>
                          <a:pt x="327025" y="465138"/>
                          <a:pt x="433388" y="546100"/>
                          <a:pt x="542925" y="619125"/>
                        </a:cubicBezTo>
                        <a:cubicBezTo>
                          <a:pt x="652462" y="692150"/>
                          <a:pt x="771525" y="766763"/>
                          <a:pt x="904875" y="828675"/>
                        </a:cubicBezTo>
                        <a:cubicBezTo>
                          <a:pt x="1038225" y="890587"/>
                          <a:pt x="1198562" y="941387"/>
                          <a:pt x="1343025" y="990600"/>
                        </a:cubicBezTo>
                        <a:cubicBezTo>
                          <a:pt x="1487488" y="1039813"/>
                          <a:pt x="1616075" y="1079500"/>
                          <a:pt x="1771650" y="1123950"/>
                        </a:cubicBezTo>
                        <a:cubicBezTo>
                          <a:pt x="1927225" y="1168400"/>
                          <a:pt x="2117725" y="1227137"/>
                          <a:pt x="2276475" y="1257300"/>
                        </a:cubicBezTo>
                        <a:cubicBezTo>
                          <a:pt x="2435225" y="1287463"/>
                          <a:pt x="2541588" y="1289050"/>
                          <a:pt x="2724150" y="1304925"/>
                        </a:cubicBezTo>
                        <a:cubicBezTo>
                          <a:pt x="2906712" y="1320800"/>
                          <a:pt x="3230563" y="1349375"/>
                          <a:pt x="3371850" y="1352550"/>
                        </a:cubicBezTo>
                        <a:cubicBezTo>
                          <a:pt x="3368675" y="1193800"/>
                          <a:pt x="3367087" y="1016000"/>
                          <a:pt x="3362325" y="876300"/>
                        </a:cubicBezTo>
                        <a:lnTo>
                          <a:pt x="3095625" y="800100"/>
                        </a:lnTo>
                        <a:cubicBezTo>
                          <a:pt x="3014663" y="777875"/>
                          <a:pt x="2940050" y="768350"/>
                          <a:pt x="2876550" y="742950"/>
                        </a:cubicBezTo>
                        <a:cubicBezTo>
                          <a:pt x="2813050" y="717550"/>
                          <a:pt x="2759075" y="711200"/>
                          <a:pt x="2714625" y="647700"/>
                        </a:cubicBezTo>
                        <a:cubicBezTo>
                          <a:pt x="2670175" y="584200"/>
                          <a:pt x="2641600" y="469900"/>
                          <a:pt x="2609850" y="361950"/>
                        </a:cubicBezTo>
                        <a:cubicBezTo>
                          <a:pt x="2578100" y="254000"/>
                          <a:pt x="2551112" y="127000"/>
                          <a:pt x="2524125" y="0"/>
                        </a:cubicBezTo>
                        <a:lnTo>
                          <a:pt x="0" y="9525"/>
                        </a:lnTo>
                        <a:close/>
                      </a:path>
                    </a:pathLst>
                  </a:cu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136" name="Straight Arrow Connector 135"/>
                  <p:cNvCxnSpPr/>
                  <p:nvPr/>
                </p:nvCxnSpPr>
                <p:spPr>
                  <a:xfrm rot="16200000" flipH="1">
                    <a:off x="2450310" y="2247902"/>
                    <a:ext cx="257175" cy="1714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p:nvPr/>
                </p:nvCxnSpPr>
                <p:spPr>
                  <a:xfrm>
                    <a:off x="2358660" y="1589966"/>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p:cNvCxnSpPr/>
                  <p:nvPr/>
                </p:nvCxnSpPr>
                <p:spPr>
                  <a:xfrm>
                    <a:off x="7305675" y="904875"/>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77"/>
                  <p:cNvCxnSpPr/>
                  <p:nvPr/>
                </p:nvCxnSpPr>
                <p:spPr>
                  <a:xfrm>
                    <a:off x="7296150" y="2590800"/>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p:cNvCxnSpPr/>
                  <p:nvPr/>
                </p:nvCxnSpPr>
                <p:spPr>
                  <a:xfrm>
                    <a:off x="7381875" y="1695450"/>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41" name="Straight Arrow Connector 140"/>
                  <p:cNvCxnSpPr/>
                  <p:nvPr/>
                </p:nvCxnSpPr>
                <p:spPr>
                  <a:xfrm>
                    <a:off x="5057775" y="1733550"/>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sp>
              <p:nvSpPr>
                <p:cNvPr id="122" name="TextBox 3"/>
                <p:cNvSpPr txBox="1"/>
                <p:nvPr/>
              </p:nvSpPr>
              <p:spPr>
                <a:xfrm>
                  <a:off x="2722603" y="3071270"/>
                  <a:ext cx="5436909" cy="119957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i="1" smtClean="0"/>
                    <a:t>BASELINE CONFIGURATION</a:t>
                  </a:r>
                </a:p>
                <a:p>
                  <a:pPr algn="ctr"/>
                  <a:r>
                    <a:rPr lang="en-US" sz="1200" b="1" i="1" smtClean="0"/>
                    <a:t>Eductor pulls air from engine inlet</a:t>
                  </a:r>
                </a:p>
                <a:p>
                  <a:pPr algn="ctr"/>
                  <a:r>
                    <a:rPr lang="en-US" sz="1200" b="1" i="1" smtClean="0"/>
                    <a:t>Eductor exhausts to engine face</a:t>
                  </a:r>
                  <a:endParaRPr lang="en-US" sz="1200" b="1" i="1"/>
                </a:p>
              </p:txBody>
            </p:sp>
            <p:sp>
              <p:nvSpPr>
                <p:cNvPr id="123" name="TextBox 227"/>
                <p:cNvSpPr txBox="1"/>
                <p:nvPr/>
              </p:nvSpPr>
              <p:spPr>
                <a:xfrm>
                  <a:off x="5413177" y="2519083"/>
                  <a:ext cx="863057"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smtClean="0"/>
                    <a:t>Engine Bay</a:t>
                  </a:r>
                  <a:endParaRPr lang="en-US" sz="1200"/>
                </a:p>
              </p:txBody>
            </p:sp>
          </p:grpSp>
          <p:grpSp>
            <p:nvGrpSpPr>
              <p:cNvPr id="116" name="Group 54"/>
              <p:cNvGrpSpPr/>
              <p:nvPr/>
            </p:nvGrpSpPr>
            <p:grpSpPr>
              <a:xfrm>
                <a:off x="3067050" y="2577306"/>
                <a:ext cx="827422" cy="304214"/>
                <a:chOff x="3067050" y="2577306"/>
                <a:chExt cx="827422" cy="304214"/>
              </a:xfrm>
            </p:grpSpPr>
            <p:sp>
              <p:nvSpPr>
                <p:cNvPr id="117" name="Rectangle 116"/>
                <p:cNvSpPr/>
                <p:nvPr/>
              </p:nvSpPr>
              <p:spPr>
                <a:xfrm>
                  <a:off x="3067050" y="2578100"/>
                  <a:ext cx="57150" cy="14605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8" name="Rectangle 117"/>
                <p:cNvSpPr/>
                <p:nvPr/>
              </p:nvSpPr>
              <p:spPr>
                <a:xfrm>
                  <a:off x="3171032" y="2577306"/>
                  <a:ext cx="57150" cy="14605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9" name="TextBox 7"/>
                <p:cNvSpPr txBox="1"/>
                <p:nvPr/>
              </p:nvSpPr>
              <p:spPr>
                <a:xfrm>
                  <a:off x="3268980" y="2619909"/>
                  <a:ext cx="625492" cy="26161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smtClean="0"/>
                    <a:t>Sensors</a:t>
                  </a:r>
                  <a:endParaRPr lang="en-US" sz="1100"/>
                </a:p>
              </p:txBody>
            </p:sp>
            <p:cxnSp>
              <p:nvCxnSpPr>
                <p:cNvPr id="120" name="Straight Connector 58"/>
                <p:cNvCxnSpPr/>
                <p:nvPr/>
              </p:nvCxnSpPr>
              <p:spPr>
                <a:xfrm rot="10800000">
                  <a:off x="3162300" y="2758441"/>
                  <a:ext cx="198120" cy="92705"/>
                </a:xfrm>
                <a:prstGeom prst="line">
                  <a:avLst/>
                </a:prstGeom>
                <a:ln w="12700">
                  <a:solidFill>
                    <a:schemeClr val="accent3">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grpSp>
        </p:grpSp>
        <p:sp>
          <p:nvSpPr>
            <p:cNvPr id="112" name="TextBox 216"/>
            <p:cNvSpPr txBox="1"/>
            <p:nvPr/>
          </p:nvSpPr>
          <p:spPr>
            <a:xfrm>
              <a:off x="3343549" y="1572847"/>
              <a:ext cx="1092067" cy="327506"/>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smtClean="0"/>
                <a:t>Bleed Holes</a:t>
              </a:r>
              <a:endParaRPr lang="en-US" sz="1200"/>
            </a:p>
          </p:txBody>
        </p:sp>
        <p:cxnSp>
          <p:nvCxnSpPr>
            <p:cNvPr id="113" name="Straight Arrow Connector 112"/>
            <p:cNvCxnSpPr>
              <a:stCxn id="112" idx="3"/>
            </p:cNvCxnSpPr>
            <p:nvPr/>
          </p:nvCxnSpPr>
          <p:spPr>
            <a:xfrm flipV="1">
              <a:off x="4435616" y="1662941"/>
              <a:ext cx="198777" cy="736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a:stCxn id="112" idx="3"/>
            </p:cNvCxnSpPr>
            <p:nvPr/>
          </p:nvCxnSpPr>
          <p:spPr>
            <a:xfrm>
              <a:off x="4435616" y="1736601"/>
              <a:ext cx="288871" cy="6470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8" name="Group 7"/>
          <p:cNvGrpSpPr/>
          <p:nvPr/>
        </p:nvGrpSpPr>
        <p:grpSpPr>
          <a:xfrm>
            <a:off x="4468396" y="1014216"/>
            <a:ext cx="4599404" cy="2206782"/>
            <a:chOff x="3378947" y="4013947"/>
            <a:chExt cx="5487139" cy="2473967"/>
          </a:xfrm>
        </p:grpSpPr>
        <p:grpSp>
          <p:nvGrpSpPr>
            <p:cNvPr id="70" name="Group 8"/>
            <p:cNvGrpSpPr/>
            <p:nvPr/>
          </p:nvGrpSpPr>
          <p:grpSpPr>
            <a:xfrm>
              <a:off x="4038600" y="4013947"/>
              <a:ext cx="4827486" cy="2473967"/>
              <a:chOff x="1280993" y="492125"/>
              <a:chExt cx="6510694" cy="3336572"/>
            </a:xfrm>
          </p:grpSpPr>
          <p:grpSp>
            <p:nvGrpSpPr>
              <p:cNvPr id="75" name="Group 13"/>
              <p:cNvGrpSpPr/>
              <p:nvPr/>
            </p:nvGrpSpPr>
            <p:grpSpPr>
              <a:xfrm>
                <a:off x="1280993" y="492125"/>
                <a:ext cx="6510694" cy="3336572"/>
                <a:chOff x="2107255" y="492125"/>
                <a:chExt cx="6510694" cy="3336572"/>
              </a:xfrm>
            </p:grpSpPr>
            <p:grpSp>
              <p:nvGrpSpPr>
                <p:cNvPr id="81" name="Group 19"/>
                <p:cNvGrpSpPr/>
                <p:nvPr/>
              </p:nvGrpSpPr>
              <p:grpSpPr>
                <a:xfrm>
                  <a:off x="2107255" y="492125"/>
                  <a:ext cx="6510692" cy="2508250"/>
                  <a:chOff x="1214083" y="492125"/>
                  <a:chExt cx="6510692" cy="2508250"/>
                </a:xfrm>
              </p:grpSpPr>
              <p:grpSp>
                <p:nvGrpSpPr>
                  <p:cNvPr id="84" name="Group 22"/>
                  <p:cNvGrpSpPr/>
                  <p:nvPr/>
                </p:nvGrpSpPr>
                <p:grpSpPr>
                  <a:xfrm>
                    <a:off x="1214083" y="492125"/>
                    <a:ext cx="6275107" cy="2508250"/>
                    <a:chOff x="1214083" y="492125"/>
                    <a:chExt cx="6275107" cy="2508250"/>
                  </a:xfrm>
                </p:grpSpPr>
                <p:grpSp>
                  <p:nvGrpSpPr>
                    <p:cNvPr id="104" name="Group 42"/>
                    <p:cNvGrpSpPr/>
                    <p:nvPr/>
                  </p:nvGrpSpPr>
                  <p:grpSpPr>
                    <a:xfrm>
                      <a:off x="3137932" y="1047115"/>
                      <a:ext cx="4351258" cy="1409700"/>
                      <a:chOff x="3145552" y="3845560"/>
                      <a:chExt cx="4351258" cy="1409700"/>
                    </a:xfrm>
                    <a:solidFill>
                      <a:srgbClr val="BF5A3F"/>
                    </a:solidFill>
                  </p:grpSpPr>
                  <p:sp>
                    <p:nvSpPr>
                      <p:cNvPr id="109" name="Freeform 108"/>
                      <p:cNvSpPr/>
                      <p:nvPr/>
                    </p:nvSpPr>
                    <p:spPr>
                      <a:xfrm>
                        <a:off x="3145552" y="4165838"/>
                        <a:ext cx="257572" cy="627856"/>
                      </a:xfrm>
                      <a:custGeom>
                        <a:avLst/>
                        <a:gdLst>
                          <a:gd name="connsiteX0" fmla="*/ 244872 w 257572"/>
                          <a:gd name="connsiteY0" fmla="*/ 74216 h 627856"/>
                          <a:gd name="connsiteX1" fmla="*/ 166291 w 257572"/>
                          <a:gd name="connsiteY1" fmla="*/ 107553 h 627856"/>
                          <a:gd name="connsiteX2" fmla="*/ 94853 w 257572"/>
                          <a:gd name="connsiteY2" fmla="*/ 152797 h 627856"/>
                          <a:gd name="connsiteX3" fmla="*/ 40084 w 257572"/>
                          <a:gd name="connsiteY3" fmla="*/ 205185 h 627856"/>
                          <a:gd name="connsiteX4" fmla="*/ 6747 w 257572"/>
                          <a:gd name="connsiteY4" fmla="*/ 269478 h 627856"/>
                          <a:gd name="connsiteX5" fmla="*/ 1984 w 257572"/>
                          <a:gd name="connsiteY5" fmla="*/ 319485 h 627856"/>
                          <a:gd name="connsiteX6" fmla="*/ 18653 w 257572"/>
                          <a:gd name="connsiteY6" fmla="*/ 379016 h 627856"/>
                          <a:gd name="connsiteX7" fmla="*/ 66278 w 257572"/>
                          <a:gd name="connsiteY7" fmla="*/ 448072 h 627856"/>
                          <a:gd name="connsiteX8" fmla="*/ 125809 w 257572"/>
                          <a:gd name="connsiteY8" fmla="*/ 493316 h 627856"/>
                          <a:gd name="connsiteX9" fmla="*/ 187722 w 257572"/>
                          <a:gd name="connsiteY9" fmla="*/ 529035 h 627856"/>
                          <a:gd name="connsiteX10" fmla="*/ 242491 w 257572"/>
                          <a:gd name="connsiteY10" fmla="*/ 552847 h 627856"/>
                          <a:gd name="connsiteX11" fmla="*/ 244872 w 257572"/>
                          <a:gd name="connsiteY11" fmla="*/ 74216 h 62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7572" h="627856">
                            <a:moveTo>
                              <a:pt x="244872" y="74216"/>
                            </a:moveTo>
                            <a:cubicBezTo>
                              <a:pt x="232172" y="0"/>
                              <a:pt x="191294" y="94456"/>
                              <a:pt x="166291" y="107553"/>
                            </a:cubicBezTo>
                            <a:cubicBezTo>
                              <a:pt x="141288" y="120650"/>
                              <a:pt x="115888" y="136525"/>
                              <a:pt x="94853" y="152797"/>
                            </a:cubicBezTo>
                            <a:cubicBezTo>
                              <a:pt x="73819" y="169069"/>
                              <a:pt x="54768" y="185738"/>
                              <a:pt x="40084" y="205185"/>
                            </a:cubicBezTo>
                            <a:cubicBezTo>
                              <a:pt x="25400" y="224632"/>
                              <a:pt x="13097" y="250428"/>
                              <a:pt x="6747" y="269478"/>
                            </a:cubicBezTo>
                            <a:cubicBezTo>
                              <a:pt x="397" y="288528"/>
                              <a:pt x="0" y="301229"/>
                              <a:pt x="1984" y="319485"/>
                            </a:cubicBezTo>
                            <a:cubicBezTo>
                              <a:pt x="3968" y="337741"/>
                              <a:pt x="7937" y="357585"/>
                              <a:pt x="18653" y="379016"/>
                            </a:cubicBezTo>
                            <a:cubicBezTo>
                              <a:pt x="29369" y="400447"/>
                              <a:pt x="48419" y="429022"/>
                              <a:pt x="66278" y="448072"/>
                            </a:cubicBezTo>
                            <a:cubicBezTo>
                              <a:pt x="84137" y="467122"/>
                              <a:pt x="105568" y="479822"/>
                              <a:pt x="125809" y="493316"/>
                            </a:cubicBezTo>
                            <a:cubicBezTo>
                              <a:pt x="146050" y="506810"/>
                              <a:pt x="168275" y="519113"/>
                              <a:pt x="187722" y="529035"/>
                            </a:cubicBezTo>
                            <a:cubicBezTo>
                              <a:pt x="207169" y="538957"/>
                              <a:pt x="232966" y="627856"/>
                              <a:pt x="242491" y="552847"/>
                            </a:cubicBezTo>
                            <a:cubicBezTo>
                              <a:pt x="242491" y="552847"/>
                              <a:pt x="257572" y="148432"/>
                              <a:pt x="244872" y="74216"/>
                            </a:cubicBezTo>
                            <a:close/>
                          </a:path>
                        </a:pathLst>
                      </a:cu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0" name="Rectangle 109"/>
                      <p:cNvSpPr/>
                      <p:nvPr/>
                    </p:nvSpPr>
                    <p:spPr>
                      <a:xfrm>
                        <a:off x="3337560" y="3845560"/>
                        <a:ext cx="4159250" cy="1409700"/>
                      </a:xfrm>
                      <a:prstGeom prst="rect">
                        <a:avLst/>
                      </a:prstGeom>
                      <a:gradFill>
                        <a:gsLst>
                          <a:gs pos="0">
                            <a:schemeClr val="accent1">
                              <a:tint val="66000"/>
                              <a:satMod val="160000"/>
                            </a:schemeClr>
                          </a:gs>
                          <a:gs pos="19000">
                            <a:schemeClr val="accent4">
                              <a:lumMod val="60000"/>
                              <a:lumOff val="40000"/>
                            </a:schemeClr>
                          </a:gs>
                          <a:gs pos="100000">
                            <a:schemeClr val="accent2">
                              <a:lumMod val="60000"/>
                              <a:lumOff val="40000"/>
                            </a:schemeClr>
                          </a:gs>
                        </a:gsLst>
                        <a:lin ang="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105" name="Group 43"/>
                    <p:cNvGrpSpPr/>
                    <p:nvPr/>
                  </p:nvGrpSpPr>
                  <p:grpSpPr>
                    <a:xfrm>
                      <a:off x="1214083" y="492125"/>
                      <a:ext cx="6273800" cy="2508250"/>
                      <a:chOff x="1214083" y="492125"/>
                      <a:chExt cx="6273800" cy="2508250"/>
                    </a:xfrm>
                  </p:grpSpPr>
                  <p:sp>
                    <p:nvSpPr>
                      <p:cNvPr id="106" name="Freeform 105"/>
                      <p:cNvSpPr/>
                      <p:nvPr/>
                    </p:nvSpPr>
                    <p:spPr>
                      <a:xfrm>
                        <a:off x="1214083" y="492125"/>
                        <a:ext cx="6264275" cy="898525"/>
                      </a:xfrm>
                      <a:custGeom>
                        <a:avLst/>
                        <a:gdLst>
                          <a:gd name="connsiteX0" fmla="*/ 6254750 w 6264275"/>
                          <a:gd name="connsiteY0" fmla="*/ 212725 h 898525"/>
                          <a:gd name="connsiteX1" fmla="*/ 5692775 w 6264275"/>
                          <a:gd name="connsiteY1" fmla="*/ 136525 h 898525"/>
                          <a:gd name="connsiteX2" fmla="*/ 5045075 w 6264275"/>
                          <a:gd name="connsiteY2" fmla="*/ 69850 h 898525"/>
                          <a:gd name="connsiteX3" fmla="*/ 4416425 w 6264275"/>
                          <a:gd name="connsiteY3" fmla="*/ 41275 h 898525"/>
                          <a:gd name="connsiteX4" fmla="*/ 2263775 w 6264275"/>
                          <a:gd name="connsiteY4" fmla="*/ 31750 h 898525"/>
                          <a:gd name="connsiteX5" fmla="*/ 901700 w 6264275"/>
                          <a:gd name="connsiteY5" fmla="*/ 231775 h 898525"/>
                          <a:gd name="connsiteX6" fmla="*/ 149225 w 6264275"/>
                          <a:gd name="connsiteY6" fmla="*/ 498475 h 898525"/>
                          <a:gd name="connsiteX7" fmla="*/ 111125 w 6264275"/>
                          <a:gd name="connsiteY7" fmla="*/ 622300 h 898525"/>
                          <a:gd name="connsiteX8" fmla="*/ 815975 w 6264275"/>
                          <a:gd name="connsiteY8" fmla="*/ 641350 h 898525"/>
                          <a:gd name="connsiteX9" fmla="*/ 4759325 w 6264275"/>
                          <a:gd name="connsiteY9" fmla="*/ 641350 h 898525"/>
                          <a:gd name="connsiteX10" fmla="*/ 4883150 w 6264275"/>
                          <a:gd name="connsiteY10" fmla="*/ 612775 h 898525"/>
                          <a:gd name="connsiteX11" fmla="*/ 4978400 w 6264275"/>
                          <a:gd name="connsiteY11" fmla="*/ 527050 h 898525"/>
                          <a:gd name="connsiteX12" fmla="*/ 5092700 w 6264275"/>
                          <a:gd name="connsiteY12" fmla="*/ 565150 h 898525"/>
                          <a:gd name="connsiteX13" fmla="*/ 5226050 w 6264275"/>
                          <a:gd name="connsiteY13" fmla="*/ 650875 h 898525"/>
                          <a:gd name="connsiteX14" fmla="*/ 5387975 w 6264275"/>
                          <a:gd name="connsiteY14" fmla="*/ 793750 h 898525"/>
                          <a:gd name="connsiteX15" fmla="*/ 5483225 w 6264275"/>
                          <a:gd name="connsiteY15" fmla="*/ 898525 h 898525"/>
                          <a:gd name="connsiteX16" fmla="*/ 5588000 w 6264275"/>
                          <a:gd name="connsiteY16" fmla="*/ 803275 h 898525"/>
                          <a:gd name="connsiteX17" fmla="*/ 5711825 w 6264275"/>
                          <a:gd name="connsiteY17" fmla="*/ 727075 h 898525"/>
                          <a:gd name="connsiteX18" fmla="*/ 5835650 w 6264275"/>
                          <a:gd name="connsiteY18" fmla="*/ 660400 h 898525"/>
                          <a:gd name="connsiteX19" fmla="*/ 6026150 w 6264275"/>
                          <a:gd name="connsiteY19" fmla="*/ 612775 h 898525"/>
                          <a:gd name="connsiteX20" fmla="*/ 6264275 w 6264275"/>
                          <a:gd name="connsiteY20" fmla="*/ 603250 h 898525"/>
                          <a:gd name="connsiteX21" fmla="*/ 6254750 w 6264275"/>
                          <a:gd name="connsiteY21" fmla="*/ 212725 h 89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264275" h="898525">
                            <a:moveTo>
                              <a:pt x="6254750" y="212725"/>
                            </a:moveTo>
                            <a:lnTo>
                              <a:pt x="5692775" y="136525"/>
                            </a:lnTo>
                            <a:cubicBezTo>
                              <a:pt x="5491163" y="112713"/>
                              <a:pt x="5257800" y="85725"/>
                              <a:pt x="5045075" y="69850"/>
                            </a:cubicBezTo>
                            <a:cubicBezTo>
                              <a:pt x="4832350" y="53975"/>
                              <a:pt x="4416425" y="41275"/>
                              <a:pt x="4416425" y="41275"/>
                            </a:cubicBezTo>
                            <a:cubicBezTo>
                              <a:pt x="3952875" y="34925"/>
                              <a:pt x="2849563" y="0"/>
                              <a:pt x="2263775" y="31750"/>
                            </a:cubicBezTo>
                            <a:cubicBezTo>
                              <a:pt x="1677987" y="63500"/>
                              <a:pt x="1254125" y="153988"/>
                              <a:pt x="901700" y="231775"/>
                            </a:cubicBezTo>
                            <a:cubicBezTo>
                              <a:pt x="549275" y="309562"/>
                              <a:pt x="280987" y="433388"/>
                              <a:pt x="149225" y="498475"/>
                            </a:cubicBezTo>
                            <a:cubicBezTo>
                              <a:pt x="17463" y="563562"/>
                              <a:pt x="0" y="598488"/>
                              <a:pt x="111125" y="622300"/>
                            </a:cubicBezTo>
                            <a:cubicBezTo>
                              <a:pt x="222250" y="646113"/>
                              <a:pt x="815975" y="641350"/>
                              <a:pt x="815975" y="641350"/>
                            </a:cubicBezTo>
                            <a:cubicBezTo>
                              <a:pt x="1590675" y="644525"/>
                              <a:pt x="4071938" y="681038"/>
                              <a:pt x="4759325" y="641350"/>
                            </a:cubicBezTo>
                            <a:cubicBezTo>
                              <a:pt x="4800600" y="631825"/>
                              <a:pt x="4846638" y="631825"/>
                              <a:pt x="4883150" y="612775"/>
                            </a:cubicBezTo>
                            <a:cubicBezTo>
                              <a:pt x="4919662" y="593725"/>
                              <a:pt x="4949031" y="560387"/>
                              <a:pt x="4978400" y="527050"/>
                            </a:cubicBezTo>
                            <a:cubicBezTo>
                              <a:pt x="5016500" y="539750"/>
                              <a:pt x="5051425" y="544513"/>
                              <a:pt x="5092700" y="565150"/>
                            </a:cubicBezTo>
                            <a:cubicBezTo>
                              <a:pt x="5133975" y="585788"/>
                              <a:pt x="5176838" y="612775"/>
                              <a:pt x="5226050" y="650875"/>
                            </a:cubicBezTo>
                            <a:cubicBezTo>
                              <a:pt x="5275263" y="688975"/>
                              <a:pt x="5345113" y="752475"/>
                              <a:pt x="5387975" y="793750"/>
                            </a:cubicBezTo>
                            <a:cubicBezTo>
                              <a:pt x="5430837" y="835025"/>
                              <a:pt x="5459413" y="889000"/>
                              <a:pt x="5483225" y="898525"/>
                            </a:cubicBezTo>
                            <a:cubicBezTo>
                              <a:pt x="5518150" y="866775"/>
                              <a:pt x="5549900" y="831850"/>
                              <a:pt x="5588000" y="803275"/>
                            </a:cubicBezTo>
                            <a:cubicBezTo>
                              <a:pt x="5626100" y="774700"/>
                              <a:pt x="5670550" y="750887"/>
                              <a:pt x="5711825" y="727075"/>
                            </a:cubicBezTo>
                            <a:cubicBezTo>
                              <a:pt x="5753100" y="703263"/>
                              <a:pt x="5783263" y="679450"/>
                              <a:pt x="5835650" y="660400"/>
                            </a:cubicBezTo>
                            <a:cubicBezTo>
                              <a:pt x="5888038" y="641350"/>
                              <a:pt x="5954713" y="622300"/>
                              <a:pt x="6026150" y="612775"/>
                            </a:cubicBezTo>
                            <a:cubicBezTo>
                              <a:pt x="6097588" y="603250"/>
                              <a:pt x="6180931" y="603250"/>
                              <a:pt x="6264275" y="603250"/>
                            </a:cubicBezTo>
                            <a:lnTo>
                              <a:pt x="6254750" y="212725"/>
                            </a:lnTo>
                            <a:close/>
                          </a:path>
                        </a:pathLst>
                      </a:cu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7" name="Freeform 45"/>
                      <p:cNvSpPr/>
                      <p:nvPr/>
                    </p:nvSpPr>
                    <p:spPr>
                      <a:xfrm flipV="1">
                        <a:off x="1223608" y="2101850"/>
                        <a:ext cx="6264275" cy="898525"/>
                      </a:xfrm>
                      <a:custGeom>
                        <a:avLst/>
                        <a:gdLst>
                          <a:gd name="connsiteX0" fmla="*/ 6254750 w 6264275"/>
                          <a:gd name="connsiteY0" fmla="*/ 212725 h 898525"/>
                          <a:gd name="connsiteX1" fmla="*/ 5692775 w 6264275"/>
                          <a:gd name="connsiteY1" fmla="*/ 136525 h 898525"/>
                          <a:gd name="connsiteX2" fmla="*/ 5045075 w 6264275"/>
                          <a:gd name="connsiteY2" fmla="*/ 69850 h 898525"/>
                          <a:gd name="connsiteX3" fmla="*/ 4416425 w 6264275"/>
                          <a:gd name="connsiteY3" fmla="*/ 41275 h 898525"/>
                          <a:gd name="connsiteX4" fmla="*/ 2263775 w 6264275"/>
                          <a:gd name="connsiteY4" fmla="*/ 31750 h 898525"/>
                          <a:gd name="connsiteX5" fmla="*/ 901700 w 6264275"/>
                          <a:gd name="connsiteY5" fmla="*/ 231775 h 898525"/>
                          <a:gd name="connsiteX6" fmla="*/ 149225 w 6264275"/>
                          <a:gd name="connsiteY6" fmla="*/ 498475 h 898525"/>
                          <a:gd name="connsiteX7" fmla="*/ 111125 w 6264275"/>
                          <a:gd name="connsiteY7" fmla="*/ 622300 h 898525"/>
                          <a:gd name="connsiteX8" fmla="*/ 815975 w 6264275"/>
                          <a:gd name="connsiteY8" fmla="*/ 641350 h 898525"/>
                          <a:gd name="connsiteX9" fmla="*/ 4759325 w 6264275"/>
                          <a:gd name="connsiteY9" fmla="*/ 641350 h 898525"/>
                          <a:gd name="connsiteX10" fmla="*/ 4883150 w 6264275"/>
                          <a:gd name="connsiteY10" fmla="*/ 612775 h 898525"/>
                          <a:gd name="connsiteX11" fmla="*/ 4978400 w 6264275"/>
                          <a:gd name="connsiteY11" fmla="*/ 527050 h 898525"/>
                          <a:gd name="connsiteX12" fmla="*/ 5092700 w 6264275"/>
                          <a:gd name="connsiteY12" fmla="*/ 565150 h 898525"/>
                          <a:gd name="connsiteX13" fmla="*/ 5226050 w 6264275"/>
                          <a:gd name="connsiteY13" fmla="*/ 650875 h 898525"/>
                          <a:gd name="connsiteX14" fmla="*/ 5387975 w 6264275"/>
                          <a:gd name="connsiteY14" fmla="*/ 793750 h 898525"/>
                          <a:gd name="connsiteX15" fmla="*/ 5483225 w 6264275"/>
                          <a:gd name="connsiteY15" fmla="*/ 898525 h 898525"/>
                          <a:gd name="connsiteX16" fmla="*/ 5588000 w 6264275"/>
                          <a:gd name="connsiteY16" fmla="*/ 803275 h 898525"/>
                          <a:gd name="connsiteX17" fmla="*/ 5711825 w 6264275"/>
                          <a:gd name="connsiteY17" fmla="*/ 727075 h 898525"/>
                          <a:gd name="connsiteX18" fmla="*/ 5835650 w 6264275"/>
                          <a:gd name="connsiteY18" fmla="*/ 660400 h 898525"/>
                          <a:gd name="connsiteX19" fmla="*/ 6026150 w 6264275"/>
                          <a:gd name="connsiteY19" fmla="*/ 612775 h 898525"/>
                          <a:gd name="connsiteX20" fmla="*/ 6264275 w 6264275"/>
                          <a:gd name="connsiteY20" fmla="*/ 603250 h 898525"/>
                          <a:gd name="connsiteX21" fmla="*/ 6254750 w 6264275"/>
                          <a:gd name="connsiteY21" fmla="*/ 212725 h 89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264275" h="898525">
                            <a:moveTo>
                              <a:pt x="6254750" y="212725"/>
                            </a:moveTo>
                            <a:lnTo>
                              <a:pt x="5692775" y="136525"/>
                            </a:lnTo>
                            <a:cubicBezTo>
                              <a:pt x="5491163" y="112713"/>
                              <a:pt x="5257800" y="85725"/>
                              <a:pt x="5045075" y="69850"/>
                            </a:cubicBezTo>
                            <a:cubicBezTo>
                              <a:pt x="4832350" y="53975"/>
                              <a:pt x="4416425" y="41275"/>
                              <a:pt x="4416425" y="41275"/>
                            </a:cubicBezTo>
                            <a:cubicBezTo>
                              <a:pt x="3952875" y="34925"/>
                              <a:pt x="2849563" y="0"/>
                              <a:pt x="2263775" y="31750"/>
                            </a:cubicBezTo>
                            <a:cubicBezTo>
                              <a:pt x="1677987" y="63500"/>
                              <a:pt x="1254125" y="153988"/>
                              <a:pt x="901700" y="231775"/>
                            </a:cubicBezTo>
                            <a:cubicBezTo>
                              <a:pt x="549275" y="309562"/>
                              <a:pt x="280987" y="433388"/>
                              <a:pt x="149225" y="498475"/>
                            </a:cubicBezTo>
                            <a:cubicBezTo>
                              <a:pt x="17463" y="563562"/>
                              <a:pt x="0" y="598488"/>
                              <a:pt x="111125" y="622300"/>
                            </a:cubicBezTo>
                            <a:cubicBezTo>
                              <a:pt x="222250" y="646113"/>
                              <a:pt x="815975" y="641350"/>
                              <a:pt x="815975" y="641350"/>
                            </a:cubicBezTo>
                            <a:cubicBezTo>
                              <a:pt x="1590675" y="644525"/>
                              <a:pt x="4071938" y="681038"/>
                              <a:pt x="4759325" y="641350"/>
                            </a:cubicBezTo>
                            <a:cubicBezTo>
                              <a:pt x="4800600" y="631825"/>
                              <a:pt x="4846638" y="631825"/>
                              <a:pt x="4883150" y="612775"/>
                            </a:cubicBezTo>
                            <a:cubicBezTo>
                              <a:pt x="4919662" y="593725"/>
                              <a:pt x="4949031" y="560387"/>
                              <a:pt x="4978400" y="527050"/>
                            </a:cubicBezTo>
                            <a:cubicBezTo>
                              <a:pt x="5016500" y="539750"/>
                              <a:pt x="5051425" y="544513"/>
                              <a:pt x="5092700" y="565150"/>
                            </a:cubicBezTo>
                            <a:cubicBezTo>
                              <a:pt x="5133975" y="585788"/>
                              <a:pt x="5176838" y="612775"/>
                              <a:pt x="5226050" y="650875"/>
                            </a:cubicBezTo>
                            <a:cubicBezTo>
                              <a:pt x="5275263" y="688975"/>
                              <a:pt x="5345113" y="752475"/>
                              <a:pt x="5387975" y="793750"/>
                            </a:cubicBezTo>
                            <a:cubicBezTo>
                              <a:pt x="5430837" y="835025"/>
                              <a:pt x="5459413" y="889000"/>
                              <a:pt x="5483225" y="898525"/>
                            </a:cubicBezTo>
                            <a:cubicBezTo>
                              <a:pt x="5518150" y="866775"/>
                              <a:pt x="5549900" y="831850"/>
                              <a:pt x="5588000" y="803275"/>
                            </a:cubicBezTo>
                            <a:cubicBezTo>
                              <a:pt x="5626100" y="774700"/>
                              <a:pt x="5670550" y="750887"/>
                              <a:pt x="5711825" y="727075"/>
                            </a:cubicBezTo>
                            <a:cubicBezTo>
                              <a:pt x="5753100" y="703263"/>
                              <a:pt x="5783263" y="679450"/>
                              <a:pt x="5835650" y="660400"/>
                            </a:cubicBezTo>
                            <a:cubicBezTo>
                              <a:pt x="5888038" y="641350"/>
                              <a:pt x="5954713" y="622300"/>
                              <a:pt x="6026150" y="612775"/>
                            </a:cubicBezTo>
                            <a:cubicBezTo>
                              <a:pt x="6097588" y="603250"/>
                              <a:pt x="6180931" y="603250"/>
                              <a:pt x="6264275" y="603250"/>
                            </a:cubicBezTo>
                            <a:lnTo>
                              <a:pt x="6254750" y="212725"/>
                            </a:lnTo>
                            <a:close/>
                          </a:path>
                        </a:pathLst>
                      </a:cu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108" name="Straight Connector 107"/>
                      <p:cNvCxnSpPr/>
                      <p:nvPr/>
                    </p:nvCxnSpPr>
                    <p:spPr>
                      <a:xfrm>
                        <a:off x="2083286" y="1119719"/>
                        <a:ext cx="180975" cy="1588"/>
                      </a:xfrm>
                      <a:prstGeom prst="line">
                        <a:avLst/>
                      </a:prstGeom>
                      <a:ln w="571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cxnSp>
                <p:nvCxnSpPr>
                  <p:cNvPr id="85" name="Straight Connector 84"/>
                  <p:cNvCxnSpPr/>
                  <p:nvPr/>
                </p:nvCxnSpPr>
                <p:spPr>
                  <a:xfrm rot="5400000">
                    <a:off x="3615690" y="1746885"/>
                    <a:ext cx="118872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TextBox 282"/>
                  <p:cNvSpPr txBox="1"/>
                  <p:nvPr/>
                </p:nvSpPr>
                <p:spPr>
                  <a:xfrm rot="18000000">
                    <a:off x="3112952" y="1539581"/>
                    <a:ext cx="1305593" cy="3961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00" smtClean="0"/>
                      <a:t>Compressor</a:t>
                    </a:r>
                    <a:endParaRPr lang="en-US" sz="1000"/>
                  </a:p>
                </p:txBody>
              </p:sp>
              <p:sp>
                <p:nvSpPr>
                  <p:cNvPr id="87" name="TextBox 8"/>
                  <p:cNvSpPr txBox="1"/>
                  <p:nvPr/>
                </p:nvSpPr>
                <p:spPr>
                  <a:xfrm>
                    <a:off x="6270735" y="1299699"/>
                    <a:ext cx="1331437" cy="83762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smtClean="0"/>
                      <a:t>Variable Exhaust Nozzle</a:t>
                    </a:r>
                    <a:endParaRPr lang="en-US" sz="1000"/>
                  </a:p>
                </p:txBody>
              </p:sp>
              <p:sp>
                <p:nvSpPr>
                  <p:cNvPr id="88" name="TextBox 284"/>
                  <p:cNvSpPr txBox="1"/>
                  <p:nvPr/>
                </p:nvSpPr>
                <p:spPr>
                  <a:xfrm>
                    <a:off x="2114671" y="1534437"/>
                    <a:ext cx="465960"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smtClean="0"/>
                      <a:t>Inlet</a:t>
                    </a:r>
                    <a:endParaRPr lang="en-US" sz="1200"/>
                  </a:p>
                </p:txBody>
              </p:sp>
              <p:sp>
                <p:nvSpPr>
                  <p:cNvPr id="89" name="TextBox 285"/>
                  <p:cNvSpPr txBox="1"/>
                  <p:nvPr/>
                </p:nvSpPr>
                <p:spPr>
                  <a:xfrm>
                    <a:off x="3840480" y="634701"/>
                    <a:ext cx="863057"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smtClean="0"/>
                      <a:t>Engine Bay</a:t>
                    </a:r>
                    <a:endParaRPr lang="en-US" sz="1200"/>
                  </a:p>
                </p:txBody>
              </p:sp>
              <p:sp>
                <p:nvSpPr>
                  <p:cNvPr id="90" name="L-Shape 89"/>
                  <p:cNvSpPr/>
                  <p:nvPr/>
                </p:nvSpPr>
                <p:spPr>
                  <a:xfrm rot="16200000">
                    <a:off x="2940373" y="2359502"/>
                    <a:ext cx="356390" cy="361784"/>
                  </a:xfrm>
                  <a:prstGeom prst="corner">
                    <a:avLst>
                      <a:gd name="adj1" fmla="val 35317"/>
                      <a:gd name="adj2" fmla="val 37543"/>
                    </a:avLst>
                  </a:pr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91" name="Group 29"/>
                  <p:cNvGrpSpPr/>
                  <p:nvPr/>
                </p:nvGrpSpPr>
                <p:grpSpPr>
                  <a:xfrm>
                    <a:off x="3230562" y="2261394"/>
                    <a:ext cx="914400" cy="349250"/>
                    <a:chOff x="3230562" y="2261394"/>
                    <a:chExt cx="914400" cy="349250"/>
                  </a:xfrm>
                </p:grpSpPr>
                <p:cxnSp>
                  <p:nvCxnSpPr>
                    <p:cNvPr id="101" name="Straight Connector 100"/>
                    <p:cNvCxnSpPr/>
                    <p:nvPr/>
                  </p:nvCxnSpPr>
                  <p:spPr>
                    <a:xfrm rot="5400000">
                      <a:off x="3965575" y="2435225"/>
                      <a:ext cx="349250" cy="1588"/>
                    </a:xfrm>
                    <a:prstGeom prst="line">
                      <a:avLst/>
                    </a:prstGeom>
                    <a:ln w="19050">
                      <a:solidFill>
                        <a:srgbClr val="C00000"/>
                      </a:solidFill>
                      <a:headEnd type="ova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rot="10800000">
                      <a:off x="3230562" y="2606674"/>
                      <a:ext cx="914400" cy="158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rot="5400000" flipH="1" flipV="1">
                      <a:off x="3145631" y="2514599"/>
                      <a:ext cx="190500" cy="1588"/>
                    </a:xfrm>
                    <a:prstGeom prst="line">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92" name="Straight Arrow Connector 91"/>
                  <p:cNvCxnSpPr/>
                  <p:nvPr/>
                </p:nvCxnSpPr>
                <p:spPr>
                  <a:xfrm rot="5400000">
                    <a:off x="2062163" y="1147763"/>
                    <a:ext cx="257175" cy="1588"/>
                  </a:xfrm>
                  <a:prstGeom prst="straightConnector1">
                    <a:avLst/>
                  </a:prstGeom>
                  <a:ln w="158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p:nvPr/>
                </p:nvCxnSpPr>
                <p:spPr>
                  <a:xfrm rot="5400000" flipH="1" flipV="1">
                    <a:off x="3154367" y="2293938"/>
                    <a:ext cx="180975"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94" name="Freeform 93"/>
                  <p:cNvSpPr/>
                  <p:nvPr/>
                </p:nvSpPr>
                <p:spPr>
                  <a:xfrm>
                    <a:off x="2331242" y="2350158"/>
                    <a:ext cx="602458" cy="370181"/>
                  </a:xfrm>
                  <a:custGeom>
                    <a:avLst/>
                    <a:gdLst>
                      <a:gd name="connsiteX0" fmla="*/ 0 w 3371850"/>
                      <a:gd name="connsiteY0" fmla="*/ 9525 h 1352550"/>
                      <a:gd name="connsiteX1" fmla="*/ 66675 w 3371850"/>
                      <a:gd name="connsiteY1" fmla="*/ 171450 h 1352550"/>
                      <a:gd name="connsiteX2" fmla="*/ 247650 w 3371850"/>
                      <a:gd name="connsiteY2" fmla="*/ 390525 h 1352550"/>
                      <a:gd name="connsiteX3" fmla="*/ 542925 w 3371850"/>
                      <a:gd name="connsiteY3" fmla="*/ 619125 h 1352550"/>
                      <a:gd name="connsiteX4" fmla="*/ 904875 w 3371850"/>
                      <a:gd name="connsiteY4" fmla="*/ 828675 h 1352550"/>
                      <a:gd name="connsiteX5" fmla="*/ 1343025 w 3371850"/>
                      <a:gd name="connsiteY5" fmla="*/ 990600 h 1352550"/>
                      <a:gd name="connsiteX6" fmla="*/ 1771650 w 3371850"/>
                      <a:gd name="connsiteY6" fmla="*/ 1123950 h 1352550"/>
                      <a:gd name="connsiteX7" fmla="*/ 2276475 w 3371850"/>
                      <a:gd name="connsiteY7" fmla="*/ 1257300 h 1352550"/>
                      <a:gd name="connsiteX8" fmla="*/ 2724150 w 3371850"/>
                      <a:gd name="connsiteY8" fmla="*/ 1304925 h 1352550"/>
                      <a:gd name="connsiteX9" fmla="*/ 3371850 w 3371850"/>
                      <a:gd name="connsiteY9" fmla="*/ 1352550 h 1352550"/>
                      <a:gd name="connsiteX10" fmla="*/ 3362325 w 3371850"/>
                      <a:gd name="connsiteY10" fmla="*/ 876300 h 1352550"/>
                      <a:gd name="connsiteX11" fmla="*/ 3095625 w 3371850"/>
                      <a:gd name="connsiteY11" fmla="*/ 800100 h 1352550"/>
                      <a:gd name="connsiteX12" fmla="*/ 2876550 w 3371850"/>
                      <a:gd name="connsiteY12" fmla="*/ 742950 h 1352550"/>
                      <a:gd name="connsiteX13" fmla="*/ 2714625 w 3371850"/>
                      <a:gd name="connsiteY13" fmla="*/ 647700 h 1352550"/>
                      <a:gd name="connsiteX14" fmla="*/ 2609850 w 3371850"/>
                      <a:gd name="connsiteY14" fmla="*/ 361950 h 1352550"/>
                      <a:gd name="connsiteX15" fmla="*/ 2524125 w 3371850"/>
                      <a:gd name="connsiteY15" fmla="*/ 0 h 1352550"/>
                      <a:gd name="connsiteX16" fmla="*/ 0 w 3371850"/>
                      <a:gd name="connsiteY16" fmla="*/ 9525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1850" h="1352550">
                        <a:moveTo>
                          <a:pt x="0" y="9525"/>
                        </a:moveTo>
                        <a:cubicBezTo>
                          <a:pt x="12700" y="58737"/>
                          <a:pt x="25400" y="107950"/>
                          <a:pt x="66675" y="171450"/>
                        </a:cubicBezTo>
                        <a:cubicBezTo>
                          <a:pt x="107950" y="234950"/>
                          <a:pt x="168275" y="315913"/>
                          <a:pt x="247650" y="390525"/>
                        </a:cubicBezTo>
                        <a:cubicBezTo>
                          <a:pt x="327025" y="465138"/>
                          <a:pt x="433388" y="546100"/>
                          <a:pt x="542925" y="619125"/>
                        </a:cubicBezTo>
                        <a:cubicBezTo>
                          <a:pt x="652462" y="692150"/>
                          <a:pt x="771525" y="766763"/>
                          <a:pt x="904875" y="828675"/>
                        </a:cubicBezTo>
                        <a:cubicBezTo>
                          <a:pt x="1038225" y="890587"/>
                          <a:pt x="1198562" y="941387"/>
                          <a:pt x="1343025" y="990600"/>
                        </a:cubicBezTo>
                        <a:cubicBezTo>
                          <a:pt x="1487488" y="1039813"/>
                          <a:pt x="1616075" y="1079500"/>
                          <a:pt x="1771650" y="1123950"/>
                        </a:cubicBezTo>
                        <a:cubicBezTo>
                          <a:pt x="1927225" y="1168400"/>
                          <a:pt x="2117725" y="1227137"/>
                          <a:pt x="2276475" y="1257300"/>
                        </a:cubicBezTo>
                        <a:cubicBezTo>
                          <a:pt x="2435225" y="1287463"/>
                          <a:pt x="2541588" y="1289050"/>
                          <a:pt x="2724150" y="1304925"/>
                        </a:cubicBezTo>
                        <a:cubicBezTo>
                          <a:pt x="2906712" y="1320800"/>
                          <a:pt x="3230563" y="1349375"/>
                          <a:pt x="3371850" y="1352550"/>
                        </a:cubicBezTo>
                        <a:cubicBezTo>
                          <a:pt x="3368675" y="1193800"/>
                          <a:pt x="3367087" y="1016000"/>
                          <a:pt x="3362325" y="876300"/>
                        </a:cubicBezTo>
                        <a:lnTo>
                          <a:pt x="3095625" y="800100"/>
                        </a:lnTo>
                        <a:cubicBezTo>
                          <a:pt x="3014663" y="777875"/>
                          <a:pt x="2940050" y="768350"/>
                          <a:pt x="2876550" y="742950"/>
                        </a:cubicBezTo>
                        <a:cubicBezTo>
                          <a:pt x="2813050" y="717550"/>
                          <a:pt x="2759075" y="711200"/>
                          <a:pt x="2714625" y="647700"/>
                        </a:cubicBezTo>
                        <a:cubicBezTo>
                          <a:pt x="2670175" y="584200"/>
                          <a:pt x="2641600" y="469900"/>
                          <a:pt x="2609850" y="361950"/>
                        </a:cubicBezTo>
                        <a:cubicBezTo>
                          <a:pt x="2578100" y="254000"/>
                          <a:pt x="2551112" y="127000"/>
                          <a:pt x="2524125" y="0"/>
                        </a:cubicBezTo>
                        <a:lnTo>
                          <a:pt x="0" y="9525"/>
                        </a:lnTo>
                        <a:close/>
                      </a:path>
                    </a:pathLst>
                  </a:custGeom>
                  <a:solidFill>
                    <a:srgbClr val="EEE7B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95" name="Straight Arrow Connector 94"/>
                  <p:cNvCxnSpPr/>
                  <p:nvPr/>
                </p:nvCxnSpPr>
                <p:spPr>
                  <a:xfrm rot="16200000" flipH="1">
                    <a:off x="2450310" y="2247902"/>
                    <a:ext cx="257175" cy="1714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p:nvPr/>
                </p:nvCxnSpPr>
                <p:spPr>
                  <a:xfrm>
                    <a:off x="1781175" y="1724025"/>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p:nvPr/>
                </p:nvCxnSpPr>
                <p:spPr>
                  <a:xfrm>
                    <a:off x="7305675" y="904875"/>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a:off x="7296150" y="2590800"/>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p:nvPr/>
                </p:nvCxnSpPr>
                <p:spPr>
                  <a:xfrm>
                    <a:off x="7381875" y="1695450"/>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a:off x="5057775" y="1733550"/>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sp>
              <p:nvSpPr>
                <p:cNvPr id="82" name="TextBox 3"/>
                <p:cNvSpPr txBox="1"/>
                <p:nvPr/>
              </p:nvSpPr>
              <p:spPr>
                <a:xfrm>
                  <a:off x="2543417" y="2991073"/>
                  <a:ext cx="6074532" cy="83762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i="1" smtClean="0"/>
                    <a:t>BLEED HOLES BLOCKED</a:t>
                  </a:r>
                </a:p>
                <a:p>
                  <a:pPr algn="ctr"/>
                  <a:r>
                    <a:rPr lang="en-US" sz="1200" b="1" i="1" smtClean="0"/>
                    <a:t>Bleed holes in front of eductor tube inlet blocked</a:t>
                  </a:r>
                </a:p>
              </p:txBody>
            </p:sp>
            <p:sp>
              <p:nvSpPr>
                <p:cNvPr id="83" name="TextBox 279"/>
                <p:cNvSpPr txBox="1"/>
                <p:nvPr/>
              </p:nvSpPr>
              <p:spPr>
                <a:xfrm>
                  <a:off x="5413177" y="2519083"/>
                  <a:ext cx="863057"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smtClean="0"/>
                    <a:t>Engine Bay</a:t>
                  </a:r>
                  <a:endParaRPr lang="en-US" sz="1200"/>
                </a:p>
              </p:txBody>
            </p:sp>
          </p:grpSp>
          <p:grpSp>
            <p:nvGrpSpPr>
              <p:cNvPr id="76" name="Group 14"/>
              <p:cNvGrpSpPr/>
              <p:nvPr/>
            </p:nvGrpSpPr>
            <p:grpSpPr>
              <a:xfrm>
                <a:off x="3067050" y="2577306"/>
                <a:ext cx="827422" cy="305073"/>
                <a:chOff x="3067050" y="2577306"/>
                <a:chExt cx="827422" cy="305073"/>
              </a:xfrm>
            </p:grpSpPr>
            <p:sp>
              <p:nvSpPr>
                <p:cNvPr id="77" name="Rectangle 15"/>
                <p:cNvSpPr/>
                <p:nvPr/>
              </p:nvSpPr>
              <p:spPr>
                <a:xfrm>
                  <a:off x="3067050" y="2578100"/>
                  <a:ext cx="57150" cy="14605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8" name="Rectangle 77"/>
                <p:cNvSpPr/>
                <p:nvPr/>
              </p:nvSpPr>
              <p:spPr>
                <a:xfrm>
                  <a:off x="3171032" y="2577306"/>
                  <a:ext cx="57150" cy="14605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9" name="TextBox 275"/>
                <p:cNvSpPr txBox="1"/>
                <p:nvPr/>
              </p:nvSpPr>
              <p:spPr>
                <a:xfrm>
                  <a:off x="3268980" y="2620768"/>
                  <a:ext cx="625492" cy="26161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smtClean="0"/>
                    <a:t>Sensors</a:t>
                  </a:r>
                  <a:endParaRPr lang="en-US" sz="1100"/>
                </a:p>
              </p:txBody>
            </p:sp>
            <p:cxnSp>
              <p:nvCxnSpPr>
                <p:cNvPr id="80" name="Straight Connector 18"/>
                <p:cNvCxnSpPr/>
                <p:nvPr/>
              </p:nvCxnSpPr>
              <p:spPr>
                <a:xfrm rot="10800000">
                  <a:off x="3162300" y="2758441"/>
                  <a:ext cx="198120" cy="92705"/>
                </a:xfrm>
                <a:prstGeom prst="line">
                  <a:avLst/>
                </a:prstGeom>
                <a:ln w="12700">
                  <a:solidFill>
                    <a:schemeClr val="accent3">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grpSp>
        </p:grpSp>
        <p:sp>
          <p:nvSpPr>
            <p:cNvPr id="71" name="TextBox 267"/>
            <p:cNvSpPr txBox="1"/>
            <p:nvPr/>
          </p:nvSpPr>
          <p:spPr>
            <a:xfrm>
              <a:off x="3385820" y="4508650"/>
              <a:ext cx="923651" cy="55077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smtClean="0"/>
                <a:t>Bleed Holes</a:t>
              </a:r>
              <a:endParaRPr lang="en-US" sz="1200"/>
            </a:p>
          </p:txBody>
        </p:sp>
        <p:cxnSp>
          <p:nvCxnSpPr>
            <p:cNvPr id="72" name="Straight Arrow Connector 71"/>
            <p:cNvCxnSpPr>
              <a:endCxn id="106" idx="8"/>
            </p:cNvCxnSpPr>
            <p:nvPr/>
          </p:nvCxnSpPr>
          <p:spPr>
            <a:xfrm flipV="1">
              <a:off x="4106206" y="4489490"/>
              <a:ext cx="537414" cy="27036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3" name="TextBox 269"/>
            <p:cNvSpPr txBox="1"/>
            <p:nvPr/>
          </p:nvSpPr>
          <p:spPr>
            <a:xfrm>
              <a:off x="3378947" y="5468620"/>
              <a:ext cx="923651" cy="77108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smtClean="0"/>
                <a:t>Bleed Holes</a:t>
              </a:r>
            </a:p>
            <a:p>
              <a:pPr algn="ctr"/>
              <a:r>
                <a:rPr lang="en-US" sz="1200" smtClean="0"/>
                <a:t>Blocked</a:t>
              </a:r>
              <a:endParaRPr lang="en-US" sz="1200"/>
            </a:p>
          </p:txBody>
        </p:sp>
        <p:cxnSp>
          <p:nvCxnSpPr>
            <p:cNvPr id="74" name="Straight Arrow Connector 12"/>
            <p:cNvCxnSpPr/>
            <p:nvPr/>
          </p:nvCxnSpPr>
          <p:spPr>
            <a:xfrm flipV="1">
              <a:off x="4117570" y="5398197"/>
              <a:ext cx="533113" cy="4980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97" name="Group 196"/>
          <p:cNvGrpSpPr/>
          <p:nvPr/>
        </p:nvGrpSpPr>
        <p:grpSpPr>
          <a:xfrm>
            <a:off x="5016652" y="3952204"/>
            <a:ext cx="4051148" cy="2600996"/>
            <a:chOff x="5092852" y="3952204"/>
            <a:chExt cx="4051148" cy="2600996"/>
          </a:xfrm>
        </p:grpSpPr>
        <p:grpSp>
          <p:nvGrpSpPr>
            <p:cNvPr id="19" name="Group 101"/>
            <p:cNvGrpSpPr/>
            <p:nvPr/>
          </p:nvGrpSpPr>
          <p:grpSpPr>
            <a:xfrm>
              <a:off x="5092852" y="3952204"/>
              <a:ext cx="4051148" cy="2600996"/>
              <a:chOff x="2098290" y="3807273"/>
              <a:chExt cx="6510692" cy="3786645"/>
            </a:xfrm>
          </p:grpSpPr>
          <p:grpSp>
            <p:nvGrpSpPr>
              <p:cNvPr id="46" name="Group 115"/>
              <p:cNvGrpSpPr/>
              <p:nvPr/>
            </p:nvGrpSpPr>
            <p:grpSpPr>
              <a:xfrm>
                <a:off x="2098290" y="3807273"/>
                <a:ext cx="6510692" cy="2508250"/>
                <a:chOff x="1214083" y="492125"/>
                <a:chExt cx="6510692" cy="2508250"/>
              </a:xfrm>
            </p:grpSpPr>
            <p:grpSp>
              <p:nvGrpSpPr>
                <p:cNvPr id="49" name="Group 118"/>
                <p:cNvGrpSpPr/>
                <p:nvPr/>
              </p:nvGrpSpPr>
              <p:grpSpPr>
                <a:xfrm>
                  <a:off x="1214083" y="492125"/>
                  <a:ext cx="6275107" cy="2508250"/>
                  <a:chOff x="1214083" y="492125"/>
                  <a:chExt cx="6275107" cy="2508250"/>
                </a:xfrm>
              </p:grpSpPr>
              <p:grpSp>
                <p:nvGrpSpPr>
                  <p:cNvPr id="62" name="Group 131"/>
                  <p:cNvGrpSpPr/>
                  <p:nvPr/>
                </p:nvGrpSpPr>
                <p:grpSpPr>
                  <a:xfrm>
                    <a:off x="3137932" y="1047115"/>
                    <a:ext cx="4351258" cy="1409700"/>
                    <a:chOff x="3145552" y="3845560"/>
                    <a:chExt cx="4351258" cy="1409700"/>
                  </a:xfrm>
                  <a:solidFill>
                    <a:srgbClr val="BF5A3F"/>
                  </a:solidFill>
                </p:grpSpPr>
                <p:sp>
                  <p:nvSpPr>
                    <p:cNvPr id="68" name="Freeform 67"/>
                    <p:cNvSpPr/>
                    <p:nvPr/>
                  </p:nvSpPr>
                  <p:spPr>
                    <a:xfrm>
                      <a:off x="3145552" y="4165838"/>
                      <a:ext cx="257572" cy="627856"/>
                    </a:xfrm>
                    <a:custGeom>
                      <a:avLst/>
                      <a:gdLst>
                        <a:gd name="connsiteX0" fmla="*/ 244872 w 257572"/>
                        <a:gd name="connsiteY0" fmla="*/ 74216 h 627856"/>
                        <a:gd name="connsiteX1" fmla="*/ 166291 w 257572"/>
                        <a:gd name="connsiteY1" fmla="*/ 107553 h 627856"/>
                        <a:gd name="connsiteX2" fmla="*/ 94853 w 257572"/>
                        <a:gd name="connsiteY2" fmla="*/ 152797 h 627856"/>
                        <a:gd name="connsiteX3" fmla="*/ 40084 w 257572"/>
                        <a:gd name="connsiteY3" fmla="*/ 205185 h 627856"/>
                        <a:gd name="connsiteX4" fmla="*/ 6747 w 257572"/>
                        <a:gd name="connsiteY4" fmla="*/ 269478 h 627856"/>
                        <a:gd name="connsiteX5" fmla="*/ 1984 w 257572"/>
                        <a:gd name="connsiteY5" fmla="*/ 319485 h 627856"/>
                        <a:gd name="connsiteX6" fmla="*/ 18653 w 257572"/>
                        <a:gd name="connsiteY6" fmla="*/ 379016 h 627856"/>
                        <a:gd name="connsiteX7" fmla="*/ 66278 w 257572"/>
                        <a:gd name="connsiteY7" fmla="*/ 448072 h 627856"/>
                        <a:gd name="connsiteX8" fmla="*/ 125809 w 257572"/>
                        <a:gd name="connsiteY8" fmla="*/ 493316 h 627856"/>
                        <a:gd name="connsiteX9" fmla="*/ 187722 w 257572"/>
                        <a:gd name="connsiteY9" fmla="*/ 529035 h 627856"/>
                        <a:gd name="connsiteX10" fmla="*/ 242491 w 257572"/>
                        <a:gd name="connsiteY10" fmla="*/ 552847 h 627856"/>
                        <a:gd name="connsiteX11" fmla="*/ 244872 w 257572"/>
                        <a:gd name="connsiteY11" fmla="*/ 74216 h 62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7572" h="627856">
                          <a:moveTo>
                            <a:pt x="244872" y="74216"/>
                          </a:moveTo>
                          <a:cubicBezTo>
                            <a:pt x="232172" y="0"/>
                            <a:pt x="191294" y="94456"/>
                            <a:pt x="166291" y="107553"/>
                          </a:cubicBezTo>
                          <a:cubicBezTo>
                            <a:pt x="141288" y="120650"/>
                            <a:pt x="115888" y="136525"/>
                            <a:pt x="94853" y="152797"/>
                          </a:cubicBezTo>
                          <a:cubicBezTo>
                            <a:pt x="73819" y="169069"/>
                            <a:pt x="54768" y="185738"/>
                            <a:pt x="40084" y="205185"/>
                          </a:cubicBezTo>
                          <a:cubicBezTo>
                            <a:pt x="25400" y="224632"/>
                            <a:pt x="13097" y="250428"/>
                            <a:pt x="6747" y="269478"/>
                          </a:cubicBezTo>
                          <a:cubicBezTo>
                            <a:pt x="397" y="288528"/>
                            <a:pt x="0" y="301229"/>
                            <a:pt x="1984" y="319485"/>
                          </a:cubicBezTo>
                          <a:cubicBezTo>
                            <a:pt x="3968" y="337741"/>
                            <a:pt x="7937" y="357585"/>
                            <a:pt x="18653" y="379016"/>
                          </a:cubicBezTo>
                          <a:cubicBezTo>
                            <a:pt x="29369" y="400447"/>
                            <a:pt x="48419" y="429022"/>
                            <a:pt x="66278" y="448072"/>
                          </a:cubicBezTo>
                          <a:cubicBezTo>
                            <a:pt x="84137" y="467122"/>
                            <a:pt x="105568" y="479822"/>
                            <a:pt x="125809" y="493316"/>
                          </a:cubicBezTo>
                          <a:cubicBezTo>
                            <a:pt x="146050" y="506810"/>
                            <a:pt x="168275" y="519113"/>
                            <a:pt x="187722" y="529035"/>
                          </a:cubicBezTo>
                          <a:cubicBezTo>
                            <a:pt x="207169" y="538957"/>
                            <a:pt x="232966" y="627856"/>
                            <a:pt x="242491" y="552847"/>
                          </a:cubicBezTo>
                          <a:cubicBezTo>
                            <a:pt x="242491" y="552847"/>
                            <a:pt x="257572" y="148432"/>
                            <a:pt x="244872" y="74216"/>
                          </a:cubicBezTo>
                          <a:close/>
                        </a:path>
                      </a:pathLst>
                    </a:cu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9" name="Rectangle 68"/>
                    <p:cNvSpPr/>
                    <p:nvPr/>
                  </p:nvSpPr>
                  <p:spPr>
                    <a:xfrm>
                      <a:off x="3337560" y="3845560"/>
                      <a:ext cx="4159250" cy="1409700"/>
                    </a:xfrm>
                    <a:prstGeom prst="rect">
                      <a:avLst/>
                    </a:prstGeom>
                    <a:gradFill>
                      <a:gsLst>
                        <a:gs pos="0">
                          <a:schemeClr val="accent1">
                            <a:tint val="66000"/>
                            <a:satMod val="160000"/>
                          </a:schemeClr>
                        </a:gs>
                        <a:gs pos="19000">
                          <a:schemeClr val="accent4">
                            <a:lumMod val="60000"/>
                            <a:lumOff val="40000"/>
                          </a:schemeClr>
                        </a:gs>
                        <a:gs pos="100000">
                          <a:schemeClr val="accent2">
                            <a:lumMod val="60000"/>
                            <a:lumOff val="40000"/>
                          </a:schemeClr>
                        </a:gs>
                      </a:gsLst>
                      <a:lin ang="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63" name="Group 132"/>
                  <p:cNvGrpSpPr/>
                  <p:nvPr/>
                </p:nvGrpSpPr>
                <p:grpSpPr>
                  <a:xfrm>
                    <a:off x="1214083" y="492125"/>
                    <a:ext cx="6273800" cy="2508250"/>
                    <a:chOff x="1214083" y="492125"/>
                    <a:chExt cx="6273800" cy="2508250"/>
                  </a:xfrm>
                </p:grpSpPr>
                <p:sp>
                  <p:nvSpPr>
                    <p:cNvPr id="64" name="Freeform 63"/>
                    <p:cNvSpPr/>
                    <p:nvPr/>
                  </p:nvSpPr>
                  <p:spPr>
                    <a:xfrm>
                      <a:off x="1214083" y="492125"/>
                      <a:ext cx="6264275" cy="898525"/>
                    </a:xfrm>
                    <a:custGeom>
                      <a:avLst/>
                      <a:gdLst>
                        <a:gd name="connsiteX0" fmla="*/ 6254750 w 6264275"/>
                        <a:gd name="connsiteY0" fmla="*/ 212725 h 898525"/>
                        <a:gd name="connsiteX1" fmla="*/ 5692775 w 6264275"/>
                        <a:gd name="connsiteY1" fmla="*/ 136525 h 898525"/>
                        <a:gd name="connsiteX2" fmla="*/ 5045075 w 6264275"/>
                        <a:gd name="connsiteY2" fmla="*/ 69850 h 898525"/>
                        <a:gd name="connsiteX3" fmla="*/ 4416425 w 6264275"/>
                        <a:gd name="connsiteY3" fmla="*/ 41275 h 898525"/>
                        <a:gd name="connsiteX4" fmla="*/ 2263775 w 6264275"/>
                        <a:gd name="connsiteY4" fmla="*/ 31750 h 898525"/>
                        <a:gd name="connsiteX5" fmla="*/ 901700 w 6264275"/>
                        <a:gd name="connsiteY5" fmla="*/ 231775 h 898525"/>
                        <a:gd name="connsiteX6" fmla="*/ 149225 w 6264275"/>
                        <a:gd name="connsiteY6" fmla="*/ 498475 h 898525"/>
                        <a:gd name="connsiteX7" fmla="*/ 111125 w 6264275"/>
                        <a:gd name="connsiteY7" fmla="*/ 622300 h 898525"/>
                        <a:gd name="connsiteX8" fmla="*/ 815975 w 6264275"/>
                        <a:gd name="connsiteY8" fmla="*/ 641350 h 898525"/>
                        <a:gd name="connsiteX9" fmla="*/ 4759325 w 6264275"/>
                        <a:gd name="connsiteY9" fmla="*/ 641350 h 898525"/>
                        <a:gd name="connsiteX10" fmla="*/ 4883150 w 6264275"/>
                        <a:gd name="connsiteY10" fmla="*/ 612775 h 898525"/>
                        <a:gd name="connsiteX11" fmla="*/ 4978400 w 6264275"/>
                        <a:gd name="connsiteY11" fmla="*/ 527050 h 898525"/>
                        <a:gd name="connsiteX12" fmla="*/ 5092700 w 6264275"/>
                        <a:gd name="connsiteY12" fmla="*/ 565150 h 898525"/>
                        <a:gd name="connsiteX13" fmla="*/ 5226050 w 6264275"/>
                        <a:gd name="connsiteY13" fmla="*/ 650875 h 898525"/>
                        <a:gd name="connsiteX14" fmla="*/ 5387975 w 6264275"/>
                        <a:gd name="connsiteY14" fmla="*/ 793750 h 898525"/>
                        <a:gd name="connsiteX15" fmla="*/ 5483225 w 6264275"/>
                        <a:gd name="connsiteY15" fmla="*/ 898525 h 898525"/>
                        <a:gd name="connsiteX16" fmla="*/ 5588000 w 6264275"/>
                        <a:gd name="connsiteY16" fmla="*/ 803275 h 898525"/>
                        <a:gd name="connsiteX17" fmla="*/ 5711825 w 6264275"/>
                        <a:gd name="connsiteY17" fmla="*/ 727075 h 898525"/>
                        <a:gd name="connsiteX18" fmla="*/ 5835650 w 6264275"/>
                        <a:gd name="connsiteY18" fmla="*/ 660400 h 898525"/>
                        <a:gd name="connsiteX19" fmla="*/ 6026150 w 6264275"/>
                        <a:gd name="connsiteY19" fmla="*/ 612775 h 898525"/>
                        <a:gd name="connsiteX20" fmla="*/ 6264275 w 6264275"/>
                        <a:gd name="connsiteY20" fmla="*/ 603250 h 898525"/>
                        <a:gd name="connsiteX21" fmla="*/ 6254750 w 6264275"/>
                        <a:gd name="connsiteY21" fmla="*/ 212725 h 89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264275" h="898525">
                          <a:moveTo>
                            <a:pt x="6254750" y="212725"/>
                          </a:moveTo>
                          <a:lnTo>
                            <a:pt x="5692775" y="136525"/>
                          </a:lnTo>
                          <a:cubicBezTo>
                            <a:pt x="5491163" y="112713"/>
                            <a:pt x="5257800" y="85725"/>
                            <a:pt x="5045075" y="69850"/>
                          </a:cubicBezTo>
                          <a:cubicBezTo>
                            <a:pt x="4832350" y="53975"/>
                            <a:pt x="4416425" y="41275"/>
                            <a:pt x="4416425" y="41275"/>
                          </a:cubicBezTo>
                          <a:cubicBezTo>
                            <a:pt x="3952875" y="34925"/>
                            <a:pt x="2849563" y="0"/>
                            <a:pt x="2263775" y="31750"/>
                          </a:cubicBezTo>
                          <a:cubicBezTo>
                            <a:pt x="1677987" y="63500"/>
                            <a:pt x="1254125" y="153988"/>
                            <a:pt x="901700" y="231775"/>
                          </a:cubicBezTo>
                          <a:cubicBezTo>
                            <a:pt x="549275" y="309562"/>
                            <a:pt x="280987" y="433388"/>
                            <a:pt x="149225" y="498475"/>
                          </a:cubicBezTo>
                          <a:cubicBezTo>
                            <a:pt x="17463" y="563562"/>
                            <a:pt x="0" y="598488"/>
                            <a:pt x="111125" y="622300"/>
                          </a:cubicBezTo>
                          <a:cubicBezTo>
                            <a:pt x="222250" y="646113"/>
                            <a:pt x="815975" y="641350"/>
                            <a:pt x="815975" y="641350"/>
                          </a:cubicBezTo>
                          <a:cubicBezTo>
                            <a:pt x="1590675" y="644525"/>
                            <a:pt x="4071938" y="681038"/>
                            <a:pt x="4759325" y="641350"/>
                          </a:cubicBezTo>
                          <a:cubicBezTo>
                            <a:pt x="4800600" y="631825"/>
                            <a:pt x="4846638" y="631825"/>
                            <a:pt x="4883150" y="612775"/>
                          </a:cubicBezTo>
                          <a:cubicBezTo>
                            <a:pt x="4919662" y="593725"/>
                            <a:pt x="4949031" y="560387"/>
                            <a:pt x="4978400" y="527050"/>
                          </a:cubicBezTo>
                          <a:cubicBezTo>
                            <a:pt x="5016500" y="539750"/>
                            <a:pt x="5051425" y="544513"/>
                            <a:pt x="5092700" y="565150"/>
                          </a:cubicBezTo>
                          <a:cubicBezTo>
                            <a:pt x="5133975" y="585788"/>
                            <a:pt x="5176838" y="612775"/>
                            <a:pt x="5226050" y="650875"/>
                          </a:cubicBezTo>
                          <a:cubicBezTo>
                            <a:pt x="5275263" y="688975"/>
                            <a:pt x="5345113" y="752475"/>
                            <a:pt x="5387975" y="793750"/>
                          </a:cubicBezTo>
                          <a:cubicBezTo>
                            <a:pt x="5430837" y="835025"/>
                            <a:pt x="5459413" y="889000"/>
                            <a:pt x="5483225" y="898525"/>
                          </a:cubicBezTo>
                          <a:cubicBezTo>
                            <a:pt x="5518150" y="866775"/>
                            <a:pt x="5549900" y="831850"/>
                            <a:pt x="5588000" y="803275"/>
                          </a:cubicBezTo>
                          <a:cubicBezTo>
                            <a:pt x="5626100" y="774700"/>
                            <a:pt x="5670550" y="750887"/>
                            <a:pt x="5711825" y="727075"/>
                          </a:cubicBezTo>
                          <a:cubicBezTo>
                            <a:pt x="5753100" y="703263"/>
                            <a:pt x="5783263" y="679450"/>
                            <a:pt x="5835650" y="660400"/>
                          </a:cubicBezTo>
                          <a:cubicBezTo>
                            <a:pt x="5888038" y="641350"/>
                            <a:pt x="5954713" y="622300"/>
                            <a:pt x="6026150" y="612775"/>
                          </a:cubicBezTo>
                          <a:cubicBezTo>
                            <a:pt x="6097588" y="603250"/>
                            <a:pt x="6180931" y="603250"/>
                            <a:pt x="6264275" y="603250"/>
                          </a:cubicBezTo>
                          <a:lnTo>
                            <a:pt x="6254750" y="212725"/>
                          </a:lnTo>
                          <a:close/>
                        </a:path>
                      </a:pathLst>
                    </a:cu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5" name="Freeform 64"/>
                    <p:cNvSpPr/>
                    <p:nvPr/>
                  </p:nvSpPr>
                  <p:spPr>
                    <a:xfrm flipV="1">
                      <a:off x="1223608" y="2101850"/>
                      <a:ext cx="6264275" cy="898525"/>
                    </a:xfrm>
                    <a:custGeom>
                      <a:avLst/>
                      <a:gdLst>
                        <a:gd name="connsiteX0" fmla="*/ 6254750 w 6264275"/>
                        <a:gd name="connsiteY0" fmla="*/ 212725 h 898525"/>
                        <a:gd name="connsiteX1" fmla="*/ 5692775 w 6264275"/>
                        <a:gd name="connsiteY1" fmla="*/ 136525 h 898525"/>
                        <a:gd name="connsiteX2" fmla="*/ 5045075 w 6264275"/>
                        <a:gd name="connsiteY2" fmla="*/ 69850 h 898525"/>
                        <a:gd name="connsiteX3" fmla="*/ 4416425 w 6264275"/>
                        <a:gd name="connsiteY3" fmla="*/ 41275 h 898525"/>
                        <a:gd name="connsiteX4" fmla="*/ 2263775 w 6264275"/>
                        <a:gd name="connsiteY4" fmla="*/ 31750 h 898525"/>
                        <a:gd name="connsiteX5" fmla="*/ 901700 w 6264275"/>
                        <a:gd name="connsiteY5" fmla="*/ 231775 h 898525"/>
                        <a:gd name="connsiteX6" fmla="*/ 149225 w 6264275"/>
                        <a:gd name="connsiteY6" fmla="*/ 498475 h 898525"/>
                        <a:gd name="connsiteX7" fmla="*/ 111125 w 6264275"/>
                        <a:gd name="connsiteY7" fmla="*/ 622300 h 898525"/>
                        <a:gd name="connsiteX8" fmla="*/ 815975 w 6264275"/>
                        <a:gd name="connsiteY8" fmla="*/ 641350 h 898525"/>
                        <a:gd name="connsiteX9" fmla="*/ 4759325 w 6264275"/>
                        <a:gd name="connsiteY9" fmla="*/ 641350 h 898525"/>
                        <a:gd name="connsiteX10" fmla="*/ 4883150 w 6264275"/>
                        <a:gd name="connsiteY10" fmla="*/ 612775 h 898525"/>
                        <a:gd name="connsiteX11" fmla="*/ 4978400 w 6264275"/>
                        <a:gd name="connsiteY11" fmla="*/ 527050 h 898525"/>
                        <a:gd name="connsiteX12" fmla="*/ 5092700 w 6264275"/>
                        <a:gd name="connsiteY12" fmla="*/ 565150 h 898525"/>
                        <a:gd name="connsiteX13" fmla="*/ 5226050 w 6264275"/>
                        <a:gd name="connsiteY13" fmla="*/ 650875 h 898525"/>
                        <a:gd name="connsiteX14" fmla="*/ 5387975 w 6264275"/>
                        <a:gd name="connsiteY14" fmla="*/ 793750 h 898525"/>
                        <a:gd name="connsiteX15" fmla="*/ 5483225 w 6264275"/>
                        <a:gd name="connsiteY15" fmla="*/ 898525 h 898525"/>
                        <a:gd name="connsiteX16" fmla="*/ 5588000 w 6264275"/>
                        <a:gd name="connsiteY16" fmla="*/ 803275 h 898525"/>
                        <a:gd name="connsiteX17" fmla="*/ 5711825 w 6264275"/>
                        <a:gd name="connsiteY17" fmla="*/ 727075 h 898525"/>
                        <a:gd name="connsiteX18" fmla="*/ 5835650 w 6264275"/>
                        <a:gd name="connsiteY18" fmla="*/ 660400 h 898525"/>
                        <a:gd name="connsiteX19" fmla="*/ 6026150 w 6264275"/>
                        <a:gd name="connsiteY19" fmla="*/ 612775 h 898525"/>
                        <a:gd name="connsiteX20" fmla="*/ 6264275 w 6264275"/>
                        <a:gd name="connsiteY20" fmla="*/ 603250 h 898525"/>
                        <a:gd name="connsiteX21" fmla="*/ 6254750 w 6264275"/>
                        <a:gd name="connsiteY21" fmla="*/ 212725 h 89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264275" h="898525">
                          <a:moveTo>
                            <a:pt x="6254750" y="212725"/>
                          </a:moveTo>
                          <a:lnTo>
                            <a:pt x="5692775" y="136525"/>
                          </a:lnTo>
                          <a:cubicBezTo>
                            <a:pt x="5491163" y="112713"/>
                            <a:pt x="5257800" y="85725"/>
                            <a:pt x="5045075" y="69850"/>
                          </a:cubicBezTo>
                          <a:cubicBezTo>
                            <a:pt x="4832350" y="53975"/>
                            <a:pt x="4416425" y="41275"/>
                            <a:pt x="4416425" y="41275"/>
                          </a:cubicBezTo>
                          <a:cubicBezTo>
                            <a:pt x="3952875" y="34925"/>
                            <a:pt x="2849563" y="0"/>
                            <a:pt x="2263775" y="31750"/>
                          </a:cubicBezTo>
                          <a:cubicBezTo>
                            <a:pt x="1677987" y="63500"/>
                            <a:pt x="1254125" y="153988"/>
                            <a:pt x="901700" y="231775"/>
                          </a:cubicBezTo>
                          <a:cubicBezTo>
                            <a:pt x="549275" y="309562"/>
                            <a:pt x="280987" y="433388"/>
                            <a:pt x="149225" y="498475"/>
                          </a:cubicBezTo>
                          <a:cubicBezTo>
                            <a:pt x="17463" y="563562"/>
                            <a:pt x="0" y="598488"/>
                            <a:pt x="111125" y="622300"/>
                          </a:cubicBezTo>
                          <a:cubicBezTo>
                            <a:pt x="222250" y="646113"/>
                            <a:pt x="815975" y="641350"/>
                            <a:pt x="815975" y="641350"/>
                          </a:cubicBezTo>
                          <a:cubicBezTo>
                            <a:pt x="1590675" y="644525"/>
                            <a:pt x="4071938" y="681038"/>
                            <a:pt x="4759325" y="641350"/>
                          </a:cubicBezTo>
                          <a:cubicBezTo>
                            <a:pt x="4800600" y="631825"/>
                            <a:pt x="4846638" y="631825"/>
                            <a:pt x="4883150" y="612775"/>
                          </a:cubicBezTo>
                          <a:cubicBezTo>
                            <a:pt x="4919662" y="593725"/>
                            <a:pt x="4949031" y="560387"/>
                            <a:pt x="4978400" y="527050"/>
                          </a:cubicBezTo>
                          <a:cubicBezTo>
                            <a:pt x="5016500" y="539750"/>
                            <a:pt x="5051425" y="544513"/>
                            <a:pt x="5092700" y="565150"/>
                          </a:cubicBezTo>
                          <a:cubicBezTo>
                            <a:pt x="5133975" y="585788"/>
                            <a:pt x="5176838" y="612775"/>
                            <a:pt x="5226050" y="650875"/>
                          </a:cubicBezTo>
                          <a:cubicBezTo>
                            <a:pt x="5275263" y="688975"/>
                            <a:pt x="5345113" y="752475"/>
                            <a:pt x="5387975" y="793750"/>
                          </a:cubicBezTo>
                          <a:cubicBezTo>
                            <a:pt x="5430837" y="835025"/>
                            <a:pt x="5459413" y="889000"/>
                            <a:pt x="5483225" y="898525"/>
                          </a:cubicBezTo>
                          <a:cubicBezTo>
                            <a:pt x="5518150" y="866775"/>
                            <a:pt x="5549900" y="831850"/>
                            <a:pt x="5588000" y="803275"/>
                          </a:cubicBezTo>
                          <a:cubicBezTo>
                            <a:pt x="5626100" y="774700"/>
                            <a:pt x="5670550" y="750887"/>
                            <a:pt x="5711825" y="727075"/>
                          </a:cubicBezTo>
                          <a:cubicBezTo>
                            <a:pt x="5753100" y="703263"/>
                            <a:pt x="5783263" y="679450"/>
                            <a:pt x="5835650" y="660400"/>
                          </a:cubicBezTo>
                          <a:cubicBezTo>
                            <a:pt x="5888038" y="641350"/>
                            <a:pt x="5954713" y="622300"/>
                            <a:pt x="6026150" y="612775"/>
                          </a:cubicBezTo>
                          <a:cubicBezTo>
                            <a:pt x="6097588" y="603250"/>
                            <a:pt x="6180931" y="603250"/>
                            <a:pt x="6264275" y="603250"/>
                          </a:cubicBezTo>
                          <a:lnTo>
                            <a:pt x="6254750" y="212725"/>
                          </a:lnTo>
                          <a:close/>
                        </a:path>
                      </a:pathLst>
                    </a:cu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66" name="Straight Connector 65"/>
                    <p:cNvCxnSpPr/>
                    <p:nvPr/>
                  </p:nvCxnSpPr>
                  <p:spPr>
                    <a:xfrm>
                      <a:off x="2103008" y="2366960"/>
                      <a:ext cx="180975" cy="1588"/>
                    </a:xfrm>
                    <a:prstGeom prst="line">
                      <a:avLst/>
                    </a:prstGeom>
                    <a:ln w="571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2083286" y="1119719"/>
                      <a:ext cx="180975" cy="1588"/>
                    </a:xfrm>
                    <a:prstGeom prst="line">
                      <a:avLst/>
                    </a:prstGeom>
                    <a:ln w="571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cxnSp>
              <p:nvCxnSpPr>
                <p:cNvPr id="50" name="Straight Connector 49"/>
                <p:cNvCxnSpPr/>
                <p:nvPr/>
              </p:nvCxnSpPr>
              <p:spPr>
                <a:xfrm rot="5400000">
                  <a:off x="3615690" y="1746885"/>
                  <a:ext cx="1188720" cy="158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TextBox 187"/>
                <p:cNvSpPr txBox="1"/>
                <p:nvPr/>
              </p:nvSpPr>
              <p:spPr>
                <a:xfrm rot="18000000">
                  <a:off x="3172230" y="1517892"/>
                  <a:ext cx="1181332" cy="35846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00" smtClean="0"/>
                    <a:t>Compressor</a:t>
                  </a:r>
                  <a:endParaRPr lang="en-US" sz="1000"/>
                </a:p>
              </p:txBody>
            </p:sp>
            <p:sp>
              <p:nvSpPr>
                <p:cNvPr id="52" name="TextBox 188"/>
                <p:cNvSpPr txBox="1"/>
                <p:nvPr/>
              </p:nvSpPr>
              <p:spPr>
                <a:xfrm>
                  <a:off x="6275883" y="1337378"/>
                  <a:ext cx="1150991" cy="80653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smtClean="0"/>
                    <a:t>Variable Exhaust Nozzle</a:t>
                  </a:r>
                  <a:endParaRPr lang="en-US" sz="1000"/>
                </a:p>
              </p:txBody>
            </p:sp>
            <p:sp>
              <p:nvSpPr>
                <p:cNvPr id="53" name="TextBox 189"/>
                <p:cNvSpPr txBox="1"/>
                <p:nvPr/>
              </p:nvSpPr>
              <p:spPr>
                <a:xfrm>
                  <a:off x="1217712" y="1493606"/>
                  <a:ext cx="465961"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smtClean="0"/>
                    <a:t>Inlet</a:t>
                  </a:r>
                  <a:endParaRPr lang="en-US" sz="1200"/>
                </a:p>
              </p:txBody>
            </p:sp>
            <p:sp>
              <p:nvSpPr>
                <p:cNvPr id="54" name="TextBox 190"/>
                <p:cNvSpPr txBox="1"/>
                <p:nvPr/>
              </p:nvSpPr>
              <p:spPr>
                <a:xfrm>
                  <a:off x="3840480" y="634701"/>
                  <a:ext cx="863057"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smtClean="0"/>
                    <a:t>Engine Bay</a:t>
                  </a:r>
                  <a:endParaRPr lang="en-US" sz="1200"/>
                </a:p>
              </p:txBody>
            </p:sp>
            <p:cxnSp>
              <p:nvCxnSpPr>
                <p:cNvPr id="55" name="Straight Arrow Connector 54"/>
                <p:cNvCxnSpPr/>
                <p:nvPr/>
              </p:nvCxnSpPr>
              <p:spPr>
                <a:xfrm rot="5400000">
                  <a:off x="2062163" y="1147763"/>
                  <a:ext cx="257175" cy="1588"/>
                </a:xfrm>
                <a:prstGeom prst="straightConnector1">
                  <a:avLst/>
                </a:prstGeom>
                <a:ln w="158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rot="5400000">
                  <a:off x="2062163" y="2366964"/>
                  <a:ext cx="257175" cy="1588"/>
                </a:xfrm>
                <a:prstGeom prst="straightConnector1">
                  <a:avLst/>
                </a:prstGeom>
                <a:ln w="158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1781175" y="1724025"/>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a:off x="7305675" y="904875"/>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7296150" y="2590800"/>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a:off x="7381875" y="1695450"/>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a:off x="5057775" y="1733550"/>
                  <a:ext cx="342900" cy="1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sp>
            <p:nvSpPr>
              <p:cNvPr id="47" name="TextBox 183"/>
              <p:cNvSpPr txBox="1"/>
              <p:nvPr/>
            </p:nvSpPr>
            <p:spPr>
              <a:xfrm>
                <a:off x="5371938" y="5834231"/>
                <a:ext cx="863057" cy="2769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smtClean="0"/>
                  <a:t>Engine Bay</a:t>
                </a:r>
                <a:endParaRPr lang="en-US" sz="1200"/>
              </a:p>
            </p:txBody>
          </p:sp>
          <p:sp>
            <p:nvSpPr>
              <p:cNvPr id="48" name="TextBox 184"/>
              <p:cNvSpPr txBox="1"/>
              <p:nvPr/>
            </p:nvSpPr>
            <p:spPr>
              <a:xfrm>
                <a:off x="3220621" y="6518538"/>
                <a:ext cx="5122046" cy="107538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i="1" smtClean="0"/>
                  <a:t>SCOOP CONFIGURATION</a:t>
                </a:r>
              </a:p>
              <a:p>
                <a:pPr algn="ctr"/>
                <a:r>
                  <a:rPr lang="en-US" sz="1200" b="1" i="1" smtClean="0"/>
                  <a:t>Eductor pulls from scoop static pressure</a:t>
                </a:r>
              </a:p>
              <a:p>
                <a:pPr algn="ctr"/>
                <a:r>
                  <a:rPr lang="en-US" sz="1200" b="1" i="1" smtClean="0"/>
                  <a:t>Eductor exhausts to engine bay</a:t>
                </a:r>
                <a:endParaRPr lang="en-US" sz="1200" b="1" i="1"/>
              </a:p>
            </p:txBody>
          </p:sp>
        </p:grpSp>
        <p:sp>
          <p:nvSpPr>
            <p:cNvPr id="20" name="TextBox 160"/>
            <p:cNvSpPr txBox="1"/>
            <p:nvPr/>
          </p:nvSpPr>
          <p:spPr>
            <a:xfrm>
              <a:off x="6202315" y="5431446"/>
              <a:ext cx="429642" cy="17969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smtClean="0"/>
                <a:t>Sensors</a:t>
              </a:r>
              <a:endParaRPr lang="en-US" sz="1100"/>
            </a:p>
          </p:txBody>
        </p:sp>
        <p:cxnSp>
          <p:nvCxnSpPr>
            <p:cNvPr id="21" name="Straight Connector 20"/>
            <p:cNvCxnSpPr/>
            <p:nvPr/>
          </p:nvCxnSpPr>
          <p:spPr>
            <a:xfrm rot="16200000" flipV="1">
              <a:off x="6218673" y="5425277"/>
              <a:ext cx="95127" cy="67256"/>
            </a:xfrm>
            <a:prstGeom prst="line">
              <a:avLst/>
            </a:prstGeom>
            <a:ln w="12700">
              <a:solidFill>
                <a:schemeClr val="accent3">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grpSp>
          <p:nvGrpSpPr>
            <p:cNvPr id="22" name="Group 234"/>
            <p:cNvGrpSpPr/>
            <p:nvPr/>
          </p:nvGrpSpPr>
          <p:grpSpPr>
            <a:xfrm>
              <a:off x="5171857" y="5253574"/>
              <a:ext cx="1426806" cy="482180"/>
              <a:chOff x="5959475" y="5831338"/>
              <a:chExt cx="1503274" cy="508022"/>
            </a:xfrm>
          </p:grpSpPr>
          <p:grpSp>
            <p:nvGrpSpPr>
              <p:cNvPr id="24" name="Group 224"/>
              <p:cNvGrpSpPr/>
              <p:nvPr/>
            </p:nvGrpSpPr>
            <p:grpSpPr>
              <a:xfrm>
                <a:off x="6270572" y="5831338"/>
                <a:ext cx="1095428" cy="508022"/>
                <a:chOff x="5581597" y="5771013"/>
                <a:chExt cx="1095428" cy="508022"/>
              </a:xfrm>
            </p:grpSpPr>
            <p:sp>
              <p:nvSpPr>
                <p:cNvPr id="30" name="Rectangle 29"/>
                <p:cNvSpPr/>
                <p:nvPr/>
              </p:nvSpPr>
              <p:spPr>
                <a:xfrm>
                  <a:off x="5829248" y="5895975"/>
                  <a:ext cx="111178" cy="5080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1" name="Rectangle 30"/>
                <p:cNvSpPr/>
                <p:nvPr/>
              </p:nvSpPr>
              <p:spPr>
                <a:xfrm>
                  <a:off x="5778448" y="5946775"/>
                  <a:ext cx="111178" cy="5080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2" name="Rectangle 31"/>
                <p:cNvSpPr/>
                <p:nvPr/>
              </p:nvSpPr>
              <p:spPr>
                <a:xfrm>
                  <a:off x="5803848" y="5908675"/>
                  <a:ext cx="111178" cy="5080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3" name="Rectangle 32"/>
                <p:cNvSpPr/>
                <p:nvPr/>
              </p:nvSpPr>
              <p:spPr>
                <a:xfrm>
                  <a:off x="5851473" y="5876924"/>
                  <a:ext cx="111178" cy="73025"/>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4" name="Rectangle 33"/>
                <p:cNvSpPr/>
                <p:nvPr/>
              </p:nvSpPr>
              <p:spPr>
                <a:xfrm>
                  <a:off x="5895923" y="5857875"/>
                  <a:ext cx="111178" cy="8255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5" name="Rectangle 34"/>
                <p:cNvSpPr/>
                <p:nvPr/>
              </p:nvSpPr>
              <p:spPr>
                <a:xfrm>
                  <a:off x="5940373" y="5838825"/>
                  <a:ext cx="111178" cy="8890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6" name="Rectangle 35"/>
                <p:cNvSpPr/>
                <p:nvPr/>
              </p:nvSpPr>
              <p:spPr>
                <a:xfrm>
                  <a:off x="6035623" y="5819775"/>
                  <a:ext cx="641402" cy="9525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7" name="Rectangle 36"/>
                <p:cNvSpPr/>
                <p:nvPr/>
              </p:nvSpPr>
              <p:spPr>
                <a:xfrm>
                  <a:off x="5765748" y="5972176"/>
                  <a:ext cx="111178" cy="209549"/>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8" name="Arc 37"/>
                <p:cNvSpPr/>
                <p:nvPr/>
              </p:nvSpPr>
              <p:spPr>
                <a:xfrm rot="5400000">
                  <a:off x="5705698" y="5764042"/>
                  <a:ext cx="507156" cy="521097"/>
                </a:xfrm>
                <a:prstGeom prst="arc">
                  <a:avLst/>
                </a:prstGeom>
                <a:solidFill>
                  <a:srgbClr val="EEE7B2"/>
                </a:solidFill>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Rectangle 38"/>
                <p:cNvSpPr/>
                <p:nvPr/>
              </p:nvSpPr>
              <p:spPr>
                <a:xfrm>
                  <a:off x="5581597" y="6154737"/>
                  <a:ext cx="377951" cy="111005"/>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40" name="Straight Connector 39"/>
                <p:cNvCxnSpPr/>
                <p:nvPr/>
              </p:nvCxnSpPr>
              <p:spPr>
                <a:xfrm>
                  <a:off x="5585371" y="6278441"/>
                  <a:ext cx="376525" cy="5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Arc 40"/>
                <p:cNvSpPr/>
                <p:nvPr/>
              </p:nvSpPr>
              <p:spPr>
                <a:xfrm rot="5400000">
                  <a:off x="5807900" y="5873569"/>
                  <a:ext cx="284740" cy="285108"/>
                </a:xfrm>
                <a:prstGeom prst="arc">
                  <a:avLst/>
                </a:prstGeom>
                <a:solidFill>
                  <a:schemeClr val="bg1">
                    <a:lumMod val="85000"/>
                  </a:schemeClr>
                </a:solidFill>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2" name="Straight Connector 41"/>
                <p:cNvCxnSpPr/>
                <p:nvPr/>
              </p:nvCxnSpPr>
              <p:spPr>
                <a:xfrm>
                  <a:off x="5584577" y="6160966"/>
                  <a:ext cx="182880" cy="5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5870327" y="6160966"/>
                  <a:ext cx="91440" cy="5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Freeform 43"/>
                <p:cNvSpPr/>
                <p:nvPr/>
              </p:nvSpPr>
              <p:spPr>
                <a:xfrm>
                  <a:off x="5765271" y="5813425"/>
                  <a:ext cx="908579" cy="346075"/>
                </a:xfrm>
                <a:custGeom>
                  <a:avLst/>
                  <a:gdLst>
                    <a:gd name="connsiteX0" fmla="*/ 3704 w 908579"/>
                    <a:gd name="connsiteY0" fmla="*/ 346075 h 346075"/>
                    <a:gd name="connsiteX1" fmla="*/ 3704 w 908579"/>
                    <a:gd name="connsiteY1" fmla="*/ 187325 h 346075"/>
                    <a:gd name="connsiteX2" fmla="*/ 25929 w 908579"/>
                    <a:gd name="connsiteY2" fmla="*/ 123825 h 346075"/>
                    <a:gd name="connsiteX3" fmla="*/ 60854 w 908579"/>
                    <a:gd name="connsiteY3" fmla="*/ 85725 h 346075"/>
                    <a:gd name="connsiteX4" fmla="*/ 105304 w 908579"/>
                    <a:gd name="connsiteY4" fmla="*/ 60325 h 346075"/>
                    <a:gd name="connsiteX5" fmla="*/ 168804 w 908579"/>
                    <a:gd name="connsiteY5" fmla="*/ 34925 h 346075"/>
                    <a:gd name="connsiteX6" fmla="*/ 232304 w 908579"/>
                    <a:gd name="connsiteY6" fmla="*/ 22225 h 346075"/>
                    <a:gd name="connsiteX7" fmla="*/ 330729 w 908579"/>
                    <a:gd name="connsiteY7" fmla="*/ 9525 h 346075"/>
                    <a:gd name="connsiteX8" fmla="*/ 518054 w 908579"/>
                    <a:gd name="connsiteY8" fmla="*/ 3175 h 346075"/>
                    <a:gd name="connsiteX9" fmla="*/ 873654 w 908579"/>
                    <a:gd name="connsiteY9" fmla="*/ 0 h 346075"/>
                    <a:gd name="connsiteX10" fmla="*/ 908579 w 908579"/>
                    <a:gd name="connsiteY10" fmla="*/ 0 h 346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8579" h="346075">
                      <a:moveTo>
                        <a:pt x="3704" y="346075"/>
                      </a:moveTo>
                      <a:cubicBezTo>
                        <a:pt x="1852" y="285221"/>
                        <a:pt x="0" y="224367"/>
                        <a:pt x="3704" y="187325"/>
                      </a:cubicBezTo>
                      <a:cubicBezTo>
                        <a:pt x="7408" y="150283"/>
                        <a:pt x="16404" y="140758"/>
                        <a:pt x="25929" y="123825"/>
                      </a:cubicBezTo>
                      <a:cubicBezTo>
                        <a:pt x="35454" y="106892"/>
                        <a:pt x="47625" y="96308"/>
                        <a:pt x="60854" y="85725"/>
                      </a:cubicBezTo>
                      <a:cubicBezTo>
                        <a:pt x="74083" y="75142"/>
                        <a:pt x="87312" y="68792"/>
                        <a:pt x="105304" y="60325"/>
                      </a:cubicBezTo>
                      <a:cubicBezTo>
                        <a:pt x="123296" y="51858"/>
                        <a:pt x="147637" y="41275"/>
                        <a:pt x="168804" y="34925"/>
                      </a:cubicBezTo>
                      <a:cubicBezTo>
                        <a:pt x="189971" y="28575"/>
                        <a:pt x="205317" y="26458"/>
                        <a:pt x="232304" y="22225"/>
                      </a:cubicBezTo>
                      <a:cubicBezTo>
                        <a:pt x="259292" y="17992"/>
                        <a:pt x="283104" y="12700"/>
                        <a:pt x="330729" y="9525"/>
                      </a:cubicBezTo>
                      <a:cubicBezTo>
                        <a:pt x="378354" y="6350"/>
                        <a:pt x="518054" y="3175"/>
                        <a:pt x="518054" y="3175"/>
                      </a:cubicBezTo>
                      <a:lnTo>
                        <a:pt x="873654" y="0"/>
                      </a:lnTo>
                      <a:lnTo>
                        <a:pt x="908579" y="0"/>
                      </a:lnTo>
                    </a:path>
                  </a:pathLst>
                </a:custGeom>
                <a:noFill/>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5874279" y="5915025"/>
                  <a:ext cx="799571" cy="244475"/>
                </a:xfrm>
                <a:custGeom>
                  <a:avLst/>
                  <a:gdLst>
                    <a:gd name="connsiteX0" fmla="*/ 2646 w 799571"/>
                    <a:gd name="connsiteY0" fmla="*/ 244475 h 244475"/>
                    <a:gd name="connsiteX1" fmla="*/ 2646 w 799571"/>
                    <a:gd name="connsiteY1" fmla="*/ 101600 h 244475"/>
                    <a:gd name="connsiteX2" fmla="*/ 18521 w 799571"/>
                    <a:gd name="connsiteY2" fmla="*/ 60325 h 244475"/>
                    <a:gd name="connsiteX3" fmla="*/ 59796 w 799571"/>
                    <a:gd name="connsiteY3" fmla="*/ 41275 h 244475"/>
                    <a:gd name="connsiteX4" fmla="*/ 126471 w 799571"/>
                    <a:gd name="connsiteY4" fmla="*/ 25400 h 244475"/>
                    <a:gd name="connsiteX5" fmla="*/ 224896 w 799571"/>
                    <a:gd name="connsiteY5" fmla="*/ 12700 h 244475"/>
                    <a:gd name="connsiteX6" fmla="*/ 799571 w 799571"/>
                    <a:gd name="connsiteY6" fmla="*/ 0 h 24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9571" h="244475">
                      <a:moveTo>
                        <a:pt x="2646" y="244475"/>
                      </a:moveTo>
                      <a:cubicBezTo>
                        <a:pt x="1323" y="188383"/>
                        <a:pt x="0" y="132292"/>
                        <a:pt x="2646" y="101600"/>
                      </a:cubicBezTo>
                      <a:cubicBezTo>
                        <a:pt x="5292" y="70908"/>
                        <a:pt x="8996" y="70379"/>
                        <a:pt x="18521" y="60325"/>
                      </a:cubicBezTo>
                      <a:cubicBezTo>
                        <a:pt x="28046" y="50271"/>
                        <a:pt x="41804" y="47096"/>
                        <a:pt x="59796" y="41275"/>
                      </a:cubicBezTo>
                      <a:cubicBezTo>
                        <a:pt x="77788" y="35454"/>
                        <a:pt x="98954" y="30162"/>
                        <a:pt x="126471" y="25400"/>
                      </a:cubicBezTo>
                      <a:cubicBezTo>
                        <a:pt x="153988" y="20638"/>
                        <a:pt x="112713" y="16933"/>
                        <a:pt x="224896" y="12700"/>
                      </a:cubicBezTo>
                      <a:cubicBezTo>
                        <a:pt x="337079" y="8467"/>
                        <a:pt x="568325" y="4233"/>
                        <a:pt x="799571" y="0"/>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25" name="Freeform 24"/>
              <p:cNvSpPr/>
              <p:nvPr/>
            </p:nvSpPr>
            <p:spPr>
              <a:xfrm>
                <a:off x="5959475" y="6045200"/>
                <a:ext cx="939800" cy="267229"/>
              </a:xfrm>
              <a:custGeom>
                <a:avLst/>
                <a:gdLst>
                  <a:gd name="connsiteX0" fmla="*/ 0 w 939800"/>
                  <a:gd name="connsiteY0" fmla="*/ 234950 h 267229"/>
                  <a:gd name="connsiteX1" fmla="*/ 669925 w 939800"/>
                  <a:gd name="connsiteY1" fmla="*/ 241300 h 267229"/>
                  <a:gd name="connsiteX2" fmla="*/ 860425 w 939800"/>
                  <a:gd name="connsiteY2" fmla="*/ 79375 h 267229"/>
                  <a:gd name="connsiteX3" fmla="*/ 939800 w 939800"/>
                  <a:gd name="connsiteY3" fmla="*/ 0 h 267229"/>
                </a:gdLst>
                <a:ahLst/>
                <a:cxnLst>
                  <a:cxn ang="0">
                    <a:pos x="connsiteX0" y="connsiteY0"/>
                  </a:cxn>
                  <a:cxn ang="0">
                    <a:pos x="connsiteX1" y="connsiteY1"/>
                  </a:cxn>
                  <a:cxn ang="0">
                    <a:pos x="connsiteX2" y="connsiteY2"/>
                  </a:cxn>
                  <a:cxn ang="0">
                    <a:pos x="connsiteX3" y="connsiteY3"/>
                  </a:cxn>
                </a:cxnLst>
                <a:rect l="l" t="t" r="r" b="b"/>
                <a:pathLst>
                  <a:path w="939800" h="267229">
                    <a:moveTo>
                      <a:pt x="0" y="234950"/>
                    </a:moveTo>
                    <a:cubicBezTo>
                      <a:pt x="263260" y="251089"/>
                      <a:pt x="526521" y="267229"/>
                      <a:pt x="669925" y="241300"/>
                    </a:cubicBezTo>
                    <a:cubicBezTo>
                      <a:pt x="813329" y="215371"/>
                      <a:pt x="815446" y="119592"/>
                      <a:pt x="860425" y="79375"/>
                    </a:cubicBezTo>
                    <a:cubicBezTo>
                      <a:pt x="905404" y="39158"/>
                      <a:pt x="922602" y="19579"/>
                      <a:pt x="939800" y="0"/>
                    </a:cubicBezTo>
                  </a:path>
                </a:pathLst>
              </a:custGeom>
              <a:ln w="19050">
                <a:tailEnd type="triangl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6" name="Group 95"/>
              <p:cNvGrpSpPr/>
              <p:nvPr/>
            </p:nvGrpSpPr>
            <p:grpSpPr>
              <a:xfrm flipH="1">
                <a:off x="6969551" y="5875915"/>
                <a:ext cx="112819" cy="100047"/>
                <a:chOff x="3143250" y="9478645"/>
                <a:chExt cx="168275" cy="149225"/>
              </a:xfrm>
            </p:grpSpPr>
            <p:sp>
              <p:nvSpPr>
                <p:cNvPr id="28" name="Rectangle 27"/>
                <p:cNvSpPr/>
                <p:nvPr/>
              </p:nvSpPr>
              <p:spPr>
                <a:xfrm>
                  <a:off x="3143250" y="9481820"/>
                  <a:ext cx="57150" cy="14605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9" name="Rectangle 28"/>
                <p:cNvSpPr/>
                <p:nvPr/>
              </p:nvSpPr>
              <p:spPr>
                <a:xfrm>
                  <a:off x="3254375" y="9478645"/>
                  <a:ext cx="57150" cy="14605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cxnSp>
            <p:nvCxnSpPr>
              <p:cNvPr id="27" name="Straight Arrow Connector 26"/>
              <p:cNvCxnSpPr/>
              <p:nvPr/>
            </p:nvCxnSpPr>
            <p:spPr>
              <a:xfrm flipV="1">
                <a:off x="7322183" y="5923034"/>
                <a:ext cx="140566" cy="44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sp>
          <p:nvSpPr>
            <p:cNvPr id="23" name="Freeform 22"/>
            <p:cNvSpPr/>
            <p:nvPr/>
          </p:nvSpPr>
          <p:spPr>
            <a:xfrm>
              <a:off x="6298904" y="5181600"/>
              <a:ext cx="711496" cy="157419"/>
            </a:xfrm>
            <a:custGeom>
              <a:avLst/>
              <a:gdLst>
                <a:gd name="connsiteX0" fmla="*/ 1020184 w 1163619"/>
                <a:gd name="connsiteY0" fmla="*/ 0 h 281492"/>
                <a:gd name="connsiteX1" fmla="*/ 1020184 w 1163619"/>
                <a:gd name="connsiteY1" fmla="*/ 118334 h 281492"/>
                <a:gd name="connsiteX2" fmla="*/ 159572 w 1163619"/>
                <a:gd name="connsiteY2" fmla="*/ 139850 h 281492"/>
                <a:gd name="connsiteX3" fmla="*/ 62753 w 1163619"/>
                <a:gd name="connsiteY3" fmla="*/ 258184 h 281492"/>
                <a:gd name="connsiteX4" fmla="*/ 396240 w 1163619"/>
                <a:gd name="connsiteY4" fmla="*/ 279699 h 281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619" h="281492">
                  <a:moveTo>
                    <a:pt x="1020184" y="0"/>
                  </a:moveTo>
                  <a:cubicBezTo>
                    <a:pt x="1091901" y="47513"/>
                    <a:pt x="1163619" y="95026"/>
                    <a:pt x="1020184" y="118334"/>
                  </a:cubicBezTo>
                  <a:cubicBezTo>
                    <a:pt x="876749" y="141642"/>
                    <a:pt x="319144" y="116542"/>
                    <a:pt x="159572" y="139850"/>
                  </a:cubicBezTo>
                  <a:cubicBezTo>
                    <a:pt x="0" y="163158"/>
                    <a:pt x="23308" y="234876"/>
                    <a:pt x="62753" y="258184"/>
                  </a:cubicBezTo>
                  <a:cubicBezTo>
                    <a:pt x="102198" y="281492"/>
                    <a:pt x="396240" y="279699"/>
                    <a:pt x="396240" y="279699"/>
                  </a:cubicBezTo>
                </a:path>
              </a:pathLst>
            </a:custGeom>
            <a:ln w="19050">
              <a:solidFill>
                <a:srgbClr val="C00000"/>
              </a:solidFill>
              <a:headEnd type="oval"/>
              <a:tailEnd type="triangl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grpSp>
      <p:sp>
        <p:nvSpPr>
          <p:cNvPr id="198" name="Rectangle 197"/>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OUTLINE</a:t>
            </a:r>
            <a:endParaRPr lang="en-US"/>
          </a:p>
        </p:txBody>
      </p:sp>
      <p:sp>
        <p:nvSpPr>
          <p:cNvPr id="3" name="Content Placeholder 2"/>
          <p:cNvSpPr>
            <a:spLocks noGrp="1"/>
          </p:cNvSpPr>
          <p:nvPr>
            <p:ph idx="1"/>
          </p:nvPr>
        </p:nvSpPr>
        <p:spPr/>
        <p:txBody>
          <a:bodyPr>
            <a:normAutofit/>
          </a:bodyPr>
          <a:lstStyle/>
          <a:p>
            <a:pPr>
              <a:buFont typeface="Courier New" pitchFamily="49" charset="0"/>
              <a:buChar char="o"/>
            </a:pPr>
            <a:r>
              <a:rPr lang="en-US" smtClean="0">
                <a:solidFill>
                  <a:schemeClr val="bg1">
                    <a:lumMod val="65000"/>
                  </a:schemeClr>
                </a:solidFill>
              </a:rPr>
              <a:t>Introduction/Background</a:t>
            </a:r>
          </a:p>
          <a:p>
            <a:pPr>
              <a:buFont typeface="Courier New" pitchFamily="49" charset="0"/>
              <a:buChar char="o"/>
            </a:pPr>
            <a:r>
              <a:rPr lang="en-US" smtClean="0"/>
              <a:t>Modeling Work</a:t>
            </a:r>
          </a:p>
          <a:p>
            <a:pPr lvl="1">
              <a:buFont typeface="Courier New" pitchFamily="49" charset="0"/>
              <a:buChar char="o"/>
            </a:pPr>
            <a:r>
              <a:rPr lang="en-US" smtClean="0"/>
              <a:t>Eductor Flow</a:t>
            </a:r>
          </a:p>
          <a:p>
            <a:pPr lvl="1">
              <a:buFont typeface="Courier New" pitchFamily="49" charset="0"/>
              <a:buChar char="o"/>
            </a:pPr>
            <a:r>
              <a:rPr lang="en-US" smtClean="0">
                <a:solidFill>
                  <a:schemeClr val="bg1">
                    <a:lumMod val="65000"/>
                  </a:schemeClr>
                </a:solidFill>
              </a:rPr>
              <a:t>T2 Tube Heat Transfer</a:t>
            </a:r>
          </a:p>
          <a:p>
            <a:pPr>
              <a:buFont typeface="Courier New" pitchFamily="49" charset="0"/>
              <a:buChar char="o"/>
            </a:pPr>
            <a:r>
              <a:rPr lang="en-US" smtClean="0">
                <a:solidFill>
                  <a:schemeClr val="bg1">
                    <a:lumMod val="65000"/>
                  </a:schemeClr>
                </a:solidFill>
              </a:rPr>
              <a:t>Analysis</a:t>
            </a:r>
          </a:p>
          <a:p>
            <a:pPr>
              <a:buFont typeface="Courier New" pitchFamily="49" charset="0"/>
              <a:buChar char="o"/>
            </a:pPr>
            <a:r>
              <a:rPr lang="en-US" smtClean="0">
                <a:solidFill>
                  <a:schemeClr val="bg1">
                    <a:lumMod val="65000"/>
                  </a:schemeClr>
                </a:solidFill>
              </a:rPr>
              <a:t>Conclusions</a:t>
            </a:r>
          </a:p>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sp>
        <p:nvSpPr>
          <p:cNvPr id="5" name="Rectangle 4"/>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PURPOSE OF MODELING WORK</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
        <p:nvSpPr>
          <p:cNvPr id="6" name="Content Placeholder 2"/>
          <p:cNvSpPr txBox="1">
            <a:spLocks/>
          </p:cNvSpPr>
          <p:nvPr/>
        </p:nvSpPr>
        <p:spPr>
          <a:xfrm>
            <a:off x="990600" y="1066800"/>
            <a:ext cx="7467600" cy="4525963"/>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Courier New" pitchFamily="49" charset="0"/>
              <a:buChar char="o"/>
              <a:tabLst/>
              <a:defRPr/>
            </a:pPr>
            <a:r>
              <a:rPr lang="en-US" sz="2400" smtClean="0"/>
              <a:t>Eductor Flow</a:t>
            </a:r>
          </a:p>
          <a:p>
            <a:pPr marL="800100" lvl="1" indent="-342900">
              <a:spcBef>
                <a:spcPct val="20000"/>
              </a:spcBef>
              <a:buFont typeface="Arial" pitchFamily="34" charset="0"/>
              <a:buChar char="•"/>
            </a:pPr>
            <a:r>
              <a:rPr lang="en-US" sz="2400" smtClean="0"/>
              <a:t>Develop understanding of baseline eductor flow</a:t>
            </a:r>
          </a:p>
          <a:p>
            <a:pPr marL="800100" lvl="1" indent="-342900">
              <a:spcBef>
                <a:spcPct val="20000"/>
              </a:spcBef>
              <a:buFont typeface="Arial" pitchFamily="34" charset="0"/>
              <a:buChar char="•"/>
            </a:pPr>
            <a:r>
              <a:rPr lang="en-US" sz="2400" smtClean="0">
                <a:latin typeface="Arial" charset="0"/>
              </a:rPr>
              <a:t>Eliminate fly-fix-fly iterations and ensure safety of test during alternate configuration testing</a:t>
            </a:r>
          </a:p>
          <a:p>
            <a:pPr marL="1257300" lvl="2" indent="-342900">
              <a:spcBef>
                <a:spcPct val="20000"/>
              </a:spcBef>
              <a:buFont typeface="Wingdings" pitchFamily="2" charset="2"/>
              <a:buChar char="Ø"/>
            </a:pPr>
            <a:r>
              <a:rPr lang="en-US" sz="2400" smtClean="0">
                <a:latin typeface="Arial" charset="0"/>
              </a:rPr>
              <a:t>Maintain positive eductor flow</a:t>
            </a:r>
          </a:p>
          <a:p>
            <a:pPr marL="1257300" lvl="2" indent="-342900">
              <a:spcBef>
                <a:spcPct val="20000"/>
              </a:spcBef>
              <a:buFont typeface="Wingdings" pitchFamily="2" charset="2"/>
              <a:buChar char="Ø"/>
            </a:pPr>
            <a:r>
              <a:rPr lang="en-US" sz="2400" smtClean="0">
                <a:latin typeface="Arial" charset="0"/>
              </a:rPr>
              <a:t>Optimize mass flow to reduce heat transfer</a:t>
            </a:r>
            <a:endParaRPr lang="en-US" sz="240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Courier New" pitchFamily="49" charset="0"/>
              <a:buChar char="o"/>
              <a:tabLst/>
              <a:defRPr/>
            </a:pPr>
            <a:r>
              <a:rPr lang="en-US" sz="2400" smtClean="0"/>
              <a:t>Heat Transfer</a:t>
            </a:r>
          </a:p>
          <a:p>
            <a:pPr marL="800100" lvl="1" indent="-342900">
              <a:spcBef>
                <a:spcPct val="20000"/>
              </a:spcBef>
              <a:buFont typeface="Arial" pitchFamily="34" charset="0"/>
              <a:buChar char="•"/>
            </a:pPr>
            <a:r>
              <a:rPr lang="en-US" sz="2400" smtClean="0"/>
              <a:t>Determine the impact of tube heat transfer on T2 bias</a:t>
            </a:r>
          </a:p>
        </p:txBody>
      </p:sp>
      <p:pic>
        <p:nvPicPr>
          <p:cNvPr id="6146" name="Picture 2" descr="C:\Users\BINKLEY-BA\AppData\Local\Microsoft\Windows\Temporary Internet Files\Content.IE5\6KP88F78\MC900340758[1].wmf"/>
          <p:cNvPicPr>
            <a:picLocks noChangeAspect="1" noChangeArrowheads="1"/>
          </p:cNvPicPr>
          <p:nvPr/>
        </p:nvPicPr>
        <p:blipFill>
          <a:blip r:embed="rId2" cstate="print"/>
          <a:srcRect/>
          <a:stretch>
            <a:fillRect/>
          </a:stretch>
        </p:blipFill>
        <p:spPr bwMode="auto">
          <a:xfrm>
            <a:off x="1186542" y="2046514"/>
            <a:ext cx="685800" cy="508752"/>
          </a:xfrm>
          <a:prstGeom prst="rect">
            <a:avLst/>
          </a:prstGeom>
          <a:noFill/>
          <a:ln>
            <a:noFill/>
          </a:ln>
          <a:effectLst>
            <a:outerShdw blurRad="50800" dist="38100" dir="5400000" algn="t" rotWithShape="0">
              <a:prstClr val="black">
                <a:alpha val="40000"/>
              </a:prstClr>
            </a:outerShdw>
          </a:effectLst>
        </p:spPr>
      </p:pic>
      <p:sp>
        <p:nvSpPr>
          <p:cNvPr id="7" name="Rectangle 6"/>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ADDITIONAL CONSIDERATIONS OUTSIDE THE SCOPE OF THIS THESIS</a:t>
            </a:r>
            <a:endParaRPr lang="en-US" dirty="0"/>
          </a:p>
        </p:txBody>
      </p:sp>
      <p:sp>
        <p:nvSpPr>
          <p:cNvPr id="4" name="Content Placeholder 3"/>
          <p:cNvSpPr>
            <a:spLocks noGrp="1"/>
          </p:cNvSpPr>
          <p:nvPr>
            <p:ph idx="1"/>
          </p:nvPr>
        </p:nvSpPr>
        <p:spPr/>
        <p:txBody>
          <a:bodyPr/>
          <a:lstStyle/>
          <a:p>
            <a:pPr>
              <a:buFont typeface="Courier New" pitchFamily="49" charset="0"/>
              <a:buChar char="o"/>
            </a:pPr>
            <a:r>
              <a:rPr lang="en-US" smtClean="0"/>
              <a:t>Icing is a concern (particularly for the snorkel configuration)</a:t>
            </a:r>
          </a:p>
          <a:p>
            <a:pPr>
              <a:buFont typeface="Courier New" pitchFamily="49" charset="0"/>
              <a:buChar char="o"/>
            </a:pPr>
            <a:endParaRPr lang="en-US" smtClean="0"/>
          </a:p>
          <a:p>
            <a:pPr>
              <a:buFont typeface="Courier New" pitchFamily="49" charset="0"/>
              <a:buChar char="o"/>
            </a:pPr>
            <a:r>
              <a:rPr lang="en-US" smtClean="0"/>
              <a:t>Aircraft boundary layer ingestion (fluid and thermal) </a:t>
            </a:r>
          </a:p>
          <a:p>
            <a:pPr>
              <a:buFont typeface="Courier New" pitchFamily="49" charset="0"/>
              <a:buChar char="o"/>
            </a:pPr>
            <a:endParaRPr lang="en-US" smtClean="0"/>
          </a:p>
          <a:p>
            <a:pPr>
              <a:buFont typeface="Courier New" pitchFamily="49" charset="0"/>
              <a:buChar char="o"/>
            </a:pPr>
            <a:r>
              <a:rPr lang="en-US" smtClean="0"/>
              <a:t>Upstream flow obstructions / aircraft attitude</a:t>
            </a:r>
          </a:p>
          <a:p>
            <a:pPr>
              <a:buFont typeface="Courier New" pitchFamily="49" charset="0"/>
              <a:buChar char="o"/>
            </a:pPr>
            <a:endParaRPr lang="en-US" smtClean="0"/>
          </a:p>
          <a:p>
            <a:pPr>
              <a:buFont typeface="Courier New" pitchFamily="49" charset="0"/>
              <a:buChar char="o"/>
            </a:pPr>
            <a:r>
              <a:rPr lang="en-US" smtClean="0"/>
              <a:t>Cost/Complexity/Maintenance</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8</a:t>
            </a:fld>
            <a:endParaRPr lang="en-US" dirty="0"/>
          </a:p>
        </p:txBody>
      </p:sp>
      <p:sp>
        <p:nvSpPr>
          <p:cNvPr id="5" name="Rectangle 4"/>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EDUCTOR COMPRESSIBLE FLOW MODEL</a:t>
            </a:r>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9</a:t>
            </a:fld>
            <a:endParaRPr lang="en-US"/>
          </a:p>
        </p:txBody>
      </p:sp>
      <p:grpSp>
        <p:nvGrpSpPr>
          <p:cNvPr id="120" name="Group 119"/>
          <p:cNvGrpSpPr/>
          <p:nvPr/>
        </p:nvGrpSpPr>
        <p:grpSpPr>
          <a:xfrm>
            <a:off x="152400" y="914400"/>
            <a:ext cx="8905876" cy="5655335"/>
            <a:chOff x="152400" y="685800"/>
            <a:chExt cx="8905876" cy="5655335"/>
          </a:xfrm>
        </p:grpSpPr>
        <p:sp>
          <p:nvSpPr>
            <p:cNvPr id="5" name="Rectangle 4"/>
            <p:cNvSpPr/>
            <p:nvPr/>
          </p:nvSpPr>
          <p:spPr>
            <a:xfrm>
              <a:off x="152400" y="1067386"/>
              <a:ext cx="4018106" cy="5273749"/>
            </a:xfrm>
            <a:prstGeom prst="rect">
              <a:avLst/>
            </a:prstGeom>
            <a:noFill/>
            <a:ln w="34925" cmpd="sng">
              <a:solidFill>
                <a:schemeClr val="accent1"/>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442127" y="2766149"/>
              <a:ext cx="253497" cy="369332"/>
            </a:xfrm>
            <a:prstGeom prst="rect">
              <a:avLst/>
            </a:prstGeom>
            <a:noFill/>
          </p:spPr>
          <p:txBody>
            <a:bodyPr wrap="square" rtlCol="0">
              <a:spAutoFit/>
            </a:bodyPr>
            <a:lstStyle/>
            <a:p>
              <a:r>
                <a:rPr lang="en-US" smtClean="0"/>
                <a:t>d</a:t>
              </a:r>
              <a:endParaRPr lang="en-US"/>
            </a:p>
          </p:txBody>
        </p:sp>
        <p:sp>
          <p:nvSpPr>
            <p:cNvPr id="7" name="Rectangle 6"/>
            <p:cNvSpPr/>
            <p:nvPr/>
          </p:nvSpPr>
          <p:spPr>
            <a:xfrm>
              <a:off x="4408968" y="2641900"/>
              <a:ext cx="4649308" cy="3225500"/>
            </a:xfrm>
            <a:prstGeom prst="rect">
              <a:avLst/>
            </a:prstGeom>
            <a:noFill/>
            <a:ln w="34925">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3472796" y="1782806"/>
              <a:ext cx="1066800" cy="1436914"/>
            </a:xfrm>
            <a:custGeom>
              <a:avLst/>
              <a:gdLst>
                <a:gd name="connsiteX0" fmla="*/ 0 w 1066800"/>
                <a:gd name="connsiteY0" fmla="*/ 0 h 1436914"/>
                <a:gd name="connsiteX1" fmla="*/ 359228 w 1066800"/>
                <a:gd name="connsiteY1" fmla="*/ 87085 h 1436914"/>
                <a:gd name="connsiteX2" fmla="*/ 533400 w 1066800"/>
                <a:gd name="connsiteY2" fmla="*/ 424542 h 1436914"/>
                <a:gd name="connsiteX3" fmla="*/ 685800 w 1066800"/>
                <a:gd name="connsiteY3" fmla="*/ 1012371 h 1436914"/>
                <a:gd name="connsiteX4" fmla="*/ 827314 w 1066800"/>
                <a:gd name="connsiteY4" fmla="*/ 1360714 h 1436914"/>
                <a:gd name="connsiteX5" fmla="*/ 1066800 w 1066800"/>
                <a:gd name="connsiteY5" fmla="*/ 1436914 h 143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6800" h="1436914">
                  <a:moveTo>
                    <a:pt x="0" y="0"/>
                  </a:moveTo>
                  <a:cubicBezTo>
                    <a:pt x="135164" y="8164"/>
                    <a:pt x="270328" y="16328"/>
                    <a:pt x="359228" y="87085"/>
                  </a:cubicBezTo>
                  <a:cubicBezTo>
                    <a:pt x="448128" y="157842"/>
                    <a:pt x="478971" y="270328"/>
                    <a:pt x="533400" y="424542"/>
                  </a:cubicBezTo>
                  <a:cubicBezTo>
                    <a:pt x="587829" y="578756"/>
                    <a:pt x="636814" y="856342"/>
                    <a:pt x="685800" y="1012371"/>
                  </a:cubicBezTo>
                  <a:cubicBezTo>
                    <a:pt x="734786" y="1168400"/>
                    <a:pt x="763814" y="1289957"/>
                    <a:pt x="827314" y="1360714"/>
                  </a:cubicBezTo>
                  <a:cubicBezTo>
                    <a:pt x="890814" y="1431471"/>
                    <a:pt x="978807" y="1434192"/>
                    <a:pt x="1066800" y="1436914"/>
                  </a:cubicBezTo>
                </a:path>
              </a:pathLst>
            </a:cu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Freeform 8"/>
            <p:cNvSpPr/>
            <p:nvPr/>
          </p:nvSpPr>
          <p:spPr>
            <a:xfrm>
              <a:off x="3127015" y="2792506"/>
              <a:ext cx="1390810" cy="429027"/>
            </a:xfrm>
            <a:custGeom>
              <a:avLst/>
              <a:gdLst>
                <a:gd name="connsiteX0" fmla="*/ 0 w 936171"/>
                <a:gd name="connsiteY0" fmla="*/ 0 h 687614"/>
                <a:gd name="connsiteX1" fmla="*/ 152400 w 936171"/>
                <a:gd name="connsiteY1" fmla="*/ 10886 h 687614"/>
                <a:gd name="connsiteX2" fmla="*/ 261257 w 936171"/>
                <a:gd name="connsiteY2" fmla="*/ 65314 h 687614"/>
                <a:gd name="connsiteX3" fmla="*/ 326571 w 936171"/>
                <a:gd name="connsiteY3" fmla="*/ 239486 h 687614"/>
                <a:gd name="connsiteX4" fmla="*/ 391885 w 936171"/>
                <a:gd name="connsiteY4" fmla="*/ 544286 h 687614"/>
                <a:gd name="connsiteX5" fmla="*/ 729343 w 936171"/>
                <a:gd name="connsiteY5" fmla="*/ 664028 h 687614"/>
                <a:gd name="connsiteX6" fmla="*/ 936171 w 936171"/>
                <a:gd name="connsiteY6" fmla="*/ 685800 h 687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6171" h="687614">
                  <a:moveTo>
                    <a:pt x="0" y="0"/>
                  </a:moveTo>
                  <a:cubicBezTo>
                    <a:pt x="54428" y="0"/>
                    <a:pt x="108857" y="0"/>
                    <a:pt x="152400" y="10886"/>
                  </a:cubicBezTo>
                  <a:cubicBezTo>
                    <a:pt x="195943" y="21772"/>
                    <a:pt x="232228" y="27214"/>
                    <a:pt x="261257" y="65314"/>
                  </a:cubicBezTo>
                  <a:cubicBezTo>
                    <a:pt x="290286" y="103414"/>
                    <a:pt x="304800" y="159657"/>
                    <a:pt x="326571" y="239486"/>
                  </a:cubicBezTo>
                  <a:cubicBezTo>
                    <a:pt x="348342" y="319315"/>
                    <a:pt x="324756" y="473529"/>
                    <a:pt x="391885" y="544286"/>
                  </a:cubicBezTo>
                  <a:cubicBezTo>
                    <a:pt x="459014" y="615043"/>
                    <a:pt x="638629" y="640442"/>
                    <a:pt x="729343" y="664028"/>
                  </a:cubicBezTo>
                  <a:cubicBezTo>
                    <a:pt x="820057" y="687614"/>
                    <a:pt x="878114" y="686707"/>
                    <a:pt x="936171" y="685800"/>
                  </a:cubicBezTo>
                </a:path>
              </a:pathLst>
            </a:cu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0" name="Group 246"/>
            <p:cNvGrpSpPr/>
            <p:nvPr/>
          </p:nvGrpSpPr>
          <p:grpSpPr>
            <a:xfrm>
              <a:off x="762000" y="1082262"/>
              <a:ext cx="2819400" cy="1317380"/>
              <a:chOff x="1077433" y="677953"/>
              <a:chExt cx="2819400" cy="1317380"/>
            </a:xfrm>
          </p:grpSpPr>
          <p:grpSp>
            <p:nvGrpSpPr>
              <p:cNvPr id="109" name="Group 245"/>
              <p:cNvGrpSpPr/>
              <p:nvPr/>
            </p:nvGrpSpPr>
            <p:grpSpPr>
              <a:xfrm>
                <a:off x="1313769" y="932423"/>
                <a:ext cx="2476501" cy="529500"/>
                <a:chOff x="1313769" y="932423"/>
                <a:chExt cx="2476501" cy="529500"/>
              </a:xfrm>
            </p:grpSpPr>
            <p:sp>
              <p:nvSpPr>
                <p:cNvPr id="113" name="Rectangle 112"/>
                <p:cNvSpPr/>
                <p:nvPr/>
              </p:nvSpPr>
              <p:spPr>
                <a:xfrm>
                  <a:off x="2752182" y="1279043"/>
                  <a:ext cx="1038088" cy="182880"/>
                </a:xfrm>
                <a:prstGeom prst="rect">
                  <a:avLst/>
                </a:prstGeom>
                <a:solidFill>
                  <a:srgbClr val="EEE7B2"/>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4" name="Straight Connector 113"/>
                <p:cNvCxnSpPr/>
                <p:nvPr/>
              </p:nvCxnSpPr>
              <p:spPr>
                <a:xfrm>
                  <a:off x="1313769" y="932423"/>
                  <a:ext cx="2219325" cy="1588"/>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15" name="Freeform 114"/>
                <p:cNvSpPr/>
                <p:nvPr/>
              </p:nvSpPr>
              <p:spPr>
                <a:xfrm>
                  <a:off x="1847706" y="939800"/>
                  <a:ext cx="889144" cy="520700"/>
                </a:xfrm>
                <a:custGeom>
                  <a:avLst/>
                  <a:gdLst>
                    <a:gd name="connsiteX0" fmla="*/ 0 w 3371850"/>
                    <a:gd name="connsiteY0" fmla="*/ 9525 h 1352550"/>
                    <a:gd name="connsiteX1" fmla="*/ 66675 w 3371850"/>
                    <a:gd name="connsiteY1" fmla="*/ 171450 h 1352550"/>
                    <a:gd name="connsiteX2" fmla="*/ 247650 w 3371850"/>
                    <a:gd name="connsiteY2" fmla="*/ 390525 h 1352550"/>
                    <a:gd name="connsiteX3" fmla="*/ 542925 w 3371850"/>
                    <a:gd name="connsiteY3" fmla="*/ 619125 h 1352550"/>
                    <a:gd name="connsiteX4" fmla="*/ 904875 w 3371850"/>
                    <a:gd name="connsiteY4" fmla="*/ 828675 h 1352550"/>
                    <a:gd name="connsiteX5" fmla="*/ 1343025 w 3371850"/>
                    <a:gd name="connsiteY5" fmla="*/ 990600 h 1352550"/>
                    <a:gd name="connsiteX6" fmla="*/ 1771650 w 3371850"/>
                    <a:gd name="connsiteY6" fmla="*/ 1123950 h 1352550"/>
                    <a:gd name="connsiteX7" fmla="*/ 2276475 w 3371850"/>
                    <a:gd name="connsiteY7" fmla="*/ 1257300 h 1352550"/>
                    <a:gd name="connsiteX8" fmla="*/ 2724150 w 3371850"/>
                    <a:gd name="connsiteY8" fmla="*/ 1304925 h 1352550"/>
                    <a:gd name="connsiteX9" fmla="*/ 3371850 w 3371850"/>
                    <a:gd name="connsiteY9" fmla="*/ 1352550 h 1352550"/>
                    <a:gd name="connsiteX10" fmla="*/ 3362325 w 3371850"/>
                    <a:gd name="connsiteY10" fmla="*/ 876300 h 1352550"/>
                    <a:gd name="connsiteX11" fmla="*/ 3095625 w 3371850"/>
                    <a:gd name="connsiteY11" fmla="*/ 800100 h 1352550"/>
                    <a:gd name="connsiteX12" fmla="*/ 2876550 w 3371850"/>
                    <a:gd name="connsiteY12" fmla="*/ 742950 h 1352550"/>
                    <a:gd name="connsiteX13" fmla="*/ 2714625 w 3371850"/>
                    <a:gd name="connsiteY13" fmla="*/ 647700 h 1352550"/>
                    <a:gd name="connsiteX14" fmla="*/ 2609850 w 3371850"/>
                    <a:gd name="connsiteY14" fmla="*/ 361950 h 1352550"/>
                    <a:gd name="connsiteX15" fmla="*/ 2524125 w 3371850"/>
                    <a:gd name="connsiteY15" fmla="*/ 0 h 1352550"/>
                    <a:gd name="connsiteX16" fmla="*/ 0 w 3371850"/>
                    <a:gd name="connsiteY16" fmla="*/ 9525 h 13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1850" h="1352550">
                      <a:moveTo>
                        <a:pt x="0" y="9525"/>
                      </a:moveTo>
                      <a:cubicBezTo>
                        <a:pt x="12700" y="58737"/>
                        <a:pt x="25400" y="107950"/>
                        <a:pt x="66675" y="171450"/>
                      </a:cubicBezTo>
                      <a:cubicBezTo>
                        <a:pt x="107950" y="234950"/>
                        <a:pt x="168275" y="315913"/>
                        <a:pt x="247650" y="390525"/>
                      </a:cubicBezTo>
                      <a:cubicBezTo>
                        <a:pt x="327025" y="465138"/>
                        <a:pt x="433388" y="546100"/>
                        <a:pt x="542925" y="619125"/>
                      </a:cubicBezTo>
                      <a:cubicBezTo>
                        <a:pt x="652462" y="692150"/>
                        <a:pt x="771525" y="766763"/>
                        <a:pt x="904875" y="828675"/>
                      </a:cubicBezTo>
                      <a:cubicBezTo>
                        <a:pt x="1038225" y="890587"/>
                        <a:pt x="1198562" y="941387"/>
                        <a:pt x="1343025" y="990600"/>
                      </a:cubicBezTo>
                      <a:cubicBezTo>
                        <a:pt x="1487488" y="1039813"/>
                        <a:pt x="1616075" y="1079500"/>
                        <a:pt x="1771650" y="1123950"/>
                      </a:cubicBezTo>
                      <a:cubicBezTo>
                        <a:pt x="1927225" y="1168400"/>
                        <a:pt x="2117725" y="1227137"/>
                        <a:pt x="2276475" y="1257300"/>
                      </a:cubicBezTo>
                      <a:cubicBezTo>
                        <a:pt x="2435225" y="1287463"/>
                        <a:pt x="2541588" y="1289050"/>
                        <a:pt x="2724150" y="1304925"/>
                      </a:cubicBezTo>
                      <a:cubicBezTo>
                        <a:pt x="2906712" y="1320800"/>
                        <a:pt x="3230563" y="1349375"/>
                        <a:pt x="3371850" y="1352550"/>
                      </a:cubicBezTo>
                      <a:cubicBezTo>
                        <a:pt x="3368675" y="1193800"/>
                        <a:pt x="3367087" y="1016000"/>
                        <a:pt x="3362325" y="876300"/>
                      </a:cubicBezTo>
                      <a:lnTo>
                        <a:pt x="3095625" y="800100"/>
                      </a:lnTo>
                      <a:cubicBezTo>
                        <a:pt x="3014663" y="777875"/>
                        <a:pt x="2940050" y="768350"/>
                        <a:pt x="2876550" y="742950"/>
                      </a:cubicBezTo>
                      <a:cubicBezTo>
                        <a:pt x="2813050" y="717550"/>
                        <a:pt x="2759075" y="711200"/>
                        <a:pt x="2714625" y="647700"/>
                      </a:cubicBezTo>
                      <a:cubicBezTo>
                        <a:pt x="2670175" y="584200"/>
                        <a:pt x="2641600" y="469900"/>
                        <a:pt x="2609850" y="361950"/>
                      </a:cubicBezTo>
                      <a:cubicBezTo>
                        <a:pt x="2578100" y="254000"/>
                        <a:pt x="2551112" y="127000"/>
                        <a:pt x="2524125" y="0"/>
                      </a:cubicBezTo>
                      <a:lnTo>
                        <a:pt x="0" y="9525"/>
                      </a:lnTo>
                      <a:close/>
                    </a:path>
                  </a:pathLst>
                </a:custGeom>
                <a:solidFill>
                  <a:srgbClr val="EEE7B2"/>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110" name="TextBox 109"/>
              <p:cNvSpPr txBox="1"/>
              <p:nvPr/>
            </p:nvSpPr>
            <p:spPr>
              <a:xfrm>
                <a:off x="1077433" y="1472113"/>
                <a:ext cx="2819400" cy="523220"/>
              </a:xfrm>
              <a:prstGeom prst="rect">
                <a:avLst/>
              </a:prstGeom>
              <a:noFill/>
            </p:spPr>
            <p:txBody>
              <a:bodyPr wrap="square" rtlCol="0">
                <a:spAutoFit/>
              </a:bodyPr>
              <a:lstStyle/>
              <a:p>
                <a:pPr algn="ctr"/>
                <a:r>
                  <a:rPr lang="en-US" sz="1600" b="1" u="sng" smtClean="0"/>
                  <a:t>Baseline</a:t>
                </a:r>
              </a:p>
              <a:p>
                <a:pPr algn="ctr"/>
                <a:r>
                  <a:rPr lang="en-US" sz="1200" i="1" smtClean="0"/>
                  <a:t>Modeled using experimental results</a:t>
                </a:r>
                <a:endParaRPr lang="en-US" sz="1200" i="1"/>
              </a:p>
            </p:txBody>
          </p:sp>
          <p:sp>
            <p:nvSpPr>
              <p:cNvPr id="111" name="Freeform 110"/>
              <p:cNvSpPr/>
              <p:nvPr/>
            </p:nvSpPr>
            <p:spPr>
              <a:xfrm>
                <a:off x="1761953" y="677953"/>
                <a:ext cx="631372" cy="567872"/>
              </a:xfrm>
              <a:custGeom>
                <a:avLst/>
                <a:gdLst>
                  <a:gd name="connsiteX0" fmla="*/ 0 w 631372"/>
                  <a:gd name="connsiteY0" fmla="*/ 34472 h 567872"/>
                  <a:gd name="connsiteX1" fmla="*/ 413657 w 631372"/>
                  <a:gd name="connsiteY1" fmla="*/ 88900 h 567872"/>
                  <a:gd name="connsiteX2" fmla="*/ 631372 w 631372"/>
                  <a:gd name="connsiteY2" fmla="*/ 567872 h 567872"/>
                </a:gdLst>
                <a:ahLst/>
                <a:cxnLst>
                  <a:cxn ang="0">
                    <a:pos x="connsiteX0" y="connsiteY0"/>
                  </a:cxn>
                  <a:cxn ang="0">
                    <a:pos x="connsiteX1" y="connsiteY1"/>
                  </a:cxn>
                  <a:cxn ang="0">
                    <a:pos x="connsiteX2" y="connsiteY2"/>
                  </a:cxn>
                </a:cxnLst>
                <a:rect l="l" t="t" r="r" b="b"/>
                <a:pathLst>
                  <a:path w="631372" h="567872">
                    <a:moveTo>
                      <a:pt x="0" y="34472"/>
                    </a:moveTo>
                    <a:cubicBezTo>
                      <a:pt x="154214" y="17236"/>
                      <a:pt x="308428" y="0"/>
                      <a:pt x="413657" y="88900"/>
                    </a:cubicBezTo>
                    <a:cubicBezTo>
                      <a:pt x="518886" y="177800"/>
                      <a:pt x="575129" y="372836"/>
                      <a:pt x="631372" y="567872"/>
                    </a:cubicBezTo>
                  </a:path>
                </a:pathLst>
              </a:cu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1" name="Freeform 10"/>
            <p:cNvSpPr/>
            <p:nvPr/>
          </p:nvSpPr>
          <p:spPr>
            <a:xfrm>
              <a:off x="3234591" y="3220478"/>
              <a:ext cx="1266525" cy="1131887"/>
            </a:xfrm>
            <a:custGeom>
              <a:avLst/>
              <a:gdLst>
                <a:gd name="connsiteX0" fmla="*/ 0 w 2147777"/>
                <a:gd name="connsiteY0" fmla="*/ 1477926 h 1477926"/>
                <a:gd name="connsiteX1" fmla="*/ 372140 w 2147777"/>
                <a:gd name="connsiteY1" fmla="*/ 1190847 h 1477926"/>
                <a:gd name="connsiteX2" fmla="*/ 1116419 w 2147777"/>
                <a:gd name="connsiteY2" fmla="*/ 786809 h 1477926"/>
                <a:gd name="connsiteX3" fmla="*/ 1552354 w 2147777"/>
                <a:gd name="connsiteY3" fmla="*/ 265814 h 1477926"/>
                <a:gd name="connsiteX4" fmla="*/ 1892595 w 2147777"/>
                <a:gd name="connsiteY4" fmla="*/ 42530 h 1477926"/>
                <a:gd name="connsiteX5" fmla="*/ 2147777 w 2147777"/>
                <a:gd name="connsiteY5" fmla="*/ 10633 h 1477926"/>
                <a:gd name="connsiteX0" fmla="*/ 0 w 2147777"/>
                <a:gd name="connsiteY0" fmla="*/ 1477926 h 1477926"/>
                <a:gd name="connsiteX1" fmla="*/ 372140 w 2147777"/>
                <a:gd name="connsiteY1" fmla="*/ 1190847 h 1477926"/>
                <a:gd name="connsiteX2" fmla="*/ 1679945 w 2147777"/>
                <a:gd name="connsiteY2" fmla="*/ 595423 h 1477926"/>
                <a:gd name="connsiteX3" fmla="*/ 1552354 w 2147777"/>
                <a:gd name="connsiteY3" fmla="*/ 265814 h 1477926"/>
                <a:gd name="connsiteX4" fmla="*/ 1892595 w 2147777"/>
                <a:gd name="connsiteY4" fmla="*/ 42530 h 1477926"/>
                <a:gd name="connsiteX5" fmla="*/ 2147777 w 2147777"/>
                <a:gd name="connsiteY5" fmla="*/ 10633 h 1477926"/>
                <a:gd name="connsiteX0" fmla="*/ 0 w 2147777"/>
                <a:gd name="connsiteY0" fmla="*/ 1472610 h 1472610"/>
                <a:gd name="connsiteX1" fmla="*/ 372140 w 2147777"/>
                <a:gd name="connsiteY1" fmla="*/ 1185531 h 1472610"/>
                <a:gd name="connsiteX2" fmla="*/ 1679945 w 2147777"/>
                <a:gd name="connsiteY2" fmla="*/ 590107 h 1472610"/>
                <a:gd name="connsiteX3" fmla="*/ 1552354 w 2147777"/>
                <a:gd name="connsiteY3" fmla="*/ 260498 h 1472610"/>
                <a:gd name="connsiteX4" fmla="*/ 1562986 w 2147777"/>
                <a:gd name="connsiteY4" fmla="*/ 111642 h 1472610"/>
                <a:gd name="connsiteX5" fmla="*/ 1892595 w 2147777"/>
                <a:gd name="connsiteY5" fmla="*/ 37214 h 1472610"/>
                <a:gd name="connsiteX6" fmla="*/ 2147777 w 2147777"/>
                <a:gd name="connsiteY6" fmla="*/ 5317 h 1472610"/>
                <a:gd name="connsiteX0" fmla="*/ 0 w 2147777"/>
                <a:gd name="connsiteY0" fmla="*/ 1472610 h 1472610"/>
                <a:gd name="connsiteX1" fmla="*/ 1020726 w 2147777"/>
                <a:gd name="connsiteY1" fmla="*/ 1281224 h 1472610"/>
                <a:gd name="connsiteX2" fmla="*/ 372140 w 2147777"/>
                <a:gd name="connsiteY2" fmla="*/ 1185531 h 1472610"/>
                <a:gd name="connsiteX3" fmla="*/ 1679945 w 2147777"/>
                <a:gd name="connsiteY3" fmla="*/ 590107 h 1472610"/>
                <a:gd name="connsiteX4" fmla="*/ 1552354 w 2147777"/>
                <a:gd name="connsiteY4" fmla="*/ 260498 h 1472610"/>
                <a:gd name="connsiteX5" fmla="*/ 1562986 w 2147777"/>
                <a:gd name="connsiteY5" fmla="*/ 111642 h 1472610"/>
                <a:gd name="connsiteX6" fmla="*/ 1892595 w 2147777"/>
                <a:gd name="connsiteY6" fmla="*/ 37214 h 1472610"/>
                <a:gd name="connsiteX7" fmla="*/ 2147777 w 2147777"/>
                <a:gd name="connsiteY7" fmla="*/ 5317 h 1472610"/>
                <a:gd name="connsiteX0" fmla="*/ 0 w 2147777"/>
                <a:gd name="connsiteY0" fmla="*/ 1472610 h 1472610"/>
                <a:gd name="connsiteX1" fmla="*/ 1020726 w 2147777"/>
                <a:gd name="connsiteY1" fmla="*/ 1281224 h 1472610"/>
                <a:gd name="connsiteX2" fmla="*/ 1626782 w 2147777"/>
                <a:gd name="connsiteY2" fmla="*/ 728331 h 1472610"/>
                <a:gd name="connsiteX3" fmla="*/ 1679945 w 2147777"/>
                <a:gd name="connsiteY3" fmla="*/ 590107 h 1472610"/>
                <a:gd name="connsiteX4" fmla="*/ 1552354 w 2147777"/>
                <a:gd name="connsiteY4" fmla="*/ 260498 h 1472610"/>
                <a:gd name="connsiteX5" fmla="*/ 1562986 w 2147777"/>
                <a:gd name="connsiteY5" fmla="*/ 111642 h 1472610"/>
                <a:gd name="connsiteX6" fmla="*/ 1892595 w 2147777"/>
                <a:gd name="connsiteY6" fmla="*/ 37214 h 1472610"/>
                <a:gd name="connsiteX7" fmla="*/ 2147777 w 2147777"/>
                <a:gd name="connsiteY7" fmla="*/ 5317 h 1472610"/>
                <a:gd name="connsiteX0" fmla="*/ 0 w 2147777"/>
                <a:gd name="connsiteY0" fmla="*/ 1472610 h 1472610"/>
                <a:gd name="connsiteX1" fmla="*/ 1488559 w 2147777"/>
                <a:gd name="connsiteY1" fmla="*/ 802759 h 1472610"/>
                <a:gd name="connsiteX2" fmla="*/ 1626782 w 2147777"/>
                <a:gd name="connsiteY2" fmla="*/ 728331 h 1472610"/>
                <a:gd name="connsiteX3" fmla="*/ 1679945 w 2147777"/>
                <a:gd name="connsiteY3" fmla="*/ 590107 h 1472610"/>
                <a:gd name="connsiteX4" fmla="*/ 1552354 w 2147777"/>
                <a:gd name="connsiteY4" fmla="*/ 260498 h 1472610"/>
                <a:gd name="connsiteX5" fmla="*/ 1562986 w 2147777"/>
                <a:gd name="connsiteY5" fmla="*/ 111642 h 1472610"/>
                <a:gd name="connsiteX6" fmla="*/ 1892595 w 2147777"/>
                <a:gd name="connsiteY6" fmla="*/ 37214 h 1472610"/>
                <a:gd name="connsiteX7" fmla="*/ 2147777 w 2147777"/>
                <a:gd name="connsiteY7" fmla="*/ 5317 h 1472610"/>
                <a:gd name="connsiteX0" fmla="*/ 0 w 744279"/>
                <a:gd name="connsiteY0" fmla="*/ 792126 h 813391"/>
                <a:gd name="connsiteX1" fmla="*/ 85061 w 744279"/>
                <a:gd name="connsiteY1" fmla="*/ 802759 h 813391"/>
                <a:gd name="connsiteX2" fmla="*/ 223284 w 744279"/>
                <a:gd name="connsiteY2" fmla="*/ 728331 h 813391"/>
                <a:gd name="connsiteX3" fmla="*/ 276447 w 744279"/>
                <a:gd name="connsiteY3" fmla="*/ 590107 h 813391"/>
                <a:gd name="connsiteX4" fmla="*/ 148856 w 744279"/>
                <a:gd name="connsiteY4" fmla="*/ 260498 h 813391"/>
                <a:gd name="connsiteX5" fmla="*/ 159488 w 744279"/>
                <a:gd name="connsiteY5" fmla="*/ 111642 h 813391"/>
                <a:gd name="connsiteX6" fmla="*/ 489097 w 744279"/>
                <a:gd name="connsiteY6" fmla="*/ 37214 h 813391"/>
                <a:gd name="connsiteX7" fmla="*/ 744279 w 744279"/>
                <a:gd name="connsiteY7" fmla="*/ 5317 h 813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4279" h="813391">
                  <a:moveTo>
                    <a:pt x="0" y="792126"/>
                  </a:moveTo>
                  <a:cubicBezTo>
                    <a:pt x="0" y="790354"/>
                    <a:pt x="47847" y="813391"/>
                    <a:pt x="85061" y="802759"/>
                  </a:cubicBezTo>
                  <a:cubicBezTo>
                    <a:pt x="122275" y="792127"/>
                    <a:pt x="191386" y="763773"/>
                    <a:pt x="223284" y="728331"/>
                  </a:cubicBezTo>
                  <a:cubicBezTo>
                    <a:pt x="255182" y="692889"/>
                    <a:pt x="288852" y="668079"/>
                    <a:pt x="276447" y="590107"/>
                  </a:cubicBezTo>
                  <a:cubicBezTo>
                    <a:pt x="264042" y="512135"/>
                    <a:pt x="168349" y="340242"/>
                    <a:pt x="148856" y="260498"/>
                  </a:cubicBezTo>
                  <a:cubicBezTo>
                    <a:pt x="129363" y="180754"/>
                    <a:pt x="102781" y="148856"/>
                    <a:pt x="159488" y="111642"/>
                  </a:cubicBezTo>
                  <a:cubicBezTo>
                    <a:pt x="216195" y="74428"/>
                    <a:pt x="391632" y="54935"/>
                    <a:pt x="489097" y="37214"/>
                  </a:cubicBezTo>
                  <a:cubicBezTo>
                    <a:pt x="586562" y="19493"/>
                    <a:pt x="666306" y="0"/>
                    <a:pt x="744279" y="5317"/>
                  </a:cubicBezTo>
                </a:path>
              </a:pathLst>
            </a:cu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2" name="Group 242"/>
            <p:cNvGrpSpPr/>
            <p:nvPr/>
          </p:nvGrpSpPr>
          <p:grpSpPr>
            <a:xfrm>
              <a:off x="782436" y="4259289"/>
              <a:ext cx="2507819" cy="1875094"/>
              <a:chOff x="1097869" y="3854980"/>
              <a:chExt cx="2507819" cy="1875094"/>
            </a:xfrm>
          </p:grpSpPr>
          <p:cxnSp>
            <p:nvCxnSpPr>
              <p:cNvPr id="80" name="Straight Connector 79"/>
              <p:cNvCxnSpPr/>
              <p:nvPr/>
            </p:nvCxnSpPr>
            <p:spPr>
              <a:xfrm>
                <a:off x="1097869" y="4285223"/>
                <a:ext cx="2219325" cy="1588"/>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1457257" y="5206854"/>
                <a:ext cx="2015148" cy="523220"/>
              </a:xfrm>
              <a:prstGeom prst="rect">
                <a:avLst/>
              </a:prstGeom>
              <a:noFill/>
            </p:spPr>
            <p:txBody>
              <a:bodyPr wrap="square" rtlCol="0">
                <a:spAutoFit/>
              </a:bodyPr>
              <a:lstStyle/>
              <a:p>
                <a:pPr algn="ctr"/>
                <a:r>
                  <a:rPr lang="en-US" sz="1600" b="1" u="sng" smtClean="0"/>
                  <a:t>Snorkel</a:t>
                </a:r>
              </a:p>
              <a:p>
                <a:pPr algn="ctr"/>
                <a:r>
                  <a:rPr lang="en-US" sz="1200" i="1" smtClean="0"/>
                  <a:t>Modeled using CFD results</a:t>
                </a:r>
                <a:endParaRPr lang="en-US" sz="1200" i="1"/>
              </a:p>
            </p:txBody>
          </p:sp>
          <p:grpSp>
            <p:nvGrpSpPr>
              <p:cNvPr id="82" name="Group 231"/>
              <p:cNvGrpSpPr/>
              <p:nvPr/>
            </p:nvGrpSpPr>
            <p:grpSpPr>
              <a:xfrm>
                <a:off x="1905004" y="3854980"/>
                <a:ext cx="1700684" cy="1289471"/>
                <a:chOff x="2070104" y="3969280"/>
                <a:chExt cx="1700684" cy="1289471"/>
              </a:xfrm>
            </p:grpSpPr>
            <p:grpSp>
              <p:nvGrpSpPr>
                <p:cNvPr id="88" name="Group 203"/>
                <p:cNvGrpSpPr/>
                <p:nvPr/>
              </p:nvGrpSpPr>
              <p:grpSpPr>
                <a:xfrm>
                  <a:off x="2070104" y="4529396"/>
                  <a:ext cx="533398" cy="729355"/>
                  <a:chOff x="2659891" y="5016449"/>
                  <a:chExt cx="195778" cy="267702"/>
                </a:xfrm>
              </p:grpSpPr>
              <p:grpSp>
                <p:nvGrpSpPr>
                  <p:cNvPr id="100" name="Group 150"/>
                  <p:cNvGrpSpPr/>
                  <p:nvPr/>
                </p:nvGrpSpPr>
                <p:grpSpPr>
                  <a:xfrm>
                    <a:off x="2673190" y="5016449"/>
                    <a:ext cx="182479" cy="267702"/>
                    <a:chOff x="264428" y="4672514"/>
                    <a:chExt cx="1019842" cy="1696013"/>
                  </a:xfrm>
                </p:grpSpPr>
                <p:grpSp>
                  <p:nvGrpSpPr>
                    <p:cNvPr id="102" name="Group 156"/>
                    <p:cNvGrpSpPr/>
                    <p:nvPr/>
                  </p:nvGrpSpPr>
                  <p:grpSpPr>
                    <a:xfrm>
                      <a:off x="264428" y="4672521"/>
                      <a:ext cx="1015698" cy="1696006"/>
                      <a:chOff x="7988450" y="4238513"/>
                      <a:chExt cx="477819" cy="797858"/>
                    </a:xfrm>
                  </p:grpSpPr>
                  <p:sp>
                    <p:nvSpPr>
                      <p:cNvPr id="105" name="Rectangle 104"/>
                      <p:cNvSpPr/>
                      <p:nvPr/>
                    </p:nvSpPr>
                    <p:spPr>
                      <a:xfrm>
                        <a:off x="7989525" y="4238513"/>
                        <a:ext cx="473336" cy="796065"/>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106" name="Straight Connector 105"/>
                      <p:cNvCxnSpPr/>
                      <p:nvPr/>
                    </p:nvCxnSpPr>
                    <p:spPr>
                      <a:xfrm>
                        <a:off x="7988450" y="4238513"/>
                        <a:ext cx="172066"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7988450" y="5036371"/>
                        <a:ext cx="475488"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8466269" y="4238513"/>
                        <a:ext cx="0" cy="795528"/>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103" name="Straight Connector 102"/>
                    <p:cNvCxnSpPr/>
                    <p:nvPr/>
                  </p:nvCxnSpPr>
                  <p:spPr>
                    <a:xfrm>
                      <a:off x="275267" y="4672514"/>
                      <a:ext cx="0" cy="1166244"/>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918510" y="4672521"/>
                      <a:ext cx="365760"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1" name="Freeform 100"/>
                  <p:cNvSpPr/>
                  <p:nvPr/>
                </p:nvSpPr>
                <p:spPr>
                  <a:xfrm>
                    <a:off x="2659891" y="5096843"/>
                    <a:ext cx="103311" cy="146939"/>
                  </a:xfrm>
                  <a:custGeom>
                    <a:avLst/>
                    <a:gdLst>
                      <a:gd name="connsiteX0" fmla="*/ 0 w 315913"/>
                      <a:gd name="connsiteY0" fmla="*/ 209550 h 216694"/>
                      <a:gd name="connsiteX1" fmla="*/ 185737 w 315913"/>
                      <a:gd name="connsiteY1" fmla="*/ 209550 h 216694"/>
                      <a:gd name="connsiteX2" fmla="*/ 295275 w 315913"/>
                      <a:gd name="connsiteY2" fmla="*/ 166688 h 216694"/>
                      <a:gd name="connsiteX3" fmla="*/ 309562 w 315913"/>
                      <a:gd name="connsiteY3" fmla="*/ 0 h 216694"/>
                    </a:gdLst>
                    <a:ahLst/>
                    <a:cxnLst>
                      <a:cxn ang="0">
                        <a:pos x="connsiteX0" y="connsiteY0"/>
                      </a:cxn>
                      <a:cxn ang="0">
                        <a:pos x="connsiteX1" y="connsiteY1"/>
                      </a:cxn>
                      <a:cxn ang="0">
                        <a:pos x="connsiteX2" y="connsiteY2"/>
                      </a:cxn>
                      <a:cxn ang="0">
                        <a:pos x="connsiteX3" y="connsiteY3"/>
                      </a:cxn>
                    </a:cxnLst>
                    <a:rect l="l" t="t" r="r" b="b"/>
                    <a:pathLst>
                      <a:path w="315913" h="216694">
                        <a:moveTo>
                          <a:pt x="0" y="209550"/>
                        </a:moveTo>
                        <a:cubicBezTo>
                          <a:pt x="68262" y="213122"/>
                          <a:pt x="136525" y="216694"/>
                          <a:pt x="185737" y="209550"/>
                        </a:cubicBezTo>
                        <a:cubicBezTo>
                          <a:pt x="234949" y="202406"/>
                          <a:pt x="274637" y="201613"/>
                          <a:pt x="295275" y="166688"/>
                        </a:cubicBezTo>
                        <a:cubicBezTo>
                          <a:pt x="315913" y="131763"/>
                          <a:pt x="312737" y="65881"/>
                          <a:pt x="309562" y="0"/>
                        </a:cubicBezTo>
                      </a:path>
                    </a:pathLst>
                  </a:custGeom>
                  <a:ln w="19050">
                    <a:tailEnd type="triangl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grpSp>
            <p:grpSp>
              <p:nvGrpSpPr>
                <p:cNvPr id="89" name="Group 224"/>
                <p:cNvGrpSpPr/>
                <p:nvPr/>
              </p:nvGrpSpPr>
              <p:grpSpPr>
                <a:xfrm>
                  <a:off x="2259937" y="3969280"/>
                  <a:ext cx="1510851" cy="610308"/>
                  <a:chOff x="5765271" y="5813425"/>
                  <a:chExt cx="911754" cy="368300"/>
                </a:xfrm>
              </p:grpSpPr>
              <p:sp>
                <p:nvSpPr>
                  <p:cNvPr id="90" name="Rectangle 89"/>
                  <p:cNvSpPr/>
                  <p:nvPr/>
                </p:nvSpPr>
                <p:spPr>
                  <a:xfrm>
                    <a:off x="5829248" y="5895975"/>
                    <a:ext cx="111178" cy="5080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1" name="Rectangle 90"/>
                  <p:cNvSpPr/>
                  <p:nvPr/>
                </p:nvSpPr>
                <p:spPr>
                  <a:xfrm>
                    <a:off x="5778448" y="5946775"/>
                    <a:ext cx="111178" cy="5080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2" name="Rectangle 91"/>
                  <p:cNvSpPr/>
                  <p:nvPr/>
                </p:nvSpPr>
                <p:spPr>
                  <a:xfrm>
                    <a:off x="5803848" y="5908675"/>
                    <a:ext cx="111178" cy="5080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3" name="Rectangle 92"/>
                  <p:cNvSpPr/>
                  <p:nvPr/>
                </p:nvSpPr>
                <p:spPr>
                  <a:xfrm>
                    <a:off x="5851473" y="5876924"/>
                    <a:ext cx="111178" cy="73025"/>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4" name="Rectangle 93"/>
                  <p:cNvSpPr/>
                  <p:nvPr/>
                </p:nvSpPr>
                <p:spPr>
                  <a:xfrm>
                    <a:off x="5895923" y="5857875"/>
                    <a:ext cx="111178" cy="8255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5" name="Rectangle 94"/>
                  <p:cNvSpPr/>
                  <p:nvPr/>
                </p:nvSpPr>
                <p:spPr>
                  <a:xfrm>
                    <a:off x="5940373" y="5838825"/>
                    <a:ext cx="111178" cy="8890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6" name="Rectangle 95"/>
                  <p:cNvSpPr/>
                  <p:nvPr/>
                </p:nvSpPr>
                <p:spPr>
                  <a:xfrm>
                    <a:off x="6035623" y="5819775"/>
                    <a:ext cx="641402" cy="9525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7" name="Rectangle 96"/>
                  <p:cNvSpPr/>
                  <p:nvPr/>
                </p:nvSpPr>
                <p:spPr>
                  <a:xfrm>
                    <a:off x="5765748" y="5972176"/>
                    <a:ext cx="111178" cy="209549"/>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8" name="Freeform 97"/>
                  <p:cNvSpPr/>
                  <p:nvPr/>
                </p:nvSpPr>
                <p:spPr>
                  <a:xfrm>
                    <a:off x="5765271" y="5813425"/>
                    <a:ext cx="908579" cy="346075"/>
                  </a:xfrm>
                  <a:custGeom>
                    <a:avLst/>
                    <a:gdLst>
                      <a:gd name="connsiteX0" fmla="*/ 3704 w 908579"/>
                      <a:gd name="connsiteY0" fmla="*/ 346075 h 346075"/>
                      <a:gd name="connsiteX1" fmla="*/ 3704 w 908579"/>
                      <a:gd name="connsiteY1" fmla="*/ 187325 h 346075"/>
                      <a:gd name="connsiteX2" fmla="*/ 25929 w 908579"/>
                      <a:gd name="connsiteY2" fmla="*/ 123825 h 346075"/>
                      <a:gd name="connsiteX3" fmla="*/ 60854 w 908579"/>
                      <a:gd name="connsiteY3" fmla="*/ 85725 h 346075"/>
                      <a:gd name="connsiteX4" fmla="*/ 105304 w 908579"/>
                      <a:gd name="connsiteY4" fmla="*/ 60325 h 346075"/>
                      <a:gd name="connsiteX5" fmla="*/ 168804 w 908579"/>
                      <a:gd name="connsiteY5" fmla="*/ 34925 h 346075"/>
                      <a:gd name="connsiteX6" fmla="*/ 232304 w 908579"/>
                      <a:gd name="connsiteY6" fmla="*/ 22225 h 346075"/>
                      <a:gd name="connsiteX7" fmla="*/ 330729 w 908579"/>
                      <a:gd name="connsiteY7" fmla="*/ 9525 h 346075"/>
                      <a:gd name="connsiteX8" fmla="*/ 518054 w 908579"/>
                      <a:gd name="connsiteY8" fmla="*/ 3175 h 346075"/>
                      <a:gd name="connsiteX9" fmla="*/ 873654 w 908579"/>
                      <a:gd name="connsiteY9" fmla="*/ 0 h 346075"/>
                      <a:gd name="connsiteX10" fmla="*/ 908579 w 908579"/>
                      <a:gd name="connsiteY10" fmla="*/ 0 h 346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8579" h="346075">
                        <a:moveTo>
                          <a:pt x="3704" y="346075"/>
                        </a:moveTo>
                        <a:cubicBezTo>
                          <a:pt x="1852" y="285221"/>
                          <a:pt x="0" y="224367"/>
                          <a:pt x="3704" y="187325"/>
                        </a:cubicBezTo>
                        <a:cubicBezTo>
                          <a:pt x="7408" y="150283"/>
                          <a:pt x="16404" y="140758"/>
                          <a:pt x="25929" y="123825"/>
                        </a:cubicBezTo>
                        <a:cubicBezTo>
                          <a:pt x="35454" y="106892"/>
                          <a:pt x="47625" y="96308"/>
                          <a:pt x="60854" y="85725"/>
                        </a:cubicBezTo>
                        <a:cubicBezTo>
                          <a:pt x="74083" y="75142"/>
                          <a:pt x="87312" y="68792"/>
                          <a:pt x="105304" y="60325"/>
                        </a:cubicBezTo>
                        <a:cubicBezTo>
                          <a:pt x="123296" y="51858"/>
                          <a:pt x="147637" y="41275"/>
                          <a:pt x="168804" y="34925"/>
                        </a:cubicBezTo>
                        <a:cubicBezTo>
                          <a:pt x="189971" y="28575"/>
                          <a:pt x="205317" y="26458"/>
                          <a:pt x="232304" y="22225"/>
                        </a:cubicBezTo>
                        <a:cubicBezTo>
                          <a:pt x="259292" y="17992"/>
                          <a:pt x="283104" y="12700"/>
                          <a:pt x="330729" y="9525"/>
                        </a:cubicBezTo>
                        <a:cubicBezTo>
                          <a:pt x="378354" y="6350"/>
                          <a:pt x="518054" y="3175"/>
                          <a:pt x="518054" y="3175"/>
                        </a:cubicBezTo>
                        <a:lnTo>
                          <a:pt x="873654" y="0"/>
                        </a:lnTo>
                        <a:lnTo>
                          <a:pt x="908579" y="0"/>
                        </a:lnTo>
                      </a:path>
                    </a:pathLst>
                  </a:custGeom>
                  <a:noFill/>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9" name="Freeform 98"/>
                  <p:cNvSpPr/>
                  <p:nvPr/>
                </p:nvSpPr>
                <p:spPr>
                  <a:xfrm>
                    <a:off x="5874279" y="5915025"/>
                    <a:ext cx="799571" cy="244475"/>
                  </a:xfrm>
                  <a:custGeom>
                    <a:avLst/>
                    <a:gdLst>
                      <a:gd name="connsiteX0" fmla="*/ 2646 w 799571"/>
                      <a:gd name="connsiteY0" fmla="*/ 244475 h 244475"/>
                      <a:gd name="connsiteX1" fmla="*/ 2646 w 799571"/>
                      <a:gd name="connsiteY1" fmla="*/ 101600 h 244475"/>
                      <a:gd name="connsiteX2" fmla="*/ 18521 w 799571"/>
                      <a:gd name="connsiteY2" fmla="*/ 60325 h 244475"/>
                      <a:gd name="connsiteX3" fmla="*/ 59796 w 799571"/>
                      <a:gd name="connsiteY3" fmla="*/ 41275 h 244475"/>
                      <a:gd name="connsiteX4" fmla="*/ 126471 w 799571"/>
                      <a:gd name="connsiteY4" fmla="*/ 25400 h 244475"/>
                      <a:gd name="connsiteX5" fmla="*/ 224896 w 799571"/>
                      <a:gd name="connsiteY5" fmla="*/ 12700 h 244475"/>
                      <a:gd name="connsiteX6" fmla="*/ 799571 w 799571"/>
                      <a:gd name="connsiteY6" fmla="*/ 0 h 24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9571" h="244475">
                        <a:moveTo>
                          <a:pt x="2646" y="244475"/>
                        </a:moveTo>
                        <a:cubicBezTo>
                          <a:pt x="1323" y="188383"/>
                          <a:pt x="0" y="132292"/>
                          <a:pt x="2646" y="101600"/>
                        </a:cubicBezTo>
                        <a:cubicBezTo>
                          <a:pt x="5292" y="70908"/>
                          <a:pt x="8996" y="70379"/>
                          <a:pt x="18521" y="60325"/>
                        </a:cubicBezTo>
                        <a:cubicBezTo>
                          <a:pt x="28046" y="50271"/>
                          <a:pt x="41804" y="47096"/>
                          <a:pt x="59796" y="41275"/>
                        </a:cubicBezTo>
                        <a:cubicBezTo>
                          <a:pt x="77788" y="35454"/>
                          <a:pt x="98954" y="30162"/>
                          <a:pt x="126471" y="25400"/>
                        </a:cubicBezTo>
                        <a:cubicBezTo>
                          <a:pt x="153988" y="20638"/>
                          <a:pt x="112713" y="16933"/>
                          <a:pt x="224896" y="12700"/>
                        </a:cubicBezTo>
                        <a:cubicBezTo>
                          <a:pt x="337079" y="8467"/>
                          <a:pt x="568325" y="4233"/>
                          <a:pt x="799571" y="0"/>
                        </a:cubicBezTo>
                      </a:path>
                    </a:pathLst>
                  </a:cu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cxnSp>
            <p:nvCxnSpPr>
              <p:cNvPr id="83" name="Straight Arrow Connector 82"/>
              <p:cNvCxnSpPr/>
              <p:nvPr/>
            </p:nvCxnSpPr>
            <p:spPr>
              <a:xfrm>
                <a:off x="1167493" y="5012510"/>
                <a:ext cx="413657" cy="158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4" name="Freeform 83"/>
              <p:cNvSpPr/>
              <p:nvPr/>
            </p:nvSpPr>
            <p:spPr>
              <a:xfrm>
                <a:off x="1354364" y="4917261"/>
                <a:ext cx="598715" cy="43543"/>
              </a:xfrm>
              <a:custGeom>
                <a:avLst/>
                <a:gdLst>
                  <a:gd name="connsiteX0" fmla="*/ 0 w 598715"/>
                  <a:gd name="connsiteY0" fmla="*/ 43543 h 43543"/>
                  <a:gd name="connsiteX1" fmla="*/ 304800 w 598715"/>
                  <a:gd name="connsiteY1" fmla="*/ 32657 h 43543"/>
                  <a:gd name="connsiteX2" fmla="*/ 598715 w 598715"/>
                  <a:gd name="connsiteY2" fmla="*/ 0 h 43543"/>
                </a:gdLst>
                <a:ahLst/>
                <a:cxnLst>
                  <a:cxn ang="0">
                    <a:pos x="connsiteX0" y="connsiteY0"/>
                  </a:cxn>
                  <a:cxn ang="0">
                    <a:pos x="connsiteX1" y="connsiteY1"/>
                  </a:cxn>
                  <a:cxn ang="0">
                    <a:pos x="connsiteX2" y="connsiteY2"/>
                  </a:cxn>
                </a:cxnLst>
                <a:rect l="l" t="t" r="r" b="b"/>
                <a:pathLst>
                  <a:path w="598715" h="43543">
                    <a:moveTo>
                      <a:pt x="0" y="43543"/>
                    </a:moveTo>
                    <a:cubicBezTo>
                      <a:pt x="102507" y="41728"/>
                      <a:pt x="205014" y="39914"/>
                      <a:pt x="304800" y="32657"/>
                    </a:cubicBezTo>
                    <a:cubicBezTo>
                      <a:pt x="404586" y="25400"/>
                      <a:pt x="501650" y="12700"/>
                      <a:pt x="598715"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5" name="Freeform 84"/>
              <p:cNvSpPr/>
              <p:nvPr/>
            </p:nvSpPr>
            <p:spPr>
              <a:xfrm flipV="1">
                <a:off x="1370688" y="5103226"/>
                <a:ext cx="598715" cy="43543"/>
              </a:xfrm>
              <a:custGeom>
                <a:avLst/>
                <a:gdLst>
                  <a:gd name="connsiteX0" fmla="*/ 0 w 598715"/>
                  <a:gd name="connsiteY0" fmla="*/ 43543 h 43543"/>
                  <a:gd name="connsiteX1" fmla="*/ 304800 w 598715"/>
                  <a:gd name="connsiteY1" fmla="*/ 32657 h 43543"/>
                  <a:gd name="connsiteX2" fmla="*/ 598715 w 598715"/>
                  <a:gd name="connsiteY2" fmla="*/ 0 h 43543"/>
                </a:gdLst>
                <a:ahLst/>
                <a:cxnLst>
                  <a:cxn ang="0">
                    <a:pos x="connsiteX0" y="connsiteY0"/>
                  </a:cxn>
                  <a:cxn ang="0">
                    <a:pos x="connsiteX1" y="connsiteY1"/>
                  </a:cxn>
                  <a:cxn ang="0">
                    <a:pos x="connsiteX2" y="connsiteY2"/>
                  </a:cxn>
                </a:cxnLst>
                <a:rect l="l" t="t" r="r" b="b"/>
                <a:pathLst>
                  <a:path w="598715" h="43543">
                    <a:moveTo>
                      <a:pt x="0" y="43543"/>
                    </a:moveTo>
                    <a:cubicBezTo>
                      <a:pt x="102507" y="41728"/>
                      <a:pt x="205014" y="39914"/>
                      <a:pt x="304800" y="32657"/>
                    </a:cubicBezTo>
                    <a:cubicBezTo>
                      <a:pt x="404586" y="25400"/>
                      <a:pt x="501650" y="12700"/>
                      <a:pt x="598715"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Group 158"/>
            <p:cNvGrpSpPr/>
            <p:nvPr/>
          </p:nvGrpSpPr>
          <p:grpSpPr>
            <a:xfrm>
              <a:off x="4380801" y="2928384"/>
              <a:ext cx="4610799" cy="2011296"/>
              <a:chOff x="4696234" y="2524075"/>
              <a:chExt cx="4610799" cy="2011296"/>
            </a:xfrm>
          </p:grpSpPr>
          <p:sp>
            <p:nvSpPr>
              <p:cNvPr id="45" name="TextBox 44"/>
              <p:cNvSpPr txBox="1"/>
              <p:nvPr/>
            </p:nvSpPr>
            <p:spPr>
              <a:xfrm>
                <a:off x="7167563" y="4012419"/>
                <a:ext cx="2139470" cy="338554"/>
              </a:xfrm>
              <a:prstGeom prst="rect">
                <a:avLst/>
              </a:prstGeom>
              <a:solidFill>
                <a:schemeClr val="bg1"/>
              </a:solidFill>
            </p:spPr>
            <p:txBody>
              <a:bodyPr wrap="square" rtlCol="0">
                <a:spAutoFit/>
              </a:bodyPr>
              <a:lstStyle/>
              <a:p>
                <a:r>
                  <a:rPr lang="en-US" sz="1600" smtClean="0"/>
                  <a:t>b (compressor bleed)</a:t>
                </a:r>
                <a:endParaRPr lang="en-US" sz="1600"/>
              </a:p>
            </p:txBody>
          </p:sp>
          <p:grpSp>
            <p:nvGrpSpPr>
              <p:cNvPr id="46" name="Group 157"/>
              <p:cNvGrpSpPr/>
              <p:nvPr/>
            </p:nvGrpSpPr>
            <p:grpSpPr>
              <a:xfrm>
                <a:off x="4696234" y="2524075"/>
                <a:ext cx="3315399" cy="2011296"/>
                <a:chOff x="4696234" y="2524075"/>
                <a:chExt cx="3315399" cy="2011296"/>
              </a:xfrm>
            </p:grpSpPr>
            <p:sp>
              <p:nvSpPr>
                <p:cNvPr id="47" name="TextBox 46"/>
                <p:cNvSpPr txBox="1"/>
                <p:nvPr/>
              </p:nvSpPr>
              <p:spPr>
                <a:xfrm rot="16200000">
                  <a:off x="5540484" y="3221570"/>
                  <a:ext cx="855299" cy="276999"/>
                </a:xfrm>
                <a:prstGeom prst="rect">
                  <a:avLst/>
                </a:prstGeom>
                <a:noFill/>
              </p:spPr>
              <p:txBody>
                <a:bodyPr wrap="none" rtlCol="0">
                  <a:spAutoFit/>
                </a:bodyPr>
                <a:lstStyle/>
                <a:p>
                  <a:r>
                    <a:rPr lang="en-US" sz="1200" smtClean="0">
                      <a:solidFill>
                        <a:schemeClr val="tx1">
                          <a:lumMod val="50000"/>
                          <a:lumOff val="50000"/>
                        </a:schemeClr>
                      </a:solidFill>
                    </a:rPr>
                    <a:t>T2 Sensors</a:t>
                  </a:r>
                  <a:endParaRPr lang="en-US" sz="1200">
                    <a:solidFill>
                      <a:schemeClr val="tx1">
                        <a:lumMod val="50000"/>
                        <a:lumOff val="50000"/>
                      </a:schemeClr>
                    </a:solidFill>
                  </a:endParaRPr>
                </a:p>
              </p:txBody>
            </p:sp>
            <p:sp>
              <p:nvSpPr>
                <p:cNvPr id="48" name="TextBox 47"/>
                <p:cNvSpPr txBox="1"/>
                <p:nvPr/>
              </p:nvSpPr>
              <p:spPr>
                <a:xfrm>
                  <a:off x="4696234" y="2887941"/>
                  <a:ext cx="1181799" cy="461665"/>
                </a:xfrm>
                <a:prstGeom prst="rect">
                  <a:avLst/>
                </a:prstGeom>
                <a:noFill/>
              </p:spPr>
              <p:txBody>
                <a:bodyPr wrap="square" rtlCol="0">
                  <a:spAutoFit/>
                </a:bodyPr>
                <a:lstStyle/>
                <a:p>
                  <a:r>
                    <a:rPr lang="en-US" sz="1200" smtClean="0">
                      <a:solidFill>
                        <a:schemeClr val="tx1">
                          <a:lumMod val="50000"/>
                          <a:lumOff val="50000"/>
                        </a:schemeClr>
                      </a:solidFill>
                    </a:rPr>
                    <a:t>Secondary Stream</a:t>
                  </a:r>
                </a:p>
              </p:txBody>
            </p:sp>
            <p:sp>
              <p:nvSpPr>
                <p:cNvPr id="49" name="TextBox 48"/>
                <p:cNvSpPr txBox="1"/>
                <p:nvPr/>
              </p:nvSpPr>
              <p:spPr>
                <a:xfrm>
                  <a:off x="5504454" y="4106586"/>
                  <a:ext cx="837090" cy="276999"/>
                </a:xfrm>
                <a:prstGeom prst="rect">
                  <a:avLst/>
                </a:prstGeom>
                <a:noFill/>
              </p:spPr>
              <p:txBody>
                <a:bodyPr wrap="none" rtlCol="0">
                  <a:spAutoFit/>
                </a:bodyPr>
                <a:lstStyle/>
                <a:p>
                  <a:r>
                    <a:rPr lang="en-US" sz="1200" smtClean="0">
                      <a:solidFill>
                        <a:schemeClr val="tx1">
                          <a:lumMod val="50000"/>
                          <a:lumOff val="50000"/>
                        </a:schemeClr>
                      </a:solidFill>
                    </a:rPr>
                    <a:t>150⁰ Bend</a:t>
                  </a:r>
                  <a:endParaRPr lang="en-US" sz="1200">
                    <a:solidFill>
                      <a:schemeClr val="tx1">
                        <a:lumMod val="50000"/>
                        <a:lumOff val="50000"/>
                      </a:schemeClr>
                    </a:solidFill>
                  </a:endParaRPr>
                </a:p>
              </p:txBody>
            </p:sp>
            <p:sp>
              <p:nvSpPr>
                <p:cNvPr id="50" name="TextBox 49"/>
                <p:cNvSpPr txBox="1"/>
                <p:nvPr/>
              </p:nvSpPr>
              <p:spPr>
                <a:xfrm rot="2070892">
                  <a:off x="5400857" y="2524075"/>
                  <a:ext cx="836809" cy="276999"/>
                </a:xfrm>
                <a:custGeom>
                  <a:avLst/>
                  <a:gdLst>
                    <a:gd name="connsiteX0" fmla="*/ 0 w 1306626"/>
                    <a:gd name="connsiteY0" fmla="*/ 0 h 465989"/>
                    <a:gd name="connsiteX1" fmla="*/ 1306626 w 1306626"/>
                    <a:gd name="connsiteY1" fmla="*/ 0 h 465989"/>
                    <a:gd name="connsiteX2" fmla="*/ 1306626 w 1306626"/>
                    <a:gd name="connsiteY2" fmla="*/ 465989 h 465989"/>
                    <a:gd name="connsiteX3" fmla="*/ 0 w 1306626"/>
                    <a:gd name="connsiteY3" fmla="*/ 465989 h 465989"/>
                    <a:gd name="connsiteX4" fmla="*/ 0 w 1306626"/>
                    <a:gd name="connsiteY4" fmla="*/ 0 h 465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6626" h="465989">
                      <a:moveTo>
                        <a:pt x="0" y="0"/>
                      </a:moveTo>
                      <a:lnTo>
                        <a:pt x="1306626" y="0"/>
                      </a:lnTo>
                      <a:lnTo>
                        <a:pt x="1306626" y="465989"/>
                      </a:lnTo>
                      <a:lnTo>
                        <a:pt x="0" y="465989"/>
                      </a:lnTo>
                      <a:lnTo>
                        <a:pt x="0" y="0"/>
                      </a:lnTo>
                      <a:close/>
                    </a:path>
                  </a:pathLst>
                </a:custGeom>
                <a:noFill/>
              </p:spPr>
              <p:txBody>
                <a:bodyPr wrap="square" rtlCol="0">
                  <a:spAutoFit/>
                </a:bodyPr>
                <a:lstStyle/>
                <a:p>
                  <a:r>
                    <a:rPr lang="en-US" sz="1200" smtClean="0">
                      <a:solidFill>
                        <a:schemeClr val="tx1">
                          <a:lumMod val="50000"/>
                          <a:lumOff val="50000"/>
                        </a:schemeClr>
                      </a:solidFill>
                    </a:rPr>
                    <a:t>90⁰ Bend</a:t>
                  </a:r>
                  <a:endParaRPr lang="en-US" sz="1200">
                    <a:solidFill>
                      <a:schemeClr val="tx1">
                        <a:lumMod val="50000"/>
                        <a:lumOff val="50000"/>
                      </a:schemeClr>
                    </a:solidFill>
                  </a:endParaRPr>
                </a:p>
              </p:txBody>
            </p:sp>
            <p:sp>
              <p:nvSpPr>
                <p:cNvPr id="51" name="Block Arc 50"/>
                <p:cNvSpPr/>
                <p:nvPr/>
              </p:nvSpPr>
              <p:spPr>
                <a:xfrm rot="19800000" flipV="1">
                  <a:off x="5580667" y="3164267"/>
                  <a:ext cx="953575" cy="993435"/>
                </a:xfrm>
                <a:prstGeom prst="blockArc">
                  <a:avLst>
                    <a:gd name="adj1" fmla="val 10683083"/>
                    <a:gd name="adj2" fmla="val 17958745"/>
                    <a:gd name="adj3" fmla="val 24749"/>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52" name="Rectangle 4"/>
                <p:cNvSpPr/>
                <p:nvPr/>
              </p:nvSpPr>
              <p:spPr>
                <a:xfrm rot="10800000" flipV="1">
                  <a:off x="4765227" y="2698851"/>
                  <a:ext cx="699084" cy="228600"/>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3" name="Rectangle 52"/>
                <p:cNvSpPr/>
                <p:nvPr/>
              </p:nvSpPr>
              <p:spPr>
                <a:xfrm rot="5400000" flipV="1">
                  <a:off x="5389317" y="3309414"/>
                  <a:ext cx="704088" cy="210312"/>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4" name="Rectangle 53"/>
                <p:cNvSpPr/>
                <p:nvPr/>
              </p:nvSpPr>
              <p:spPr>
                <a:xfrm flipV="1">
                  <a:off x="5637499" y="3262842"/>
                  <a:ext cx="211565" cy="55191"/>
                </a:xfrm>
                <a:prstGeom prst="rect">
                  <a:avLst/>
                </a:prstGeom>
                <a:solidFill>
                  <a:schemeClr val="accent3">
                    <a:lumMod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5" name="Block Arc 22"/>
                <p:cNvSpPr/>
                <p:nvPr/>
              </p:nvSpPr>
              <p:spPr>
                <a:xfrm rot="9000000" flipV="1">
                  <a:off x="5061894" y="2688499"/>
                  <a:ext cx="839883" cy="891305"/>
                </a:xfrm>
                <a:prstGeom prst="blockArc">
                  <a:avLst>
                    <a:gd name="adj1" fmla="val 10800000"/>
                    <a:gd name="adj2" fmla="val 14470510"/>
                    <a:gd name="adj3" fmla="val 28208"/>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56" name="Isosceles Triangle 55"/>
                <p:cNvSpPr/>
                <p:nvPr/>
              </p:nvSpPr>
              <p:spPr>
                <a:xfrm rot="5400000">
                  <a:off x="5682501" y="3716051"/>
                  <a:ext cx="117721" cy="210312"/>
                </a:xfrm>
                <a:prstGeom prst="triangle">
                  <a:avLst>
                    <a:gd name="adj" fmla="val 0"/>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7" name="Isosceles Triangle 56"/>
                <p:cNvSpPr/>
                <p:nvPr/>
              </p:nvSpPr>
              <p:spPr>
                <a:xfrm rot="5400000" flipH="1" flipV="1">
                  <a:off x="5682501" y="2885787"/>
                  <a:ext cx="117721" cy="210312"/>
                </a:xfrm>
                <a:prstGeom prst="triangle">
                  <a:avLst>
                    <a:gd name="adj" fmla="val 0"/>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60" name="Group 148"/>
                <p:cNvGrpSpPr/>
                <p:nvPr/>
              </p:nvGrpSpPr>
              <p:grpSpPr>
                <a:xfrm rot="1882778">
                  <a:off x="6424007" y="2893960"/>
                  <a:ext cx="1114214" cy="1641411"/>
                  <a:chOff x="6301908" y="2401753"/>
                  <a:chExt cx="1114214" cy="1641411"/>
                </a:xfrm>
              </p:grpSpPr>
              <p:sp>
                <p:nvSpPr>
                  <p:cNvPr id="66" name="TextBox 15"/>
                  <p:cNvSpPr txBox="1"/>
                  <p:nvPr/>
                </p:nvSpPr>
                <p:spPr>
                  <a:xfrm>
                    <a:off x="6471137" y="3581499"/>
                    <a:ext cx="881617" cy="461665"/>
                  </a:xfrm>
                  <a:prstGeom prst="rect">
                    <a:avLst/>
                  </a:prstGeom>
                  <a:noFill/>
                </p:spPr>
                <p:txBody>
                  <a:bodyPr wrap="square" rtlCol="0">
                    <a:spAutoFit/>
                  </a:bodyPr>
                  <a:lstStyle/>
                  <a:p>
                    <a:r>
                      <a:rPr lang="en-US" sz="1200" smtClean="0">
                        <a:solidFill>
                          <a:schemeClr val="accent2">
                            <a:lumMod val="60000"/>
                            <a:lumOff val="40000"/>
                          </a:schemeClr>
                        </a:solidFill>
                      </a:rPr>
                      <a:t>Primary Stream</a:t>
                    </a:r>
                  </a:p>
                </p:txBody>
              </p:sp>
              <p:grpSp>
                <p:nvGrpSpPr>
                  <p:cNvPr id="67" name="Group 35"/>
                  <p:cNvGrpSpPr/>
                  <p:nvPr/>
                </p:nvGrpSpPr>
                <p:grpSpPr>
                  <a:xfrm>
                    <a:off x="6380045" y="3399338"/>
                    <a:ext cx="606291" cy="232050"/>
                    <a:chOff x="7101361" y="4808642"/>
                    <a:chExt cx="1074899" cy="411405"/>
                  </a:xfrm>
                </p:grpSpPr>
                <p:sp>
                  <p:nvSpPr>
                    <p:cNvPr id="73" name="Rectangle 4"/>
                    <p:cNvSpPr/>
                    <p:nvPr/>
                  </p:nvSpPr>
                  <p:spPr>
                    <a:xfrm>
                      <a:off x="7188634" y="5084244"/>
                      <a:ext cx="987626" cy="127836"/>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nvGrpSpPr>
                    <p:cNvPr id="74" name="Group 25"/>
                    <p:cNvGrpSpPr/>
                    <p:nvPr/>
                  </p:nvGrpSpPr>
                  <p:grpSpPr>
                    <a:xfrm rot="10800000">
                      <a:off x="7101361" y="4808642"/>
                      <a:ext cx="151691" cy="411405"/>
                      <a:chOff x="6473825" y="1219200"/>
                      <a:chExt cx="157957" cy="428623"/>
                    </a:xfrm>
                  </p:grpSpPr>
                  <p:cxnSp>
                    <p:nvCxnSpPr>
                      <p:cNvPr id="75" name="Straight Connector 26"/>
                      <p:cNvCxnSpPr/>
                      <p:nvPr/>
                    </p:nvCxnSpPr>
                    <p:spPr>
                      <a:xfrm rot="5400000">
                        <a:off x="6324600" y="1447800"/>
                        <a:ext cx="304800" cy="1588"/>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6" name="Straight Connector 27"/>
                      <p:cNvCxnSpPr/>
                      <p:nvPr/>
                    </p:nvCxnSpPr>
                    <p:spPr>
                      <a:xfrm rot="5400000">
                        <a:off x="6477794" y="1447006"/>
                        <a:ext cx="304800" cy="1588"/>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7" name="Oval 76"/>
                      <p:cNvSpPr/>
                      <p:nvPr/>
                    </p:nvSpPr>
                    <p:spPr>
                      <a:xfrm>
                        <a:off x="6477000" y="1219200"/>
                        <a:ext cx="152400" cy="152400"/>
                      </a:xfrm>
                      <a:prstGeom prst="ellipse">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78" name="Straight Connector 77"/>
                      <p:cNvCxnSpPr/>
                      <p:nvPr/>
                    </p:nvCxnSpPr>
                    <p:spPr>
                      <a:xfrm rot="16200000" flipH="1">
                        <a:off x="6461125" y="1600992"/>
                        <a:ext cx="59531" cy="34131"/>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584951" y="1598612"/>
                        <a:ext cx="59531" cy="34131"/>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sp>
                <p:nvSpPr>
                  <p:cNvPr id="68" name="Rectangle 67"/>
                  <p:cNvSpPr/>
                  <p:nvPr/>
                </p:nvSpPr>
                <p:spPr>
                  <a:xfrm rot="5400000" flipV="1">
                    <a:off x="5917860" y="3031113"/>
                    <a:ext cx="1005840" cy="237744"/>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69" name="Straight Arrow Connector 68"/>
                  <p:cNvCxnSpPr/>
                  <p:nvPr/>
                </p:nvCxnSpPr>
                <p:spPr>
                  <a:xfrm flipH="1">
                    <a:off x="7002465" y="3586220"/>
                    <a:ext cx="413657" cy="158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0" name="Freeform 69"/>
                  <p:cNvSpPr/>
                  <p:nvPr/>
                </p:nvSpPr>
                <p:spPr>
                  <a:xfrm>
                    <a:off x="6350000" y="3156043"/>
                    <a:ext cx="44450" cy="244475"/>
                  </a:xfrm>
                  <a:custGeom>
                    <a:avLst/>
                    <a:gdLst>
                      <a:gd name="connsiteX0" fmla="*/ 44450 w 44450"/>
                      <a:gd name="connsiteY0" fmla="*/ 244475 h 244475"/>
                      <a:gd name="connsiteX1" fmla="*/ 0 w 44450"/>
                      <a:gd name="connsiteY1" fmla="*/ 0 h 244475"/>
                      <a:gd name="connsiteX2" fmla="*/ 0 w 44450"/>
                      <a:gd name="connsiteY2" fmla="*/ 0 h 244475"/>
                    </a:gdLst>
                    <a:ahLst/>
                    <a:cxnLst>
                      <a:cxn ang="0">
                        <a:pos x="connsiteX0" y="connsiteY0"/>
                      </a:cxn>
                      <a:cxn ang="0">
                        <a:pos x="connsiteX1" y="connsiteY1"/>
                      </a:cxn>
                      <a:cxn ang="0">
                        <a:pos x="connsiteX2" y="connsiteY2"/>
                      </a:cxn>
                    </a:cxnLst>
                    <a:rect l="l" t="t" r="r" b="b"/>
                    <a:pathLst>
                      <a:path w="44450" h="244475">
                        <a:moveTo>
                          <a:pt x="44450" y="244475"/>
                        </a:moveTo>
                        <a:lnTo>
                          <a:pt x="0" y="0"/>
                        </a:lnTo>
                        <a:lnTo>
                          <a:pt x="0" y="0"/>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71" name="Straight Connector 70"/>
                  <p:cNvCxnSpPr/>
                  <p:nvPr/>
                </p:nvCxnSpPr>
                <p:spPr>
                  <a:xfrm rot="5400000" flipH="1" flipV="1">
                    <a:off x="6343650" y="3267168"/>
                    <a:ext cx="241300" cy="31750"/>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flipH="1" flipV="1">
                    <a:off x="6422566" y="2401753"/>
                    <a:ext cx="0" cy="41148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65" name="TextBox 64"/>
                <p:cNvSpPr txBox="1"/>
                <p:nvPr/>
              </p:nvSpPr>
              <p:spPr>
                <a:xfrm>
                  <a:off x="7076291" y="2580808"/>
                  <a:ext cx="935342" cy="338554"/>
                </a:xfrm>
                <a:prstGeom prst="rect">
                  <a:avLst/>
                </a:prstGeom>
                <a:solidFill>
                  <a:schemeClr val="bg1"/>
                </a:solidFill>
              </p:spPr>
              <p:txBody>
                <a:bodyPr wrap="square" rtlCol="0">
                  <a:spAutoFit/>
                </a:bodyPr>
                <a:lstStyle/>
                <a:p>
                  <a:r>
                    <a:rPr lang="en-US" sz="1600" smtClean="0"/>
                    <a:t>e (exit)</a:t>
                  </a:r>
                  <a:endParaRPr lang="en-US" sz="1600"/>
                </a:p>
              </p:txBody>
            </p:sp>
          </p:grpSp>
        </p:grpSp>
        <p:grpSp>
          <p:nvGrpSpPr>
            <p:cNvPr id="14" name="Group 244"/>
            <p:cNvGrpSpPr/>
            <p:nvPr/>
          </p:nvGrpSpPr>
          <p:grpSpPr>
            <a:xfrm>
              <a:off x="414812" y="2652199"/>
              <a:ext cx="2843688" cy="1515896"/>
              <a:chOff x="730245" y="2247890"/>
              <a:chExt cx="2843688" cy="1515896"/>
            </a:xfrm>
          </p:grpSpPr>
          <p:cxnSp>
            <p:nvCxnSpPr>
              <p:cNvPr id="17" name="Straight Connector 16"/>
              <p:cNvCxnSpPr/>
              <p:nvPr/>
            </p:nvCxnSpPr>
            <p:spPr>
              <a:xfrm>
                <a:off x="1218519" y="2786623"/>
                <a:ext cx="2219325" cy="1588"/>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8" name="Group 234"/>
              <p:cNvGrpSpPr/>
              <p:nvPr/>
            </p:nvGrpSpPr>
            <p:grpSpPr>
              <a:xfrm>
                <a:off x="1758720" y="2247890"/>
                <a:ext cx="1815213" cy="841831"/>
                <a:chOff x="6270572" y="5831338"/>
                <a:chExt cx="1095428" cy="508022"/>
              </a:xfrm>
            </p:grpSpPr>
            <p:grpSp>
              <p:nvGrpSpPr>
                <p:cNvPr id="27" name="Group 224"/>
                <p:cNvGrpSpPr/>
                <p:nvPr/>
              </p:nvGrpSpPr>
              <p:grpSpPr>
                <a:xfrm>
                  <a:off x="6270572" y="5831338"/>
                  <a:ext cx="1095428" cy="508022"/>
                  <a:chOff x="5581597" y="5771013"/>
                  <a:chExt cx="1095428" cy="508022"/>
                </a:xfrm>
              </p:grpSpPr>
              <p:sp>
                <p:nvSpPr>
                  <p:cNvPr id="29" name="Rectangle 28"/>
                  <p:cNvSpPr/>
                  <p:nvPr/>
                </p:nvSpPr>
                <p:spPr>
                  <a:xfrm>
                    <a:off x="5829248" y="5895975"/>
                    <a:ext cx="111178" cy="5080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Rectangle 29"/>
                  <p:cNvSpPr/>
                  <p:nvPr/>
                </p:nvSpPr>
                <p:spPr>
                  <a:xfrm>
                    <a:off x="5778448" y="5946775"/>
                    <a:ext cx="111178" cy="5080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1" name="Rectangle 30"/>
                  <p:cNvSpPr/>
                  <p:nvPr/>
                </p:nvSpPr>
                <p:spPr>
                  <a:xfrm>
                    <a:off x="5803848" y="5908675"/>
                    <a:ext cx="111178" cy="5080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2" name="Rectangle 31"/>
                  <p:cNvSpPr/>
                  <p:nvPr/>
                </p:nvSpPr>
                <p:spPr>
                  <a:xfrm>
                    <a:off x="5851473" y="5876924"/>
                    <a:ext cx="111178" cy="73025"/>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3" name="Rectangle 32"/>
                  <p:cNvSpPr/>
                  <p:nvPr/>
                </p:nvSpPr>
                <p:spPr>
                  <a:xfrm>
                    <a:off x="5895923" y="5857875"/>
                    <a:ext cx="111178" cy="8255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4" name="Rectangle 33"/>
                  <p:cNvSpPr/>
                  <p:nvPr/>
                </p:nvSpPr>
                <p:spPr>
                  <a:xfrm>
                    <a:off x="5940373" y="5838825"/>
                    <a:ext cx="111178" cy="8890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5" name="Rectangle 34"/>
                  <p:cNvSpPr/>
                  <p:nvPr/>
                </p:nvSpPr>
                <p:spPr>
                  <a:xfrm>
                    <a:off x="6035623" y="5819775"/>
                    <a:ext cx="641402" cy="95250"/>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6" name="Rectangle 35"/>
                  <p:cNvSpPr/>
                  <p:nvPr/>
                </p:nvSpPr>
                <p:spPr>
                  <a:xfrm>
                    <a:off x="5765748" y="5972176"/>
                    <a:ext cx="111178" cy="209549"/>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7" name="Arc 36"/>
                  <p:cNvSpPr/>
                  <p:nvPr/>
                </p:nvSpPr>
                <p:spPr>
                  <a:xfrm rot="5400000">
                    <a:off x="5705698" y="5764042"/>
                    <a:ext cx="507156" cy="521097"/>
                  </a:xfrm>
                  <a:prstGeom prst="arc">
                    <a:avLst/>
                  </a:prstGeom>
                  <a:solidFill>
                    <a:srgbClr val="EEE7B2"/>
                  </a:solidFill>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Rectangle 37"/>
                  <p:cNvSpPr/>
                  <p:nvPr/>
                </p:nvSpPr>
                <p:spPr>
                  <a:xfrm>
                    <a:off x="5581597" y="6154737"/>
                    <a:ext cx="377951" cy="111005"/>
                  </a:xfrm>
                  <a:prstGeom prst="rect">
                    <a:avLst/>
                  </a:prstGeom>
                  <a:solidFill>
                    <a:srgbClr val="EEE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39" name="Straight Connector 38"/>
                  <p:cNvCxnSpPr/>
                  <p:nvPr/>
                </p:nvCxnSpPr>
                <p:spPr>
                  <a:xfrm>
                    <a:off x="5585371" y="6278441"/>
                    <a:ext cx="376525" cy="594"/>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0" name="Arc 39"/>
                  <p:cNvSpPr/>
                  <p:nvPr/>
                </p:nvSpPr>
                <p:spPr>
                  <a:xfrm rot="5400000">
                    <a:off x="5811732" y="5877401"/>
                    <a:ext cx="284740" cy="285108"/>
                  </a:xfrm>
                  <a:prstGeom prst="arc">
                    <a:avLst/>
                  </a:prstGeom>
                  <a:solidFill>
                    <a:schemeClr val="bg1"/>
                  </a:solidFill>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1" name="Straight Connector 40"/>
                  <p:cNvCxnSpPr/>
                  <p:nvPr/>
                </p:nvCxnSpPr>
                <p:spPr>
                  <a:xfrm>
                    <a:off x="5584577" y="6160966"/>
                    <a:ext cx="182880" cy="594"/>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5870327" y="6160966"/>
                    <a:ext cx="91440" cy="594"/>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3" name="Freeform 42"/>
                  <p:cNvSpPr/>
                  <p:nvPr/>
                </p:nvSpPr>
                <p:spPr>
                  <a:xfrm>
                    <a:off x="5765271" y="5813425"/>
                    <a:ext cx="908579" cy="346075"/>
                  </a:xfrm>
                  <a:custGeom>
                    <a:avLst/>
                    <a:gdLst>
                      <a:gd name="connsiteX0" fmla="*/ 3704 w 908579"/>
                      <a:gd name="connsiteY0" fmla="*/ 346075 h 346075"/>
                      <a:gd name="connsiteX1" fmla="*/ 3704 w 908579"/>
                      <a:gd name="connsiteY1" fmla="*/ 187325 h 346075"/>
                      <a:gd name="connsiteX2" fmla="*/ 25929 w 908579"/>
                      <a:gd name="connsiteY2" fmla="*/ 123825 h 346075"/>
                      <a:gd name="connsiteX3" fmla="*/ 60854 w 908579"/>
                      <a:gd name="connsiteY3" fmla="*/ 85725 h 346075"/>
                      <a:gd name="connsiteX4" fmla="*/ 105304 w 908579"/>
                      <a:gd name="connsiteY4" fmla="*/ 60325 h 346075"/>
                      <a:gd name="connsiteX5" fmla="*/ 168804 w 908579"/>
                      <a:gd name="connsiteY5" fmla="*/ 34925 h 346075"/>
                      <a:gd name="connsiteX6" fmla="*/ 232304 w 908579"/>
                      <a:gd name="connsiteY6" fmla="*/ 22225 h 346075"/>
                      <a:gd name="connsiteX7" fmla="*/ 330729 w 908579"/>
                      <a:gd name="connsiteY7" fmla="*/ 9525 h 346075"/>
                      <a:gd name="connsiteX8" fmla="*/ 518054 w 908579"/>
                      <a:gd name="connsiteY8" fmla="*/ 3175 h 346075"/>
                      <a:gd name="connsiteX9" fmla="*/ 873654 w 908579"/>
                      <a:gd name="connsiteY9" fmla="*/ 0 h 346075"/>
                      <a:gd name="connsiteX10" fmla="*/ 908579 w 908579"/>
                      <a:gd name="connsiteY10" fmla="*/ 0 h 346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08579" h="346075">
                        <a:moveTo>
                          <a:pt x="3704" y="346075"/>
                        </a:moveTo>
                        <a:cubicBezTo>
                          <a:pt x="1852" y="285221"/>
                          <a:pt x="0" y="224367"/>
                          <a:pt x="3704" y="187325"/>
                        </a:cubicBezTo>
                        <a:cubicBezTo>
                          <a:pt x="7408" y="150283"/>
                          <a:pt x="16404" y="140758"/>
                          <a:pt x="25929" y="123825"/>
                        </a:cubicBezTo>
                        <a:cubicBezTo>
                          <a:pt x="35454" y="106892"/>
                          <a:pt x="47625" y="96308"/>
                          <a:pt x="60854" y="85725"/>
                        </a:cubicBezTo>
                        <a:cubicBezTo>
                          <a:pt x="74083" y="75142"/>
                          <a:pt x="87312" y="68792"/>
                          <a:pt x="105304" y="60325"/>
                        </a:cubicBezTo>
                        <a:cubicBezTo>
                          <a:pt x="123296" y="51858"/>
                          <a:pt x="147637" y="41275"/>
                          <a:pt x="168804" y="34925"/>
                        </a:cubicBezTo>
                        <a:cubicBezTo>
                          <a:pt x="189971" y="28575"/>
                          <a:pt x="205317" y="26458"/>
                          <a:pt x="232304" y="22225"/>
                        </a:cubicBezTo>
                        <a:cubicBezTo>
                          <a:pt x="259292" y="17992"/>
                          <a:pt x="283104" y="12700"/>
                          <a:pt x="330729" y="9525"/>
                        </a:cubicBezTo>
                        <a:cubicBezTo>
                          <a:pt x="378354" y="6350"/>
                          <a:pt x="518054" y="3175"/>
                          <a:pt x="518054" y="3175"/>
                        </a:cubicBezTo>
                        <a:lnTo>
                          <a:pt x="873654" y="0"/>
                        </a:lnTo>
                        <a:lnTo>
                          <a:pt x="908579" y="0"/>
                        </a:lnTo>
                      </a:path>
                    </a:pathLst>
                  </a:custGeom>
                  <a:noFill/>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p:nvSpPr>
                <p:spPr>
                  <a:xfrm>
                    <a:off x="5874279" y="5915025"/>
                    <a:ext cx="799571" cy="244475"/>
                  </a:xfrm>
                  <a:custGeom>
                    <a:avLst/>
                    <a:gdLst>
                      <a:gd name="connsiteX0" fmla="*/ 2646 w 799571"/>
                      <a:gd name="connsiteY0" fmla="*/ 244475 h 244475"/>
                      <a:gd name="connsiteX1" fmla="*/ 2646 w 799571"/>
                      <a:gd name="connsiteY1" fmla="*/ 101600 h 244475"/>
                      <a:gd name="connsiteX2" fmla="*/ 18521 w 799571"/>
                      <a:gd name="connsiteY2" fmla="*/ 60325 h 244475"/>
                      <a:gd name="connsiteX3" fmla="*/ 59796 w 799571"/>
                      <a:gd name="connsiteY3" fmla="*/ 41275 h 244475"/>
                      <a:gd name="connsiteX4" fmla="*/ 126471 w 799571"/>
                      <a:gd name="connsiteY4" fmla="*/ 25400 h 244475"/>
                      <a:gd name="connsiteX5" fmla="*/ 224896 w 799571"/>
                      <a:gd name="connsiteY5" fmla="*/ 12700 h 244475"/>
                      <a:gd name="connsiteX6" fmla="*/ 799571 w 799571"/>
                      <a:gd name="connsiteY6" fmla="*/ 0 h 244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9571" h="244475">
                        <a:moveTo>
                          <a:pt x="2646" y="244475"/>
                        </a:moveTo>
                        <a:cubicBezTo>
                          <a:pt x="1323" y="188383"/>
                          <a:pt x="0" y="132292"/>
                          <a:pt x="2646" y="101600"/>
                        </a:cubicBezTo>
                        <a:cubicBezTo>
                          <a:pt x="5292" y="70908"/>
                          <a:pt x="8996" y="70379"/>
                          <a:pt x="18521" y="60325"/>
                        </a:cubicBezTo>
                        <a:cubicBezTo>
                          <a:pt x="28046" y="50271"/>
                          <a:pt x="41804" y="47096"/>
                          <a:pt x="59796" y="41275"/>
                        </a:cubicBezTo>
                        <a:cubicBezTo>
                          <a:pt x="77788" y="35454"/>
                          <a:pt x="98954" y="30162"/>
                          <a:pt x="126471" y="25400"/>
                        </a:cubicBezTo>
                        <a:cubicBezTo>
                          <a:pt x="153988" y="20638"/>
                          <a:pt x="112713" y="16933"/>
                          <a:pt x="224896" y="12700"/>
                        </a:cubicBezTo>
                        <a:cubicBezTo>
                          <a:pt x="337079" y="8467"/>
                          <a:pt x="568325" y="4233"/>
                          <a:pt x="799571" y="0"/>
                        </a:cubicBezTo>
                      </a:path>
                    </a:pathLst>
                  </a:cu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28" name="Freeform 27"/>
                <p:cNvSpPr/>
                <p:nvPr/>
              </p:nvSpPr>
              <p:spPr>
                <a:xfrm>
                  <a:off x="6274540" y="6045200"/>
                  <a:ext cx="624734" cy="267229"/>
                </a:xfrm>
                <a:custGeom>
                  <a:avLst/>
                  <a:gdLst>
                    <a:gd name="connsiteX0" fmla="*/ 0 w 939800"/>
                    <a:gd name="connsiteY0" fmla="*/ 234950 h 267229"/>
                    <a:gd name="connsiteX1" fmla="*/ 669925 w 939800"/>
                    <a:gd name="connsiteY1" fmla="*/ 241300 h 267229"/>
                    <a:gd name="connsiteX2" fmla="*/ 860425 w 939800"/>
                    <a:gd name="connsiteY2" fmla="*/ 79375 h 267229"/>
                    <a:gd name="connsiteX3" fmla="*/ 939800 w 939800"/>
                    <a:gd name="connsiteY3" fmla="*/ 0 h 267229"/>
                  </a:gdLst>
                  <a:ahLst/>
                  <a:cxnLst>
                    <a:cxn ang="0">
                      <a:pos x="connsiteX0" y="connsiteY0"/>
                    </a:cxn>
                    <a:cxn ang="0">
                      <a:pos x="connsiteX1" y="connsiteY1"/>
                    </a:cxn>
                    <a:cxn ang="0">
                      <a:pos x="connsiteX2" y="connsiteY2"/>
                    </a:cxn>
                    <a:cxn ang="0">
                      <a:pos x="connsiteX3" y="connsiteY3"/>
                    </a:cxn>
                  </a:cxnLst>
                  <a:rect l="l" t="t" r="r" b="b"/>
                  <a:pathLst>
                    <a:path w="939800" h="267229">
                      <a:moveTo>
                        <a:pt x="0" y="234950"/>
                      </a:moveTo>
                      <a:cubicBezTo>
                        <a:pt x="263260" y="251089"/>
                        <a:pt x="526521" y="267229"/>
                        <a:pt x="669925" y="241300"/>
                      </a:cubicBezTo>
                      <a:cubicBezTo>
                        <a:pt x="813329" y="215371"/>
                        <a:pt x="815446" y="119592"/>
                        <a:pt x="860425" y="79375"/>
                      </a:cubicBezTo>
                      <a:cubicBezTo>
                        <a:pt x="905404" y="39158"/>
                        <a:pt x="922602" y="19579"/>
                        <a:pt x="939800" y="0"/>
                      </a:cubicBezTo>
                    </a:path>
                  </a:pathLst>
                </a:custGeom>
                <a:ln w="19050">
                  <a:tailEnd type="triangle" w="sm" len="s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20" name="TextBox 19"/>
              <p:cNvSpPr txBox="1"/>
              <p:nvPr/>
            </p:nvSpPr>
            <p:spPr>
              <a:xfrm>
                <a:off x="1455015" y="3179011"/>
                <a:ext cx="2031059" cy="584775"/>
              </a:xfrm>
              <a:prstGeom prst="rect">
                <a:avLst/>
              </a:prstGeom>
              <a:noFill/>
            </p:spPr>
            <p:txBody>
              <a:bodyPr wrap="square" rtlCol="0">
                <a:spAutoFit/>
              </a:bodyPr>
              <a:lstStyle/>
              <a:p>
                <a:pPr algn="ctr"/>
                <a:r>
                  <a:rPr lang="en-US" sz="1600" b="1" u="sng" smtClean="0"/>
                  <a:t>Scoop</a:t>
                </a:r>
              </a:p>
              <a:p>
                <a:pPr algn="ctr"/>
                <a:r>
                  <a:rPr lang="en-US" sz="1200" i="1" smtClean="0"/>
                  <a:t>Modeled using CFD results</a:t>
                </a:r>
                <a:r>
                  <a:rPr lang="en-US" sz="1600" b="1" u="sng" smtClean="0"/>
                  <a:t> </a:t>
                </a:r>
              </a:p>
            </p:txBody>
          </p:sp>
          <p:cxnSp>
            <p:nvCxnSpPr>
              <p:cNvPr id="21" name="Straight Arrow Connector 20"/>
              <p:cNvCxnSpPr/>
              <p:nvPr/>
            </p:nvCxnSpPr>
            <p:spPr>
              <a:xfrm>
                <a:off x="730245" y="2993210"/>
                <a:ext cx="413657" cy="158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2" name="Freeform 21"/>
              <p:cNvSpPr/>
              <p:nvPr/>
            </p:nvSpPr>
            <p:spPr>
              <a:xfrm>
                <a:off x="1138464" y="2897054"/>
                <a:ext cx="598715" cy="43543"/>
              </a:xfrm>
              <a:custGeom>
                <a:avLst/>
                <a:gdLst>
                  <a:gd name="connsiteX0" fmla="*/ 0 w 598715"/>
                  <a:gd name="connsiteY0" fmla="*/ 43543 h 43543"/>
                  <a:gd name="connsiteX1" fmla="*/ 304800 w 598715"/>
                  <a:gd name="connsiteY1" fmla="*/ 32657 h 43543"/>
                  <a:gd name="connsiteX2" fmla="*/ 598715 w 598715"/>
                  <a:gd name="connsiteY2" fmla="*/ 0 h 43543"/>
                </a:gdLst>
                <a:ahLst/>
                <a:cxnLst>
                  <a:cxn ang="0">
                    <a:pos x="connsiteX0" y="connsiteY0"/>
                  </a:cxn>
                  <a:cxn ang="0">
                    <a:pos x="connsiteX1" y="connsiteY1"/>
                  </a:cxn>
                  <a:cxn ang="0">
                    <a:pos x="connsiteX2" y="connsiteY2"/>
                  </a:cxn>
                </a:cxnLst>
                <a:rect l="l" t="t" r="r" b="b"/>
                <a:pathLst>
                  <a:path w="598715" h="43543">
                    <a:moveTo>
                      <a:pt x="0" y="43543"/>
                    </a:moveTo>
                    <a:cubicBezTo>
                      <a:pt x="102507" y="41728"/>
                      <a:pt x="205014" y="39914"/>
                      <a:pt x="304800" y="32657"/>
                    </a:cubicBezTo>
                    <a:cubicBezTo>
                      <a:pt x="404586" y="25400"/>
                      <a:pt x="501650" y="12700"/>
                      <a:pt x="598715"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Freeform 22"/>
              <p:cNvSpPr/>
              <p:nvPr/>
            </p:nvSpPr>
            <p:spPr>
              <a:xfrm flipV="1">
                <a:off x="1140274" y="3058526"/>
                <a:ext cx="598715" cy="43543"/>
              </a:xfrm>
              <a:custGeom>
                <a:avLst/>
                <a:gdLst>
                  <a:gd name="connsiteX0" fmla="*/ 0 w 598715"/>
                  <a:gd name="connsiteY0" fmla="*/ 43543 h 43543"/>
                  <a:gd name="connsiteX1" fmla="*/ 304800 w 598715"/>
                  <a:gd name="connsiteY1" fmla="*/ 32657 h 43543"/>
                  <a:gd name="connsiteX2" fmla="*/ 598715 w 598715"/>
                  <a:gd name="connsiteY2" fmla="*/ 0 h 43543"/>
                </a:gdLst>
                <a:ahLst/>
                <a:cxnLst>
                  <a:cxn ang="0">
                    <a:pos x="connsiteX0" y="connsiteY0"/>
                  </a:cxn>
                  <a:cxn ang="0">
                    <a:pos x="connsiteX1" y="connsiteY1"/>
                  </a:cxn>
                  <a:cxn ang="0">
                    <a:pos x="connsiteX2" y="connsiteY2"/>
                  </a:cxn>
                </a:cxnLst>
                <a:rect l="l" t="t" r="r" b="b"/>
                <a:pathLst>
                  <a:path w="598715" h="43543">
                    <a:moveTo>
                      <a:pt x="0" y="43543"/>
                    </a:moveTo>
                    <a:cubicBezTo>
                      <a:pt x="102507" y="41728"/>
                      <a:pt x="205014" y="39914"/>
                      <a:pt x="304800" y="32657"/>
                    </a:cubicBezTo>
                    <a:cubicBezTo>
                      <a:pt x="404586" y="25400"/>
                      <a:pt x="501650" y="12700"/>
                      <a:pt x="598715"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6" name="Straight Connector 25"/>
              <p:cNvCxnSpPr/>
              <p:nvPr/>
            </p:nvCxnSpPr>
            <p:spPr>
              <a:xfrm>
                <a:off x="2253569" y="2786623"/>
                <a:ext cx="320040" cy="1588"/>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5" name="TextBox 14"/>
            <p:cNvSpPr txBox="1"/>
            <p:nvPr/>
          </p:nvSpPr>
          <p:spPr>
            <a:xfrm>
              <a:off x="5562600" y="2286000"/>
              <a:ext cx="2219518" cy="369332"/>
            </a:xfrm>
            <a:prstGeom prst="rect">
              <a:avLst/>
            </a:prstGeom>
            <a:noFill/>
          </p:spPr>
          <p:txBody>
            <a:bodyPr wrap="none" rtlCol="0">
              <a:spAutoFit/>
            </a:bodyPr>
            <a:lstStyle/>
            <a:p>
              <a:r>
                <a:rPr lang="en-US" b="1" i="1" smtClean="0"/>
                <a:t>EDUCTOR MODEL</a:t>
              </a:r>
              <a:endParaRPr lang="en-US" b="1" i="1"/>
            </a:p>
          </p:txBody>
        </p:sp>
        <p:sp>
          <p:nvSpPr>
            <p:cNvPr id="16" name="TextBox 15"/>
            <p:cNvSpPr txBox="1"/>
            <p:nvPr/>
          </p:nvSpPr>
          <p:spPr>
            <a:xfrm>
              <a:off x="609600" y="685800"/>
              <a:ext cx="3104376" cy="369332"/>
            </a:xfrm>
            <a:prstGeom prst="rect">
              <a:avLst/>
            </a:prstGeom>
            <a:noFill/>
          </p:spPr>
          <p:txBody>
            <a:bodyPr wrap="none" rtlCol="0">
              <a:spAutoFit/>
            </a:bodyPr>
            <a:lstStyle/>
            <a:p>
              <a:r>
                <a:rPr lang="en-US" b="1" i="1" smtClean="0"/>
                <a:t>EDUCTOR INLET MODELS</a:t>
              </a:r>
              <a:endParaRPr lang="en-US" b="1" i="1"/>
            </a:p>
          </p:txBody>
        </p:sp>
        <p:sp>
          <p:nvSpPr>
            <p:cNvPr id="116" name="TextBox 115"/>
            <p:cNvSpPr txBox="1"/>
            <p:nvPr/>
          </p:nvSpPr>
          <p:spPr>
            <a:xfrm>
              <a:off x="4419600" y="4953000"/>
              <a:ext cx="4596130" cy="707886"/>
            </a:xfrm>
            <a:prstGeom prst="rect">
              <a:avLst/>
            </a:prstGeom>
            <a:noFill/>
          </p:spPr>
          <p:txBody>
            <a:bodyPr wrap="square" rtlCol="0">
              <a:spAutoFit/>
            </a:bodyPr>
            <a:lstStyle/>
            <a:p>
              <a:pPr algn="ctr"/>
              <a:r>
                <a:rPr lang="en-US" sz="1600" b="1" u="sng" smtClean="0"/>
                <a:t>All Configurations</a:t>
              </a:r>
            </a:p>
            <a:p>
              <a:pPr algn="ctr"/>
              <a:r>
                <a:rPr lang="en-US" sz="1200" i="1" smtClean="0"/>
                <a:t>Tube loss model from CFD results</a:t>
              </a:r>
              <a:endParaRPr lang="en-US" sz="1400" i="1" smtClean="0"/>
            </a:p>
            <a:p>
              <a:pPr algn="ctr"/>
              <a:r>
                <a:rPr lang="en-US" sz="1200" i="1" smtClean="0"/>
                <a:t>One dimensional ejector model</a:t>
              </a:r>
            </a:p>
          </p:txBody>
        </p:sp>
      </p:grpSp>
      <p:sp>
        <p:nvSpPr>
          <p:cNvPr id="112" name="Rectangle 111"/>
          <p:cNvSpPr/>
          <p:nvPr/>
        </p:nvSpPr>
        <p:spPr>
          <a:xfrm>
            <a:off x="3246620" y="6609600"/>
            <a:ext cx="2743200" cy="218420"/>
          </a:xfrm>
          <a:prstGeom prst="rect">
            <a:avLst/>
          </a:prstGeom>
          <a:ln>
            <a:solidFill>
              <a:schemeClr val="tx1"/>
            </a:solidFill>
          </a:ln>
        </p:spPr>
        <p:txBody>
          <a:bodyPr wrap="square">
            <a:spAutoFit/>
          </a:bodyPr>
          <a:lstStyle/>
          <a:p>
            <a:pPr algn="ctr"/>
            <a:r>
              <a:rPr lang="en-US" sz="800" dirty="0" smtClean="0"/>
              <a:t>Approved for public release; distribution is unlimited.</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1895</TotalTime>
  <Words>3192</Words>
  <Application>Microsoft Office PowerPoint</Application>
  <PresentationFormat>On-screen Show (4:3)</PresentationFormat>
  <Paragraphs>723</Paragraphs>
  <Slides>33</Slides>
  <Notes>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Office Theme</vt:lpstr>
      <vt:lpstr>Equation</vt:lpstr>
      <vt:lpstr>Slide 1</vt:lpstr>
      <vt:lpstr>OUTLINE</vt:lpstr>
      <vt:lpstr>INTRODUCTION</vt:lpstr>
      <vt:lpstr>INTRODUCTION</vt:lpstr>
      <vt:lpstr>T2 BIAS MITIGATION APPROACHES</vt:lpstr>
      <vt:lpstr>OUTLINE</vt:lpstr>
      <vt:lpstr>PURPOSE OF MODELING WORK</vt:lpstr>
      <vt:lpstr>ADDITIONAL CONSIDERATIONS OUTSIDE THE SCOPE OF THIS THESIS</vt:lpstr>
      <vt:lpstr>EDUCTOR COMPRESSIBLE FLOW MODEL</vt:lpstr>
      <vt:lpstr>ONE-DIMENSIONAL EJECTOR MODEL</vt:lpstr>
      <vt:lpstr>ONE-DIMENSIONAL EJECTOR MODEL</vt:lpstr>
      <vt:lpstr>MODEL DEVELOPMENT PROGRESSION</vt:lpstr>
      <vt:lpstr>MODEL PREDICTIONS OF MINIMUM REQUIRED EDUCTOR PRESSURE RATIO</vt:lpstr>
      <vt:lpstr>OUTLINE</vt:lpstr>
      <vt:lpstr>EDUCTOR HEAT TRANSFER MODEL</vt:lpstr>
      <vt:lpstr>HEAT TRANSFER SOLUTION</vt:lpstr>
      <vt:lpstr>HEAT TRANSFER COEFFICIENTS</vt:lpstr>
      <vt:lpstr>HEAT TRANSFER MODEL CONVERGENCE</vt:lpstr>
      <vt:lpstr>GROUND RUN</vt:lpstr>
      <vt:lpstr>MEASURED TUBE AIR TEMPERATURE RISE</vt:lpstr>
      <vt:lpstr>TUBE AIR TEMPERATURE RISE PREDICITONS</vt:lpstr>
      <vt:lpstr>OUTLINE</vt:lpstr>
      <vt:lpstr>EDUCTOR PERFORMANCE PREDICTIONS (GROUND RUN)</vt:lpstr>
      <vt:lpstr>T2 TUBE MASS FLOW PREDICTIONS (GROUND RUN)</vt:lpstr>
      <vt:lpstr>BASELINE T2 TUBE HEAT TRANSFER PREDICITON  (GROUND RUN)</vt:lpstr>
      <vt:lpstr>BASELINE T2 TUBE HEAT TRANSFER PREDICITON  (GROUND RUN)</vt:lpstr>
      <vt:lpstr>FLIGHT MANEUVER</vt:lpstr>
      <vt:lpstr>EDUCTOR PERFORMANCE PREDICTIONS (FLIGHT MANEUVER)</vt:lpstr>
      <vt:lpstr>T2 TUBE MASS FLOW PREDICTIONS (FLIGHT MANEUVER)</vt:lpstr>
      <vt:lpstr>BASELINE T2 TUBE HEAT TRANSFER PREDICITON  (FLIGHT MANEUVER)</vt:lpstr>
      <vt:lpstr>BASELINE T2 TUBE HEAT TRANSFER PREDICITON  (FLIGHT MANEUVER)</vt:lpstr>
      <vt:lpstr>OUTLINE</vt:lpstr>
      <vt:lpstr>CONCLUSIONS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Binkley, Brian A CTR USAF AFMC AEDC/ATA</dc:creator>
  <cp:lastModifiedBy>BINKLEY-BA</cp:lastModifiedBy>
  <cp:revision>188</cp:revision>
  <dcterms:created xsi:type="dcterms:W3CDTF">2006-08-16T00:00:00Z</dcterms:created>
  <dcterms:modified xsi:type="dcterms:W3CDTF">2010-11-22T18:44:06Z</dcterms:modified>
</cp:coreProperties>
</file>