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67" r:id="rId2"/>
    <p:sldMasterId id="2147483692" r:id="rId3"/>
    <p:sldMasterId id="2147483697" r:id="rId4"/>
    <p:sldMasterId id="2147483789" r:id="rId5"/>
  </p:sldMasterIdLst>
  <p:notesMasterIdLst>
    <p:notesMasterId r:id="rId27"/>
  </p:notesMasterIdLst>
  <p:sldIdLst>
    <p:sldId id="303" r:id="rId6"/>
    <p:sldId id="257" r:id="rId7"/>
    <p:sldId id="285" r:id="rId8"/>
    <p:sldId id="272" r:id="rId9"/>
    <p:sldId id="304" r:id="rId10"/>
    <p:sldId id="273" r:id="rId11"/>
    <p:sldId id="298" r:id="rId12"/>
    <p:sldId id="299" r:id="rId13"/>
    <p:sldId id="300" r:id="rId14"/>
    <p:sldId id="278" r:id="rId15"/>
    <p:sldId id="279" r:id="rId16"/>
    <p:sldId id="283" r:id="rId17"/>
    <p:sldId id="305" r:id="rId18"/>
    <p:sldId id="281" r:id="rId19"/>
    <p:sldId id="282" r:id="rId20"/>
    <p:sldId id="301" r:id="rId21"/>
    <p:sldId id="306" r:id="rId22"/>
    <p:sldId id="289" r:id="rId23"/>
    <p:sldId id="302" r:id="rId24"/>
    <p:sldId id="258" r:id="rId25"/>
    <p:sldId id="290"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C3E"/>
    <a:srgbClr val="77797C"/>
    <a:srgbClr val="000000"/>
    <a:srgbClr val="FD6D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00"/>
    <p:restoredTop sz="75043" autoAdjust="0"/>
  </p:normalViewPr>
  <p:slideViewPr>
    <p:cSldViewPr snapToGrid="0" snapToObjects="1">
      <p:cViewPr varScale="1">
        <p:scale>
          <a:sx n="68" d="100"/>
          <a:sy n="68" d="100"/>
        </p:scale>
        <p:origin x="392"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11" d="100"/>
          <a:sy n="111" d="100"/>
        </p:scale>
        <p:origin x="1472" y="-6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7C0771-B858-42A8-82E7-8EB2B3502078}"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7B6CD9F4-CBF7-4063-9517-FD41DAD3F23E}">
      <dgm:prSet custT="1"/>
      <dgm:spPr/>
      <dgm:t>
        <a:bodyPr/>
        <a:lstStyle/>
        <a:p>
          <a:r>
            <a:rPr lang="en-US" sz="2200" b="1" i="0" dirty="0">
              <a:solidFill>
                <a:schemeClr val="tx1"/>
              </a:solidFill>
              <a:latin typeface="Century Gothic" panose="020B0502020202020204" pitchFamily="34" charset="0"/>
              <a:cs typeface="Arial" panose="020B0604020202020204" pitchFamily="34" charset="0"/>
            </a:rPr>
            <a:t>P:</a:t>
          </a:r>
          <a:r>
            <a:rPr lang="en-US" sz="2200" b="0" i="0" dirty="0">
              <a:solidFill>
                <a:schemeClr val="tx1"/>
              </a:solidFill>
              <a:latin typeface="Century Gothic" panose="020B0502020202020204" pitchFamily="34" charset="0"/>
              <a:cs typeface="Arial" panose="020B0604020202020204" pitchFamily="34" charset="0"/>
            </a:rPr>
            <a:t> Population</a:t>
          </a:r>
          <a:endParaRPr lang="en-US" sz="2200" dirty="0">
            <a:solidFill>
              <a:schemeClr val="tx1"/>
            </a:solidFill>
            <a:latin typeface="Century Gothic" panose="020B0502020202020204" pitchFamily="34" charset="0"/>
            <a:cs typeface="Arial" panose="020B0604020202020204" pitchFamily="34" charset="0"/>
          </a:endParaRPr>
        </a:p>
      </dgm:t>
    </dgm:pt>
    <dgm:pt modelId="{D3B09F12-4C4E-4412-BA2E-6135424D34D5}" type="parTrans" cxnId="{647B3264-8E46-4DFA-AC63-BF98DC3AFB1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0BF2F10E-9551-4DB5-BDAC-7E24280C8E71}" type="sibTrans" cxnId="{647B3264-8E46-4DFA-AC63-BF98DC3AFB1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86A2F072-4F99-4337-994D-43077DFE49D2}">
      <dgm:prSet custT="1"/>
      <dgm:spPr/>
      <dgm:t>
        <a:bodyPr/>
        <a:lstStyle/>
        <a:p>
          <a:r>
            <a:rPr lang="en-US" sz="2200" b="1" dirty="0">
              <a:solidFill>
                <a:schemeClr val="tx1"/>
              </a:solidFill>
              <a:latin typeface="Century Gothic" panose="020B0502020202020204" pitchFamily="34" charset="0"/>
              <a:cs typeface="Arial" panose="020B0604020202020204" pitchFamily="34" charset="0"/>
            </a:rPr>
            <a:t>C:</a:t>
          </a:r>
          <a:r>
            <a:rPr lang="en-US" sz="2200" dirty="0">
              <a:solidFill>
                <a:schemeClr val="tx1"/>
              </a:solidFill>
              <a:latin typeface="Century Gothic" panose="020B0502020202020204" pitchFamily="34" charset="0"/>
              <a:cs typeface="Arial" panose="020B0604020202020204" pitchFamily="34" charset="0"/>
            </a:rPr>
            <a:t> Comparison</a:t>
          </a:r>
        </a:p>
      </dgm:t>
    </dgm:pt>
    <dgm:pt modelId="{25334319-4AD0-47CD-A1D2-E5D8144BA48D}" type="parTrans" cxnId="{88BBB64B-2D13-4146-A602-54BB89B9BF63}">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C78C9617-DEB0-4A46-9663-4EA00D0E61F8}" type="sibTrans" cxnId="{88BBB64B-2D13-4146-A602-54BB89B9BF63}">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F1710904-9013-48EC-B4E7-F40DEA64E6FE}">
      <dgm:prSet custT="1"/>
      <dgm:spPr/>
      <dgm:t>
        <a:bodyPr/>
        <a:lstStyle/>
        <a:p>
          <a:r>
            <a:rPr lang="en-US" sz="2200" b="1" dirty="0">
              <a:solidFill>
                <a:schemeClr val="tx1"/>
              </a:solidFill>
              <a:latin typeface="Century Gothic" panose="020B0502020202020204" pitchFamily="34" charset="0"/>
              <a:cs typeface="Arial" panose="020B0604020202020204" pitchFamily="34" charset="0"/>
            </a:rPr>
            <a:t>O:</a:t>
          </a:r>
          <a:r>
            <a:rPr lang="en-US" sz="2200" b="1" baseline="0" dirty="0">
              <a:solidFill>
                <a:schemeClr val="tx1"/>
              </a:solidFill>
              <a:latin typeface="Century Gothic" panose="020B0502020202020204" pitchFamily="34" charset="0"/>
              <a:cs typeface="Arial" panose="020B0604020202020204" pitchFamily="34" charset="0"/>
            </a:rPr>
            <a:t> </a:t>
          </a:r>
          <a:r>
            <a:rPr lang="en-US" sz="2200" baseline="0" dirty="0">
              <a:solidFill>
                <a:schemeClr val="tx1"/>
              </a:solidFill>
              <a:latin typeface="Century Gothic" panose="020B0502020202020204" pitchFamily="34" charset="0"/>
              <a:cs typeface="Arial" panose="020B0604020202020204" pitchFamily="34" charset="0"/>
            </a:rPr>
            <a:t>Outcome</a:t>
          </a:r>
          <a:endParaRPr lang="en-US" sz="2200" dirty="0">
            <a:solidFill>
              <a:schemeClr val="tx1"/>
            </a:solidFill>
            <a:latin typeface="Century Gothic" panose="020B0502020202020204" pitchFamily="34" charset="0"/>
            <a:cs typeface="Arial" panose="020B0604020202020204" pitchFamily="34" charset="0"/>
          </a:endParaRPr>
        </a:p>
      </dgm:t>
    </dgm:pt>
    <dgm:pt modelId="{2396DE0F-2338-4E5B-B484-2B9A091E2E4A}" type="parTrans" cxnId="{948E6BCA-F048-43C6-8EED-DD006B24FF1F}">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3770FFF-3779-4101-869E-06C7D4E3BDEC}" type="sibTrans" cxnId="{948E6BCA-F048-43C6-8EED-DD006B24FF1F}">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44C020F5-2E97-4FC0-8268-D9FD247CF7AB}">
      <dgm:prSet custT="1"/>
      <dgm:spPr/>
      <dgm:t>
        <a:bodyPr/>
        <a:lstStyle/>
        <a:p>
          <a:r>
            <a:rPr lang="en-US" sz="2200" b="1" dirty="0">
              <a:solidFill>
                <a:schemeClr val="tx1"/>
              </a:solidFill>
              <a:latin typeface="Century Gothic" panose="020B0502020202020204" pitchFamily="34" charset="0"/>
              <a:cs typeface="Arial" panose="020B0604020202020204" pitchFamily="34" charset="0"/>
            </a:rPr>
            <a:t>T: </a:t>
          </a:r>
          <a:r>
            <a:rPr lang="en-US" sz="2200" dirty="0">
              <a:solidFill>
                <a:schemeClr val="tx1"/>
              </a:solidFill>
              <a:latin typeface="Century Gothic" panose="020B0502020202020204" pitchFamily="34" charset="0"/>
              <a:cs typeface="Arial" panose="020B0604020202020204" pitchFamily="34" charset="0"/>
            </a:rPr>
            <a:t>Time</a:t>
          </a:r>
        </a:p>
      </dgm:t>
    </dgm:pt>
    <dgm:pt modelId="{B8F787D5-A263-47C0-B911-7BFE401E6BD3}" type="parTrans" cxnId="{47B3D769-A034-491A-938F-4B43E5BE6F9A}">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F7B5BD56-C588-4079-A2B4-7DEE831D8BBA}" type="sibTrans" cxnId="{47B3D769-A034-491A-938F-4B43E5BE6F9A}">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0F952D39-A5E3-44B1-BE2D-7EB93876A37A}">
      <dgm:prSet custT="1"/>
      <dgm:spPr/>
      <dgm:t>
        <a:bodyPr/>
        <a:lstStyle/>
        <a:p>
          <a:r>
            <a:rPr lang="en-US" sz="2000" b="1" i="0" dirty="0">
              <a:solidFill>
                <a:schemeClr val="tx1"/>
              </a:solidFill>
              <a:latin typeface="Century Gothic" panose="020B0502020202020204" pitchFamily="34" charset="0"/>
              <a:cs typeface="Arial" panose="020B0604020202020204" pitchFamily="34" charset="0"/>
            </a:rPr>
            <a:t>I:</a:t>
          </a:r>
          <a:r>
            <a:rPr lang="en-US" sz="2000" b="0" i="0" dirty="0">
              <a:solidFill>
                <a:schemeClr val="tx1"/>
              </a:solidFill>
              <a:latin typeface="Century Gothic" panose="020B0502020202020204" pitchFamily="34" charset="0"/>
              <a:cs typeface="Arial" panose="020B0604020202020204" pitchFamily="34" charset="0"/>
            </a:rPr>
            <a:t> Intervention</a:t>
          </a:r>
          <a:endParaRPr lang="en-US" sz="2000" dirty="0">
            <a:solidFill>
              <a:schemeClr val="tx1"/>
            </a:solidFill>
            <a:latin typeface="Century Gothic" panose="020B0502020202020204" pitchFamily="34" charset="0"/>
            <a:cs typeface="Arial" panose="020B0604020202020204" pitchFamily="34" charset="0"/>
          </a:endParaRPr>
        </a:p>
      </dgm:t>
    </dgm:pt>
    <dgm:pt modelId="{21A38D9C-178C-4DE4-AEFD-9B9C04E75463}" type="sibTrans" cxnId="{1DADD197-DB68-4418-8324-756CED68EA3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A4F8B3EC-300E-4B21-8DEF-E4EE6E43094D}" type="parTrans" cxnId="{1DADD197-DB68-4418-8324-756CED68EA3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BADE82BD-D4F6-1D4E-8B2D-036BC8A380FA}" type="pres">
      <dgm:prSet presAssocID="{E87C0771-B858-42A8-82E7-8EB2B3502078}" presName="linear" presStyleCnt="0">
        <dgm:presLayoutVars>
          <dgm:dir/>
          <dgm:animLvl val="lvl"/>
          <dgm:resizeHandles val="exact"/>
        </dgm:presLayoutVars>
      </dgm:prSet>
      <dgm:spPr/>
    </dgm:pt>
    <dgm:pt modelId="{7FAF3F71-7E4D-DF48-975F-02D414E19128}" type="pres">
      <dgm:prSet presAssocID="{7B6CD9F4-CBF7-4063-9517-FD41DAD3F23E}" presName="parentLin" presStyleCnt="0"/>
      <dgm:spPr/>
    </dgm:pt>
    <dgm:pt modelId="{BC843AB5-7593-DB41-8B89-FD11BC38BFC5}" type="pres">
      <dgm:prSet presAssocID="{7B6CD9F4-CBF7-4063-9517-FD41DAD3F23E}" presName="parentLeftMargin" presStyleLbl="node1" presStyleIdx="0" presStyleCnt="5"/>
      <dgm:spPr/>
    </dgm:pt>
    <dgm:pt modelId="{3310BC93-C207-8546-AC0B-22191086E18F}" type="pres">
      <dgm:prSet presAssocID="{7B6CD9F4-CBF7-4063-9517-FD41DAD3F23E}" presName="parentText" presStyleLbl="node1" presStyleIdx="0" presStyleCnt="5" custScaleX="130416" custLinFactNeighborX="-51467" custLinFactNeighborY="-81145">
        <dgm:presLayoutVars>
          <dgm:chMax val="0"/>
          <dgm:bulletEnabled val="1"/>
        </dgm:presLayoutVars>
      </dgm:prSet>
      <dgm:spPr/>
    </dgm:pt>
    <dgm:pt modelId="{82393B81-A844-CF4D-BD38-449E5BD0389B}" type="pres">
      <dgm:prSet presAssocID="{7B6CD9F4-CBF7-4063-9517-FD41DAD3F23E}" presName="negativeSpace" presStyleCnt="0"/>
      <dgm:spPr/>
    </dgm:pt>
    <dgm:pt modelId="{934E69F4-ABA5-254A-A69C-C2380BD0DE0A}" type="pres">
      <dgm:prSet presAssocID="{7B6CD9F4-CBF7-4063-9517-FD41DAD3F23E}" presName="childText" presStyleLbl="conFgAcc1" presStyleIdx="0" presStyleCnt="5">
        <dgm:presLayoutVars>
          <dgm:bulletEnabled val="1"/>
        </dgm:presLayoutVars>
      </dgm:prSet>
      <dgm:spPr/>
    </dgm:pt>
    <dgm:pt modelId="{96BA1FF5-4B65-8949-B629-E5765C501944}" type="pres">
      <dgm:prSet presAssocID="{0BF2F10E-9551-4DB5-BDAC-7E24280C8E71}" presName="spaceBetweenRectangles" presStyleCnt="0"/>
      <dgm:spPr/>
    </dgm:pt>
    <dgm:pt modelId="{CE409C70-F1A0-F94F-9D76-89EE65A7D8FC}" type="pres">
      <dgm:prSet presAssocID="{0F952D39-A5E3-44B1-BE2D-7EB93876A37A}" presName="parentLin" presStyleCnt="0"/>
      <dgm:spPr/>
    </dgm:pt>
    <dgm:pt modelId="{5F01B5A4-0010-0D4E-B43E-FC6D90918B29}" type="pres">
      <dgm:prSet presAssocID="{0F952D39-A5E3-44B1-BE2D-7EB93876A37A}" presName="parentLeftMargin" presStyleLbl="node1" presStyleIdx="0" presStyleCnt="5"/>
      <dgm:spPr/>
    </dgm:pt>
    <dgm:pt modelId="{FDEB03D2-6807-E947-9C99-DC80704E94EF}" type="pres">
      <dgm:prSet presAssocID="{0F952D39-A5E3-44B1-BE2D-7EB93876A37A}" presName="parentText" presStyleLbl="node1" presStyleIdx="1" presStyleCnt="5" custScaleX="131149" custLinFactNeighborX="-8290" custLinFactNeighborY="2742">
        <dgm:presLayoutVars>
          <dgm:chMax val="0"/>
          <dgm:bulletEnabled val="1"/>
        </dgm:presLayoutVars>
      </dgm:prSet>
      <dgm:spPr/>
    </dgm:pt>
    <dgm:pt modelId="{631BCC8A-FF00-8F4B-9C88-89C2868B0032}" type="pres">
      <dgm:prSet presAssocID="{0F952D39-A5E3-44B1-BE2D-7EB93876A37A}" presName="negativeSpace" presStyleCnt="0"/>
      <dgm:spPr/>
    </dgm:pt>
    <dgm:pt modelId="{083861C1-566F-644A-B905-2BB54913B6F5}" type="pres">
      <dgm:prSet presAssocID="{0F952D39-A5E3-44B1-BE2D-7EB93876A37A}" presName="childText" presStyleLbl="conFgAcc1" presStyleIdx="1" presStyleCnt="5">
        <dgm:presLayoutVars>
          <dgm:bulletEnabled val="1"/>
        </dgm:presLayoutVars>
      </dgm:prSet>
      <dgm:spPr/>
    </dgm:pt>
    <dgm:pt modelId="{96A1D959-06A9-F444-B9B9-9179D4F2D340}" type="pres">
      <dgm:prSet presAssocID="{21A38D9C-178C-4DE4-AEFD-9B9C04E75463}" presName="spaceBetweenRectangles" presStyleCnt="0"/>
      <dgm:spPr/>
    </dgm:pt>
    <dgm:pt modelId="{B4C3D003-75DE-8F48-9047-2C7E8810AE11}" type="pres">
      <dgm:prSet presAssocID="{86A2F072-4F99-4337-994D-43077DFE49D2}" presName="parentLin" presStyleCnt="0"/>
      <dgm:spPr/>
    </dgm:pt>
    <dgm:pt modelId="{07FBA39D-05BD-784D-B337-266DD08B30B4}" type="pres">
      <dgm:prSet presAssocID="{86A2F072-4F99-4337-994D-43077DFE49D2}" presName="parentLeftMargin" presStyleLbl="node1" presStyleIdx="1" presStyleCnt="5"/>
      <dgm:spPr/>
    </dgm:pt>
    <dgm:pt modelId="{75EA5000-9F39-6241-93F5-53B690C0E78D}" type="pres">
      <dgm:prSet presAssocID="{86A2F072-4F99-4337-994D-43077DFE49D2}" presName="parentText" presStyleLbl="node1" presStyleIdx="2" presStyleCnt="5" custScaleX="130944" custScaleY="102064" custLinFactNeighborX="-7179" custLinFactNeighborY="6792">
        <dgm:presLayoutVars>
          <dgm:chMax val="0"/>
          <dgm:bulletEnabled val="1"/>
        </dgm:presLayoutVars>
      </dgm:prSet>
      <dgm:spPr/>
    </dgm:pt>
    <dgm:pt modelId="{1D64AC95-9BA5-774F-8AA9-9EB3E604028D}" type="pres">
      <dgm:prSet presAssocID="{86A2F072-4F99-4337-994D-43077DFE49D2}" presName="negativeSpace" presStyleCnt="0"/>
      <dgm:spPr/>
    </dgm:pt>
    <dgm:pt modelId="{7B0A4B2A-F6D3-0D4B-9415-DA8963C74E38}" type="pres">
      <dgm:prSet presAssocID="{86A2F072-4F99-4337-994D-43077DFE49D2}" presName="childText" presStyleLbl="conFgAcc1" presStyleIdx="2" presStyleCnt="5">
        <dgm:presLayoutVars>
          <dgm:bulletEnabled val="1"/>
        </dgm:presLayoutVars>
      </dgm:prSet>
      <dgm:spPr/>
    </dgm:pt>
    <dgm:pt modelId="{941B4ABB-28DB-EF4A-B5EF-3ED2E816A906}" type="pres">
      <dgm:prSet presAssocID="{C78C9617-DEB0-4A46-9663-4EA00D0E61F8}" presName="spaceBetweenRectangles" presStyleCnt="0"/>
      <dgm:spPr/>
    </dgm:pt>
    <dgm:pt modelId="{D8FC174A-7AE1-D74A-AE6E-46A43AE23587}" type="pres">
      <dgm:prSet presAssocID="{F1710904-9013-48EC-B4E7-F40DEA64E6FE}" presName="parentLin" presStyleCnt="0"/>
      <dgm:spPr/>
    </dgm:pt>
    <dgm:pt modelId="{BC304309-66EF-8241-8FA1-DCEB3421907A}" type="pres">
      <dgm:prSet presAssocID="{F1710904-9013-48EC-B4E7-F40DEA64E6FE}" presName="parentLeftMargin" presStyleLbl="node1" presStyleIdx="2" presStyleCnt="5"/>
      <dgm:spPr/>
    </dgm:pt>
    <dgm:pt modelId="{8232263B-735D-964B-A3DA-31F56168EB72}" type="pres">
      <dgm:prSet presAssocID="{F1710904-9013-48EC-B4E7-F40DEA64E6FE}" presName="parentText" presStyleLbl="node1" presStyleIdx="3" presStyleCnt="5" custScaleX="130685" custLinFactNeighborX="-7179">
        <dgm:presLayoutVars>
          <dgm:chMax val="0"/>
          <dgm:bulletEnabled val="1"/>
        </dgm:presLayoutVars>
      </dgm:prSet>
      <dgm:spPr/>
    </dgm:pt>
    <dgm:pt modelId="{B1C76FDE-A58D-F44A-B174-417F16C80DD7}" type="pres">
      <dgm:prSet presAssocID="{F1710904-9013-48EC-B4E7-F40DEA64E6FE}" presName="negativeSpace" presStyleCnt="0"/>
      <dgm:spPr/>
    </dgm:pt>
    <dgm:pt modelId="{62CAA42D-B0C9-A144-9597-8806246B8C21}" type="pres">
      <dgm:prSet presAssocID="{F1710904-9013-48EC-B4E7-F40DEA64E6FE}" presName="childText" presStyleLbl="conFgAcc1" presStyleIdx="3" presStyleCnt="5">
        <dgm:presLayoutVars>
          <dgm:bulletEnabled val="1"/>
        </dgm:presLayoutVars>
      </dgm:prSet>
      <dgm:spPr/>
    </dgm:pt>
    <dgm:pt modelId="{EBA25DB2-D5CC-F64A-8DEE-E27387AFDA49}" type="pres">
      <dgm:prSet presAssocID="{53770FFF-3779-4101-869E-06C7D4E3BDEC}" presName="spaceBetweenRectangles" presStyleCnt="0"/>
      <dgm:spPr/>
    </dgm:pt>
    <dgm:pt modelId="{4064A9C1-5E93-2347-9990-74C67B154345}" type="pres">
      <dgm:prSet presAssocID="{44C020F5-2E97-4FC0-8268-D9FD247CF7AB}" presName="parentLin" presStyleCnt="0"/>
      <dgm:spPr/>
    </dgm:pt>
    <dgm:pt modelId="{7B761108-997D-F34D-94C9-D407987AD7AD}" type="pres">
      <dgm:prSet presAssocID="{44C020F5-2E97-4FC0-8268-D9FD247CF7AB}" presName="parentLeftMargin" presStyleLbl="node1" presStyleIdx="3" presStyleCnt="5"/>
      <dgm:spPr/>
    </dgm:pt>
    <dgm:pt modelId="{14B3F50E-DE79-F049-98E4-7BC30E700335}" type="pres">
      <dgm:prSet presAssocID="{44C020F5-2E97-4FC0-8268-D9FD247CF7AB}" presName="parentText" presStyleLbl="node1" presStyleIdx="4" presStyleCnt="5" custScaleX="130836" custLinFactNeighborX="-7179" custLinFactNeighborY="5228">
        <dgm:presLayoutVars>
          <dgm:chMax val="0"/>
          <dgm:bulletEnabled val="1"/>
        </dgm:presLayoutVars>
      </dgm:prSet>
      <dgm:spPr/>
    </dgm:pt>
    <dgm:pt modelId="{319DFA1D-CA43-1545-AAF0-E543259A808D}" type="pres">
      <dgm:prSet presAssocID="{44C020F5-2E97-4FC0-8268-D9FD247CF7AB}" presName="negativeSpace" presStyleCnt="0"/>
      <dgm:spPr/>
    </dgm:pt>
    <dgm:pt modelId="{8E73F0C9-C28D-BC47-9E7C-5B22FC3D0C42}" type="pres">
      <dgm:prSet presAssocID="{44C020F5-2E97-4FC0-8268-D9FD247CF7AB}" presName="childText" presStyleLbl="conFgAcc1" presStyleIdx="4" presStyleCnt="5">
        <dgm:presLayoutVars>
          <dgm:bulletEnabled val="1"/>
        </dgm:presLayoutVars>
      </dgm:prSet>
      <dgm:spPr/>
    </dgm:pt>
  </dgm:ptLst>
  <dgm:cxnLst>
    <dgm:cxn modelId="{D645AB0E-A1B4-1645-8871-4397BB50B157}" type="presOf" srcId="{0F952D39-A5E3-44B1-BE2D-7EB93876A37A}" destId="{5F01B5A4-0010-0D4E-B43E-FC6D90918B29}" srcOrd="0" destOrd="0" presId="urn:microsoft.com/office/officeart/2005/8/layout/list1"/>
    <dgm:cxn modelId="{16D06A44-5956-1C41-832C-088329849958}" type="presOf" srcId="{F1710904-9013-48EC-B4E7-F40DEA64E6FE}" destId="{8232263B-735D-964B-A3DA-31F56168EB72}" srcOrd="1" destOrd="0" presId="urn:microsoft.com/office/officeart/2005/8/layout/list1"/>
    <dgm:cxn modelId="{7FC29B4B-D382-E544-A355-D79366683050}" type="presOf" srcId="{0F952D39-A5E3-44B1-BE2D-7EB93876A37A}" destId="{FDEB03D2-6807-E947-9C99-DC80704E94EF}" srcOrd="1" destOrd="0" presId="urn:microsoft.com/office/officeart/2005/8/layout/list1"/>
    <dgm:cxn modelId="{88BBB64B-2D13-4146-A602-54BB89B9BF63}" srcId="{E87C0771-B858-42A8-82E7-8EB2B3502078}" destId="{86A2F072-4F99-4337-994D-43077DFE49D2}" srcOrd="2" destOrd="0" parTransId="{25334319-4AD0-47CD-A1D2-E5D8144BA48D}" sibTransId="{C78C9617-DEB0-4A46-9663-4EA00D0E61F8}"/>
    <dgm:cxn modelId="{647B3264-8E46-4DFA-AC63-BF98DC3AFB1B}" srcId="{E87C0771-B858-42A8-82E7-8EB2B3502078}" destId="{7B6CD9F4-CBF7-4063-9517-FD41DAD3F23E}" srcOrd="0" destOrd="0" parTransId="{D3B09F12-4C4E-4412-BA2E-6135424D34D5}" sibTransId="{0BF2F10E-9551-4DB5-BDAC-7E24280C8E71}"/>
    <dgm:cxn modelId="{47B3D769-A034-491A-938F-4B43E5BE6F9A}" srcId="{E87C0771-B858-42A8-82E7-8EB2B3502078}" destId="{44C020F5-2E97-4FC0-8268-D9FD247CF7AB}" srcOrd="4" destOrd="0" parTransId="{B8F787D5-A263-47C0-B911-7BFE401E6BD3}" sibTransId="{F7B5BD56-C588-4079-A2B4-7DEE831D8BBA}"/>
    <dgm:cxn modelId="{706FDE6A-8A33-0948-888E-73221607EE48}" type="presOf" srcId="{86A2F072-4F99-4337-994D-43077DFE49D2}" destId="{07FBA39D-05BD-784D-B337-266DD08B30B4}" srcOrd="0" destOrd="0" presId="urn:microsoft.com/office/officeart/2005/8/layout/list1"/>
    <dgm:cxn modelId="{A04FAE8E-EC72-6E43-99A7-AC347974FB04}" type="presOf" srcId="{7B6CD9F4-CBF7-4063-9517-FD41DAD3F23E}" destId="{BC843AB5-7593-DB41-8B89-FD11BC38BFC5}" srcOrd="0" destOrd="0" presId="urn:microsoft.com/office/officeart/2005/8/layout/list1"/>
    <dgm:cxn modelId="{1DADD197-DB68-4418-8324-756CED68EA3D}" srcId="{E87C0771-B858-42A8-82E7-8EB2B3502078}" destId="{0F952D39-A5E3-44B1-BE2D-7EB93876A37A}" srcOrd="1" destOrd="0" parTransId="{A4F8B3EC-300E-4B21-8DEF-E4EE6E43094D}" sibTransId="{21A38D9C-178C-4DE4-AEFD-9B9C04E75463}"/>
    <dgm:cxn modelId="{FE2378B0-35F5-7243-9C2F-625B95088987}" type="presOf" srcId="{E87C0771-B858-42A8-82E7-8EB2B3502078}" destId="{BADE82BD-D4F6-1D4E-8B2D-036BC8A380FA}" srcOrd="0" destOrd="0" presId="urn:microsoft.com/office/officeart/2005/8/layout/list1"/>
    <dgm:cxn modelId="{9618C3B6-2A95-954D-87AD-D47ABE7E4494}" type="presOf" srcId="{86A2F072-4F99-4337-994D-43077DFE49D2}" destId="{75EA5000-9F39-6241-93F5-53B690C0E78D}" srcOrd="1" destOrd="0" presId="urn:microsoft.com/office/officeart/2005/8/layout/list1"/>
    <dgm:cxn modelId="{948E6BCA-F048-43C6-8EED-DD006B24FF1F}" srcId="{E87C0771-B858-42A8-82E7-8EB2B3502078}" destId="{F1710904-9013-48EC-B4E7-F40DEA64E6FE}" srcOrd="3" destOrd="0" parTransId="{2396DE0F-2338-4E5B-B484-2B9A091E2E4A}" sibTransId="{53770FFF-3779-4101-869E-06C7D4E3BDEC}"/>
    <dgm:cxn modelId="{79D67BE9-5860-FD49-ACA0-7596D17E3CAE}" type="presOf" srcId="{F1710904-9013-48EC-B4E7-F40DEA64E6FE}" destId="{BC304309-66EF-8241-8FA1-DCEB3421907A}" srcOrd="0" destOrd="0" presId="urn:microsoft.com/office/officeart/2005/8/layout/list1"/>
    <dgm:cxn modelId="{89C3ECF0-865F-BD4F-AA59-93E1538F4515}" type="presOf" srcId="{44C020F5-2E97-4FC0-8268-D9FD247CF7AB}" destId="{7B761108-997D-F34D-94C9-D407987AD7AD}" srcOrd="0" destOrd="0" presId="urn:microsoft.com/office/officeart/2005/8/layout/list1"/>
    <dgm:cxn modelId="{08D9C0FC-02BE-0249-A104-375ACD952530}" type="presOf" srcId="{44C020F5-2E97-4FC0-8268-D9FD247CF7AB}" destId="{14B3F50E-DE79-F049-98E4-7BC30E700335}" srcOrd="1" destOrd="0" presId="urn:microsoft.com/office/officeart/2005/8/layout/list1"/>
    <dgm:cxn modelId="{9F03F2FE-1A92-4543-AED7-B0EE9F10F0C7}" type="presOf" srcId="{7B6CD9F4-CBF7-4063-9517-FD41DAD3F23E}" destId="{3310BC93-C207-8546-AC0B-22191086E18F}" srcOrd="1" destOrd="0" presId="urn:microsoft.com/office/officeart/2005/8/layout/list1"/>
    <dgm:cxn modelId="{425A7DA2-ED64-E240-8889-0D264E328F63}" type="presParOf" srcId="{BADE82BD-D4F6-1D4E-8B2D-036BC8A380FA}" destId="{7FAF3F71-7E4D-DF48-975F-02D414E19128}" srcOrd="0" destOrd="0" presId="urn:microsoft.com/office/officeart/2005/8/layout/list1"/>
    <dgm:cxn modelId="{5E736E7C-E753-884F-B872-4D4232AE175E}" type="presParOf" srcId="{7FAF3F71-7E4D-DF48-975F-02D414E19128}" destId="{BC843AB5-7593-DB41-8B89-FD11BC38BFC5}" srcOrd="0" destOrd="0" presId="urn:microsoft.com/office/officeart/2005/8/layout/list1"/>
    <dgm:cxn modelId="{D67F6249-421F-5A4D-9FA3-E5F219351690}" type="presParOf" srcId="{7FAF3F71-7E4D-DF48-975F-02D414E19128}" destId="{3310BC93-C207-8546-AC0B-22191086E18F}" srcOrd="1" destOrd="0" presId="urn:microsoft.com/office/officeart/2005/8/layout/list1"/>
    <dgm:cxn modelId="{1B3D38C4-9FB7-5A4B-9E3C-F00EC1C99DB8}" type="presParOf" srcId="{BADE82BD-D4F6-1D4E-8B2D-036BC8A380FA}" destId="{82393B81-A844-CF4D-BD38-449E5BD0389B}" srcOrd="1" destOrd="0" presId="urn:microsoft.com/office/officeart/2005/8/layout/list1"/>
    <dgm:cxn modelId="{E29D3B3C-FAF6-C54B-A53B-1F56AB2F83D8}" type="presParOf" srcId="{BADE82BD-D4F6-1D4E-8B2D-036BC8A380FA}" destId="{934E69F4-ABA5-254A-A69C-C2380BD0DE0A}" srcOrd="2" destOrd="0" presId="urn:microsoft.com/office/officeart/2005/8/layout/list1"/>
    <dgm:cxn modelId="{99299199-DF25-6F49-BF85-42DD814C688B}" type="presParOf" srcId="{BADE82BD-D4F6-1D4E-8B2D-036BC8A380FA}" destId="{96BA1FF5-4B65-8949-B629-E5765C501944}" srcOrd="3" destOrd="0" presId="urn:microsoft.com/office/officeart/2005/8/layout/list1"/>
    <dgm:cxn modelId="{DF2C851F-2B97-0440-B409-8043AB1D54D7}" type="presParOf" srcId="{BADE82BD-D4F6-1D4E-8B2D-036BC8A380FA}" destId="{CE409C70-F1A0-F94F-9D76-89EE65A7D8FC}" srcOrd="4" destOrd="0" presId="urn:microsoft.com/office/officeart/2005/8/layout/list1"/>
    <dgm:cxn modelId="{793A1C34-BDEE-C644-9149-E03D740D9252}" type="presParOf" srcId="{CE409C70-F1A0-F94F-9D76-89EE65A7D8FC}" destId="{5F01B5A4-0010-0D4E-B43E-FC6D90918B29}" srcOrd="0" destOrd="0" presId="urn:microsoft.com/office/officeart/2005/8/layout/list1"/>
    <dgm:cxn modelId="{01DD1B7D-44D6-0649-A9F9-895C73B61D99}" type="presParOf" srcId="{CE409C70-F1A0-F94F-9D76-89EE65A7D8FC}" destId="{FDEB03D2-6807-E947-9C99-DC80704E94EF}" srcOrd="1" destOrd="0" presId="urn:microsoft.com/office/officeart/2005/8/layout/list1"/>
    <dgm:cxn modelId="{1562AA09-BF97-114A-A48C-1E095035990F}" type="presParOf" srcId="{BADE82BD-D4F6-1D4E-8B2D-036BC8A380FA}" destId="{631BCC8A-FF00-8F4B-9C88-89C2868B0032}" srcOrd="5" destOrd="0" presId="urn:microsoft.com/office/officeart/2005/8/layout/list1"/>
    <dgm:cxn modelId="{DB340187-D87A-F247-B741-DF25924C71D4}" type="presParOf" srcId="{BADE82BD-D4F6-1D4E-8B2D-036BC8A380FA}" destId="{083861C1-566F-644A-B905-2BB54913B6F5}" srcOrd="6" destOrd="0" presId="urn:microsoft.com/office/officeart/2005/8/layout/list1"/>
    <dgm:cxn modelId="{5A08EAA6-D8C1-2643-A17A-7023791378D7}" type="presParOf" srcId="{BADE82BD-D4F6-1D4E-8B2D-036BC8A380FA}" destId="{96A1D959-06A9-F444-B9B9-9179D4F2D340}" srcOrd="7" destOrd="0" presId="urn:microsoft.com/office/officeart/2005/8/layout/list1"/>
    <dgm:cxn modelId="{723A6D27-00C2-4247-B4C1-9867B23A2CC9}" type="presParOf" srcId="{BADE82BD-D4F6-1D4E-8B2D-036BC8A380FA}" destId="{B4C3D003-75DE-8F48-9047-2C7E8810AE11}" srcOrd="8" destOrd="0" presId="urn:microsoft.com/office/officeart/2005/8/layout/list1"/>
    <dgm:cxn modelId="{E79D5F0A-BFBB-3F43-87D7-15177310E264}" type="presParOf" srcId="{B4C3D003-75DE-8F48-9047-2C7E8810AE11}" destId="{07FBA39D-05BD-784D-B337-266DD08B30B4}" srcOrd="0" destOrd="0" presId="urn:microsoft.com/office/officeart/2005/8/layout/list1"/>
    <dgm:cxn modelId="{174C94BE-0EE6-3A40-A72B-1CA226E2B775}" type="presParOf" srcId="{B4C3D003-75DE-8F48-9047-2C7E8810AE11}" destId="{75EA5000-9F39-6241-93F5-53B690C0E78D}" srcOrd="1" destOrd="0" presId="urn:microsoft.com/office/officeart/2005/8/layout/list1"/>
    <dgm:cxn modelId="{020289FF-6611-6446-99AB-2291B2FA06BF}" type="presParOf" srcId="{BADE82BD-D4F6-1D4E-8B2D-036BC8A380FA}" destId="{1D64AC95-9BA5-774F-8AA9-9EB3E604028D}" srcOrd="9" destOrd="0" presId="urn:microsoft.com/office/officeart/2005/8/layout/list1"/>
    <dgm:cxn modelId="{590E6FB2-128C-F049-A5C5-6AC6D074B093}" type="presParOf" srcId="{BADE82BD-D4F6-1D4E-8B2D-036BC8A380FA}" destId="{7B0A4B2A-F6D3-0D4B-9415-DA8963C74E38}" srcOrd="10" destOrd="0" presId="urn:microsoft.com/office/officeart/2005/8/layout/list1"/>
    <dgm:cxn modelId="{49B18218-C0E5-8D40-B659-16745E8DB8B9}" type="presParOf" srcId="{BADE82BD-D4F6-1D4E-8B2D-036BC8A380FA}" destId="{941B4ABB-28DB-EF4A-B5EF-3ED2E816A906}" srcOrd="11" destOrd="0" presId="urn:microsoft.com/office/officeart/2005/8/layout/list1"/>
    <dgm:cxn modelId="{25AE1A03-142E-034E-B4BC-25CF267F718D}" type="presParOf" srcId="{BADE82BD-D4F6-1D4E-8B2D-036BC8A380FA}" destId="{D8FC174A-7AE1-D74A-AE6E-46A43AE23587}" srcOrd="12" destOrd="0" presId="urn:microsoft.com/office/officeart/2005/8/layout/list1"/>
    <dgm:cxn modelId="{23E780E4-3E46-E043-8203-FD8C3A43C71B}" type="presParOf" srcId="{D8FC174A-7AE1-D74A-AE6E-46A43AE23587}" destId="{BC304309-66EF-8241-8FA1-DCEB3421907A}" srcOrd="0" destOrd="0" presId="urn:microsoft.com/office/officeart/2005/8/layout/list1"/>
    <dgm:cxn modelId="{670E557C-7A29-C344-9D4F-39A9B96A1971}" type="presParOf" srcId="{D8FC174A-7AE1-D74A-AE6E-46A43AE23587}" destId="{8232263B-735D-964B-A3DA-31F56168EB72}" srcOrd="1" destOrd="0" presId="urn:microsoft.com/office/officeart/2005/8/layout/list1"/>
    <dgm:cxn modelId="{3AAB9745-F746-9442-B0F9-A23AE0CEAE11}" type="presParOf" srcId="{BADE82BD-D4F6-1D4E-8B2D-036BC8A380FA}" destId="{B1C76FDE-A58D-F44A-B174-417F16C80DD7}" srcOrd="13" destOrd="0" presId="urn:microsoft.com/office/officeart/2005/8/layout/list1"/>
    <dgm:cxn modelId="{85023056-EA62-624E-A582-0EEAAA96E3FC}" type="presParOf" srcId="{BADE82BD-D4F6-1D4E-8B2D-036BC8A380FA}" destId="{62CAA42D-B0C9-A144-9597-8806246B8C21}" srcOrd="14" destOrd="0" presId="urn:microsoft.com/office/officeart/2005/8/layout/list1"/>
    <dgm:cxn modelId="{4E146015-4524-3245-8120-A7D9F23FD5CD}" type="presParOf" srcId="{BADE82BD-D4F6-1D4E-8B2D-036BC8A380FA}" destId="{EBA25DB2-D5CC-F64A-8DEE-E27387AFDA49}" srcOrd="15" destOrd="0" presId="urn:microsoft.com/office/officeart/2005/8/layout/list1"/>
    <dgm:cxn modelId="{64E3F2D3-D968-6A4A-8B54-57FD51B5E54A}" type="presParOf" srcId="{BADE82BD-D4F6-1D4E-8B2D-036BC8A380FA}" destId="{4064A9C1-5E93-2347-9990-74C67B154345}" srcOrd="16" destOrd="0" presId="urn:microsoft.com/office/officeart/2005/8/layout/list1"/>
    <dgm:cxn modelId="{595F1C47-0D4A-144A-BA41-40467F6D82B0}" type="presParOf" srcId="{4064A9C1-5E93-2347-9990-74C67B154345}" destId="{7B761108-997D-F34D-94C9-D407987AD7AD}" srcOrd="0" destOrd="0" presId="urn:microsoft.com/office/officeart/2005/8/layout/list1"/>
    <dgm:cxn modelId="{AAFC342D-7593-6742-8F0F-ED82491D55DC}" type="presParOf" srcId="{4064A9C1-5E93-2347-9990-74C67B154345}" destId="{14B3F50E-DE79-F049-98E4-7BC30E700335}" srcOrd="1" destOrd="0" presId="urn:microsoft.com/office/officeart/2005/8/layout/list1"/>
    <dgm:cxn modelId="{9D1B5953-EE08-A34B-B790-B1B21599A1DE}" type="presParOf" srcId="{BADE82BD-D4F6-1D4E-8B2D-036BC8A380FA}" destId="{319DFA1D-CA43-1545-AAF0-E543259A808D}" srcOrd="17" destOrd="0" presId="urn:microsoft.com/office/officeart/2005/8/layout/list1"/>
    <dgm:cxn modelId="{E5FB3678-E046-2448-B269-6411EB4D106C}" type="presParOf" srcId="{BADE82BD-D4F6-1D4E-8B2D-036BC8A380FA}" destId="{8E73F0C9-C28D-BC47-9E7C-5B22FC3D0C42}"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7C0771-B858-42A8-82E7-8EB2B3502078}"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7B6CD9F4-CBF7-4063-9517-FD41DAD3F23E}">
      <dgm:prSet custT="1"/>
      <dgm:spPr/>
      <dgm:t>
        <a:bodyPr/>
        <a:lstStyle/>
        <a:p>
          <a:r>
            <a:rPr lang="en-US" sz="2200" b="0" i="0" dirty="0">
              <a:solidFill>
                <a:schemeClr val="tx1"/>
              </a:solidFill>
              <a:latin typeface="Century Gothic" panose="020B0502020202020204" pitchFamily="34" charset="0"/>
              <a:cs typeface="Arial" panose="020B0604020202020204" pitchFamily="34" charset="0"/>
            </a:rPr>
            <a:t>Search for evidence</a:t>
          </a:r>
          <a:endParaRPr lang="en-US" sz="2200" dirty="0">
            <a:solidFill>
              <a:schemeClr val="tx1"/>
            </a:solidFill>
            <a:latin typeface="Century Gothic" panose="020B0502020202020204" pitchFamily="34" charset="0"/>
            <a:cs typeface="Arial" panose="020B0604020202020204" pitchFamily="34" charset="0"/>
          </a:endParaRPr>
        </a:p>
      </dgm:t>
    </dgm:pt>
    <dgm:pt modelId="{D3B09F12-4C4E-4412-BA2E-6135424D34D5}" type="parTrans" cxnId="{647B3264-8E46-4DFA-AC63-BF98DC3AFB1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0BF2F10E-9551-4DB5-BDAC-7E24280C8E71}" type="sibTrans" cxnId="{647B3264-8E46-4DFA-AC63-BF98DC3AFB1B}">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0F952D39-A5E3-44B1-BE2D-7EB93876A37A}">
      <dgm:prSet custT="1"/>
      <dgm:spPr/>
      <dgm:t>
        <a:bodyPr/>
        <a:lstStyle/>
        <a:p>
          <a:r>
            <a:rPr lang="en-US" sz="2000" b="0" i="0" dirty="0">
              <a:solidFill>
                <a:schemeClr val="tx1"/>
              </a:solidFill>
              <a:latin typeface="Century Gothic" panose="020B0502020202020204" pitchFamily="34" charset="0"/>
              <a:cs typeface="Arial" panose="020B0604020202020204" pitchFamily="34" charset="0"/>
            </a:rPr>
            <a:t>Melnyk &amp; Fineout-Overholt’s Rapid Critical Appraisal</a:t>
          </a:r>
          <a:endParaRPr lang="en-US" sz="2000" dirty="0">
            <a:solidFill>
              <a:schemeClr val="tx1"/>
            </a:solidFill>
            <a:latin typeface="Century Gothic" panose="020B0502020202020204" pitchFamily="34" charset="0"/>
            <a:cs typeface="Arial" panose="020B0604020202020204" pitchFamily="34" charset="0"/>
          </a:endParaRPr>
        </a:p>
      </dgm:t>
    </dgm:pt>
    <dgm:pt modelId="{A4F8B3EC-300E-4B21-8DEF-E4EE6E43094D}" type="parTrans" cxnId="{1DADD197-DB68-4418-8324-756CED68EA3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21A38D9C-178C-4DE4-AEFD-9B9C04E75463}" type="sibTrans" cxnId="{1DADD197-DB68-4418-8324-756CED68EA3D}">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86A2F072-4F99-4337-994D-43077DFE49D2}">
      <dgm:prSet custT="1"/>
      <dgm:spPr/>
      <dgm:t>
        <a:bodyPr/>
        <a:lstStyle/>
        <a:p>
          <a:r>
            <a:rPr lang="en-US" sz="2200" b="0" i="0" dirty="0">
              <a:solidFill>
                <a:schemeClr val="tx1"/>
              </a:solidFill>
              <a:latin typeface="Century Gothic" panose="020B0502020202020204" pitchFamily="34" charset="0"/>
              <a:cs typeface="Arial" panose="020B0604020202020204" pitchFamily="34" charset="0"/>
            </a:rPr>
            <a:t>JHNEBP Evidence Level &amp; Quality Guide</a:t>
          </a:r>
          <a:endParaRPr lang="en-US" sz="2200" dirty="0">
            <a:solidFill>
              <a:schemeClr val="tx1"/>
            </a:solidFill>
            <a:latin typeface="Century Gothic" panose="020B0502020202020204" pitchFamily="34" charset="0"/>
            <a:cs typeface="Arial" panose="020B0604020202020204" pitchFamily="34" charset="0"/>
          </a:endParaRPr>
        </a:p>
      </dgm:t>
    </dgm:pt>
    <dgm:pt modelId="{25334319-4AD0-47CD-A1D2-E5D8144BA48D}" type="parTrans" cxnId="{88BBB64B-2D13-4146-A602-54BB89B9BF63}">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C78C9617-DEB0-4A46-9663-4EA00D0E61F8}" type="sibTrans" cxnId="{88BBB64B-2D13-4146-A602-54BB89B9BF63}">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F1710904-9013-48EC-B4E7-F40DEA64E6FE}">
      <dgm:prSet custT="1"/>
      <dgm:spPr/>
      <dgm:t>
        <a:bodyPr/>
        <a:lstStyle/>
        <a:p>
          <a:r>
            <a:rPr lang="en-US" sz="2200" b="0" i="0" dirty="0">
              <a:solidFill>
                <a:schemeClr val="tx1"/>
              </a:solidFill>
              <a:latin typeface="Century Gothic" panose="020B0502020202020204" pitchFamily="34" charset="0"/>
              <a:cs typeface="Arial" panose="020B0604020202020204" pitchFamily="34" charset="0"/>
            </a:rPr>
            <a:t>JHNEBP Synthesis Process and Recommendations</a:t>
          </a:r>
          <a:endParaRPr lang="en-US" sz="2200" dirty="0">
            <a:solidFill>
              <a:schemeClr val="tx1"/>
            </a:solidFill>
            <a:latin typeface="Century Gothic" panose="020B0502020202020204" pitchFamily="34" charset="0"/>
            <a:cs typeface="Arial" panose="020B0604020202020204" pitchFamily="34" charset="0"/>
          </a:endParaRPr>
        </a:p>
      </dgm:t>
    </dgm:pt>
    <dgm:pt modelId="{2396DE0F-2338-4E5B-B484-2B9A091E2E4A}" type="parTrans" cxnId="{948E6BCA-F048-43C6-8EED-DD006B24FF1F}">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53770FFF-3779-4101-869E-06C7D4E3BDEC}" type="sibTrans" cxnId="{948E6BCA-F048-43C6-8EED-DD006B24FF1F}">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44C020F5-2E97-4FC0-8268-D9FD247CF7AB}">
      <dgm:prSet custT="1"/>
      <dgm:spPr/>
      <dgm:t>
        <a:bodyPr/>
        <a:lstStyle/>
        <a:p>
          <a:r>
            <a:rPr lang="en-US" sz="2200" dirty="0">
              <a:solidFill>
                <a:schemeClr val="tx1"/>
              </a:solidFill>
              <a:latin typeface="Century Gothic" panose="020B0502020202020204" pitchFamily="34" charset="0"/>
              <a:cs typeface="Arial" panose="020B0604020202020204" pitchFamily="34" charset="0"/>
            </a:rPr>
            <a:t>Consistency &amp; Strength of Recommendations</a:t>
          </a:r>
        </a:p>
      </dgm:t>
    </dgm:pt>
    <dgm:pt modelId="{B8F787D5-A263-47C0-B911-7BFE401E6BD3}" type="parTrans" cxnId="{47B3D769-A034-491A-938F-4B43E5BE6F9A}">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F7B5BD56-C588-4079-A2B4-7DEE831D8BBA}" type="sibTrans" cxnId="{47B3D769-A034-491A-938F-4B43E5BE6F9A}">
      <dgm:prSet/>
      <dgm:spPr/>
      <dgm:t>
        <a:bodyPr/>
        <a:lstStyle/>
        <a:p>
          <a:endParaRPr lang="en-US">
            <a:solidFill>
              <a:schemeClr val="tx1"/>
            </a:solidFill>
            <a:latin typeface="Arial" panose="020B0604020202020204" pitchFamily="34" charset="0"/>
            <a:cs typeface="Arial" panose="020B0604020202020204" pitchFamily="34" charset="0"/>
          </a:endParaRPr>
        </a:p>
      </dgm:t>
    </dgm:pt>
    <dgm:pt modelId="{BADE82BD-D4F6-1D4E-8B2D-036BC8A380FA}" type="pres">
      <dgm:prSet presAssocID="{E87C0771-B858-42A8-82E7-8EB2B3502078}" presName="linear" presStyleCnt="0">
        <dgm:presLayoutVars>
          <dgm:dir/>
          <dgm:animLvl val="lvl"/>
          <dgm:resizeHandles val="exact"/>
        </dgm:presLayoutVars>
      </dgm:prSet>
      <dgm:spPr/>
    </dgm:pt>
    <dgm:pt modelId="{7FAF3F71-7E4D-DF48-975F-02D414E19128}" type="pres">
      <dgm:prSet presAssocID="{7B6CD9F4-CBF7-4063-9517-FD41DAD3F23E}" presName="parentLin" presStyleCnt="0"/>
      <dgm:spPr/>
    </dgm:pt>
    <dgm:pt modelId="{BC843AB5-7593-DB41-8B89-FD11BC38BFC5}" type="pres">
      <dgm:prSet presAssocID="{7B6CD9F4-CBF7-4063-9517-FD41DAD3F23E}" presName="parentLeftMargin" presStyleLbl="node1" presStyleIdx="0" presStyleCnt="5"/>
      <dgm:spPr/>
    </dgm:pt>
    <dgm:pt modelId="{3310BC93-C207-8546-AC0B-22191086E18F}" type="pres">
      <dgm:prSet presAssocID="{7B6CD9F4-CBF7-4063-9517-FD41DAD3F23E}" presName="parentText" presStyleLbl="node1" presStyleIdx="0" presStyleCnt="5" custScaleX="130416" custLinFactNeighborX="2321" custLinFactNeighborY="-5228">
        <dgm:presLayoutVars>
          <dgm:chMax val="0"/>
          <dgm:bulletEnabled val="1"/>
        </dgm:presLayoutVars>
      </dgm:prSet>
      <dgm:spPr/>
    </dgm:pt>
    <dgm:pt modelId="{82393B81-A844-CF4D-BD38-449E5BD0389B}" type="pres">
      <dgm:prSet presAssocID="{7B6CD9F4-CBF7-4063-9517-FD41DAD3F23E}" presName="negativeSpace" presStyleCnt="0"/>
      <dgm:spPr/>
    </dgm:pt>
    <dgm:pt modelId="{934E69F4-ABA5-254A-A69C-C2380BD0DE0A}" type="pres">
      <dgm:prSet presAssocID="{7B6CD9F4-CBF7-4063-9517-FD41DAD3F23E}" presName="childText" presStyleLbl="conFgAcc1" presStyleIdx="0" presStyleCnt="5">
        <dgm:presLayoutVars>
          <dgm:bulletEnabled val="1"/>
        </dgm:presLayoutVars>
      </dgm:prSet>
      <dgm:spPr/>
    </dgm:pt>
    <dgm:pt modelId="{96BA1FF5-4B65-8949-B629-E5765C501944}" type="pres">
      <dgm:prSet presAssocID="{0BF2F10E-9551-4DB5-BDAC-7E24280C8E71}" presName="spaceBetweenRectangles" presStyleCnt="0"/>
      <dgm:spPr/>
    </dgm:pt>
    <dgm:pt modelId="{CE409C70-F1A0-F94F-9D76-89EE65A7D8FC}" type="pres">
      <dgm:prSet presAssocID="{0F952D39-A5E3-44B1-BE2D-7EB93876A37A}" presName="parentLin" presStyleCnt="0"/>
      <dgm:spPr/>
    </dgm:pt>
    <dgm:pt modelId="{5F01B5A4-0010-0D4E-B43E-FC6D90918B29}" type="pres">
      <dgm:prSet presAssocID="{0F952D39-A5E3-44B1-BE2D-7EB93876A37A}" presName="parentLeftMargin" presStyleLbl="node1" presStyleIdx="0" presStyleCnt="5"/>
      <dgm:spPr/>
    </dgm:pt>
    <dgm:pt modelId="{FDEB03D2-6807-E947-9C99-DC80704E94EF}" type="pres">
      <dgm:prSet presAssocID="{0F952D39-A5E3-44B1-BE2D-7EB93876A37A}" presName="parentText" presStyleLbl="node1" presStyleIdx="1" presStyleCnt="5" custScaleX="131149" custLinFactNeighborX="-8290" custLinFactNeighborY="2742">
        <dgm:presLayoutVars>
          <dgm:chMax val="0"/>
          <dgm:bulletEnabled val="1"/>
        </dgm:presLayoutVars>
      </dgm:prSet>
      <dgm:spPr/>
    </dgm:pt>
    <dgm:pt modelId="{631BCC8A-FF00-8F4B-9C88-89C2868B0032}" type="pres">
      <dgm:prSet presAssocID="{0F952D39-A5E3-44B1-BE2D-7EB93876A37A}" presName="negativeSpace" presStyleCnt="0"/>
      <dgm:spPr/>
    </dgm:pt>
    <dgm:pt modelId="{083861C1-566F-644A-B905-2BB54913B6F5}" type="pres">
      <dgm:prSet presAssocID="{0F952D39-A5E3-44B1-BE2D-7EB93876A37A}" presName="childText" presStyleLbl="conFgAcc1" presStyleIdx="1" presStyleCnt="5">
        <dgm:presLayoutVars>
          <dgm:bulletEnabled val="1"/>
        </dgm:presLayoutVars>
      </dgm:prSet>
      <dgm:spPr/>
    </dgm:pt>
    <dgm:pt modelId="{96A1D959-06A9-F444-B9B9-9179D4F2D340}" type="pres">
      <dgm:prSet presAssocID="{21A38D9C-178C-4DE4-AEFD-9B9C04E75463}" presName="spaceBetweenRectangles" presStyleCnt="0"/>
      <dgm:spPr/>
    </dgm:pt>
    <dgm:pt modelId="{B4C3D003-75DE-8F48-9047-2C7E8810AE11}" type="pres">
      <dgm:prSet presAssocID="{86A2F072-4F99-4337-994D-43077DFE49D2}" presName="parentLin" presStyleCnt="0"/>
      <dgm:spPr/>
    </dgm:pt>
    <dgm:pt modelId="{07FBA39D-05BD-784D-B337-266DD08B30B4}" type="pres">
      <dgm:prSet presAssocID="{86A2F072-4F99-4337-994D-43077DFE49D2}" presName="parentLeftMargin" presStyleLbl="node1" presStyleIdx="1" presStyleCnt="5"/>
      <dgm:spPr/>
    </dgm:pt>
    <dgm:pt modelId="{75EA5000-9F39-6241-93F5-53B690C0E78D}" type="pres">
      <dgm:prSet presAssocID="{86A2F072-4F99-4337-994D-43077DFE49D2}" presName="parentText" presStyleLbl="node1" presStyleIdx="2" presStyleCnt="5" custScaleX="130944" custScaleY="102064" custLinFactNeighborX="-7179" custLinFactNeighborY="6792">
        <dgm:presLayoutVars>
          <dgm:chMax val="0"/>
          <dgm:bulletEnabled val="1"/>
        </dgm:presLayoutVars>
      </dgm:prSet>
      <dgm:spPr/>
    </dgm:pt>
    <dgm:pt modelId="{1D64AC95-9BA5-774F-8AA9-9EB3E604028D}" type="pres">
      <dgm:prSet presAssocID="{86A2F072-4F99-4337-994D-43077DFE49D2}" presName="negativeSpace" presStyleCnt="0"/>
      <dgm:spPr/>
    </dgm:pt>
    <dgm:pt modelId="{7B0A4B2A-F6D3-0D4B-9415-DA8963C74E38}" type="pres">
      <dgm:prSet presAssocID="{86A2F072-4F99-4337-994D-43077DFE49D2}" presName="childText" presStyleLbl="conFgAcc1" presStyleIdx="2" presStyleCnt="5">
        <dgm:presLayoutVars>
          <dgm:bulletEnabled val="1"/>
        </dgm:presLayoutVars>
      </dgm:prSet>
      <dgm:spPr/>
    </dgm:pt>
    <dgm:pt modelId="{941B4ABB-28DB-EF4A-B5EF-3ED2E816A906}" type="pres">
      <dgm:prSet presAssocID="{C78C9617-DEB0-4A46-9663-4EA00D0E61F8}" presName="spaceBetweenRectangles" presStyleCnt="0"/>
      <dgm:spPr/>
    </dgm:pt>
    <dgm:pt modelId="{D8FC174A-7AE1-D74A-AE6E-46A43AE23587}" type="pres">
      <dgm:prSet presAssocID="{F1710904-9013-48EC-B4E7-F40DEA64E6FE}" presName="parentLin" presStyleCnt="0"/>
      <dgm:spPr/>
    </dgm:pt>
    <dgm:pt modelId="{BC304309-66EF-8241-8FA1-DCEB3421907A}" type="pres">
      <dgm:prSet presAssocID="{F1710904-9013-48EC-B4E7-F40DEA64E6FE}" presName="parentLeftMargin" presStyleLbl="node1" presStyleIdx="2" presStyleCnt="5"/>
      <dgm:spPr/>
    </dgm:pt>
    <dgm:pt modelId="{8232263B-735D-964B-A3DA-31F56168EB72}" type="pres">
      <dgm:prSet presAssocID="{F1710904-9013-48EC-B4E7-F40DEA64E6FE}" presName="parentText" presStyleLbl="node1" presStyleIdx="3" presStyleCnt="5" custScaleX="130685" custLinFactNeighborX="-7179">
        <dgm:presLayoutVars>
          <dgm:chMax val="0"/>
          <dgm:bulletEnabled val="1"/>
        </dgm:presLayoutVars>
      </dgm:prSet>
      <dgm:spPr/>
    </dgm:pt>
    <dgm:pt modelId="{B1C76FDE-A58D-F44A-B174-417F16C80DD7}" type="pres">
      <dgm:prSet presAssocID="{F1710904-9013-48EC-B4E7-F40DEA64E6FE}" presName="negativeSpace" presStyleCnt="0"/>
      <dgm:spPr/>
    </dgm:pt>
    <dgm:pt modelId="{62CAA42D-B0C9-A144-9597-8806246B8C21}" type="pres">
      <dgm:prSet presAssocID="{F1710904-9013-48EC-B4E7-F40DEA64E6FE}" presName="childText" presStyleLbl="conFgAcc1" presStyleIdx="3" presStyleCnt="5">
        <dgm:presLayoutVars>
          <dgm:bulletEnabled val="1"/>
        </dgm:presLayoutVars>
      </dgm:prSet>
      <dgm:spPr/>
    </dgm:pt>
    <dgm:pt modelId="{EBA25DB2-D5CC-F64A-8DEE-E27387AFDA49}" type="pres">
      <dgm:prSet presAssocID="{53770FFF-3779-4101-869E-06C7D4E3BDEC}" presName="spaceBetweenRectangles" presStyleCnt="0"/>
      <dgm:spPr/>
    </dgm:pt>
    <dgm:pt modelId="{4064A9C1-5E93-2347-9990-74C67B154345}" type="pres">
      <dgm:prSet presAssocID="{44C020F5-2E97-4FC0-8268-D9FD247CF7AB}" presName="parentLin" presStyleCnt="0"/>
      <dgm:spPr/>
    </dgm:pt>
    <dgm:pt modelId="{7B761108-997D-F34D-94C9-D407987AD7AD}" type="pres">
      <dgm:prSet presAssocID="{44C020F5-2E97-4FC0-8268-D9FD247CF7AB}" presName="parentLeftMargin" presStyleLbl="node1" presStyleIdx="3" presStyleCnt="5"/>
      <dgm:spPr/>
    </dgm:pt>
    <dgm:pt modelId="{14B3F50E-DE79-F049-98E4-7BC30E700335}" type="pres">
      <dgm:prSet presAssocID="{44C020F5-2E97-4FC0-8268-D9FD247CF7AB}" presName="parentText" presStyleLbl="node1" presStyleIdx="4" presStyleCnt="5" custScaleX="130836" custLinFactNeighborX="-7179" custLinFactNeighborY="5228">
        <dgm:presLayoutVars>
          <dgm:chMax val="0"/>
          <dgm:bulletEnabled val="1"/>
        </dgm:presLayoutVars>
      </dgm:prSet>
      <dgm:spPr/>
    </dgm:pt>
    <dgm:pt modelId="{319DFA1D-CA43-1545-AAF0-E543259A808D}" type="pres">
      <dgm:prSet presAssocID="{44C020F5-2E97-4FC0-8268-D9FD247CF7AB}" presName="negativeSpace" presStyleCnt="0"/>
      <dgm:spPr/>
    </dgm:pt>
    <dgm:pt modelId="{8E73F0C9-C28D-BC47-9E7C-5B22FC3D0C42}" type="pres">
      <dgm:prSet presAssocID="{44C020F5-2E97-4FC0-8268-D9FD247CF7AB}" presName="childText" presStyleLbl="conFgAcc1" presStyleIdx="4" presStyleCnt="5">
        <dgm:presLayoutVars>
          <dgm:bulletEnabled val="1"/>
        </dgm:presLayoutVars>
      </dgm:prSet>
      <dgm:spPr/>
    </dgm:pt>
  </dgm:ptLst>
  <dgm:cxnLst>
    <dgm:cxn modelId="{D645AB0E-A1B4-1645-8871-4397BB50B157}" type="presOf" srcId="{0F952D39-A5E3-44B1-BE2D-7EB93876A37A}" destId="{5F01B5A4-0010-0D4E-B43E-FC6D90918B29}" srcOrd="0" destOrd="0" presId="urn:microsoft.com/office/officeart/2005/8/layout/list1"/>
    <dgm:cxn modelId="{16D06A44-5956-1C41-832C-088329849958}" type="presOf" srcId="{F1710904-9013-48EC-B4E7-F40DEA64E6FE}" destId="{8232263B-735D-964B-A3DA-31F56168EB72}" srcOrd="1" destOrd="0" presId="urn:microsoft.com/office/officeart/2005/8/layout/list1"/>
    <dgm:cxn modelId="{7FC29B4B-D382-E544-A355-D79366683050}" type="presOf" srcId="{0F952D39-A5E3-44B1-BE2D-7EB93876A37A}" destId="{FDEB03D2-6807-E947-9C99-DC80704E94EF}" srcOrd="1" destOrd="0" presId="urn:microsoft.com/office/officeart/2005/8/layout/list1"/>
    <dgm:cxn modelId="{88BBB64B-2D13-4146-A602-54BB89B9BF63}" srcId="{E87C0771-B858-42A8-82E7-8EB2B3502078}" destId="{86A2F072-4F99-4337-994D-43077DFE49D2}" srcOrd="2" destOrd="0" parTransId="{25334319-4AD0-47CD-A1D2-E5D8144BA48D}" sibTransId="{C78C9617-DEB0-4A46-9663-4EA00D0E61F8}"/>
    <dgm:cxn modelId="{647B3264-8E46-4DFA-AC63-BF98DC3AFB1B}" srcId="{E87C0771-B858-42A8-82E7-8EB2B3502078}" destId="{7B6CD9F4-CBF7-4063-9517-FD41DAD3F23E}" srcOrd="0" destOrd="0" parTransId="{D3B09F12-4C4E-4412-BA2E-6135424D34D5}" sibTransId="{0BF2F10E-9551-4DB5-BDAC-7E24280C8E71}"/>
    <dgm:cxn modelId="{47B3D769-A034-491A-938F-4B43E5BE6F9A}" srcId="{E87C0771-B858-42A8-82E7-8EB2B3502078}" destId="{44C020F5-2E97-4FC0-8268-D9FD247CF7AB}" srcOrd="4" destOrd="0" parTransId="{B8F787D5-A263-47C0-B911-7BFE401E6BD3}" sibTransId="{F7B5BD56-C588-4079-A2B4-7DEE831D8BBA}"/>
    <dgm:cxn modelId="{706FDE6A-8A33-0948-888E-73221607EE48}" type="presOf" srcId="{86A2F072-4F99-4337-994D-43077DFE49D2}" destId="{07FBA39D-05BD-784D-B337-266DD08B30B4}" srcOrd="0" destOrd="0" presId="urn:microsoft.com/office/officeart/2005/8/layout/list1"/>
    <dgm:cxn modelId="{A04FAE8E-EC72-6E43-99A7-AC347974FB04}" type="presOf" srcId="{7B6CD9F4-CBF7-4063-9517-FD41DAD3F23E}" destId="{BC843AB5-7593-DB41-8B89-FD11BC38BFC5}" srcOrd="0" destOrd="0" presId="urn:microsoft.com/office/officeart/2005/8/layout/list1"/>
    <dgm:cxn modelId="{1DADD197-DB68-4418-8324-756CED68EA3D}" srcId="{E87C0771-B858-42A8-82E7-8EB2B3502078}" destId="{0F952D39-A5E3-44B1-BE2D-7EB93876A37A}" srcOrd="1" destOrd="0" parTransId="{A4F8B3EC-300E-4B21-8DEF-E4EE6E43094D}" sibTransId="{21A38D9C-178C-4DE4-AEFD-9B9C04E75463}"/>
    <dgm:cxn modelId="{FE2378B0-35F5-7243-9C2F-625B95088987}" type="presOf" srcId="{E87C0771-B858-42A8-82E7-8EB2B3502078}" destId="{BADE82BD-D4F6-1D4E-8B2D-036BC8A380FA}" srcOrd="0" destOrd="0" presId="urn:microsoft.com/office/officeart/2005/8/layout/list1"/>
    <dgm:cxn modelId="{9618C3B6-2A95-954D-87AD-D47ABE7E4494}" type="presOf" srcId="{86A2F072-4F99-4337-994D-43077DFE49D2}" destId="{75EA5000-9F39-6241-93F5-53B690C0E78D}" srcOrd="1" destOrd="0" presId="urn:microsoft.com/office/officeart/2005/8/layout/list1"/>
    <dgm:cxn modelId="{948E6BCA-F048-43C6-8EED-DD006B24FF1F}" srcId="{E87C0771-B858-42A8-82E7-8EB2B3502078}" destId="{F1710904-9013-48EC-B4E7-F40DEA64E6FE}" srcOrd="3" destOrd="0" parTransId="{2396DE0F-2338-4E5B-B484-2B9A091E2E4A}" sibTransId="{53770FFF-3779-4101-869E-06C7D4E3BDEC}"/>
    <dgm:cxn modelId="{79D67BE9-5860-FD49-ACA0-7596D17E3CAE}" type="presOf" srcId="{F1710904-9013-48EC-B4E7-F40DEA64E6FE}" destId="{BC304309-66EF-8241-8FA1-DCEB3421907A}" srcOrd="0" destOrd="0" presId="urn:microsoft.com/office/officeart/2005/8/layout/list1"/>
    <dgm:cxn modelId="{89C3ECF0-865F-BD4F-AA59-93E1538F4515}" type="presOf" srcId="{44C020F5-2E97-4FC0-8268-D9FD247CF7AB}" destId="{7B761108-997D-F34D-94C9-D407987AD7AD}" srcOrd="0" destOrd="0" presId="urn:microsoft.com/office/officeart/2005/8/layout/list1"/>
    <dgm:cxn modelId="{08D9C0FC-02BE-0249-A104-375ACD952530}" type="presOf" srcId="{44C020F5-2E97-4FC0-8268-D9FD247CF7AB}" destId="{14B3F50E-DE79-F049-98E4-7BC30E700335}" srcOrd="1" destOrd="0" presId="urn:microsoft.com/office/officeart/2005/8/layout/list1"/>
    <dgm:cxn modelId="{9F03F2FE-1A92-4543-AED7-B0EE9F10F0C7}" type="presOf" srcId="{7B6CD9F4-CBF7-4063-9517-FD41DAD3F23E}" destId="{3310BC93-C207-8546-AC0B-22191086E18F}" srcOrd="1" destOrd="0" presId="urn:microsoft.com/office/officeart/2005/8/layout/list1"/>
    <dgm:cxn modelId="{425A7DA2-ED64-E240-8889-0D264E328F63}" type="presParOf" srcId="{BADE82BD-D4F6-1D4E-8B2D-036BC8A380FA}" destId="{7FAF3F71-7E4D-DF48-975F-02D414E19128}" srcOrd="0" destOrd="0" presId="urn:microsoft.com/office/officeart/2005/8/layout/list1"/>
    <dgm:cxn modelId="{5E736E7C-E753-884F-B872-4D4232AE175E}" type="presParOf" srcId="{7FAF3F71-7E4D-DF48-975F-02D414E19128}" destId="{BC843AB5-7593-DB41-8B89-FD11BC38BFC5}" srcOrd="0" destOrd="0" presId="urn:microsoft.com/office/officeart/2005/8/layout/list1"/>
    <dgm:cxn modelId="{D67F6249-421F-5A4D-9FA3-E5F219351690}" type="presParOf" srcId="{7FAF3F71-7E4D-DF48-975F-02D414E19128}" destId="{3310BC93-C207-8546-AC0B-22191086E18F}" srcOrd="1" destOrd="0" presId="urn:microsoft.com/office/officeart/2005/8/layout/list1"/>
    <dgm:cxn modelId="{1B3D38C4-9FB7-5A4B-9E3C-F00EC1C99DB8}" type="presParOf" srcId="{BADE82BD-D4F6-1D4E-8B2D-036BC8A380FA}" destId="{82393B81-A844-CF4D-BD38-449E5BD0389B}" srcOrd="1" destOrd="0" presId="urn:microsoft.com/office/officeart/2005/8/layout/list1"/>
    <dgm:cxn modelId="{E29D3B3C-FAF6-C54B-A53B-1F56AB2F83D8}" type="presParOf" srcId="{BADE82BD-D4F6-1D4E-8B2D-036BC8A380FA}" destId="{934E69F4-ABA5-254A-A69C-C2380BD0DE0A}" srcOrd="2" destOrd="0" presId="urn:microsoft.com/office/officeart/2005/8/layout/list1"/>
    <dgm:cxn modelId="{99299199-DF25-6F49-BF85-42DD814C688B}" type="presParOf" srcId="{BADE82BD-D4F6-1D4E-8B2D-036BC8A380FA}" destId="{96BA1FF5-4B65-8949-B629-E5765C501944}" srcOrd="3" destOrd="0" presId="urn:microsoft.com/office/officeart/2005/8/layout/list1"/>
    <dgm:cxn modelId="{DF2C851F-2B97-0440-B409-8043AB1D54D7}" type="presParOf" srcId="{BADE82BD-D4F6-1D4E-8B2D-036BC8A380FA}" destId="{CE409C70-F1A0-F94F-9D76-89EE65A7D8FC}" srcOrd="4" destOrd="0" presId="urn:microsoft.com/office/officeart/2005/8/layout/list1"/>
    <dgm:cxn modelId="{793A1C34-BDEE-C644-9149-E03D740D9252}" type="presParOf" srcId="{CE409C70-F1A0-F94F-9D76-89EE65A7D8FC}" destId="{5F01B5A4-0010-0D4E-B43E-FC6D90918B29}" srcOrd="0" destOrd="0" presId="urn:microsoft.com/office/officeart/2005/8/layout/list1"/>
    <dgm:cxn modelId="{01DD1B7D-44D6-0649-A9F9-895C73B61D99}" type="presParOf" srcId="{CE409C70-F1A0-F94F-9D76-89EE65A7D8FC}" destId="{FDEB03D2-6807-E947-9C99-DC80704E94EF}" srcOrd="1" destOrd="0" presId="urn:microsoft.com/office/officeart/2005/8/layout/list1"/>
    <dgm:cxn modelId="{1562AA09-BF97-114A-A48C-1E095035990F}" type="presParOf" srcId="{BADE82BD-D4F6-1D4E-8B2D-036BC8A380FA}" destId="{631BCC8A-FF00-8F4B-9C88-89C2868B0032}" srcOrd="5" destOrd="0" presId="urn:microsoft.com/office/officeart/2005/8/layout/list1"/>
    <dgm:cxn modelId="{DB340187-D87A-F247-B741-DF25924C71D4}" type="presParOf" srcId="{BADE82BD-D4F6-1D4E-8B2D-036BC8A380FA}" destId="{083861C1-566F-644A-B905-2BB54913B6F5}" srcOrd="6" destOrd="0" presId="urn:microsoft.com/office/officeart/2005/8/layout/list1"/>
    <dgm:cxn modelId="{5A08EAA6-D8C1-2643-A17A-7023791378D7}" type="presParOf" srcId="{BADE82BD-D4F6-1D4E-8B2D-036BC8A380FA}" destId="{96A1D959-06A9-F444-B9B9-9179D4F2D340}" srcOrd="7" destOrd="0" presId="urn:microsoft.com/office/officeart/2005/8/layout/list1"/>
    <dgm:cxn modelId="{723A6D27-00C2-4247-B4C1-9867B23A2CC9}" type="presParOf" srcId="{BADE82BD-D4F6-1D4E-8B2D-036BC8A380FA}" destId="{B4C3D003-75DE-8F48-9047-2C7E8810AE11}" srcOrd="8" destOrd="0" presId="urn:microsoft.com/office/officeart/2005/8/layout/list1"/>
    <dgm:cxn modelId="{E79D5F0A-BFBB-3F43-87D7-15177310E264}" type="presParOf" srcId="{B4C3D003-75DE-8F48-9047-2C7E8810AE11}" destId="{07FBA39D-05BD-784D-B337-266DD08B30B4}" srcOrd="0" destOrd="0" presId="urn:microsoft.com/office/officeart/2005/8/layout/list1"/>
    <dgm:cxn modelId="{174C94BE-0EE6-3A40-A72B-1CA226E2B775}" type="presParOf" srcId="{B4C3D003-75DE-8F48-9047-2C7E8810AE11}" destId="{75EA5000-9F39-6241-93F5-53B690C0E78D}" srcOrd="1" destOrd="0" presId="urn:microsoft.com/office/officeart/2005/8/layout/list1"/>
    <dgm:cxn modelId="{020289FF-6611-6446-99AB-2291B2FA06BF}" type="presParOf" srcId="{BADE82BD-D4F6-1D4E-8B2D-036BC8A380FA}" destId="{1D64AC95-9BA5-774F-8AA9-9EB3E604028D}" srcOrd="9" destOrd="0" presId="urn:microsoft.com/office/officeart/2005/8/layout/list1"/>
    <dgm:cxn modelId="{590E6FB2-128C-F049-A5C5-6AC6D074B093}" type="presParOf" srcId="{BADE82BD-D4F6-1D4E-8B2D-036BC8A380FA}" destId="{7B0A4B2A-F6D3-0D4B-9415-DA8963C74E38}" srcOrd="10" destOrd="0" presId="urn:microsoft.com/office/officeart/2005/8/layout/list1"/>
    <dgm:cxn modelId="{49B18218-C0E5-8D40-B659-16745E8DB8B9}" type="presParOf" srcId="{BADE82BD-D4F6-1D4E-8B2D-036BC8A380FA}" destId="{941B4ABB-28DB-EF4A-B5EF-3ED2E816A906}" srcOrd="11" destOrd="0" presId="urn:microsoft.com/office/officeart/2005/8/layout/list1"/>
    <dgm:cxn modelId="{25AE1A03-142E-034E-B4BC-25CF267F718D}" type="presParOf" srcId="{BADE82BD-D4F6-1D4E-8B2D-036BC8A380FA}" destId="{D8FC174A-7AE1-D74A-AE6E-46A43AE23587}" srcOrd="12" destOrd="0" presId="urn:microsoft.com/office/officeart/2005/8/layout/list1"/>
    <dgm:cxn modelId="{23E780E4-3E46-E043-8203-FD8C3A43C71B}" type="presParOf" srcId="{D8FC174A-7AE1-D74A-AE6E-46A43AE23587}" destId="{BC304309-66EF-8241-8FA1-DCEB3421907A}" srcOrd="0" destOrd="0" presId="urn:microsoft.com/office/officeart/2005/8/layout/list1"/>
    <dgm:cxn modelId="{670E557C-7A29-C344-9D4F-39A9B96A1971}" type="presParOf" srcId="{D8FC174A-7AE1-D74A-AE6E-46A43AE23587}" destId="{8232263B-735D-964B-A3DA-31F56168EB72}" srcOrd="1" destOrd="0" presId="urn:microsoft.com/office/officeart/2005/8/layout/list1"/>
    <dgm:cxn modelId="{3AAB9745-F746-9442-B0F9-A23AE0CEAE11}" type="presParOf" srcId="{BADE82BD-D4F6-1D4E-8B2D-036BC8A380FA}" destId="{B1C76FDE-A58D-F44A-B174-417F16C80DD7}" srcOrd="13" destOrd="0" presId="urn:microsoft.com/office/officeart/2005/8/layout/list1"/>
    <dgm:cxn modelId="{85023056-EA62-624E-A582-0EEAAA96E3FC}" type="presParOf" srcId="{BADE82BD-D4F6-1D4E-8B2D-036BC8A380FA}" destId="{62CAA42D-B0C9-A144-9597-8806246B8C21}" srcOrd="14" destOrd="0" presId="urn:microsoft.com/office/officeart/2005/8/layout/list1"/>
    <dgm:cxn modelId="{4E146015-4524-3245-8120-A7D9F23FD5CD}" type="presParOf" srcId="{BADE82BD-D4F6-1D4E-8B2D-036BC8A380FA}" destId="{EBA25DB2-D5CC-F64A-8DEE-E27387AFDA49}" srcOrd="15" destOrd="0" presId="urn:microsoft.com/office/officeart/2005/8/layout/list1"/>
    <dgm:cxn modelId="{64E3F2D3-D968-6A4A-8B54-57FD51B5E54A}" type="presParOf" srcId="{BADE82BD-D4F6-1D4E-8B2D-036BC8A380FA}" destId="{4064A9C1-5E93-2347-9990-74C67B154345}" srcOrd="16" destOrd="0" presId="urn:microsoft.com/office/officeart/2005/8/layout/list1"/>
    <dgm:cxn modelId="{595F1C47-0D4A-144A-BA41-40467F6D82B0}" type="presParOf" srcId="{4064A9C1-5E93-2347-9990-74C67B154345}" destId="{7B761108-997D-F34D-94C9-D407987AD7AD}" srcOrd="0" destOrd="0" presId="urn:microsoft.com/office/officeart/2005/8/layout/list1"/>
    <dgm:cxn modelId="{AAFC342D-7593-6742-8F0F-ED82491D55DC}" type="presParOf" srcId="{4064A9C1-5E93-2347-9990-74C67B154345}" destId="{14B3F50E-DE79-F049-98E4-7BC30E700335}" srcOrd="1" destOrd="0" presId="urn:microsoft.com/office/officeart/2005/8/layout/list1"/>
    <dgm:cxn modelId="{9D1B5953-EE08-A34B-B790-B1B21599A1DE}" type="presParOf" srcId="{BADE82BD-D4F6-1D4E-8B2D-036BC8A380FA}" destId="{319DFA1D-CA43-1545-AAF0-E543259A808D}" srcOrd="17" destOrd="0" presId="urn:microsoft.com/office/officeart/2005/8/layout/list1"/>
    <dgm:cxn modelId="{E5FB3678-E046-2448-B269-6411EB4D106C}" type="presParOf" srcId="{BADE82BD-D4F6-1D4E-8B2D-036BC8A380FA}" destId="{8E73F0C9-C28D-BC47-9E7C-5B22FC3D0C42}"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7C0771-B858-42A8-82E7-8EB2B3502078}" type="doc">
      <dgm:prSet loTypeId="urn:microsoft.com/office/officeart/2005/8/layout/list1" loCatId="list" qsTypeId="urn:microsoft.com/office/officeart/2005/8/quickstyle/simple5" qsCatId="simple" csTypeId="urn:microsoft.com/office/officeart/2005/8/colors/colorful1" csCatId="colorful" phldr="1"/>
      <dgm:spPr/>
      <dgm:t>
        <a:bodyPr/>
        <a:lstStyle/>
        <a:p>
          <a:endParaRPr lang="en-US"/>
        </a:p>
      </dgm:t>
    </dgm:pt>
    <dgm:pt modelId="{7B6CD9F4-CBF7-4063-9517-FD41DAD3F23E}">
      <dgm:prSet custT="1"/>
      <dgm:spPr/>
      <dgm:t>
        <a:bodyPr/>
        <a:lstStyle/>
        <a:p>
          <a:r>
            <a:rPr lang="en-US" sz="2200">
              <a:latin typeface="Century Gothic" panose="020B0502020202020204" pitchFamily="34" charset="0"/>
              <a:cs typeface="Arial" panose="020B0604020202020204" pitchFamily="34" charset="0"/>
            </a:rPr>
            <a:t>Project Lead - DNP Student</a:t>
          </a:r>
          <a:endParaRPr lang="en-US" sz="2200" dirty="0">
            <a:latin typeface="Century Gothic" panose="020B0502020202020204" pitchFamily="34" charset="0"/>
            <a:cs typeface="Arial" panose="020B0604020202020204" pitchFamily="34" charset="0"/>
          </a:endParaRPr>
        </a:p>
      </dgm:t>
    </dgm:pt>
    <dgm:pt modelId="{D3B09F12-4C4E-4412-BA2E-6135424D34D5}" type="parTrans" cxnId="{647B3264-8E46-4DFA-AC63-BF98DC3AFB1B}">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0BF2F10E-9551-4DB5-BDAC-7E24280C8E71}" type="sibTrans" cxnId="{647B3264-8E46-4DFA-AC63-BF98DC3AFB1B}">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F1710904-9013-48EC-B4E7-F40DEA64E6FE}">
      <dgm:prSet custT="1"/>
      <dgm:spPr/>
      <dgm:t>
        <a:bodyPr/>
        <a:lstStyle/>
        <a:p>
          <a:r>
            <a:rPr lang="en-US" sz="2200" b="0" i="0">
              <a:latin typeface="Century Gothic" panose="020B0502020202020204" pitchFamily="34" charset="0"/>
              <a:cs typeface="Arial" panose="020B0604020202020204" pitchFamily="34" charset="0"/>
            </a:rPr>
            <a:t>Providers</a:t>
          </a:r>
          <a:endParaRPr lang="en-US" sz="2200" dirty="0">
            <a:latin typeface="Century Gothic" panose="020B0502020202020204" pitchFamily="34" charset="0"/>
            <a:cs typeface="Arial" panose="020B0604020202020204" pitchFamily="34" charset="0"/>
          </a:endParaRPr>
        </a:p>
      </dgm:t>
    </dgm:pt>
    <dgm:pt modelId="{2396DE0F-2338-4E5B-B484-2B9A091E2E4A}" type="parTrans" cxnId="{948E6BCA-F048-43C6-8EED-DD006B24FF1F}">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53770FFF-3779-4101-869E-06C7D4E3BDEC}" type="sibTrans" cxnId="{948E6BCA-F048-43C6-8EED-DD006B24FF1F}">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44C020F5-2E97-4FC0-8268-D9FD247CF7AB}">
      <dgm:prSet custT="1"/>
      <dgm:spPr/>
      <dgm:t>
        <a:bodyPr/>
        <a:lstStyle/>
        <a:p>
          <a:r>
            <a:rPr lang="en-US" sz="2200">
              <a:latin typeface="Century Gothic" panose="020B0502020202020204" pitchFamily="34" charset="0"/>
              <a:cs typeface="Arial" panose="020B0604020202020204" pitchFamily="34" charset="0"/>
            </a:rPr>
            <a:t>Nursing Staff</a:t>
          </a:r>
          <a:endParaRPr lang="en-US" sz="2200" dirty="0">
            <a:latin typeface="Century Gothic" panose="020B0502020202020204" pitchFamily="34" charset="0"/>
            <a:cs typeface="Arial" panose="020B0604020202020204" pitchFamily="34" charset="0"/>
          </a:endParaRPr>
        </a:p>
      </dgm:t>
    </dgm:pt>
    <dgm:pt modelId="{B8F787D5-A263-47C0-B911-7BFE401E6BD3}" type="parTrans" cxnId="{47B3D769-A034-491A-938F-4B43E5BE6F9A}">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F7B5BD56-C588-4079-A2B4-7DEE831D8BBA}" type="sibTrans" cxnId="{47B3D769-A034-491A-938F-4B43E5BE6F9A}">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B3B99C5F-D94D-C449-A190-630FBF37BA4C}">
      <dgm:prSet custT="1"/>
      <dgm:spPr/>
      <dgm:t>
        <a:bodyPr/>
        <a:lstStyle/>
        <a:p>
          <a:r>
            <a:rPr lang="en-US" sz="2200" b="0" i="0" dirty="0">
              <a:latin typeface="Century Gothic" panose="020B0502020202020204" pitchFamily="34" charset="0"/>
              <a:cs typeface="Arial" panose="020B0604020202020204" pitchFamily="34" charset="0"/>
            </a:rPr>
            <a:t>Project Chair</a:t>
          </a:r>
          <a:endParaRPr lang="en-US" sz="2200" dirty="0">
            <a:latin typeface="Century Gothic" panose="020B0502020202020204" pitchFamily="34" charset="0"/>
            <a:cs typeface="Arial" panose="020B0604020202020204" pitchFamily="34" charset="0"/>
          </a:endParaRPr>
        </a:p>
      </dgm:t>
    </dgm:pt>
    <dgm:pt modelId="{05FC2A8B-8F29-4142-A812-D24207962BAD}" type="parTrans" cxnId="{080C85CD-C75F-544F-B8D2-1B3C60AF379D}">
      <dgm:prSet/>
      <dgm:spPr/>
      <dgm:t>
        <a:bodyPr/>
        <a:lstStyle/>
        <a:p>
          <a:endParaRPr lang="en-US">
            <a:solidFill>
              <a:schemeClr val="bg1"/>
            </a:solidFill>
          </a:endParaRPr>
        </a:p>
      </dgm:t>
    </dgm:pt>
    <dgm:pt modelId="{238849BC-7CF0-EC45-A9D3-DD8B539A8853}" type="sibTrans" cxnId="{080C85CD-C75F-544F-B8D2-1B3C60AF379D}">
      <dgm:prSet/>
      <dgm:spPr/>
      <dgm:t>
        <a:bodyPr/>
        <a:lstStyle/>
        <a:p>
          <a:endParaRPr lang="en-US">
            <a:solidFill>
              <a:schemeClr val="bg1"/>
            </a:solidFill>
          </a:endParaRPr>
        </a:p>
      </dgm:t>
    </dgm:pt>
    <dgm:pt modelId="{42EA6B04-C920-AC40-8A12-7B51A09C8E81}">
      <dgm:prSet custT="1"/>
      <dgm:spPr/>
      <dgm:t>
        <a:bodyPr/>
        <a:lstStyle/>
        <a:p>
          <a:r>
            <a:rPr lang="en-US" sz="2200">
              <a:latin typeface="Century Gothic" panose="020B0502020202020204" pitchFamily="34" charset="0"/>
              <a:cs typeface="Arial" panose="020B0604020202020204" pitchFamily="34" charset="0"/>
            </a:rPr>
            <a:t>Community Member</a:t>
          </a:r>
          <a:endParaRPr lang="en-US" sz="2200" dirty="0">
            <a:latin typeface="Century Gothic" panose="020B0502020202020204" pitchFamily="34" charset="0"/>
            <a:cs typeface="Arial" panose="020B0604020202020204" pitchFamily="34" charset="0"/>
          </a:endParaRPr>
        </a:p>
      </dgm:t>
    </dgm:pt>
    <dgm:pt modelId="{68823724-13A4-884A-A26F-E97E3483F5DA}" type="parTrans" cxnId="{239C1FE4-962C-5549-8AEF-9AEEB10503C4}">
      <dgm:prSet/>
      <dgm:spPr/>
      <dgm:t>
        <a:bodyPr/>
        <a:lstStyle/>
        <a:p>
          <a:endParaRPr lang="en-US">
            <a:solidFill>
              <a:schemeClr val="bg1"/>
            </a:solidFill>
          </a:endParaRPr>
        </a:p>
      </dgm:t>
    </dgm:pt>
    <dgm:pt modelId="{33476D03-4EFE-A244-AFD0-167740D2887E}" type="sibTrans" cxnId="{239C1FE4-962C-5549-8AEF-9AEEB10503C4}">
      <dgm:prSet/>
      <dgm:spPr/>
      <dgm:t>
        <a:bodyPr/>
        <a:lstStyle/>
        <a:p>
          <a:endParaRPr lang="en-US">
            <a:solidFill>
              <a:schemeClr val="bg1"/>
            </a:solidFill>
          </a:endParaRPr>
        </a:p>
      </dgm:t>
    </dgm:pt>
    <dgm:pt modelId="{40EC83AD-8CDA-A04E-9C3E-821DB83292A5}">
      <dgm:prSet custT="1"/>
      <dgm:spPr/>
      <dgm:t>
        <a:bodyPr/>
        <a:lstStyle/>
        <a:p>
          <a:r>
            <a:rPr lang="en-US" sz="2000">
              <a:latin typeface="Century Gothic" panose="020B0502020202020204" pitchFamily="34" charset="0"/>
            </a:rPr>
            <a:t>Statistician</a:t>
          </a:r>
          <a:endParaRPr lang="en-US" sz="2000" dirty="0">
            <a:latin typeface="Century Gothic" panose="020B0502020202020204" pitchFamily="34" charset="0"/>
          </a:endParaRPr>
        </a:p>
      </dgm:t>
    </dgm:pt>
    <dgm:pt modelId="{3AE5927A-5EC9-8A4C-9D2D-B5F53973055C}" type="parTrans" cxnId="{1AA934D8-379C-414C-9336-75BE5AC6E238}">
      <dgm:prSet/>
      <dgm:spPr/>
      <dgm:t>
        <a:bodyPr/>
        <a:lstStyle/>
        <a:p>
          <a:endParaRPr lang="en-US">
            <a:solidFill>
              <a:schemeClr val="bg1"/>
            </a:solidFill>
          </a:endParaRPr>
        </a:p>
      </dgm:t>
    </dgm:pt>
    <dgm:pt modelId="{5CCAC0C0-55B4-524F-A0CC-F8D30124F252}" type="sibTrans" cxnId="{1AA934D8-379C-414C-9336-75BE5AC6E238}">
      <dgm:prSet/>
      <dgm:spPr/>
      <dgm:t>
        <a:bodyPr/>
        <a:lstStyle/>
        <a:p>
          <a:endParaRPr lang="en-US">
            <a:solidFill>
              <a:schemeClr val="bg1"/>
            </a:solidFill>
          </a:endParaRPr>
        </a:p>
      </dgm:t>
    </dgm:pt>
    <dgm:pt modelId="{3107C75F-AB9A-3C44-98D9-C547B5A26EA8}">
      <dgm:prSet custT="1"/>
      <dgm:spPr/>
      <dgm:t>
        <a:bodyPr/>
        <a:lstStyle/>
        <a:p>
          <a:r>
            <a:rPr lang="en-US" sz="2000" dirty="0">
              <a:latin typeface="Century Gothic" panose="020B0502020202020204" pitchFamily="34" charset="0"/>
            </a:rPr>
            <a:t>Patients &amp; Parents/Guardians</a:t>
          </a:r>
        </a:p>
      </dgm:t>
    </dgm:pt>
    <dgm:pt modelId="{A94D3EA1-DF4A-0945-A0B5-D974FD200DD7}" type="parTrans" cxnId="{AFB2B27F-1079-3F43-B460-21DB9329860C}">
      <dgm:prSet/>
      <dgm:spPr/>
      <dgm:t>
        <a:bodyPr/>
        <a:lstStyle/>
        <a:p>
          <a:endParaRPr lang="en-US">
            <a:solidFill>
              <a:schemeClr val="bg1"/>
            </a:solidFill>
          </a:endParaRPr>
        </a:p>
      </dgm:t>
    </dgm:pt>
    <dgm:pt modelId="{4246358D-5B3A-4E47-8F60-59B5FD2E2F0B}" type="sibTrans" cxnId="{AFB2B27F-1079-3F43-B460-21DB9329860C}">
      <dgm:prSet/>
      <dgm:spPr/>
      <dgm:t>
        <a:bodyPr/>
        <a:lstStyle/>
        <a:p>
          <a:endParaRPr lang="en-US">
            <a:solidFill>
              <a:schemeClr val="bg1"/>
            </a:solidFill>
          </a:endParaRPr>
        </a:p>
      </dgm:t>
    </dgm:pt>
    <dgm:pt modelId="{BADE82BD-D4F6-1D4E-8B2D-036BC8A380FA}" type="pres">
      <dgm:prSet presAssocID="{E87C0771-B858-42A8-82E7-8EB2B3502078}" presName="linear" presStyleCnt="0">
        <dgm:presLayoutVars>
          <dgm:dir/>
          <dgm:animLvl val="lvl"/>
          <dgm:resizeHandles val="exact"/>
        </dgm:presLayoutVars>
      </dgm:prSet>
      <dgm:spPr/>
    </dgm:pt>
    <dgm:pt modelId="{7FAF3F71-7E4D-DF48-975F-02D414E19128}" type="pres">
      <dgm:prSet presAssocID="{7B6CD9F4-CBF7-4063-9517-FD41DAD3F23E}" presName="parentLin" presStyleCnt="0"/>
      <dgm:spPr/>
    </dgm:pt>
    <dgm:pt modelId="{BC843AB5-7593-DB41-8B89-FD11BC38BFC5}" type="pres">
      <dgm:prSet presAssocID="{7B6CD9F4-CBF7-4063-9517-FD41DAD3F23E}" presName="parentLeftMargin" presStyleLbl="node1" presStyleIdx="0" presStyleCnt="7"/>
      <dgm:spPr/>
    </dgm:pt>
    <dgm:pt modelId="{3310BC93-C207-8546-AC0B-22191086E18F}" type="pres">
      <dgm:prSet presAssocID="{7B6CD9F4-CBF7-4063-9517-FD41DAD3F23E}" presName="parentText" presStyleLbl="node1" presStyleIdx="0" presStyleCnt="7" custScaleX="130416" custLinFactNeighborX="2321" custLinFactNeighborY="-5228">
        <dgm:presLayoutVars>
          <dgm:chMax val="0"/>
          <dgm:bulletEnabled val="1"/>
        </dgm:presLayoutVars>
      </dgm:prSet>
      <dgm:spPr/>
    </dgm:pt>
    <dgm:pt modelId="{82393B81-A844-CF4D-BD38-449E5BD0389B}" type="pres">
      <dgm:prSet presAssocID="{7B6CD9F4-CBF7-4063-9517-FD41DAD3F23E}" presName="negativeSpace" presStyleCnt="0"/>
      <dgm:spPr/>
    </dgm:pt>
    <dgm:pt modelId="{934E69F4-ABA5-254A-A69C-C2380BD0DE0A}" type="pres">
      <dgm:prSet presAssocID="{7B6CD9F4-CBF7-4063-9517-FD41DAD3F23E}" presName="childText" presStyleLbl="conFgAcc1" presStyleIdx="0" presStyleCnt="7">
        <dgm:presLayoutVars>
          <dgm:bulletEnabled val="1"/>
        </dgm:presLayoutVars>
      </dgm:prSet>
      <dgm:spPr/>
    </dgm:pt>
    <dgm:pt modelId="{96BA1FF5-4B65-8949-B629-E5765C501944}" type="pres">
      <dgm:prSet presAssocID="{0BF2F10E-9551-4DB5-BDAC-7E24280C8E71}" presName="spaceBetweenRectangles" presStyleCnt="0"/>
      <dgm:spPr/>
    </dgm:pt>
    <dgm:pt modelId="{6B33D80F-BA15-E447-AC66-34CD0EBBCA8B}" type="pres">
      <dgm:prSet presAssocID="{B3B99C5F-D94D-C449-A190-630FBF37BA4C}" presName="parentLin" presStyleCnt="0"/>
      <dgm:spPr/>
    </dgm:pt>
    <dgm:pt modelId="{D61F57E9-8EA2-544B-899C-20AD88BFA516}" type="pres">
      <dgm:prSet presAssocID="{B3B99C5F-D94D-C449-A190-630FBF37BA4C}" presName="parentLeftMargin" presStyleLbl="node1" presStyleIdx="0" presStyleCnt="7"/>
      <dgm:spPr/>
    </dgm:pt>
    <dgm:pt modelId="{B5B40B31-3C7E-E546-83E5-976ED27C6DE6}" type="pres">
      <dgm:prSet presAssocID="{B3B99C5F-D94D-C449-A190-630FBF37BA4C}" presName="parentText" presStyleLbl="node1" presStyleIdx="1" presStyleCnt="7" custScaleX="130438">
        <dgm:presLayoutVars>
          <dgm:chMax val="0"/>
          <dgm:bulletEnabled val="1"/>
        </dgm:presLayoutVars>
      </dgm:prSet>
      <dgm:spPr/>
    </dgm:pt>
    <dgm:pt modelId="{3017D4B9-8DF6-7D41-90AE-856E2E015D03}" type="pres">
      <dgm:prSet presAssocID="{B3B99C5F-D94D-C449-A190-630FBF37BA4C}" presName="negativeSpace" presStyleCnt="0"/>
      <dgm:spPr/>
    </dgm:pt>
    <dgm:pt modelId="{6DA48EA2-542E-BD4F-983D-DC787754EFA1}" type="pres">
      <dgm:prSet presAssocID="{B3B99C5F-D94D-C449-A190-630FBF37BA4C}" presName="childText" presStyleLbl="conFgAcc1" presStyleIdx="1" presStyleCnt="7">
        <dgm:presLayoutVars>
          <dgm:bulletEnabled val="1"/>
        </dgm:presLayoutVars>
      </dgm:prSet>
      <dgm:spPr/>
    </dgm:pt>
    <dgm:pt modelId="{9910260C-8AD8-774D-96FB-986F86958FE9}" type="pres">
      <dgm:prSet presAssocID="{238849BC-7CF0-EC45-A9D3-DD8B539A8853}" presName="spaceBetweenRectangles" presStyleCnt="0"/>
      <dgm:spPr/>
    </dgm:pt>
    <dgm:pt modelId="{C20A9554-0DBC-C546-B20D-0A80505A313F}" type="pres">
      <dgm:prSet presAssocID="{42EA6B04-C920-AC40-8A12-7B51A09C8E81}" presName="parentLin" presStyleCnt="0"/>
      <dgm:spPr/>
    </dgm:pt>
    <dgm:pt modelId="{F4ACA4B8-3E07-3A4B-AFD7-4A665F8AE217}" type="pres">
      <dgm:prSet presAssocID="{42EA6B04-C920-AC40-8A12-7B51A09C8E81}" presName="parentLeftMargin" presStyleLbl="node1" presStyleIdx="1" presStyleCnt="7"/>
      <dgm:spPr/>
    </dgm:pt>
    <dgm:pt modelId="{857FAB31-9C57-D64D-A27B-8EDBAA1BB028}" type="pres">
      <dgm:prSet presAssocID="{42EA6B04-C920-AC40-8A12-7B51A09C8E81}" presName="parentText" presStyleLbl="node1" presStyleIdx="2" presStyleCnt="7" custScaleX="130438">
        <dgm:presLayoutVars>
          <dgm:chMax val="0"/>
          <dgm:bulletEnabled val="1"/>
        </dgm:presLayoutVars>
      </dgm:prSet>
      <dgm:spPr/>
    </dgm:pt>
    <dgm:pt modelId="{E2AE287D-0E94-3140-84DD-EF3D49B18573}" type="pres">
      <dgm:prSet presAssocID="{42EA6B04-C920-AC40-8A12-7B51A09C8E81}" presName="negativeSpace" presStyleCnt="0"/>
      <dgm:spPr/>
    </dgm:pt>
    <dgm:pt modelId="{9B0ADCDE-684C-4340-AEE1-9A8C6FB5FFC4}" type="pres">
      <dgm:prSet presAssocID="{42EA6B04-C920-AC40-8A12-7B51A09C8E81}" presName="childText" presStyleLbl="conFgAcc1" presStyleIdx="2" presStyleCnt="7">
        <dgm:presLayoutVars>
          <dgm:bulletEnabled val="1"/>
        </dgm:presLayoutVars>
      </dgm:prSet>
      <dgm:spPr/>
    </dgm:pt>
    <dgm:pt modelId="{CCCC8F3A-810B-F04A-BA91-BFC713933D4B}" type="pres">
      <dgm:prSet presAssocID="{33476D03-4EFE-A244-AFD0-167740D2887E}" presName="spaceBetweenRectangles" presStyleCnt="0"/>
      <dgm:spPr/>
    </dgm:pt>
    <dgm:pt modelId="{D8FC174A-7AE1-D74A-AE6E-46A43AE23587}" type="pres">
      <dgm:prSet presAssocID="{F1710904-9013-48EC-B4E7-F40DEA64E6FE}" presName="parentLin" presStyleCnt="0"/>
      <dgm:spPr/>
    </dgm:pt>
    <dgm:pt modelId="{BC304309-66EF-8241-8FA1-DCEB3421907A}" type="pres">
      <dgm:prSet presAssocID="{F1710904-9013-48EC-B4E7-F40DEA64E6FE}" presName="parentLeftMargin" presStyleLbl="node1" presStyleIdx="2" presStyleCnt="7"/>
      <dgm:spPr/>
    </dgm:pt>
    <dgm:pt modelId="{8232263B-735D-964B-A3DA-31F56168EB72}" type="pres">
      <dgm:prSet presAssocID="{F1710904-9013-48EC-B4E7-F40DEA64E6FE}" presName="parentText" presStyleLbl="node1" presStyleIdx="3" presStyleCnt="7" custScaleX="130438" custLinFactNeighborX="-7179">
        <dgm:presLayoutVars>
          <dgm:chMax val="0"/>
          <dgm:bulletEnabled val="1"/>
        </dgm:presLayoutVars>
      </dgm:prSet>
      <dgm:spPr/>
    </dgm:pt>
    <dgm:pt modelId="{B1C76FDE-A58D-F44A-B174-417F16C80DD7}" type="pres">
      <dgm:prSet presAssocID="{F1710904-9013-48EC-B4E7-F40DEA64E6FE}" presName="negativeSpace" presStyleCnt="0"/>
      <dgm:spPr/>
    </dgm:pt>
    <dgm:pt modelId="{62CAA42D-B0C9-A144-9597-8806246B8C21}" type="pres">
      <dgm:prSet presAssocID="{F1710904-9013-48EC-B4E7-F40DEA64E6FE}" presName="childText" presStyleLbl="conFgAcc1" presStyleIdx="3" presStyleCnt="7">
        <dgm:presLayoutVars>
          <dgm:bulletEnabled val="1"/>
        </dgm:presLayoutVars>
      </dgm:prSet>
      <dgm:spPr/>
    </dgm:pt>
    <dgm:pt modelId="{EBA25DB2-D5CC-F64A-8DEE-E27387AFDA49}" type="pres">
      <dgm:prSet presAssocID="{53770FFF-3779-4101-869E-06C7D4E3BDEC}" presName="spaceBetweenRectangles" presStyleCnt="0"/>
      <dgm:spPr/>
    </dgm:pt>
    <dgm:pt modelId="{4064A9C1-5E93-2347-9990-74C67B154345}" type="pres">
      <dgm:prSet presAssocID="{44C020F5-2E97-4FC0-8268-D9FD247CF7AB}" presName="parentLin" presStyleCnt="0"/>
      <dgm:spPr/>
    </dgm:pt>
    <dgm:pt modelId="{7B761108-997D-F34D-94C9-D407987AD7AD}" type="pres">
      <dgm:prSet presAssocID="{44C020F5-2E97-4FC0-8268-D9FD247CF7AB}" presName="parentLeftMargin" presStyleLbl="node1" presStyleIdx="3" presStyleCnt="7"/>
      <dgm:spPr/>
    </dgm:pt>
    <dgm:pt modelId="{14B3F50E-DE79-F049-98E4-7BC30E700335}" type="pres">
      <dgm:prSet presAssocID="{44C020F5-2E97-4FC0-8268-D9FD247CF7AB}" presName="parentText" presStyleLbl="node1" presStyleIdx="4" presStyleCnt="7" custScaleX="130438" custLinFactNeighborX="-7179" custLinFactNeighborY="5228">
        <dgm:presLayoutVars>
          <dgm:chMax val="0"/>
          <dgm:bulletEnabled val="1"/>
        </dgm:presLayoutVars>
      </dgm:prSet>
      <dgm:spPr/>
    </dgm:pt>
    <dgm:pt modelId="{319DFA1D-CA43-1545-AAF0-E543259A808D}" type="pres">
      <dgm:prSet presAssocID="{44C020F5-2E97-4FC0-8268-D9FD247CF7AB}" presName="negativeSpace" presStyleCnt="0"/>
      <dgm:spPr/>
    </dgm:pt>
    <dgm:pt modelId="{8E73F0C9-C28D-BC47-9E7C-5B22FC3D0C42}" type="pres">
      <dgm:prSet presAssocID="{44C020F5-2E97-4FC0-8268-D9FD247CF7AB}" presName="childText" presStyleLbl="conFgAcc1" presStyleIdx="4" presStyleCnt="7">
        <dgm:presLayoutVars>
          <dgm:bulletEnabled val="1"/>
        </dgm:presLayoutVars>
      </dgm:prSet>
      <dgm:spPr/>
    </dgm:pt>
    <dgm:pt modelId="{EDD4601D-A118-CB48-9E2C-0759234ADD8E}" type="pres">
      <dgm:prSet presAssocID="{F7B5BD56-C588-4079-A2B4-7DEE831D8BBA}" presName="spaceBetweenRectangles" presStyleCnt="0"/>
      <dgm:spPr/>
    </dgm:pt>
    <dgm:pt modelId="{296F763D-757E-AB43-8A52-97E1D0019C88}" type="pres">
      <dgm:prSet presAssocID="{40EC83AD-8CDA-A04E-9C3E-821DB83292A5}" presName="parentLin" presStyleCnt="0"/>
      <dgm:spPr/>
    </dgm:pt>
    <dgm:pt modelId="{D79CBA53-339C-084C-90B7-EE0E74341EE6}" type="pres">
      <dgm:prSet presAssocID="{40EC83AD-8CDA-A04E-9C3E-821DB83292A5}" presName="parentLeftMargin" presStyleLbl="node1" presStyleIdx="4" presStyleCnt="7"/>
      <dgm:spPr/>
    </dgm:pt>
    <dgm:pt modelId="{FB105559-04F6-0E4C-ABAC-56DD8D3FF3B8}" type="pres">
      <dgm:prSet presAssocID="{40EC83AD-8CDA-A04E-9C3E-821DB83292A5}" presName="parentText" presStyleLbl="node1" presStyleIdx="5" presStyleCnt="7" custScaleX="130438">
        <dgm:presLayoutVars>
          <dgm:chMax val="0"/>
          <dgm:bulletEnabled val="1"/>
        </dgm:presLayoutVars>
      </dgm:prSet>
      <dgm:spPr/>
    </dgm:pt>
    <dgm:pt modelId="{987B55E6-C217-6948-8A96-4A75C9853B0C}" type="pres">
      <dgm:prSet presAssocID="{40EC83AD-8CDA-A04E-9C3E-821DB83292A5}" presName="negativeSpace" presStyleCnt="0"/>
      <dgm:spPr/>
    </dgm:pt>
    <dgm:pt modelId="{94EC7D5F-5AB6-404F-97E7-45120329DB22}" type="pres">
      <dgm:prSet presAssocID="{40EC83AD-8CDA-A04E-9C3E-821DB83292A5}" presName="childText" presStyleLbl="conFgAcc1" presStyleIdx="5" presStyleCnt="7">
        <dgm:presLayoutVars>
          <dgm:bulletEnabled val="1"/>
        </dgm:presLayoutVars>
      </dgm:prSet>
      <dgm:spPr/>
    </dgm:pt>
    <dgm:pt modelId="{C2F70650-8EBC-B545-8A53-2EFF0EAFB7B6}" type="pres">
      <dgm:prSet presAssocID="{5CCAC0C0-55B4-524F-A0CC-F8D30124F252}" presName="spaceBetweenRectangles" presStyleCnt="0"/>
      <dgm:spPr/>
    </dgm:pt>
    <dgm:pt modelId="{49BFFBE6-5FD3-D647-B4D1-E8D0B712686F}" type="pres">
      <dgm:prSet presAssocID="{3107C75F-AB9A-3C44-98D9-C547B5A26EA8}" presName="parentLin" presStyleCnt="0"/>
      <dgm:spPr/>
    </dgm:pt>
    <dgm:pt modelId="{E65C2DF0-D095-1C4E-9168-795A55DC1078}" type="pres">
      <dgm:prSet presAssocID="{3107C75F-AB9A-3C44-98D9-C547B5A26EA8}" presName="parentLeftMargin" presStyleLbl="node1" presStyleIdx="5" presStyleCnt="7"/>
      <dgm:spPr/>
    </dgm:pt>
    <dgm:pt modelId="{407E5EE4-E2A9-BA48-A6B6-C9D8997E9CB5}" type="pres">
      <dgm:prSet presAssocID="{3107C75F-AB9A-3C44-98D9-C547B5A26EA8}" presName="parentText" presStyleLbl="node1" presStyleIdx="6" presStyleCnt="7" custScaleX="130438">
        <dgm:presLayoutVars>
          <dgm:chMax val="0"/>
          <dgm:bulletEnabled val="1"/>
        </dgm:presLayoutVars>
      </dgm:prSet>
      <dgm:spPr/>
    </dgm:pt>
    <dgm:pt modelId="{8F6A85CF-4E27-3B44-B9DF-92351450386E}" type="pres">
      <dgm:prSet presAssocID="{3107C75F-AB9A-3C44-98D9-C547B5A26EA8}" presName="negativeSpace" presStyleCnt="0"/>
      <dgm:spPr/>
    </dgm:pt>
    <dgm:pt modelId="{35714003-98D5-B84D-AF17-8676C9D733F3}" type="pres">
      <dgm:prSet presAssocID="{3107C75F-AB9A-3C44-98D9-C547B5A26EA8}" presName="childText" presStyleLbl="conFgAcc1" presStyleIdx="6" presStyleCnt="7">
        <dgm:presLayoutVars>
          <dgm:bulletEnabled val="1"/>
        </dgm:presLayoutVars>
      </dgm:prSet>
      <dgm:spPr/>
    </dgm:pt>
  </dgm:ptLst>
  <dgm:cxnLst>
    <dgm:cxn modelId="{046D3017-2B92-5748-AB20-DAD22422CAD1}" type="presOf" srcId="{B3B99C5F-D94D-C449-A190-630FBF37BA4C}" destId="{D61F57E9-8EA2-544B-899C-20AD88BFA516}" srcOrd="0" destOrd="0" presId="urn:microsoft.com/office/officeart/2005/8/layout/list1"/>
    <dgm:cxn modelId="{16D06A44-5956-1C41-832C-088329849958}" type="presOf" srcId="{F1710904-9013-48EC-B4E7-F40DEA64E6FE}" destId="{8232263B-735D-964B-A3DA-31F56168EB72}" srcOrd="1" destOrd="0" presId="urn:microsoft.com/office/officeart/2005/8/layout/list1"/>
    <dgm:cxn modelId="{55EE2354-0FA6-CE46-AC60-7BD2AEAF80C8}" type="presOf" srcId="{42EA6B04-C920-AC40-8A12-7B51A09C8E81}" destId="{F4ACA4B8-3E07-3A4B-AFD7-4A665F8AE217}" srcOrd="0" destOrd="0" presId="urn:microsoft.com/office/officeart/2005/8/layout/list1"/>
    <dgm:cxn modelId="{5256065B-4B97-8C4C-BB3A-B41B3AE85C2B}" type="presOf" srcId="{40EC83AD-8CDA-A04E-9C3E-821DB83292A5}" destId="{FB105559-04F6-0E4C-ABAC-56DD8D3FF3B8}" srcOrd="1" destOrd="0" presId="urn:microsoft.com/office/officeart/2005/8/layout/list1"/>
    <dgm:cxn modelId="{647B3264-8E46-4DFA-AC63-BF98DC3AFB1B}" srcId="{E87C0771-B858-42A8-82E7-8EB2B3502078}" destId="{7B6CD9F4-CBF7-4063-9517-FD41DAD3F23E}" srcOrd="0" destOrd="0" parTransId="{D3B09F12-4C4E-4412-BA2E-6135424D34D5}" sibTransId="{0BF2F10E-9551-4DB5-BDAC-7E24280C8E71}"/>
    <dgm:cxn modelId="{47B3D769-A034-491A-938F-4B43E5BE6F9A}" srcId="{E87C0771-B858-42A8-82E7-8EB2B3502078}" destId="{44C020F5-2E97-4FC0-8268-D9FD247CF7AB}" srcOrd="4" destOrd="0" parTransId="{B8F787D5-A263-47C0-B911-7BFE401E6BD3}" sibTransId="{F7B5BD56-C588-4079-A2B4-7DEE831D8BBA}"/>
    <dgm:cxn modelId="{8020896C-D7D5-CC46-A444-AEF989407C98}" type="presOf" srcId="{3107C75F-AB9A-3C44-98D9-C547B5A26EA8}" destId="{407E5EE4-E2A9-BA48-A6B6-C9D8997E9CB5}" srcOrd="1" destOrd="0" presId="urn:microsoft.com/office/officeart/2005/8/layout/list1"/>
    <dgm:cxn modelId="{AFB2B27F-1079-3F43-B460-21DB9329860C}" srcId="{E87C0771-B858-42A8-82E7-8EB2B3502078}" destId="{3107C75F-AB9A-3C44-98D9-C547B5A26EA8}" srcOrd="6" destOrd="0" parTransId="{A94D3EA1-DF4A-0945-A0B5-D974FD200DD7}" sibTransId="{4246358D-5B3A-4E47-8F60-59B5FD2E2F0B}"/>
    <dgm:cxn modelId="{11AED289-6BC6-EF42-B9E3-67AD5538CE50}" type="presOf" srcId="{40EC83AD-8CDA-A04E-9C3E-821DB83292A5}" destId="{D79CBA53-339C-084C-90B7-EE0E74341EE6}" srcOrd="0" destOrd="0" presId="urn:microsoft.com/office/officeart/2005/8/layout/list1"/>
    <dgm:cxn modelId="{A04FAE8E-EC72-6E43-99A7-AC347974FB04}" type="presOf" srcId="{7B6CD9F4-CBF7-4063-9517-FD41DAD3F23E}" destId="{BC843AB5-7593-DB41-8B89-FD11BC38BFC5}" srcOrd="0" destOrd="0" presId="urn:microsoft.com/office/officeart/2005/8/layout/list1"/>
    <dgm:cxn modelId="{50B6BEAE-C388-0045-9929-6D6936B00D80}" type="presOf" srcId="{3107C75F-AB9A-3C44-98D9-C547B5A26EA8}" destId="{E65C2DF0-D095-1C4E-9168-795A55DC1078}" srcOrd="0" destOrd="0" presId="urn:microsoft.com/office/officeart/2005/8/layout/list1"/>
    <dgm:cxn modelId="{FE2378B0-35F5-7243-9C2F-625B95088987}" type="presOf" srcId="{E87C0771-B858-42A8-82E7-8EB2B3502078}" destId="{BADE82BD-D4F6-1D4E-8B2D-036BC8A380FA}" srcOrd="0" destOrd="0" presId="urn:microsoft.com/office/officeart/2005/8/layout/list1"/>
    <dgm:cxn modelId="{A1015EB2-663E-B443-81A6-07D2B9DA3C9C}" type="presOf" srcId="{B3B99C5F-D94D-C449-A190-630FBF37BA4C}" destId="{B5B40B31-3C7E-E546-83E5-976ED27C6DE6}" srcOrd="1" destOrd="0" presId="urn:microsoft.com/office/officeart/2005/8/layout/list1"/>
    <dgm:cxn modelId="{948E6BCA-F048-43C6-8EED-DD006B24FF1F}" srcId="{E87C0771-B858-42A8-82E7-8EB2B3502078}" destId="{F1710904-9013-48EC-B4E7-F40DEA64E6FE}" srcOrd="3" destOrd="0" parTransId="{2396DE0F-2338-4E5B-B484-2B9A091E2E4A}" sibTransId="{53770FFF-3779-4101-869E-06C7D4E3BDEC}"/>
    <dgm:cxn modelId="{080C85CD-C75F-544F-B8D2-1B3C60AF379D}" srcId="{E87C0771-B858-42A8-82E7-8EB2B3502078}" destId="{B3B99C5F-D94D-C449-A190-630FBF37BA4C}" srcOrd="1" destOrd="0" parTransId="{05FC2A8B-8F29-4142-A812-D24207962BAD}" sibTransId="{238849BC-7CF0-EC45-A9D3-DD8B539A8853}"/>
    <dgm:cxn modelId="{1AA934D8-379C-414C-9336-75BE5AC6E238}" srcId="{E87C0771-B858-42A8-82E7-8EB2B3502078}" destId="{40EC83AD-8CDA-A04E-9C3E-821DB83292A5}" srcOrd="5" destOrd="0" parTransId="{3AE5927A-5EC9-8A4C-9D2D-B5F53973055C}" sibTransId="{5CCAC0C0-55B4-524F-A0CC-F8D30124F252}"/>
    <dgm:cxn modelId="{239C1FE4-962C-5549-8AEF-9AEEB10503C4}" srcId="{E87C0771-B858-42A8-82E7-8EB2B3502078}" destId="{42EA6B04-C920-AC40-8A12-7B51A09C8E81}" srcOrd="2" destOrd="0" parTransId="{68823724-13A4-884A-A26F-E97E3483F5DA}" sibTransId="{33476D03-4EFE-A244-AFD0-167740D2887E}"/>
    <dgm:cxn modelId="{79D67BE9-5860-FD49-ACA0-7596D17E3CAE}" type="presOf" srcId="{F1710904-9013-48EC-B4E7-F40DEA64E6FE}" destId="{BC304309-66EF-8241-8FA1-DCEB3421907A}" srcOrd="0" destOrd="0" presId="urn:microsoft.com/office/officeart/2005/8/layout/list1"/>
    <dgm:cxn modelId="{89C3ECF0-865F-BD4F-AA59-93E1538F4515}" type="presOf" srcId="{44C020F5-2E97-4FC0-8268-D9FD247CF7AB}" destId="{7B761108-997D-F34D-94C9-D407987AD7AD}" srcOrd="0" destOrd="0" presId="urn:microsoft.com/office/officeart/2005/8/layout/list1"/>
    <dgm:cxn modelId="{08D9C0FC-02BE-0249-A104-375ACD952530}" type="presOf" srcId="{44C020F5-2E97-4FC0-8268-D9FD247CF7AB}" destId="{14B3F50E-DE79-F049-98E4-7BC30E700335}" srcOrd="1" destOrd="0" presId="urn:microsoft.com/office/officeart/2005/8/layout/list1"/>
    <dgm:cxn modelId="{208C72FD-A220-C446-9ECD-FE00EB32EB0E}" type="presOf" srcId="{42EA6B04-C920-AC40-8A12-7B51A09C8E81}" destId="{857FAB31-9C57-D64D-A27B-8EDBAA1BB028}" srcOrd="1" destOrd="0" presId="urn:microsoft.com/office/officeart/2005/8/layout/list1"/>
    <dgm:cxn modelId="{9F03F2FE-1A92-4543-AED7-B0EE9F10F0C7}" type="presOf" srcId="{7B6CD9F4-CBF7-4063-9517-FD41DAD3F23E}" destId="{3310BC93-C207-8546-AC0B-22191086E18F}" srcOrd="1" destOrd="0" presId="urn:microsoft.com/office/officeart/2005/8/layout/list1"/>
    <dgm:cxn modelId="{425A7DA2-ED64-E240-8889-0D264E328F63}" type="presParOf" srcId="{BADE82BD-D4F6-1D4E-8B2D-036BC8A380FA}" destId="{7FAF3F71-7E4D-DF48-975F-02D414E19128}" srcOrd="0" destOrd="0" presId="urn:microsoft.com/office/officeart/2005/8/layout/list1"/>
    <dgm:cxn modelId="{5E736E7C-E753-884F-B872-4D4232AE175E}" type="presParOf" srcId="{7FAF3F71-7E4D-DF48-975F-02D414E19128}" destId="{BC843AB5-7593-DB41-8B89-FD11BC38BFC5}" srcOrd="0" destOrd="0" presId="urn:microsoft.com/office/officeart/2005/8/layout/list1"/>
    <dgm:cxn modelId="{D67F6249-421F-5A4D-9FA3-E5F219351690}" type="presParOf" srcId="{7FAF3F71-7E4D-DF48-975F-02D414E19128}" destId="{3310BC93-C207-8546-AC0B-22191086E18F}" srcOrd="1" destOrd="0" presId="urn:microsoft.com/office/officeart/2005/8/layout/list1"/>
    <dgm:cxn modelId="{1B3D38C4-9FB7-5A4B-9E3C-F00EC1C99DB8}" type="presParOf" srcId="{BADE82BD-D4F6-1D4E-8B2D-036BC8A380FA}" destId="{82393B81-A844-CF4D-BD38-449E5BD0389B}" srcOrd="1" destOrd="0" presId="urn:microsoft.com/office/officeart/2005/8/layout/list1"/>
    <dgm:cxn modelId="{E29D3B3C-FAF6-C54B-A53B-1F56AB2F83D8}" type="presParOf" srcId="{BADE82BD-D4F6-1D4E-8B2D-036BC8A380FA}" destId="{934E69F4-ABA5-254A-A69C-C2380BD0DE0A}" srcOrd="2" destOrd="0" presId="urn:microsoft.com/office/officeart/2005/8/layout/list1"/>
    <dgm:cxn modelId="{99299199-DF25-6F49-BF85-42DD814C688B}" type="presParOf" srcId="{BADE82BD-D4F6-1D4E-8B2D-036BC8A380FA}" destId="{96BA1FF5-4B65-8949-B629-E5765C501944}" srcOrd="3" destOrd="0" presId="urn:microsoft.com/office/officeart/2005/8/layout/list1"/>
    <dgm:cxn modelId="{11FFDF78-BE12-754B-8B6D-570CDB7BD1F8}" type="presParOf" srcId="{BADE82BD-D4F6-1D4E-8B2D-036BC8A380FA}" destId="{6B33D80F-BA15-E447-AC66-34CD0EBBCA8B}" srcOrd="4" destOrd="0" presId="urn:microsoft.com/office/officeart/2005/8/layout/list1"/>
    <dgm:cxn modelId="{1A8D76BC-8509-7042-A345-23F3D7E045A0}" type="presParOf" srcId="{6B33D80F-BA15-E447-AC66-34CD0EBBCA8B}" destId="{D61F57E9-8EA2-544B-899C-20AD88BFA516}" srcOrd="0" destOrd="0" presId="urn:microsoft.com/office/officeart/2005/8/layout/list1"/>
    <dgm:cxn modelId="{CBED73E9-84F0-C242-986D-78F90D492177}" type="presParOf" srcId="{6B33D80F-BA15-E447-AC66-34CD0EBBCA8B}" destId="{B5B40B31-3C7E-E546-83E5-976ED27C6DE6}" srcOrd="1" destOrd="0" presId="urn:microsoft.com/office/officeart/2005/8/layout/list1"/>
    <dgm:cxn modelId="{D8DD9AC7-0C68-E443-93FA-BA2AFF573D87}" type="presParOf" srcId="{BADE82BD-D4F6-1D4E-8B2D-036BC8A380FA}" destId="{3017D4B9-8DF6-7D41-90AE-856E2E015D03}" srcOrd="5" destOrd="0" presId="urn:microsoft.com/office/officeart/2005/8/layout/list1"/>
    <dgm:cxn modelId="{DE961FF8-81FB-314C-883A-BFCFCB492BDF}" type="presParOf" srcId="{BADE82BD-D4F6-1D4E-8B2D-036BC8A380FA}" destId="{6DA48EA2-542E-BD4F-983D-DC787754EFA1}" srcOrd="6" destOrd="0" presId="urn:microsoft.com/office/officeart/2005/8/layout/list1"/>
    <dgm:cxn modelId="{3DF84FC9-0424-C742-B8BA-8C2764EA6D04}" type="presParOf" srcId="{BADE82BD-D4F6-1D4E-8B2D-036BC8A380FA}" destId="{9910260C-8AD8-774D-96FB-986F86958FE9}" srcOrd="7" destOrd="0" presId="urn:microsoft.com/office/officeart/2005/8/layout/list1"/>
    <dgm:cxn modelId="{BAD60546-0EC1-FA49-8BF3-8E508FB796D2}" type="presParOf" srcId="{BADE82BD-D4F6-1D4E-8B2D-036BC8A380FA}" destId="{C20A9554-0DBC-C546-B20D-0A80505A313F}" srcOrd="8" destOrd="0" presId="urn:microsoft.com/office/officeart/2005/8/layout/list1"/>
    <dgm:cxn modelId="{9EC6BB49-B05D-874E-8C6F-262D5563E9A0}" type="presParOf" srcId="{C20A9554-0DBC-C546-B20D-0A80505A313F}" destId="{F4ACA4B8-3E07-3A4B-AFD7-4A665F8AE217}" srcOrd="0" destOrd="0" presId="urn:microsoft.com/office/officeart/2005/8/layout/list1"/>
    <dgm:cxn modelId="{E9D4A030-8718-3B4A-A357-2B9E72B6D382}" type="presParOf" srcId="{C20A9554-0DBC-C546-B20D-0A80505A313F}" destId="{857FAB31-9C57-D64D-A27B-8EDBAA1BB028}" srcOrd="1" destOrd="0" presId="urn:microsoft.com/office/officeart/2005/8/layout/list1"/>
    <dgm:cxn modelId="{4BF265DE-2126-024D-846C-5B8CEDCBF52D}" type="presParOf" srcId="{BADE82BD-D4F6-1D4E-8B2D-036BC8A380FA}" destId="{E2AE287D-0E94-3140-84DD-EF3D49B18573}" srcOrd="9" destOrd="0" presId="urn:microsoft.com/office/officeart/2005/8/layout/list1"/>
    <dgm:cxn modelId="{C222DD85-DC26-E04A-8371-FC3414EECBE9}" type="presParOf" srcId="{BADE82BD-D4F6-1D4E-8B2D-036BC8A380FA}" destId="{9B0ADCDE-684C-4340-AEE1-9A8C6FB5FFC4}" srcOrd="10" destOrd="0" presId="urn:microsoft.com/office/officeart/2005/8/layout/list1"/>
    <dgm:cxn modelId="{7D9C7268-6A5B-1546-A940-A845655D7FEF}" type="presParOf" srcId="{BADE82BD-D4F6-1D4E-8B2D-036BC8A380FA}" destId="{CCCC8F3A-810B-F04A-BA91-BFC713933D4B}" srcOrd="11" destOrd="0" presId="urn:microsoft.com/office/officeart/2005/8/layout/list1"/>
    <dgm:cxn modelId="{25AE1A03-142E-034E-B4BC-25CF267F718D}" type="presParOf" srcId="{BADE82BD-D4F6-1D4E-8B2D-036BC8A380FA}" destId="{D8FC174A-7AE1-D74A-AE6E-46A43AE23587}" srcOrd="12" destOrd="0" presId="urn:microsoft.com/office/officeart/2005/8/layout/list1"/>
    <dgm:cxn modelId="{23E780E4-3E46-E043-8203-FD8C3A43C71B}" type="presParOf" srcId="{D8FC174A-7AE1-D74A-AE6E-46A43AE23587}" destId="{BC304309-66EF-8241-8FA1-DCEB3421907A}" srcOrd="0" destOrd="0" presId="urn:microsoft.com/office/officeart/2005/8/layout/list1"/>
    <dgm:cxn modelId="{670E557C-7A29-C344-9D4F-39A9B96A1971}" type="presParOf" srcId="{D8FC174A-7AE1-D74A-AE6E-46A43AE23587}" destId="{8232263B-735D-964B-A3DA-31F56168EB72}" srcOrd="1" destOrd="0" presId="urn:microsoft.com/office/officeart/2005/8/layout/list1"/>
    <dgm:cxn modelId="{3AAB9745-F746-9442-B0F9-A23AE0CEAE11}" type="presParOf" srcId="{BADE82BD-D4F6-1D4E-8B2D-036BC8A380FA}" destId="{B1C76FDE-A58D-F44A-B174-417F16C80DD7}" srcOrd="13" destOrd="0" presId="urn:microsoft.com/office/officeart/2005/8/layout/list1"/>
    <dgm:cxn modelId="{85023056-EA62-624E-A582-0EEAAA96E3FC}" type="presParOf" srcId="{BADE82BD-D4F6-1D4E-8B2D-036BC8A380FA}" destId="{62CAA42D-B0C9-A144-9597-8806246B8C21}" srcOrd="14" destOrd="0" presId="urn:microsoft.com/office/officeart/2005/8/layout/list1"/>
    <dgm:cxn modelId="{4E146015-4524-3245-8120-A7D9F23FD5CD}" type="presParOf" srcId="{BADE82BD-D4F6-1D4E-8B2D-036BC8A380FA}" destId="{EBA25DB2-D5CC-F64A-8DEE-E27387AFDA49}" srcOrd="15" destOrd="0" presId="urn:microsoft.com/office/officeart/2005/8/layout/list1"/>
    <dgm:cxn modelId="{64E3F2D3-D968-6A4A-8B54-57FD51B5E54A}" type="presParOf" srcId="{BADE82BD-D4F6-1D4E-8B2D-036BC8A380FA}" destId="{4064A9C1-5E93-2347-9990-74C67B154345}" srcOrd="16" destOrd="0" presId="urn:microsoft.com/office/officeart/2005/8/layout/list1"/>
    <dgm:cxn modelId="{595F1C47-0D4A-144A-BA41-40467F6D82B0}" type="presParOf" srcId="{4064A9C1-5E93-2347-9990-74C67B154345}" destId="{7B761108-997D-F34D-94C9-D407987AD7AD}" srcOrd="0" destOrd="0" presId="urn:microsoft.com/office/officeart/2005/8/layout/list1"/>
    <dgm:cxn modelId="{AAFC342D-7593-6742-8F0F-ED82491D55DC}" type="presParOf" srcId="{4064A9C1-5E93-2347-9990-74C67B154345}" destId="{14B3F50E-DE79-F049-98E4-7BC30E700335}" srcOrd="1" destOrd="0" presId="urn:microsoft.com/office/officeart/2005/8/layout/list1"/>
    <dgm:cxn modelId="{9D1B5953-EE08-A34B-B790-B1B21599A1DE}" type="presParOf" srcId="{BADE82BD-D4F6-1D4E-8B2D-036BC8A380FA}" destId="{319DFA1D-CA43-1545-AAF0-E543259A808D}" srcOrd="17" destOrd="0" presId="urn:microsoft.com/office/officeart/2005/8/layout/list1"/>
    <dgm:cxn modelId="{E5FB3678-E046-2448-B269-6411EB4D106C}" type="presParOf" srcId="{BADE82BD-D4F6-1D4E-8B2D-036BC8A380FA}" destId="{8E73F0C9-C28D-BC47-9E7C-5B22FC3D0C42}" srcOrd="18" destOrd="0" presId="urn:microsoft.com/office/officeart/2005/8/layout/list1"/>
    <dgm:cxn modelId="{C347AA1D-0CDD-394F-94CA-80D760B2DA37}" type="presParOf" srcId="{BADE82BD-D4F6-1D4E-8B2D-036BC8A380FA}" destId="{EDD4601D-A118-CB48-9E2C-0759234ADD8E}" srcOrd="19" destOrd="0" presId="urn:microsoft.com/office/officeart/2005/8/layout/list1"/>
    <dgm:cxn modelId="{29956482-C71E-6B4C-A87C-A736B5D85B93}" type="presParOf" srcId="{BADE82BD-D4F6-1D4E-8B2D-036BC8A380FA}" destId="{296F763D-757E-AB43-8A52-97E1D0019C88}" srcOrd="20" destOrd="0" presId="urn:microsoft.com/office/officeart/2005/8/layout/list1"/>
    <dgm:cxn modelId="{43C7E92C-6256-164B-A2E2-646F9BC4CD16}" type="presParOf" srcId="{296F763D-757E-AB43-8A52-97E1D0019C88}" destId="{D79CBA53-339C-084C-90B7-EE0E74341EE6}" srcOrd="0" destOrd="0" presId="urn:microsoft.com/office/officeart/2005/8/layout/list1"/>
    <dgm:cxn modelId="{5D0B5E98-B337-AE45-9441-EBE790902F5A}" type="presParOf" srcId="{296F763D-757E-AB43-8A52-97E1D0019C88}" destId="{FB105559-04F6-0E4C-ABAC-56DD8D3FF3B8}" srcOrd="1" destOrd="0" presId="urn:microsoft.com/office/officeart/2005/8/layout/list1"/>
    <dgm:cxn modelId="{D5A7040F-7A00-2145-BAA4-9C9CD4CC677F}" type="presParOf" srcId="{BADE82BD-D4F6-1D4E-8B2D-036BC8A380FA}" destId="{987B55E6-C217-6948-8A96-4A75C9853B0C}" srcOrd="21" destOrd="0" presId="urn:microsoft.com/office/officeart/2005/8/layout/list1"/>
    <dgm:cxn modelId="{4108C46E-D341-D44B-A2CF-850E49F03416}" type="presParOf" srcId="{BADE82BD-D4F6-1D4E-8B2D-036BC8A380FA}" destId="{94EC7D5F-5AB6-404F-97E7-45120329DB22}" srcOrd="22" destOrd="0" presId="urn:microsoft.com/office/officeart/2005/8/layout/list1"/>
    <dgm:cxn modelId="{821A3E4B-5A6D-464B-A3F4-AC34A62B0B43}" type="presParOf" srcId="{BADE82BD-D4F6-1D4E-8B2D-036BC8A380FA}" destId="{C2F70650-8EBC-B545-8A53-2EFF0EAFB7B6}" srcOrd="23" destOrd="0" presId="urn:microsoft.com/office/officeart/2005/8/layout/list1"/>
    <dgm:cxn modelId="{D54B2243-11C8-1543-A31F-DDB92DCA0304}" type="presParOf" srcId="{BADE82BD-D4F6-1D4E-8B2D-036BC8A380FA}" destId="{49BFFBE6-5FD3-D647-B4D1-E8D0B712686F}" srcOrd="24" destOrd="0" presId="urn:microsoft.com/office/officeart/2005/8/layout/list1"/>
    <dgm:cxn modelId="{7FA67275-08F6-054E-A9C5-05C21BD899C9}" type="presParOf" srcId="{49BFFBE6-5FD3-D647-B4D1-E8D0B712686F}" destId="{E65C2DF0-D095-1C4E-9168-795A55DC1078}" srcOrd="0" destOrd="0" presId="urn:microsoft.com/office/officeart/2005/8/layout/list1"/>
    <dgm:cxn modelId="{EFE27041-0337-DE45-984B-E13389FB7920}" type="presParOf" srcId="{49BFFBE6-5FD3-D647-B4D1-E8D0B712686F}" destId="{407E5EE4-E2A9-BA48-A6B6-C9D8997E9CB5}" srcOrd="1" destOrd="0" presId="urn:microsoft.com/office/officeart/2005/8/layout/list1"/>
    <dgm:cxn modelId="{81482021-A866-244D-A3F0-33AD04196F48}" type="presParOf" srcId="{BADE82BD-D4F6-1D4E-8B2D-036BC8A380FA}" destId="{8F6A85CF-4E27-3B44-B9DF-92351450386E}" srcOrd="25" destOrd="0" presId="urn:microsoft.com/office/officeart/2005/8/layout/list1"/>
    <dgm:cxn modelId="{479AADD2-8681-1A48-911C-BFB8D6763289}" type="presParOf" srcId="{BADE82BD-D4F6-1D4E-8B2D-036BC8A380FA}" destId="{35714003-98D5-B84D-AF17-8676C9D733F3}"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553464-F8EB-43F2-973E-1325FCAF81F7}" type="doc">
      <dgm:prSet loTypeId="urn:microsoft.com/office/officeart/2005/8/layout/vProcess5" loCatId="process" qsTypeId="urn:microsoft.com/office/officeart/2005/8/quickstyle/simple4" qsCatId="simple" csTypeId="urn:microsoft.com/office/officeart/2005/8/colors/colorful1" csCatId="colorful" phldr="1"/>
      <dgm:spPr/>
      <dgm:t>
        <a:bodyPr/>
        <a:lstStyle/>
        <a:p>
          <a:endParaRPr lang="en-US"/>
        </a:p>
      </dgm:t>
    </dgm:pt>
    <dgm:pt modelId="{C4538148-FF90-4EFF-8BA6-27E5B36EBC74}">
      <dgm:prSet custT="1"/>
      <dgm:spPr/>
      <dgm:t>
        <a:bodyPr/>
        <a:lstStyle/>
        <a:p>
          <a:endParaRPr lang="en-US" sz="2400" b="0" i="0" dirty="0">
            <a:latin typeface="Century Gothic" panose="020B0502020202020204" pitchFamily="34" charset="0"/>
          </a:endParaRPr>
        </a:p>
        <a:p>
          <a:r>
            <a:rPr lang="en-US" sz="2400" b="0" i="0" dirty="0">
              <a:latin typeface="Century Gothic" panose="020B0502020202020204" pitchFamily="34" charset="0"/>
            </a:rPr>
            <a:t>Approval from Institutional Review Board (IRB) before project implementation</a:t>
          </a:r>
        </a:p>
        <a:p>
          <a:endParaRPr lang="en-US" sz="2400" dirty="0"/>
        </a:p>
      </dgm:t>
    </dgm:pt>
    <dgm:pt modelId="{0DFE19B9-0E9B-41BB-9799-C7E14677E950}" type="parTrans" cxnId="{729BEFB1-9D56-4D9F-9BE1-360298E29A4A}">
      <dgm:prSet/>
      <dgm:spPr/>
      <dgm:t>
        <a:bodyPr/>
        <a:lstStyle/>
        <a:p>
          <a:endParaRPr lang="en-US"/>
        </a:p>
      </dgm:t>
    </dgm:pt>
    <dgm:pt modelId="{74D16BB3-B92F-4903-BBC5-A6F34358E718}" type="sibTrans" cxnId="{729BEFB1-9D56-4D9F-9BE1-360298E29A4A}">
      <dgm:prSet/>
      <dgm:spPr/>
      <dgm:t>
        <a:bodyPr/>
        <a:lstStyle/>
        <a:p>
          <a:endParaRPr lang="en-US"/>
        </a:p>
      </dgm:t>
    </dgm:pt>
    <dgm:pt modelId="{72893D9E-536B-4C4E-892B-597769AABC0C}">
      <dgm:prSet custT="1"/>
      <dgm:spPr/>
      <dgm:t>
        <a:bodyPr/>
        <a:lstStyle/>
        <a:p>
          <a:r>
            <a:rPr lang="en-US" sz="2400" dirty="0">
              <a:solidFill>
                <a:schemeClr val="tx1"/>
              </a:solidFill>
              <a:latin typeface="Century Gothic" panose="020B0502020202020204" pitchFamily="34" charset="0"/>
            </a:rPr>
            <a:t>No patient identifiers, patient identification numbers given</a:t>
          </a:r>
        </a:p>
      </dgm:t>
    </dgm:pt>
    <dgm:pt modelId="{BAF625BC-8ACE-4A4C-96F7-DDC3BAE4E684}" type="parTrans" cxnId="{8CD89714-9CE0-4B1B-8445-BCF98AD09C9A}">
      <dgm:prSet/>
      <dgm:spPr/>
      <dgm:t>
        <a:bodyPr/>
        <a:lstStyle/>
        <a:p>
          <a:endParaRPr lang="en-US"/>
        </a:p>
      </dgm:t>
    </dgm:pt>
    <dgm:pt modelId="{71305FAE-6F7C-45DA-8614-BFA35B8F7241}" type="sibTrans" cxnId="{8CD89714-9CE0-4B1B-8445-BCF98AD09C9A}">
      <dgm:prSet/>
      <dgm:spPr/>
      <dgm:t>
        <a:bodyPr/>
        <a:lstStyle/>
        <a:p>
          <a:endParaRPr lang="en-US"/>
        </a:p>
      </dgm:t>
    </dgm:pt>
    <dgm:pt modelId="{C3E805D7-C085-4320-ADC4-0FD550CF7661}">
      <dgm:prSet custT="1"/>
      <dgm:spPr/>
      <dgm:t>
        <a:bodyPr/>
        <a:lstStyle/>
        <a:p>
          <a:r>
            <a:rPr lang="en-US" sz="2400" dirty="0">
              <a:latin typeface="Century Gothic" panose="020B0502020202020204" pitchFamily="34" charset="0"/>
            </a:rPr>
            <a:t>Data collection stored on Excel – saved on OneDrive business account, password protected</a:t>
          </a:r>
        </a:p>
      </dgm:t>
    </dgm:pt>
    <dgm:pt modelId="{E3713B62-E75D-43FC-B8A6-B6F7725FD80A}" type="parTrans" cxnId="{3BF51FFC-AD5B-4C48-9743-EDDA0A33F9CB}">
      <dgm:prSet/>
      <dgm:spPr/>
      <dgm:t>
        <a:bodyPr/>
        <a:lstStyle/>
        <a:p>
          <a:endParaRPr lang="en-US"/>
        </a:p>
      </dgm:t>
    </dgm:pt>
    <dgm:pt modelId="{70957E89-BDDE-4349-B8EA-FD331B20D0B0}" type="sibTrans" cxnId="{3BF51FFC-AD5B-4C48-9743-EDDA0A33F9CB}">
      <dgm:prSet/>
      <dgm:spPr/>
      <dgm:t>
        <a:bodyPr/>
        <a:lstStyle/>
        <a:p>
          <a:endParaRPr lang="en-US"/>
        </a:p>
      </dgm:t>
    </dgm:pt>
    <dgm:pt modelId="{A633ECD1-0488-EB4C-B2D1-770F586FC30E}" type="pres">
      <dgm:prSet presAssocID="{31553464-F8EB-43F2-973E-1325FCAF81F7}" presName="outerComposite" presStyleCnt="0">
        <dgm:presLayoutVars>
          <dgm:chMax val="5"/>
          <dgm:dir/>
          <dgm:resizeHandles val="exact"/>
        </dgm:presLayoutVars>
      </dgm:prSet>
      <dgm:spPr/>
    </dgm:pt>
    <dgm:pt modelId="{DD5F29C8-B2CD-384A-86C5-A812D2B4D0B9}" type="pres">
      <dgm:prSet presAssocID="{31553464-F8EB-43F2-973E-1325FCAF81F7}" presName="dummyMaxCanvas" presStyleCnt="0">
        <dgm:presLayoutVars/>
      </dgm:prSet>
      <dgm:spPr/>
    </dgm:pt>
    <dgm:pt modelId="{7F200F77-A4B8-E845-9DB0-8B5C6B39204F}" type="pres">
      <dgm:prSet presAssocID="{31553464-F8EB-43F2-973E-1325FCAF81F7}" presName="ThreeNodes_1" presStyleLbl="node1" presStyleIdx="0" presStyleCnt="3">
        <dgm:presLayoutVars>
          <dgm:bulletEnabled val="1"/>
        </dgm:presLayoutVars>
      </dgm:prSet>
      <dgm:spPr/>
    </dgm:pt>
    <dgm:pt modelId="{8A28FB8B-D845-E54F-A386-341F5391360C}" type="pres">
      <dgm:prSet presAssocID="{31553464-F8EB-43F2-973E-1325FCAF81F7}" presName="ThreeNodes_2" presStyleLbl="node1" presStyleIdx="1" presStyleCnt="3">
        <dgm:presLayoutVars>
          <dgm:bulletEnabled val="1"/>
        </dgm:presLayoutVars>
      </dgm:prSet>
      <dgm:spPr/>
    </dgm:pt>
    <dgm:pt modelId="{498CBC83-E544-D649-ABC5-B251063B2CA0}" type="pres">
      <dgm:prSet presAssocID="{31553464-F8EB-43F2-973E-1325FCAF81F7}" presName="ThreeNodes_3" presStyleLbl="node1" presStyleIdx="2" presStyleCnt="3">
        <dgm:presLayoutVars>
          <dgm:bulletEnabled val="1"/>
        </dgm:presLayoutVars>
      </dgm:prSet>
      <dgm:spPr/>
    </dgm:pt>
    <dgm:pt modelId="{BBBFCDCB-1A20-C748-8E13-6C367FC713E6}" type="pres">
      <dgm:prSet presAssocID="{31553464-F8EB-43F2-973E-1325FCAF81F7}" presName="ThreeConn_1-2" presStyleLbl="fgAccFollowNode1" presStyleIdx="0" presStyleCnt="2">
        <dgm:presLayoutVars>
          <dgm:bulletEnabled val="1"/>
        </dgm:presLayoutVars>
      </dgm:prSet>
      <dgm:spPr/>
    </dgm:pt>
    <dgm:pt modelId="{19D3A5CD-1333-174A-BEF1-CD06DA1E22B6}" type="pres">
      <dgm:prSet presAssocID="{31553464-F8EB-43F2-973E-1325FCAF81F7}" presName="ThreeConn_2-3" presStyleLbl="fgAccFollowNode1" presStyleIdx="1" presStyleCnt="2">
        <dgm:presLayoutVars>
          <dgm:bulletEnabled val="1"/>
        </dgm:presLayoutVars>
      </dgm:prSet>
      <dgm:spPr/>
    </dgm:pt>
    <dgm:pt modelId="{6B05AC23-FD85-6843-BB1B-8DB642250222}" type="pres">
      <dgm:prSet presAssocID="{31553464-F8EB-43F2-973E-1325FCAF81F7}" presName="ThreeNodes_1_text" presStyleLbl="node1" presStyleIdx="2" presStyleCnt="3">
        <dgm:presLayoutVars>
          <dgm:bulletEnabled val="1"/>
        </dgm:presLayoutVars>
      </dgm:prSet>
      <dgm:spPr/>
    </dgm:pt>
    <dgm:pt modelId="{AC6A358B-EAE7-F54B-B49B-57236E8364C8}" type="pres">
      <dgm:prSet presAssocID="{31553464-F8EB-43F2-973E-1325FCAF81F7}" presName="ThreeNodes_2_text" presStyleLbl="node1" presStyleIdx="2" presStyleCnt="3">
        <dgm:presLayoutVars>
          <dgm:bulletEnabled val="1"/>
        </dgm:presLayoutVars>
      </dgm:prSet>
      <dgm:spPr/>
    </dgm:pt>
    <dgm:pt modelId="{127514D4-ACF0-4D44-814E-488B1024DEC2}" type="pres">
      <dgm:prSet presAssocID="{31553464-F8EB-43F2-973E-1325FCAF81F7}" presName="ThreeNodes_3_text" presStyleLbl="node1" presStyleIdx="2" presStyleCnt="3">
        <dgm:presLayoutVars>
          <dgm:bulletEnabled val="1"/>
        </dgm:presLayoutVars>
      </dgm:prSet>
      <dgm:spPr/>
    </dgm:pt>
  </dgm:ptLst>
  <dgm:cxnLst>
    <dgm:cxn modelId="{8CD89714-9CE0-4B1B-8445-BCF98AD09C9A}" srcId="{31553464-F8EB-43F2-973E-1325FCAF81F7}" destId="{72893D9E-536B-4C4E-892B-597769AABC0C}" srcOrd="1" destOrd="0" parTransId="{BAF625BC-8ACE-4A4C-96F7-DDC3BAE4E684}" sibTransId="{71305FAE-6F7C-45DA-8614-BFA35B8F7241}"/>
    <dgm:cxn modelId="{B7636B4D-F767-4F49-B830-EFECB6155E87}" type="presOf" srcId="{C3E805D7-C085-4320-ADC4-0FD550CF7661}" destId="{498CBC83-E544-D649-ABC5-B251063B2CA0}" srcOrd="0" destOrd="0" presId="urn:microsoft.com/office/officeart/2005/8/layout/vProcess5"/>
    <dgm:cxn modelId="{90E53853-8B4C-614B-A49D-9603AB72910B}" type="presOf" srcId="{74D16BB3-B92F-4903-BBC5-A6F34358E718}" destId="{BBBFCDCB-1A20-C748-8E13-6C367FC713E6}" srcOrd="0" destOrd="0" presId="urn:microsoft.com/office/officeart/2005/8/layout/vProcess5"/>
    <dgm:cxn modelId="{A5B66A5A-2516-E043-8AE6-3BF612EDFD2E}" type="presOf" srcId="{C3E805D7-C085-4320-ADC4-0FD550CF7661}" destId="{127514D4-ACF0-4D44-814E-488B1024DEC2}" srcOrd="1" destOrd="0" presId="urn:microsoft.com/office/officeart/2005/8/layout/vProcess5"/>
    <dgm:cxn modelId="{5B483165-EE8A-914D-BFF1-550EC94FEC2D}" type="presOf" srcId="{31553464-F8EB-43F2-973E-1325FCAF81F7}" destId="{A633ECD1-0488-EB4C-B2D1-770F586FC30E}" srcOrd="0" destOrd="0" presId="urn:microsoft.com/office/officeart/2005/8/layout/vProcess5"/>
    <dgm:cxn modelId="{ED51FC9C-39F8-924C-85F4-CCC9E595B626}" type="presOf" srcId="{C4538148-FF90-4EFF-8BA6-27E5B36EBC74}" destId="{6B05AC23-FD85-6843-BB1B-8DB642250222}" srcOrd="1" destOrd="0" presId="urn:microsoft.com/office/officeart/2005/8/layout/vProcess5"/>
    <dgm:cxn modelId="{729BEFB1-9D56-4D9F-9BE1-360298E29A4A}" srcId="{31553464-F8EB-43F2-973E-1325FCAF81F7}" destId="{C4538148-FF90-4EFF-8BA6-27E5B36EBC74}" srcOrd="0" destOrd="0" parTransId="{0DFE19B9-0E9B-41BB-9799-C7E14677E950}" sibTransId="{74D16BB3-B92F-4903-BBC5-A6F34358E718}"/>
    <dgm:cxn modelId="{66EE66B5-B56C-5447-9037-7B97A305A672}" type="presOf" srcId="{71305FAE-6F7C-45DA-8614-BFA35B8F7241}" destId="{19D3A5CD-1333-174A-BEF1-CD06DA1E22B6}" srcOrd="0" destOrd="0" presId="urn:microsoft.com/office/officeart/2005/8/layout/vProcess5"/>
    <dgm:cxn modelId="{E43596B9-DC2A-D14C-BB79-BC780BCD49C0}" type="presOf" srcId="{C4538148-FF90-4EFF-8BA6-27E5B36EBC74}" destId="{7F200F77-A4B8-E845-9DB0-8B5C6B39204F}" srcOrd="0" destOrd="0" presId="urn:microsoft.com/office/officeart/2005/8/layout/vProcess5"/>
    <dgm:cxn modelId="{F96D12F8-6754-BD46-9A7E-EB2C84C9E6FA}" type="presOf" srcId="{72893D9E-536B-4C4E-892B-597769AABC0C}" destId="{AC6A358B-EAE7-F54B-B49B-57236E8364C8}" srcOrd="1" destOrd="0" presId="urn:microsoft.com/office/officeart/2005/8/layout/vProcess5"/>
    <dgm:cxn modelId="{E44D4DF8-1978-6041-9C4D-80394B0E2EE8}" type="presOf" srcId="{72893D9E-536B-4C4E-892B-597769AABC0C}" destId="{8A28FB8B-D845-E54F-A386-341F5391360C}" srcOrd="0" destOrd="0" presId="urn:microsoft.com/office/officeart/2005/8/layout/vProcess5"/>
    <dgm:cxn modelId="{3BF51FFC-AD5B-4C48-9743-EDDA0A33F9CB}" srcId="{31553464-F8EB-43F2-973E-1325FCAF81F7}" destId="{C3E805D7-C085-4320-ADC4-0FD550CF7661}" srcOrd="2" destOrd="0" parTransId="{E3713B62-E75D-43FC-B8A6-B6F7725FD80A}" sibTransId="{70957E89-BDDE-4349-B8EA-FD331B20D0B0}"/>
    <dgm:cxn modelId="{42F1DB92-2CDB-C541-8EC0-33A60BA562A8}" type="presParOf" srcId="{A633ECD1-0488-EB4C-B2D1-770F586FC30E}" destId="{DD5F29C8-B2CD-384A-86C5-A812D2B4D0B9}" srcOrd="0" destOrd="0" presId="urn:microsoft.com/office/officeart/2005/8/layout/vProcess5"/>
    <dgm:cxn modelId="{3DFD075E-451C-5F46-920A-4A49B20D6FE4}" type="presParOf" srcId="{A633ECD1-0488-EB4C-B2D1-770F586FC30E}" destId="{7F200F77-A4B8-E845-9DB0-8B5C6B39204F}" srcOrd="1" destOrd="0" presId="urn:microsoft.com/office/officeart/2005/8/layout/vProcess5"/>
    <dgm:cxn modelId="{1E392CC8-A490-154E-B3A3-25AC21067449}" type="presParOf" srcId="{A633ECD1-0488-EB4C-B2D1-770F586FC30E}" destId="{8A28FB8B-D845-E54F-A386-341F5391360C}" srcOrd="2" destOrd="0" presId="urn:microsoft.com/office/officeart/2005/8/layout/vProcess5"/>
    <dgm:cxn modelId="{C4E27538-DC16-6648-86E8-49DA014E5A69}" type="presParOf" srcId="{A633ECD1-0488-EB4C-B2D1-770F586FC30E}" destId="{498CBC83-E544-D649-ABC5-B251063B2CA0}" srcOrd="3" destOrd="0" presId="urn:microsoft.com/office/officeart/2005/8/layout/vProcess5"/>
    <dgm:cxn modelId="{8FE05A30-1D97-1B44-9174-E6209EA73FC8}" type="presParOf" srcId="{A633ECD1-0488-EB4C-B2D1-770F586FC30E}" destId="{BBBFCDCB-1A20-C748-8E13-6C367FC713E6}" srcOrd="4" destOrd="0" presId="urn:microsoft.com/office/officeart/2005/8/layout/vProcess5"/>
    <dgm:cxn modelId="{7E6D6ED4-FD52-0E45-BBE0-DF7F2D530103}" type="presParOf" srcId="{A633ECD1-0488-EB4C-B2D1-770F586FC30E}" destId="{19D3A5CD-1333-174A-BEF1-CD06DA1E22B6}" srcOrd="5" destOrd="0" presId="urn:microsoft.com/office/officeart/2005/8/layout/vProcess5"/>
    <dgm:cxn modelId="{794A4996-7BCC-074D-BD73-D38795F40E2C}" type="presParOf" srcId="{A633ECD1-0488-EB4C-B2D1-770F586FC30E}" destId="{6B05AC23-FD85-6843-BB1B-8DB642250222}" srcOrd="6" destOrd="0" presId="urn:microsoft.com/office/officeart/2005/8/layout/vProcess5"/>
    <dgm:cxn modelId="{CFA63E28-0A0B-4A46-85B3-A002FC3586D9}" type="presParOf" srcId="{A633ECD1-0488-EB4C-B2D1-770F586FC30E}" destId="{AC6A358B-EAE7-F54B-B49B-57236E8364C8}" srcOrd="7" destOrd="0" presId="urn:microsoft.com/office/officeart/2005/8/layout/vProcess5"/>
    <dgm:cxn modelId="{CED083E1-F53E-B046-B6AF-A1AED14F6E1A}" type="presParOf" srcId="{A633ECD1-0488-EB4C-B2D1-770F586FC30E}" destId="{127514D4-ACF0-4D44-814E-488B1024DEC2}"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B98CA9-3473-4388-9813-EA8A2DF35A01}"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A4F26E92-95F4-4989-91A8-6BC3BA58368C}">
      <dgm:prSet custT="1"/>
      <dgm:spPr/>
      <dgm:t>
        <a:bodyPr/>
        <a:lstStyle/>
        <a:p>
          <a:r>
            <a:rPr lang="en-US" sz="2400" b="0" i="0" dirty="0">
              <a:latin typeface="Century Gothic" panose="020B0502020202020204" pitchFamily="34" charset="0"/>
            </a:rPr>
            <a:t>Educational Intervention Population:</a:t>
          </a:r>
          <a:endParaRPr lang="en-US" sz="2400" dirty="0">
            <a:latin typeface="Century Gothic" panose="020B0502020202020204" pitchFamily="34" charset="0"/>
          </a:endParaRPr>
        </a:p>
      </dgm:t>
    </dgm:pt>
    <dgm:pt modelId="{EE945D10-3881-40E3-B996-D998514A592C}" type="parTrans" cxnId="{20E8FB99-C2D5-4689-B044-D617687EB27F}">
      <dgm:prSet/>
      <dgm:spPr/>
      <dgm:t>
        <a:bodyPr/>
        <a:lstStyle/>
        <a:p>
          <a:endParaRPr lang="en-US"/>
        </a:p>
      </dgm:t>
    </dgm:pt>
    <dgm:pt modelId="{224C928B-9A43-411D-8D0B-AD767AB19F18}" type="sibTrans" cxnId="{20E8FB99-C2D5-4689-B044-D617687EB27F}">
      <dgm:prSet/>
      <dgm:spPr/>
      <dgm:t>
        <a:bodyPr/>
        <a:lstStyle/>
        <a:p>
          <a:endParaRPr lang="en-US"/>
        </a:p>
      </dgm:t>
    </dgm:pt>
    <dgm:pt modelId="{25EBF95C-68B2-49B9-8D56-81D8A46C4815}">
      <dgm:prSet custT="1"/>
      <dgm:spPr/>
      <dgm:t>
        <a:bodyPr/>
        <a:lstStyle/>
        <a:p>
          <a:r>
            <a:rPr lang="en-US" sz="2400" dirty="0">
              <a:latin typeface="Century Gothic" panose="020B0502020202020204" pitchFamily="34" charset="0"/>
            </a:rPr>
            <a:t>Adolescent male and females between 11- and 12-years-old in the Knox Co. School district who have received their first dose of the HPV vaccine series</a:t>
          </a:r>
        </a:p>
      </dgm:t>
    </dgm:pt>
    <dgm:pt modelId="{48DF0018-B631-445F-B761-5CA02FDF5293}" type="sibTrans" cxnId="{4071275A-540D-42E7-ABE3-790EEF852F14}">
      <dgm:prSet/>
      <dgm:spPr/>
      <dgm:t>
        <a:bodyPr/>
        <a:lstStyle/>
        <a:p>
          <a:endParaRPr lang="en-US"/>
        </a:p>
      </dgm:t>
    </dgm:pt>
    <dgm:pt modelId="{729F18A2-1BAE-4006-A65F-DF6102D0E103}" type="parTrans" cxnId="{4071275A-540D-42E7-ABE3-790EEF852F14}">
      <dgm:prSet/>
      <dgm:spPr/>
      <dgm:t>
        <a:bodyPr/>
        <a:lstStyle/>
        <a:p>
          <a:endParaRPr lang="en-US"/>
        </a:p>
      </dgm:t>
    </dgm:pt>
    <dgm:pt modelId="{214E7FDA-9845-B143-A3A9-ACB979B93BF7}" type="pres">
      <dgm:prSet presAssocID="{4DB98CA9-3473-4388-9813-EA8A2DF35A01}" presName="linear" presStyleCnt="0">
        <dgm:presLayoutVars>
          <dgm:dir/>
          <dgm:animLvl val="lvl"/>
          <dgm:resizeHandles val="exact"/>
        </dgm:presLayoutVars>
      </dgm:prSet>
      <dgm:spPr/>
    </dgm:pt>
    <dgm:pt modelId="{8F97505F-AF12-1747-B189-CFDC6F0A4BF2}" type="pres">
      <dgm:prSet presAssocID="{A4F26E92-95F4-4989-91A8-6BC3BA58368C}" presName="parentLin" presStyleCnt="0"/>
      <dgm:spPr/>
    </dgm:pt>
    <dgm:pt modelId="{42CBD595-0CB3-D647-AE02-A0D829EA4296}" type="pres">
      <dgm:prSet presAssocID="{A4F26E92-95F4-4989-91A8-6BC3BA58368C}" presName="parentLeftMargin" presStyleLbl="node1" presStyleIdx="0" presStyleCnt="1"/>
      <dgm:spPr/>
    </dgm:pt>
    <dgm:pt modelId="{BA91472D-A385-8D45-A594-65ACB492BB86}" type="pres">
      <dgm:prSet presAssocID="{A4F26E92-95F4-4989-91A8-6BC3BA58368C}" presName="parentText" presStyleLbl="node1" presStyleIdx="0" presStyleCnt="1" custScaleX="123842" custScaleY="50037" custLinFactNeighborX="-44150" custLinFactNeighborY="-49657">
        <dgm:presLayoutVars>
          <dgm:chMax val="0"/>
          <dgm:bulletEnabled val="1"/>
        </dgm:presLayoutVars>
      </dgm:prSet>
      <dgm:spPr/>
    </dgm:pt>
    <dgm:pt modelId="{A56ACE56-1A4F-EE41-A63E-6EB891671E28}" type="pres">
      <dgm:prSet presAssocID="{A4F26E92-95F4-4989-91A8-6BC3BA58368C}" presName="negativeSpace" presStyleCnt="0"/>
      <dgm:spPr/>
    </dgm:pt>
    <dgm:pt modelId="{3264489F-3171-DB4C-96AE-24EBB5890A1D}" type="pres">
      <dgm:prSet presAssocID="{A4F26E92-95F4-4989-91A8-6BC3BA58368C}" presName="childText" presStyleLbl="conFgAcc1" presStyleIdx="0" presStyleCnt="1" custScaleY="79574" custLinFactNeighborX="3185" custLinFactNeighborY="-54812">
        <dgm:presLayoutVars>
          <dgm:bulletEnabled val="1"/>
        </dgm:presLayoutVars>
      </dgm:prSet>
      <dgm:spPr/>
    </dgm:pt>
  </dgm:ptLst>
  <dgm:cxnLst>
    <dgm:cxn modelId="{A6CCC430-31BE-C544-9F10-C92E33529618}" type="presOf" srcId="{A4F26E92-95F4-4989-91A8-6BC3BA58368C}" destId="{BA91472D-A385-8D45-A594-65ACB492BB86}" srcOrd="1" destOrd="0" presId="urn:microsoft.com/office/officeart/2005/8/layout/list1"/>
    <dgm:cxn modelId="{4071275A-540D-42E7-ABE3-790EEF852F14}" srcId="{A4F26E92-95F4-4989-91A8-6BC3BA58368C}" destId="{25EBF95C-68B2-49B9-8D56-81D8A46C4815}" srcOrd="0" destOrd="0" parTransId="{729F18A2-1BAE-4006-A65F-DF6102D0E103}" sibTransId="{48DF0018-B631-445F-B761-5CA02FDF5293}"/>
    <dgm:cxn modelId="{1C98D868-8051-F847-B046-A685FD36A5F8}" type="presOf" srcId="{25EBF95C-68B2-49B9-8D56-81D8A46C4815}" destId="{3264489F-3171-DB4C-96AE-24EBB5890A1D}" srcOrd="0" destOrd="0" presId="urn:microsoft.com/office/officeart/2005/8/layout/list1"/>
    <dgm:cxn modelId="{20E8FB99-C2D5-4689-B044-D617687EB27F}" srcId="{4DB98CA9-3473-4388-9813-EA8A2DF35A01}" destId="{A4F26E92-95F4-4989-91A8-6BC3BA58368C}" srcOrd="0" destOrd="0" parTransId="{EE945D10-3881-40E3-B996-D998514A592C}" sibTransId="{224C928B-9A43-411D-8D0B-AD767AB19F18}"/>
    <dgm:cxn modelId="{D0EC8EB8-088D-6442-8083-144A8F59CB7E}" type="presOf" srcId="{4DB98CA9-3473-4388-9813-EA8A2DF35A01}" destId="{214E7FDA-9845-B143-A3A9-ACB979B93BF7}" srcOrd="0" destOrd="0" presId="urn:microsoft.com/office/officeart/2005/8/layout/list1"/>
    <dgm:cxn modelId="{6034E2FB-4EEF-5B46-8A7C-8DF5E126CB41}" type="presOf" srcId="{A4F26E92-95F4-4989-91A8-6BC3BA58368C}" destId="{42CBD595-0CB3-D647-AE02-A0D829EA4296}" srcOrd="0" destOrd="0" presId="urn:microsoft.com/office/officeart/2005/8/layout/list1"/>
    <dgm:cxn modelId="{6D5B8E8C-8F17-D646-8184-AD8491ABFD62}" type="presParOf" srcId="{214E7FDA-9845-B143-A3A9-ACB979B93BF7}" destId="{8F97505F-AF12-1747-B189-CFDC6F0A4BF2}" srcOrd="0" destOrd="0" presId="urn:microsoft.com/office/officeart/2005/8/layout/list1"/>
    <dgm:cxn modelId="{884BCB56-D602-D246-8C61-E55EB8B384FF}" type="presParOf" srcId="{8F97505F-AF12-1747-B189-CFDC6F0A4BF2}" destId="{42CBD595-0CB3-D647-AE02-A0D829EA4296}" srcOrd="0" destOrd="0" presId="urn:microsoft.com/office/officeart/2005/8/layout/list1"/>
    <dgm:cxn modelId="{DDBCD872-DC31-3F4B-A076-908DFF9DAEDF}" type="presParOf" srcId="{8F97505F-AF12-1747-B189-CFDC6F0A4BF2}" destId="{BA91472D-A385-8D45-A594-65ACB492BB86}" srcOrd="1" destOrd="0" presId="urn:microsoft.com/office/officeart/2005/8/layout/list1"/>
    <dgm:cxn modelId="{91BECDAC-ED05-6A41-BB0B-68CED5358994}" type="presParOf" srcId="{214E7FDA-9845-B143-A3A9-ACB979B93BF7}" destId="{A56ACE56-1A4F-EE41-A63E-6EB891671E28}" srcOrd="1" destOrd="0" presId="urn:microsoft.com/office/officeart/2005/8/layout/list1"/>
    <dgm:cxn modelId="{096467EE-4811-2B49-8B3F-36038EC91198}" type="presParOf" srcId="{214E7FDA-9845-B143-A3A9-ACB979B93BF7}" destId="{3264489F-3171-DB4C-96AE-24EBB5890A1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87C0771-B858-42A8-82E7-8EB2B3502078}" type="doc">
      <dgm:prSet loTypeId="urn:microsoft.com/office/officeart/2005/8/layout/list1" loCatId="list" qsTypeId="urn:microsoft.com/office/officeart/2005/8/quickstyle/simple4" qsCatId="simple" csTypeId="urn:microsoft.com/office/officeart/2005/8/colors/colorful1" csCatId="colorful" phldr="1"/>
      <dgm:spPr/>
      <dgm:t>
        <a:bodyPr/>
        <a:lstStyle/>
        <a:p>
          <a:endParaRPr lang="en-US"/>
        </a:p>
      </dgm:t>
    </dgm:pt>
    <dgm:pt modelId="{7B6CD9F4-CBF7-4063-9517-FD41DAD3F23E}">
      <dgm:prSet custT="1"/>
      <dgm:spPr/>
      <dgm:t>
        <a:bodyPr/>
        <a:lstStyle/>
        <a:p>
          <a:r>
            <a:rPr lang="en-US" sz="2400" dirty="0">
              <a:solidFill>
                <a:schemeClr val="tx1"/>
              </a:solidFill>
              <a:latin typeface="Century Gothic" panose="020B0502020202020204" pitchFamily="34" charset="0"/>
              <a:cs typeface="Arial" panose="020B0604020202020204" pitchFamily="34" charset="0"/>
            </a:rPr>
            <a:t>Chart reviews</a:t>
          </a:r>
        </a:p>
      </dgm:t>
    </dgm:pt>
    <dgm:pt modelId="{D3B09F12-4C4E-4412-BA2E-6135424D34D5}" type="parTrans" cxnId="{647B3264-8E46-4DFA-AC63-BF98DC3AFB1B}">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0BF2F10E-9551-4DB5-BDAC-7E24280C8E71}" type="sibTrans" cxnId="{647B3264-8E46-4DFA-AC63-BF98DC3AFB1B}">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86A2F072-4F99-4337-994D-43077DFE49D2}">
      <dgm:prSet custT="1"/>
      <dgm:spPr/>
      <dgm:t>
        <a:bodyPr/>
        <a:lstStyle/>
        <a:p>
          <a:r>
            <a:rPr lang="en-US" sz="2400" dirty="0">
              <a:solidFill>
                <a:schemeClr val="tx1"/>
              </a:solidFill>
              <a:latin typeface="Century Gothic" panose="020B0502020202020204" pitchFamily="34" charset="0"/>
              <a:cs typeface="Arial" panose="020B0604020202020204" pitchFamily="34" charset="0"/>
            </a:rPr>
            <a:t>Text message reminders</a:t>
          </a:r>
        </a:p>
      </dgm:t>
    </dgm:pt>
    <dgm:pt modelId="{25334319-4AD0-47CD-A1D2-E5D8144BA48D}" type="parTrans" cxnId="{88BBB64B-2D13-4146-A602-54BB89B9BF63}">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C78C9617-DEB0-4A46-9663-4EA00D0E61F8}" type="sibTrans" cxnId="{88BBB64B-2D13-4146-A602-54BB89B9BF63}">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0F952D39-A5E3-44B1-BE2D-7EB93876A37A}">
      <dgm:prSet custT="1"/>
      <dgm:spPr/>
      <dgm:t>
        <a:bodyPr/>
        <a:lstStyle/>
        <a:p>
          <a:r>
            <a:rPr lang="en-US" sz="2400" b="0" i="0" dirty="0">
              <a:solidFill>
                <a:schemeClr val="tx1"/>
              </a:solidFill>
              <a:latin typeface="Century Gothic" panose="020B0502020202020204" pitchFamily="34" charset="0"/>
              <a:cs typeface="Arial" panose="020B0604020202020204" pitchFamily="34" charset="0"/>
            </a:rPr>
            <a:t>Phone calls</a:t>
          </a:r>
          <a:endParaRPr lang="en-US" sz="2400" b="0" dirty="0">
            <a:solidFill>
              <a:schemeClr val="tx1"/>
            </a:solidFill>
            <a:latin typeface="Century Gothic" panose="020B0502020202020204" pitchFamily="34" charset="0"/>
            <a:cs typeface="Arial" panose="020B0604020202020204" pitchFamily="34" charset="0"/>
          </a:endParaRPr>
        </a:p>
      </dgm:t>
    </dgm:pt>
    <dgm:pt modelId="{21A38D9C-178C-4DE4-AEFD-9B9C04E75463}" type="sibTrans" cxnId="{1DADD197-DB68-4418-8324-756CED68EA3D}">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A4F8B3EC-300E-4B21-8DEF-E4EE6E43094D}" type="parTrans" cxnId="{1DADD197-DB68-4418-8324-756CED68EA3D}">
      <dgm:prSet/>
      <dgm:spPr/>
      <dgm:t>
        <a:bodyPr/>
        <a:lstStyle/>
        <a:p>
          <a:endParaRPr lang="en-US" sz="2400">
            <a:solidFill>
              <a:schemeClr val="tx1"/>
            </a:solidFill>
            <a:latin typeface="Century Gothic" panose="020B0502020202020204" pitchFamily="34" charset="0"/>
            <a:cs typeface="Arial" panose="020B0604020202020204" pitchFamily="34" charset="0"/>
          </a:endParaRPr>
        </a:p>
      </dgm:t>
    </dgm:pt>
    <dgm:pt modelId="{06ECC290-41F3-3B46-A2C3-8212BAA74EFC}">
      <dgm:prSet custT="1"/>
      <dgm:spPr/>
      <dgm:t>
        <a:bodyPr/>
        <a:lstStyle/>
        <a:p>
          <a:r>
            <a:rPr lang="en-US" sz="2400" b="0" dirty="0">
              <a:solidFill>
                <a:schemeClr val="tx1"/>
              </a:solidFill>
              <a:latin typeface="Century Gothic" panose="020B0502020202020204" pitchFamily="34" charset="0"/>
              <a:cs typeface="Arial" panose="020B0604020202020204" pitchFamily="34" charset="0"/>
            </a:rPr>
            <a:t>Make appointments</a:t>
          </a:r>
        </a:p>
      </dgm:t>
    </dgm:pt>
    <dgm:pt modelId="{A68586E2-4C15-294B-BB3B-1046603591C9}" type="parTrans" cxnId="{ACAF02E5-3012-F945-8D87-BF14F9327A6C}">
      <dgm:prSet/>
      <dgm:spPr/>
      <dgm:t>
        <a:bodyPr/>
        <a:lstStyle/>
        <a:p>
          <a:endParaRPr lang="en-US"/>
        </a:p>
      </dgm:t>
    </dgm:pt>
    <dgm:pt modelId="{A138F907-2824-E94F-9607-B0E9824671C2}" type="sibTrans" cxnId="{ACAF02E5-3012-F945-8D87-BF14F9327A6C}">
      <dgm:prSet/>
      <dgm:spPr/>
      <dgm:t>
        <a:bodyPr/>
        <a:lstStyle/>
        <a:p>
          <a:endParaRPr lang="en-US"/>
        </a:p>
      </dgm:t>
    </dgm:pt>
    <dgm:pt modelId="{BADE82BD-D4F6-1D4E-8B2D-036BC8A380FA}" type="pres">
      <dgm:prSet presAssocID="{E87C0771-B858-42A8-82E7-8EB2B3502078}" presName="linear" presStyleCnt="0">
        <dgm:presLayoutVars>
          <dgm:dir/>
          <dgm:animLvl val="lvl"/>
          <dgm:resizeHandles val="exact"/>
        </dgm:presLayoutVars>
      </dgm:prSet>
      <dgm:spPr/>
    </dgm:pt>
    <dgm:pt modelId="{7FAF3F71-7E4D-DF48-975F-02D414E19128}" type="pres">
      <dgm:prSet presAssocID="{7B6CD9F4-CBF7-4063-9517-FD41DAD3F23E}" presName="parentLin" presStyleCnt="0"/>
      <dgm:spPr/>
    </dgm:pt>
    <dgm:pt modelId="{BC843AB5-7593-DB41-8B89-FD11BC38BFC5}" type="pres">
      <dgm:prSet presAssocID="{7B6CD9F4-CBF7-4063-9517-FD41DAD3F23E}" presName="parentLeftMargin" presStyleLbl="node1" presStyleIdx="0" presStyleCnt="4"/>
      <dgm:spPr/>
    </dgm:pt>
    <dgm:pt modelId="{3310BC93-C207-8546-AC0B-22191086E18F}" type="pres">
      <dgm:prSet presAssocID="{7B6CD9F4-CBF7-4063-9517-FD41DAD3F23E}" presName="parentText" presStyleLbl="node1" presStyleIdx="0" presStyleCnt="4" custScaleX="130319" custScaleY="99122" custLinFactNeighborX="-51467" custLinFactNeighborY="-81145">
        <dgm:presLayoutVars>
          <dgm:chMax val="0"/>
          <dgm:bulletEnabled val="1"/>
        </dgm:presLayoutVars>
      </dgm:prSet>
      <dgm:spPr/>
    </dgm:pt>
    <dgm:pt modelId="{82393B81-A844-CF4D-BD38-449E5BD0389B}" type="pres">
      <dgm:prSet presAssocID="{7B6CD9F4-CBF7-4063-9517-FD41DAD3F23E}" presName="negativeSpace" presStyleCnt="0"/>
      <dgm:spPr/>
    </dgm:pt>
    <dgm:pt modelId="{934E69F4-ABA5-254A-A69C-C2380BD0DE0A}" type="pres">
      <dgm:prSet presAssocID="{7B6CD9F4-CBF7-4063-9517-FD41DAD3F23E}" presName="childText" presStyleLbl="conFgAcc1" presStyleIdx="0" presStyleCnt="4">
        <dgm:presLayoutVars>
          <dgm:bulletEnabled val="1"/>
        </dgm:presLayoutVars>
      </dgm:prSet>
      <dgm:spPr/>
    </dgm:pt>
    <dgm:pt modelId="{96BA1FF5-4B65-8949-B629-E5765C501944}" type="pres">
      <dgm:prSet presAssocID="{0BF2F10E-9551-4DB5-BDAC-7E24280C8E71}" presName="spaceBetweenRectangles" presStyleCnt="0"/>
      <dgm:spPr/>
    </dgm:pt>
    <dgm:pt modelId="{CE409C70-F1A0-F94F-9D76-89EE65A7D8FC}" type="pres">
      <dgm:prSet presAssocID="{0F952D39-A5E3-44B1-BE2D-7EB93876A37A}" presName="parentLin" presStyleCnt="0"/>
      <dgm:spPr/>
    </dgm:pt>
    <dgm:pt modelId="{5F01B5A4-0010-0D4E-B43E-FC6D90918B29}" type="pres">
      <dgm:prSet presAssocID="{0F952D39-A5E3-44B1-BE2D-7EB93876A37A}" presName="parentLeftMargin" presStyleLbl="node1" presStyleIdx="0" presStyleCnt="4"/>
      <dgm:spPr/>
    </dgm:pt>
    <dgm:pt modelId="{FDEB03D2-6807-E947-9C99-DC80704E94EF}" type="pres">
      <dgm:prSet presAssocID="{0F952D39-A5E3-44B1-BE2D-7EB93876A37A}" presName="parentText" presStyleLbl="node1" presStyleIdx="1" presStyleCnt="4" custScaleX="130319" custScaleY="99122" custLinFactNeighborX="-8290" custLinFactNeighborY="2742">
        <dgm:presLayoutVars>
          <dgm:chMax val="0"/>
          <dgm:bulletEnabled val="1"/>
        </dgm:presLayoutVars>
      </dgm:prSet>
      <dgm:spPr/>
    </dgm:pt>
    <dgm:pt modelId="{631BCC8A-FF00-8F4B-9C88-89C2868B0032}" type="pres">
      <dgm:prSet presAssocID="{0F952D39-A5E3-44B1-BE2D-7EB93876A37A}" presName="negativeSpace" presStyleCnt="0"/>
      <dgm:spPr/>
    </dgm:pt>
    <dgm:pt modelId="{083861C1-566F-644A-B905-2BB54913B6F5}" type="pres">
      <dgm:prSet presAssocID="{0F952D39-A5E3-44B1-BE2D-7EB93876A37A}" presName="childText" presStyleLbl="conFgAcc1" presStyleIdx="1" presStyleCnt="4">
        <dgm:presLayoutVars>
          <dgm:bulletEnabled val="1"/>
        </dgm:presLayoutVars>
      </dgm:prSet>
      <dgm:spPr/>
    </dgm:pt>
    <dgm:pt modelId="{96A1D959-06A9-F444-B9B9-9179D4F2D340}" type="pres">
      <dgm:prSet presAssocID="{21A38D9C-178C-4DE4-AEFD-9B9C04E75463}" presName="spaceBetweenRectangles" presStyleCnt="0"/>
      <dgm:spPr/>
    </dgm:pt>
    <dgm:pt modelId="{F6F76C88-8C25-8B4A-A9DC-7925812F7589}" type="pres">
      <dgm:prSet presAssocID="{06ECC290-41F3-3B46-A2C3-8212BAA74EFC}" presName="parentLin" presStyleCnt="0"/>
      <dgm:spPr/>
    </dgm:pt>
    <dgm:pt modelId="{527B4156-88F7-9843-AF1B-1C69ADEA8B2C}" type="pres">
      <dgm:prSet presAssocID="{06ECC290-41F3-3B46-A2C3-8212BAA74EFC}" presName="parentLeftMargin" presStyleLbl="node1" presStyleIdx="1" presStyleCnt="4"/>
      <dgm:spPr/>
    </dgm:pt>
    <dgm:pt modelId="{A9FCFECE-E924-0C48-8D0E-E975A5EA749C}" type="pres">
      <dgm:prSet presAssocID="{06ECC290-41F3-3B46-A2C3-8212BAA74EFC}" presName="parentText" presStyleLbl="node1" presStyleIdx="2" presStyleCnt="4" custScaleX="130319" custScaleY="99122">
        <dgm:presLayoutVars>
          <dgm:chMax val="0"/>
          <dgm:bulletEnabled val="1"/>
        </dgm:presLayoutVars>
      </dgm:prSet>
      <dgm:spPr/>
    </dgm:pt>
    <dgm:pt modelId="{144857F1-BB93-8946-9A83-B14B1EBFF315}" type="pres">
      <dgm:prSet presAssocID="{06ECC290-41F3-3B46-A2C3-8212BAA74EFC}" presName="negativeSpace" presStyleCnt="0"/>
      <dgm:spPr/>
    </dgm:pt>
    <dgm:pt modelId="{79FCBC4C-B434-4144-AEDF-D5DE06598A2C}" type="pres">
      <dgm:prSet presAssocID="{06ECC290-41F3-3B46-A2C3-8212BAA74EFC}" presName="childText" presStyleLbl="conFgAcc1" presStyleIdx="2" presStyleCnt="4">
        <dgm:presLayoutVars>
          <dgm:bulletEnabled val="1"/>
        </dgm:presLayoutVars>
      </dgm:prSet>
      <dgm:spPr/>
    </dgm:pt>
    <dgm:pt modelId="{F93B4B2F-B151-6C48-B284-80AD36CE5163}" type="pres">
      <dgm:prSet presAssocID="{A138F907-2824-E94F-9607-B0E9824671C2}" presName="spaceBetweenRectangles" presStyleCnt="0"/>
      <dgm:spPr/>
    </dgm:pt>
    <dgm:pt modelId="{B4C3D003-75DE-8F48-9047-2C7E8810AE11}" type="pres">
      <dgm:prSet presAssocID="{86A2F072-4F99-4337-994D-43077DFE49D2}" presName="parentLin" presStyleCnt="0"/>
      <dgm:spPr/>
    </dgm:pt>
    <dgm:pt modelId="{07FBA39D-05BD-784D-B337-266DD08B30B4}" type="pres">
      <dgm:prSet presAssocID="{86A2F072-4F99-4337-994D-43077DFE49D2}" presName="parentLeftMargin" presStyleLbl="node1" presStyleIdx="2" presStyleCnt="4"/>
      <dgm:spPr/>
    </dgm:pt>
    <dgm:pt modelId="{75EA5000-9F39-6241-93F5-53B690C0E78D}" type="pres">
      <dgm:prSet presAssocID="{86A2F072-4F99-4337-994D-43077DFE49D2}" presName="parentText" presStyleLbl="node1" presStyleIdx="3" presStyleCnt="4" custScaleX="130319" custScaleY="99122" custLinFactNeighborX="-7179" custLinFactNeighborY="6792">
        <dgm:presLayoutVars>
          <dgm:chMax val="0"/>
          <dgm:bulletEnabled val="1"/>
        </dgm:presLayoutVars>
      </dgm:prSet>
      <dgm:spPr/>
    </dgm:pt>
    <dgm:pt modelId="{1D64AC95-9BA5-774F-8AA9-9EB3E604028D}" type="pres">
      <dgm:prSet presAssocID="{86A2F072-4F99-4337-994D-43077DFE49D2}" presName="negativeSpace" presStyleCnt="0"/>
      <dgm:spPr/>
    </dgm:pt>
    <dgm:pt modelId="{7B0A4B2A-F6D3-0D4B-9415-DA8963C74E38}" type="pres">
      <dgm:prSet presAssocID="{86A2F072-4F99-4337-994D-43077DFE49D2}" presName="childText" presStyleLbl="conFgAcc1" presStyleIdx="3" presStyleCnt="4">
        <dgm:presLayoutVars>
          <dgm:bulletEnabled val="1"/>
        </dgm:presLayoutVars>
      </dgm:prSet>
      <dgm:spPr/>
    </dgm:pt>
  </dgm:ptLst>
  <dgm:cxnLst>
    <dgm:cxn modelId="{D645AB0E-A1B4-1645-8871-4397BB50B157}" type="presOf" srcId="{0F952D39-A5E3-44B1-BE2D-7EB93876A37A}" destId="{5F01B5A4-0010-0D4E-B43E-FC6D90918B29}" srcOrd="0" destOrd="0" presId="urn:microsoft.com/office/officeart/2005/8/layout/list1"/>
    <dgm:cxn modelId="{7FC29B4B-D382-E544-A355-D79366683050}" type="presOf" srcId="{0F952D39-A5E3-44B1-BE2D-7EB93876A37A}" destId="{FDEB03D2-6807-E947-9C99-DC80704E94EF}" srcOrd="1" destOrd="0" presId="urn:microsoft.com/office/officeart/2005/8/layout/list1"/>
    <dgm:cxn modelId="{88BBB64B-2D13-4146-A602-54BB89B9BF63}" srcId="{E87C0771-B858-42A8-82E7-8EB2B3502078}" destId="{86A2F072-4F99-4337-994D-43077DFE49D2}" srcOrd="3" destOrd="0" parTransId="{25334319-4AD0-47CD-A1D2-E5D8144BA48D}" sibTransId="{C78C9617-DEB0-4A46-9663-4EA00D0E61F8}"/>
    <dgm:cxn modelId="{D625B44D-FFE5-B949-BC09-BD25FF91322F}" type="presOf" srcId="{06ECC290-41F3-3B46-A2C3-8212BAA74EFC}" destId="{A9FCFECE-E924-0C48-8D0E-E975A5EA749C}" srcOrd="1" destOrd="0" presId="urn:microsoft.com/office/officeart/2005/8/layout/list1"/>
    <dgm:cxn modelId="{461E2E64-E54C-0648-9B1D-E922EFD79E15}" type="presOf" srcId="{06ECC290-41F3-3B46-A2C3-8212BAA74EFC}" destId="{527B4156-88F7-9843-AF1B-1C69ADEA8B2C}" srcOrd="0" destOrd="0" presId="urn:microsoft.com/office/officeart/2005/8/layout/list1"/>
    <dgm:cxn modelId="{647B3264-8E46-4DFA-AC63-BF98DC3AFB1B}" srcId="{E87C0771-B858-42A8-82E7-8EB2B3502078}" destId="{7B6CD9F4-CBF7-4063-9517-FD41DAD3F23E}" srcOrd="0" destOrd="0" parTransId="{D3B09F12-4C4E-4412-BA2E-6135424D34D5}" sibTransId="{0BF2F10E-9551-4DB5-BDAC-7E24280C8E71}"/>
    <dgm:cxn modelId="{706FDE6A-8A33-0948-888E-73221607EE48}" type="presOf" srcId="{86A2F072-4F99-4337-994D-43077DFE49D2}" destId="{07FBA39D-05BD-784D-B337-266DD08B30B4}" srcOrd="0" destOrd="0" presId="urn:microsoft.com/office/officeart/2005/8/layout/list1"/>
    <dgm:cxn modelId="{A04FAE8E-EC72-6E43-99A7-AC347974FB04}" type="presOf" srcId="{7B6CD9F4-CBF7-4063-9517-FD41DAD3F23E}" destId="{BC843AB5-7593-DB41-8B89-FD11BC38BFC5}" srcOrd="0" destOrd="0" presId="urn:microsoft.com/office/officeart/2005/8/layout/list1"/>
    <dgm:cxn modelId="{1DADD197-DB68-4418-8324-756CED68EA3D}" srcId="{E87C0771-B858-42A8-82E7-8EB2B3502078}" destId="{0F952D39-A5E3-44B1-BE2D-7EB93876A37A}" srcOrd="1" destOrd="0" parTransId="{A4F8B3EC-300E-4B21-8DEF-E4EE6E43094D}" sibTransId="{21A38D9C-178C-4DE4-AEFD-9B9C04E75463}"/>
    <dgm:cxn modelId="{FE2378B0-35F5-7243-9C2F-625B95088987}" type="presOf" srcId="{E87C0771-B858-42A8-82E7-8EB2B3502078}" destId="{BADE82BD-D4F6-1D4E-8B2D-036BC8A380FA}" srcOrd="0" destOrd="0" presId="urn:microsoft.com/office/officeart/2005/8/layout/list1"/>
    <dgm:cxn modelId="{9618C3B6-2A95-954D-87AD-D47ABE7E4494}" type="presOf" srcId="{86A2F072-4F99-4337-994D-43077DFE49D2}" destId="{75EA5000-9F39-6241-93F5-53B690C0E78D}" srcOrd="1" destOrd="0" presId="urn:microsoft.com/office/officeart/2005/8/layout/list1"/>
    <dgm:cxn modelId="{ACAF02E5-3012-F945-8D87-BF14F9327A6C}" srcId="{E87C0771-B858-42A8-82E7-8EB2B3502078}" destId="{06ECC290-41F3-3B46-A2C3-8212BAA74EFC}" srcOrd="2" destOrd="0" parTransId="{A68586E2-4C15-294B-BB3B-1046603591C9}" sibTransId="{A138F907-2824-E94F-9607-B0E9824671C2}"/>
    <dgm:cxn modelId="{9F03F2FE-1A92-4543-AED7-B0EE9F10F0C7}" type="presOf" srcId="{7B6CD9F4-CBF7-4063-9517-FD41DAD3F23E}" destId="{3310BC93-C207-8546-AC0B-22191086E18F}" srcOrd="1" destOrd="0" presId="urn:microsoft.com/office/officeart/2005/8/layout/list1"/>
    <dgm:cxn modelId="{425A7DA2-ED64-E240-8889-0D264E328F63}" type="presParOf" srcId="{BADE82BD-D4F6-1D4E-8B2D-036BC8A380FA}" destId="{7FAF3F71-7E4D-DF48-975F-02D414E19128}" srcOrd="0" destOrd="0" presId="urn:microsoft.com/office/officeart/2005/8/layout/list1"/>
    <dgm:cxn modelId="{5E736E7C-E753-884F-B872-4D4232AE175E}" type="presParOf" srcId="{7FAF3F71-7E4D-DF48-975F-02D414E19128}" destId="{BC843AB5-7593-DB41-8B89-FD11BC38BFC5}" srcOrd="0" destOrd="0" presId="urn:microsoft.com/office/officeart/2005/8/layout/list1"/>
    <dgm:cxn modelId="{D67F6249-421F-5A4D-9FA3-E5F219351690}" type="presParOf" srcId="{7FAF3F71-7E4D-DF48-975F-02D414E19128}" destId="{3310BC93-C207-8546-AC0B-22191086E18F}" srcOrd="1" destOrd="0" presId="urn:microsoft.com/office/officeart/2005/8/layout/list1"/>
    <dgm:cxn modelId="{1B3D38C4-9FB7-5A4B-9E3C-F00EC1C99DB8}" type="presParOf" srcId="{BADE82BD-D4F6-1D4E-8B2D-036BC8A380FA}" destId="{82393B81-A844-CF4D-BD38-449E5BD0389B}" srcOrd="1" destOrd="0" presId="urn:microsoft.com/office/officeart/2005/8/layout/list1"/>
    <dgm:cxn modelId="{E29D3B3C-FAF6-C54B-A53B-1F56AB2F83D8}" type="presParOf" srcId="{BADE82BD-D4F6-1D4E-8B2D-036BC8A380FA}" destId="{934E69F4-ABA5-254A-A69C-C2380BD0DE0A}" srcOrd="2" destOrd="0" presId="urn:microsoft.com/office/officeart/2005/8/layout/list1"/>
    <dgm:cxn modelId="{99299199-DF25-6F49-BF85-42DD814C688B}" type="presParOf" srcId="{BADE82BD-D4F6-1D4E-8B2D-036BC8A380FA}" destId="{96BA1FF5-4B65-8949-B629-E5765C501944}" srcOrd="3" destOrd="0" presId="urn:microsoft.com/office/officeart/2005/8/layout/list1"/>
    <dgm:cxn modelId="{DF2C851F-2B97-0440-B409-8043AB1D54D7}" type="presParOf" srcId="{BADE82BD-D4F6-1D4E-8B2D-036BC8A380FA}" destId="{CE409C70-F1A0-F94F-9D76-89EE65A7D8FC}" srcOrd="4" destOrd="0" presId="urn:microsoft.com/office/officeart/2005/8/layout/list1"/>
    <dgm:cxn modelId="{793A1C34-BDEE-C644-9149-E03D740D9252}" type="presParOf" srcId="{CE409C70-F1A0-F94F-9D76-89EE65A7D8FC}" destId="{5F01B5A4-0010-0D4E-B43E-FC6D90918B29}" srcOrd="0" destOrd="0" presId="urn:microsoft.com/office/officeart/2005/8/layout/list1"/>
    <dgm:cxn modelId="{01DD1B7D-44D6-0649-A9F9-895C73B61D99}" type="presParOf" srcId="{CE409C70-F1A0-F94F-9D76-89EE65A7D8FC}" destId="{FDEB03D2-6807-E947-9C99-DC80704E94EF}" srcOrd="1" destOrd="0" presId="urn:microsoft.com/office/officeart/2005/8/layout/list1"/>
    <dgm:cxn modelId="{1562AA09-BF97-114A-A48C-1E095035990F}" type="presParOf" srcId="{BADE82BD-D4F6-1D4E-8B2D-036BC8A380FA}" destId="{631BCC8A-FF00-8F4B-9C88-89C2868B0032}" srcOrd="5" destOrd="0" presId="urn:microsoft.com/office/officeart/2005/8/layout/list1"/>
    <dgm:cxn modelId="{DB340187-D87A-F247-B741-DF25924C71D4}" type="presParOf" srcId="{BADE82BD-D4F6-1D4E-8B2D-036BC8A380FA}" destId="{083861C1-566F-644A-B905-2BB54913B6F5}" srcOrd="6" destOrd="0" presId="urn:microsoft.com/office/officeart/2005/8/layout/list1"/>
    <dgm:cxn modelId="{5A08EAA6-D8C1-2643-A17A-7023791378D7}" type="presParOf" srcId="{BADE82BD-D4F6-1D4E-8B2D-036BC8A380FA}" destId="{96A1D959-06A9-F444-B9B9-9179D4F2D340}" srcOrd="7" destOrd="0" presId="urn:microsoft.com/office/officeart/2005/8/layout/list1"/>
    <dgm:cxn modelId="{85A08A35-25D4-4046-AC93-41B075B4A3D4}" type="presParOf" srcId="{BADE82BD-D4F6-1D4E-8B2D-036BC8A380FA}" destId="{F6F76C88-8C25-8B4A-A9DC-7925812F7589}" srcOrd="8" destOrd="0" presId="urn:microsoft.com/office/officeart/2005/8/layout/list1"/>
    <dgm:cxn modelId="{9BB3AF0F-6985-BB42-BFD3-729CF3218E82}" type="presParOf" srcId="{F6F76C88-8C25-8B4A-A9DC-7925812F7589}" destId="{527B4156-88F7-9843-AF1B-1C69ADEA8B2C}" srcOrd="0" destOrd="0" presId="urn:microsoft.com/office/officeart/2005/8/layout/list1"/>
    <dgm:cxn modelId="{5A2002AC-DAB2-2041-BE68-EA65394BAE23}" type="presParOf" srcId="{F6F76C88-8C25-8B4A-A9DC-7925812F7589}" destId="{A9FCFECE-E924-0C48-8D0E-E975A5EA749C}" srcOrd="1" destOrd="0" presId="urn:microsoft.com/office/officeart/2005/8/layout/list1"/>
    <dgm:cxn modelId="{0408AFB9-693C-B74C-989F-8C4427504FEB}" type="presParOf" srcId="{BADE82BD-D4F6-1D4E-8B2D-036BC8A380FA}" destId="{144857F1-BB93-8946-9A83-B14B1EBFF315}" srcOrd="9" destOrd="0" presId="urn:microsoft.com/office/officeart/2005/8/layout/list1"/>
    <dgm:cxn modelId="{7CFE1FEA-EB5B-F44A-89FD-91A8CD8655EE}" type="presParOf" srcId="{BADE82BD-D4F6-1D4E-8B2D-036BC8A380FA}" destId="{79FCBC4C-B434-4144-AEDF-D5DE06598A2C}" srcOrd="10" destOrd="0" presId="urn:microsoft.com/office/officeart/2005/8/layout/list1"/>
    <dgm:cxn modelId="{97B9191B-78F2-C145-B998-FAC61BF8C004}" type="presParOf" srcId="{BADE82BD-D4F6-1D4E-8B2D-036BC8A380FA}" destId="{F93B4B2F-B151-6C48-B284-80AD36CE5163}" srcOrd="11" destOrd="0" presId="urn:microsoft.com/office/officeart/2005/8/layout/list1"/>
    <dgm:cxn modelId="{723A6D27-00C2-4247-B4C1-9867B23A2CC9}" type="presParOf" srcId="{BADE82BD-D4F6-1D4E-8B2D-036BC8A380FA}" destId="{B4C3D003-75DE-8F48-9047-2C7E8810AE11}" srcOrd="12" destOrd="0" presId="urn:microsoft.com/office/officeart/2005/8/layout/list1"/>
    <dgm:cxn modelId="{E79D5F0A-BFBB-3F43-87D7-15177310E264}" type="presParOf" srcId="{B4C3D003-75DE-8F48-9047-2C7E8810AE11}" destId="{07FBA39D-05BD-784D-B337-266DD08B30B4}" srcOrd="0" destOrd="0" presId="urn:microsoft.com/office/officeart/2005/8/layout/list1"/>
    <dgm:cxn modelId="{174C94BE-0EE6-3A40-A72B-1CA226E2B775}" type="presParOf" srcId="{B4C3D003-75DE-8F48-9047-2C7E8810AE11}" destId="{75EA5000-9F39-6241-93F5-53B690C0E78D}" srcOrd="1" destOrd="0" presId="urn:microsoft.com/office/officeart/2005/8/layout/list1"/>
    <dgm:cxn modelId="{020289FF-6611-6446-99AB-2291B2FA06BF}" type="presParOf" srcId="{BADE82BD-D4F6-1D4E-8B2D-036BC8A380FA}" destId="{1D64AC95-9BA5-774F-8AA9-9EB3E604028D}" srcOrd="13" destOrd="0" presId="urn:microsoft.com/office/officeart/2005/8/layout/list1"/>
    <dgm:cxn modelId="{590E6FB2-128C-F049-A5C5-6AC6D074B093}" type="presParOf" srcId="{BADE82BD-D4F6-1D4E-8B2D-036BC8A380FA}" destId="{7B0A4B2A-F6D3-0D4B-9415-DA8963C74E38}"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C7D6FB-AE88-4010-9F33-2FB71311FAE4}"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98ABF1E-66D3-4F52-B1A6-2BACB3075CBF}">
      <dgm:prSet custT="1"/>
      <dgm:spPr/>
      <dgm:t>
        <a:bodyPr/>
        <a:lstStyle/>
        <a:p>
          <a:r>
            <a:rPr lang="en-US" sz="2800" dirty="0">
              <a:latin typeface="Century Gothic" panose="020B0502020202020204" pitchFamily="34" charset="0"/>
            </a:rPr>
            <a:t>Project presentation to stakeholders &amp; project site</a:t>
          </a:r>
        </a:p>
      </dgm:t>
    </dgm:pt>
    <dgm:pt modelId="{4849BA1F-FC8F-4215-A76D-BEA79B019B50}" type="parTrans" cxnId="{13A533A9-112C-462B-AF83-CE4A222BD04C}">
      <dgm:prSet/>
      <dgm:spPr/>
      <dgm:t>
        <a:bodyPr/>
        <a:lstStyle/>
        <a:p>
          <a:endParaRPr lang="en-US" sz="2800">
            <a:latin typeface="Century Gothic" panose="020B0502020202020204" pitchFamily="34" charset="0"/>
          </a:endParaRPr>
        </a:p>
      </dgm:t>
    </dgm:pt>
    <dgm:pt modelId="{15514797-6C9D-401C-B91A-1F06AF2F3986}" type="sibTrans" cxnId="{13A533A9-112C-462B-AF83-CE4A222BD04C}">
      <dgm:prSet/>
      <dgm:spPr/>
      <dgm:t>
        <a:bodyPr/>
        <a:lstStyle/>
        <a:p>
          <a:endParaRPr lang="en-US" sz="2800">
            <a:latin typeface="Century Gothic" panose="020B0502020202020204" pitchFamily="34" charset="0"/>
          </a:endParaRPr>
        </a:p>
      </dgm:t>
    </dgm:pt>
    <dgm:pt modelId="{DEE1DAA8-5E52-4875-8EBB-F505913E6C3B}">
      <dgm:prSet custT="1"/>
      <dgm:spPr/>
      <dgm:t>
        <a:bodyPr/>
        <a:lstStyle/>
        <a:p>
          <a:r>
            <a:rPr lang="en-US" sz="2800" dirty="0">
              <a:latin typeface="Century Gothic" panose="020B0502020202020204" pitchFamily="34" charset="0"/>
            </a:rPr>
            <a:t>Submit to the Journal of Nurse Practitioners</a:t>
          </a:r>
        </a:p>
      </dgm:t>
    </dgm:pt>
    <dgm:pt modelId="{E056A22A-9C5D-4B62-A17A-B8B0C6DFB672}" type="parTrans" cxnId="{012358AF-D3CF-42C4-BD7E-B5798958047C}">
      <dgm:prSet/>
      <dgm:spPr/>
      <dgm:t>
        <a:bodyPr/>
        <a:lstStyle/>
        <a:p>
          <a:endParaRPr lang="en-US" sz="2800">
            <a:latin typeface="Century Gothic" panose="020B0502020202020204" pitchFamily="34" charset="0"/>
          </a:endParaRPr>
        </a:p>
      </dgm:t>
    </dgm:pt>
    <dgm:pt modelId="{A8826821-BE90-499F-8BED-5186B35660F2}" type="sibTrans" cxnId="{012358AF-D3CF-42C4-BD7E-B5798958047C}">
      <dgm:prSet/>
      <dgm:spPr/>
      <dgm:t>
        <a:bodyPr/>
        <a:lstStyle/>
        <a:p>
          <a:endParaRPr lang="en-US" sz="2800">
            <a:latin typeface="Century Gothic" panose="020B0502020202020204" pitchFamily="34" charset="0"/>
          </a:endParaRPr>
        </a:p>
      </dgm:t>
    </dgm:pt>
    <dgm:pt modelId="{9815AD4E-CD06-4C66-BB4A-BAC8B4310A54}" type="pres">
      <dgm:prSet presAssocID="{00C7D6FB-AE88-4010-9F33-2FB71311FAE4}" presName="root" presStyleCnt="0">
        <dgm:presLayoutVars>
          <dgm:dir/>
          <dgm:resizeHandles val="exact"/>
        </dgm:presLayoutVars>
      </dgm:prSet>
      <dgm:spPr/>
    </dgm:pt>
    <dgm:pt modelId="{4108E1D9-6337-4B23-8FB3-1EDDAB7E4E0B}" type="pres">
      <dgm:prSet presAssocID="{798ABF1E-66D3-4F52-B1A6-2BACB3075CBF}" presName="compNode" presStyleCnt="0"/>
      <dgm:spPr/>
    </dgm:pt>
    <dgm:pt modelId="{03FB4D30-32CB-4531-9437-1B0C5A558244}" type="pres">
      <dgm:prSet presAssocID="{798ABF1E-66D3-4F52-B1A6-2BACB3075CBF}" presName="bgRect" presStyleLbl="bgShp" presStyleIdx="0" presStyleCnt="2"/>
      <dgm:spPr/>
    </dgm:pt>
    <dgm:pt modelId="{ECB6DC9C-D155-4F7A-BC3A-C6EBBEEDD9A7}" type="pres">
      <dgm:prSet presAssocID="{798ABF1E-66D3-4F52-B1A6-2BACB3075CB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E19BD88E-1BFF-490C-8B2D-DA52465C2506}" type="pres">
      <dgm:prSet presAssocID="{798ABF1E-66D3-4F52-B1A6-2BACB3075CBF}" presName="spaceRect" presStyleCnt="0"/>
      <dgm:spPr/>
    </dgm:pt>
    <dgm:pt modelId="{10DCC31E-378A-4A1E-A2B2-B94144EFE749}" type="pres">
      <dgm:prSet presAssocID="{798ABF1E-66D3-4F52-B1A6-2BACB3075CBF}" presName="parTx" presStyleLbl="revTx" presStyleIdx="0" presStyleCnt="2">
        <dgm:presLayoutVars>
          <dgm:chMax val="0"/>
          <dgm:chPref val="0"/>
        </dgm:presLayoutVars>
      </dgm:prSet>
      <dgm:spPr/>
    </dgm:pt>
    <dgm:pt modelId="{7EADA3B7-219F-4866-A13B-BE6231B4CAF0}" type="pres">
      <dgm:prSet presAssocID="{15514797-6C9D-401C-B91A-1F06AF2F3986}" presName="sibTrans" presStyleCnt="0"/>
      <dgm:spPr/>
    </dgm:pt>
    <dgm:pt modelId="{201C1B1F-5EDF-4B46-9FE2-F119A224CF89}" type="pres">
      <dgm:prSet presAssocID="{DEE1DAA8-5E52-4875-8EBB-F505913E6C3B}" presName="compNode" presStyleCnt="0"/>
      <dgm:spPr/>
    </dgm:pt>
    <dgm:pt modelId="{642D2529-16ED-4425-9B8D-C6194D0800E6}" type="pres">
      <dgm:prSet presAssocID="{DEE1DAA8-5E52-4875-8EBB-F505913E6C3B}" presName="bgRect" presStyleLbl="bgShp" presStyleIdx="1" presStyleCnt="2"/>
      <dgm:spPr/>
    </dgm:pt>
    <dgm:pt modelId="{994ACD61-32A1-48A6-B59D-CD5F5E62ABA2}" type="pres">
      <dgm:prSet presAssocID="{DEE1DAA8-5E52-4875-8EBB-F505913E6C3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6FBB9517-EBA5-4CE0-8F01-FEE48EDA6571}" type="pres">
      <dgm:prSet presAssocID="{DEE1DAA8-5E52-4875-8EBB-F505913E6C3B}" presName="spaceRect" presStyleCnt="0"/>
      <dgm:spPr/>
    </dgm:pt>
    <dgm:pt modelId="{068306E1-5AED-40EA-AEA7-AD3FC45BA472}" type="pres">
      <dgm:prSet presAssocID="{DEE1DAA8-5E52-4875-8EBB-F505913E6C3B}" presName="parTx" presStyleLbl="revTx" presStyleIdx="1" presStyleCnt="2">
        <dgm:presLayoutVars>
          <dgm:chMax val="0"/>
          <dgm:chPref val="0"/>
        </dgm:presLayoutVars>
      </dgm:prSet>
      <dgm:spPr/>
    </dgm:pt>
  </dgm:ptLst>
  <dgm:cxnLst>
    <dgm:cxn modelId="{A5504043-45B9-44CE-9AFB-7F4B1A855C89}" type="presOf" srcId="{00C7D6FB-AE88-4010-9F33-2FB71311FAE4}" destId="{9815AD4E-CD06-4C66-BB4A-BAC8B4310A54}" srcOrd="0" destOrd="0" presId="urn:microsoft.com/office/officeart/2018/2/layout/IconVerticalSolidList"/>
    <dgm:cxn modelId="{7AAB2264-4D57-4CC6-8713-1DF96548B821}" type="presOf" srcId="{DEE1DAA8-5E52-4875-8EBB-F505913E6C3B}" destId="{068306E1-5AED-40EA-AEA7-AD3FC45BA472}" srcOrd="0" destOrd="0" presId="urn:microsoft.com/office/officeart/2018/2/layout/IconVerticalSolidList"/>
    <dgm:cxn modelId="{13A533A9-112C-462B-AF83-CE4A222BD04C}" srcId="{00C7D6FB-AE88-4010-9F33-2FB71311FAE4}" destId="{798ABF1E-66D3-4F52-B1A6-2BACB3075CBF}" srcOrd="0" destOrd="0" parTransId="{4849BA1F-FC8F-4215-A76D-BEA79B019B50}" sibTransId="{15514797-6C9D-401C-B91A-1F06AF2F3986}"/>
    <dgm:cxn modelId="{012358AF-D3CF-42C4-BD7E-B5798958047C}" srcId="{00C7D6FB-AE88-4010-9F33-2FB71311FAE4}" destId="{DEE1DAA8-5E52-4875-8EBB-F505913E6C3B}" srcOrd="1" destOrd="0" parTransId="{E056A22A-9C5D-4B62-A17A-B8B0C6DFB672}" sibTransId="{A8826821-BE90-499F-8BED-5186B35660F2}"/>
    <dgm:cxn modelId="{A0BEF4C9-98C1-4FC7-A011-406C3D4CE9AF}" type="presOf" srcId="{798ABF1E-66D3-4F52-B1A6-2BACB3075CBF}" destId="{10DCC31E-378A-4A1E-A2B2-B94144EFE749}" srcOrd="0" destOrd="0" presId="urn:microsoft.com/office/officeart/2018/2/layout/IconVerticalSolidList"/>
    <dgm:cxn modelId="{D93D1CF2-5EBB-45F7-96F2-7CD620B28B89}" type="presParOf" srcId="{9815AD4E-CD06-4C66-BB4A-BAC8B4310A54}" destId="{4108E1D9-6337-4B23-8FB3-1EDDAB7E4E0B}" srcOrd="0" destOrd="0" presId="urn:microsoft.com/office/officeart/2018/2/layout/IconVerticalSolidList"/>
    <dgm:cxn modelId="{55DE531E-A08D-4F71-A202-6931F5B6BCDE}" type="presParOf" srcId="{4108E1D9-6337-4B23-8FB3-1EDDAB7E4E0B}" destId="{03FB4D30-32CB-4531-9437-1B0C5A558244}" srcOrd="0" destOrd="0" presId="urn:microsoft.com/office/officeart/2018/2/layout/IconVerticalSolidList"/>
    <dgm:cxn modelId="{DD71868C-83A9-4FCF-A873-5A1991107B05}" type="presParOf" srcId="{4108E1D9-6337-4B23-8FB3-1EDDAB7E4E0B}" destId="{ECB6DC9C-D155-4F7A-BC3A-C6EBBEEDD9A7}" srcOrd="1" destOrd="0" presId="urn:microsoft.com/office/officeart/2018/2/layout/IconVerticalSolidList"/>
    <dgm:cxn modelId="{C2E16105-5799-40E6-B129-F8D0E5F6D207}" type="presParOf" srcId="{4108E1D9-6337-4B23-8FB3-1EDDAB7E4E0B}" destId="{E19BD88E-1BFF-490C-8B2D-DA52465C2506}" srcOrd="2" destOrd="0" presId="urn:microsoft.com/office/officeart/2018/2/layout/IconVerticalSolidList"/>
    <dgm:cxn modelId="{9611B7AF-665B-442F-AB53-3E4E519F213B}" type="presParOf" srcId="{4108E1D9-6337-4B23-8FB3-1EDDAB7E4E0B}" destId="{10DCC31E-378A-4A1E-A2B2-B94144EFE749}" srcOrd="3" destOrd="0" presId="urn:microsoft.com/office/officeart/2018/2/layout/IconVerticalSolidList"/>
    <dgm:cxn modelId="{10007ADC-A80C-478C-BD2F-0B7B7D0E4D0B}" type="presParOf" srcId="{9815AD4E-CD06-4C66-BB4A-BAC8B4310A54}" destId="{7EADA3B7-219F-4866-A13B-BE6231B4CAF0}" srcOrd="1" destOrd="0" presId="urn:microsoft.com/office/officeart/2018/2/layout/IconVerticalSolidList"/>
    <dgm:cxn modelId="{47B1FBEF-2AF0-4D0D-A0D0-1F9923A26E77}" type="presParOf" srcId="{9815AD4E-CD06-4C66-BB4A-BAC8B4310A54}" destId="{201C1B1F-5EDF-4B46-9FE2-F119A224CF89}" srcOrd="2" destOrd="0" presId="urn:microsoft.com/office/officeart/2018/2/layout/IconVerticalSolidList"/>
    <dgm:cxn modelId="{EC943210-A893-45D9-9793-869797538C30}" type="presParOf" srcId="{201C1B1F-5EDF-4B46-9FE2-F119A224CF89}" destId="{642D2529-16ED-4425-9B8D-C6194D0800E6}" srcOrd="0" destOrd="0" presId="urn:microsoft.com/office/officeart/2018/2/layout/IconVerticalSolidList"/>
    <dgm:cxn modelId="{9D33EDBC-250A-4A9A-A182-9F123CF72961}" type="presParOf" srcId="{201C1B1F-5EDF-4B46-9FE2-F119A224CF89}" destId="{994ACD61-32A1-48A6-B59D-CD5F5E62ABA2}" srcOrd="1" destOrd="0" presId="urn:microsoft.com/office/officeart/2018/2/layout/IconVerticalSolidList"/>
    <dgm:cxn modelId="{591BC37A-AEBB-41C7-8223-4C33AF78589E}" type="presParOf" srcId="{201C1B1F-5EDF-4B46-9FE2-F119A224CF89}" destId="{6FBB9517-EBA5-4CE0-8F01-FEE48EDA6571}" srcOrd="2" destOrd="0" presId="urn:microsoft.com/office/officeart/2018/2/layout/IconVerticalSolidList"/>
    <dgm:cxn modelId="{EF3D153F-14E7-4293-8B0A-ECD1EA4C5037}" type="presParOf" srcId="{201C1B1F-5EDF-4B46-9FE2-F119A224CF89}" destId="{068306E1-5AED-40EA-AEA7-AD3FC45BA47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E69F4-ABA5-254A-A69C-C2380BD0DE0A}">
      <dsp:nvSpPr>
        <dsp:cNvPr id="0" name=""/>
        <dsp:cNvSpPr/>
      </dsp:nvSpPr>
      <dsp:spPr>
        <a:xfrm>
          <a:off x="0" y="303049"/>
          <a:ext cx="3879202" cy="5040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310BC93-C207-8546-AC0B-22191086E18F}">
      <dsp:nvSpPr>
        <dsp:cNvPr id="0" name=""/>
        <dsp:cNvSpPr/>
      </dsp:nvSpPr>
      <dsp:spPr>
        <a:xfrm>
          <a:off x="94134" y="0"/>
          <a:ext cx="3541370" cy="59040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977900">
            <a:lnSpc>
              <a:spcPct val="90000"/>
            </a:lnSpc>
            <a:spcBef>
              <a:spcPct val="0"/>
            </a:spcBef>
            <a:spcAft>
              <a:spcPct val="35000"/>
            </a:spcAft>
            <a:buNone/>
          </a:pPr>
          <a:r>
            <a:rPr lang="en-US" sz="2200" b="1" i="0" kern="1200" dirty="0">
              <a:solidFill>
                <a:schemeClr val="tx1"/>
              </a:solidFill>
              <a:latin typeface="Century Gothic" panose="020B0502020202020204" pitchFamily="34" charset="0"/>
              <a:cs typeface="Arial" panose="020B0604020202020204" pitchFamily="34" charset="0"/>
            </a:rPr>
            <a:t>P:</a:t>
          </a:r>
          <a:r>
            <a:rPr lang="en-US" sz="2200" b="0" i="0" kern="1200" dirty="0">
              <a:solidFill>
                <a:schemeClr val="tx1"/>
              </a:solidFill>
              <a:latin typeface="Century Gothic" panose="020B0502020202020204" pitchFamily="34" charset="0"/>
              <a:cs typeface="Arial" panose="020B0604020202020204" pitchFamily="34" charset="0"/>
            </a:rPr>
            <a:t> Population</a:t>
          </a:r>
          <a:endParaRPr lang="en-US" sz="2200" kern="1200" dirty="0">
            <a:solidFill>
              <a:schemeClr val="tx1"/>
            </a:solidFill>
            <a:latin typeface="Century Gothic" panose="020B0502020202020204" pitchFamily="34" charset="0"/>
            <a:cs typeface="Arial" panose="020B0604020202020204" pitchFamily="34" charset="0"/>
          </a:endParaRPr>
        </a:p>
      </dsp:txBody>
      <dsp:txXfrm>
        <a:off x="122955" y="28821"/>
        <a:ext cx="3483728" cy="532758"/>
      </dsp:txXfrm>
    </dsp:sp>
    <dsp:sp modelId="{083861C1-566F-644A-B905-2BB54913B6F5}">
      <dsp:nvSpPr>
        <dsp:cNvPr id="0" name=""/>
        <dsp:cNvSpPr/>
      </dsp:nvSpPr>
      <dsp:spPr>
        <a:xfrm>
          <a:off x="0" y="1210249"/>
          <a:ext cx="3879202" cy="5040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DEB03D2-6807-E947-9C99-DC80704E94EF}">
      <dsp:nvSpPr>
        <dsp:cNvPr id="0" name=""/>
        <dsp:cNvSpPr/>
      </dsp:nvSpPr>
      <dsp:spPr>
        <a:xfrm>
          <a:off x="177880" y="931237"/>
          <a:ext cx="3561274" cy="59040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889000">
            <a:lnSpc>
              <a:spcPct val="90000"/>
            </a:lnSpc>
            <a:spcBef>
              <a:spcPct val="0"/>
            </a:spcBef>
            <a:spcAft>
              <a:spcPct val="35000"/>
            </a:spcAft>
            <a:buNone/>
          </a:pPr>
          <a:r>
            <a:rPr lang="en-US" sz="2000" b="1" i="0" kern="1200" dirty="0">
              <a:solidFill>
                <a:schemeClr val="tx1"/>
              </a:solidFill>
              <a:latin typeface="Century Gothic" panose="020B0502020202020204" pitchFamily="34" charset="0"/>
              <a:cs typeface="Arial" panose="020B0604020202020204" pitchFamily="34" charset="0"/>
            </a:rPr>
            <a:t>I:</a:t>
          </a:r>
          <a:r>
            <a:rPr lang="en-US" sz="2000" b="0" i="0" kern="1200" dirty="0">
              <a:solidFill>
                <a:schemeClr val="tx1"/>
              </a:solidFill>
              <a:latin typeface="Century Gothic" panose="020B0502020202020204" pitchFamily="34" charset="0"/>
              <a:cs typeface="Arial" panose="020B0604020202020204" pitchFamily="34" charset="0"/>
            </a:rPr>
            <a:t> Intervention</a:t>
          </a:r>
          <a:endParaRPr lang="en-US" sz="2000" kern="1200" dirty="0">
            <a:solidFill>
              <a:schemeClr val="tx1"/>
            </a:solidFill>
            <a:latin typeface="Century Gothic" panose="020B0502020202020204" pitchFamily="34" charset="0"/>
            <a:cs typeface="Arial" panose="020B0604020202020204" pitchFamily="34" charset="0"/>
          </a:endParaRPr>
        </a:p>
      </dsp:txBody>
      <dsp:txXfrm>
        <a:off x="206701" y="960058"/>
        <a:ext cx="3503632" cy="532758"/>
      </dsp:txXfrm>
    </dsp:sp>
    <dsp:sp modelId="{7B0A4B2A-F6D3-0D4B-9415-DA8963C74E38}">
      <dsp:nvSpPr>
        <dsp:cNvPr id="0" name=""/>
        <dsp:cNvSpPr/>
      </dsp:nvSpPr>
      <dsp:spPr>
        <a:xfrm>
          <a:off x="0" y="2129634"/>
          <a:ext cx="3879202" cy="5040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5EA5000-9F39-6241-93F5-53B690C0E78D}">
      <dsp:nvSpPr>
        <dsp:cNvPr id="0" name=""/>
        <dsp:cNvSpPr/>
      </dsp:nvSpPr>
      <dsp:spPr>
        <a:xfrm>
          <a:off x="180035" y="1862349"/>
          <a:ext cx="3555707" cy="602585"/>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latin typeface="Century Gothic" panose="020B0502020202020204" pitchFamily="34" charset="0"/>
              <a:cs typeface="Arial" panose="020B0604020202020204" pitchFamily="34" charset="0"/>
            </a:rPr>
            <a:t>C:</a:t>
          </a:r>
          <a:r>
            <a:rPr lang="en-US" sz="2200" kern="1200" dirty="0">
              <a:solidFill>
                <a:schemeClr val="tx1"/>
              </a:solidFill>
              <a:latin typeface="Century Gothic" panose="020B0502020202020204" pitchFamily="34" charset="0"/>
              <a:cs typeface="Arial" panose="020B0604020202020204" pitchFamily="34" charset="0"/>
            </a:rPr>
            <a:t> Comparison</a:t>
          </a:r>
        </a:p>
      </dsp:txBody>
      <dsp:txXfrm>
        <a:off x="209451" y="1891765"/>
        <a:ext cx="3496875" cy="543753"/>
      </dsp:txXfrm>
    </dsp:sp>
    <dsp:sp modelId="{62CAA42D-B0C9-A144-9597-8806246B8C21}">
      <dsp:nvSpPr>
        <dsp:cNvPr id="0" name=""/>
        <dsp:cNvSpPr/>
      </dsp:nvSpPr>
      <dsp:spPr>
        <a:xfrm>
          <a:off x="0" y="3036834"/>
          <a:ext cx="3879202" cy="5040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232263B-735D-964B-A3DA-31F56168EB72}">
      <dsp:nvSpPr>
        <dsp:cNvPr id="0" name=""/>
        <dsp:cNvSpPr/>
      </dsp:nvSpPr>
      <dsp:spPr>
        <a:xfrm>
          <a:off x="180035" y="2741634"/>
          <a:ext cx="3548674" cy="590400"/>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latin typeface="Century Gothic" panose="020B0502020202020204" pitchFamily="34" charset="0"/>
              <a:cs typeface="Arial" panose="020B0604020202020204" pitchFamily="34" charset="0"/>
            </a:rPr>
            <a:t>O:</a:t>
          </a:r>
          <a:r>
            <a:rPr lang="en-US" sz="2200" b="1" kern="1200" baseline="0" dirty="0">
              <a:solidFill>
                <a:schemeClr val="tx1"/>
              </a:solidFill>
              <a:latin typeface="Century Gothic" panose="020B0502020202020204" pitchFamily="34" charset="0"/>
              <a:cs typeface="Arial" panose="020B0604020202020204" pitchFamily="34" charset="0"/>
            </a:rPr>
            <a:t> </a:t>
          </a:r>
          <a:r>
            <a:rPr lang="en-US" sz="2200" kern="1200" baseline="0" dirty="0">
              <a:solidFill>
                <a:schemeClr val="tx1"/>
              </a:solidFill>
              <a:latin typeface="Century Gothic" panose="020B0502020202020204" pitchFamily="34" charset="0"/>
              <a:cs typeface="Arial" panose="020B0604020202020204" pitchFamily="34" charset="0"/>
            </a:rPr>
            <a:t>Outcome</a:t>
          </a:r>
          <a:endParaRPr lang="en-US" sz="2200" kern="1200" dirty="0">
            <a:solidFill>
              <a:schemeClr val="tx1"/>
            </a:solidFill>
            <a:latin typeface="Century Gothic" panose="020B0502020202020204" pitchFamily="34" charset="0"/>
            <a:cs typeface="Arial" panose="020B0604020202020204" pitchFamily="34" charset="0"/>
          </a:endParaRPr>
        </a:p>
      </dsp:txBody>
      <dsp:txXfrm>
        <a:off x="208856" y="2770455"/>
        <a:ext cx="3491032" cy="532758"/>
      </dsp:txXfrm>
    </dsp:sp>
    <dsp:sp modelId="{8E73F0C9-C28D-BC47-9E7C-5B22FC3D0C42}">
      <dsp:nvSpPr>
        <dsp:cNvPr id="0" name=""/>
        <dsp:cNvSpPr/>
      </dsp:nvSpPr>
      <dsp:spPr>
        <a:xfrm>
          <a:off x="0" y="3944034"/>
          <a:ext cx="3879202" cy="5040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4B3F50E-DE79-F049-98E4-7BC30E700335}">
      <dsp:nvSpPr>
        <dsp:cNvPr id="0" name=""/>
        <dsp:cNvSpPr/>
      </dsp:nvSpPr>
      <dsp:spPr>
        <a:xfrm>
          <a:off x="180035" y="3679701"/>
          <a:ext cx="3552774" cy="590400"/>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solidFill>
              <a:latin typeface="Century Gothic" panose="020B0502020202020204" pitchFamily="34" charset="0"/>
              <a:cs typeface="Arial" panose="020B0604020202020204" pitchFamily="34" charset="0"/>
            </a:rPr>
            <a:t>T: </a:t>
          </a:r>
          <a:r>
            <a:rPr lang="en-US" sz="2200" kern="1200" dirty="0">
              <a:solidFill>
                <a:schemeClr val="tx1"/>
              </a:solidFill>
              <a:latin typeface="Century Gothic" panose="020B0502020202020204" pitchFamily="34" charset="0"/>
              <a:cs typeface="Arial" panose="020B0604020202020204" pitchFamily="34" charset="0"/>
            </a:rPr>
            <a:t>Time</a:t>
          </a:r>
        </a:p>
      </dsp:txBody>
      <dsp:txXfrm>
        <a:off x="208856" y="3708522"/>
        <a:ext cx="3495132"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E69F4-ABA5-254A-A69C-C2380BD0DE0A}">
      <dsp:nvSpPr>
        <dsp:cNvPr id="0" name=""/>
        <dsp:cNvSpPr/>
      </dsp:nvSpPr>
      <dsp:spPr>
        <a:xfrm>
          <a:off x="0" y="317476"/>
          <a:ext cx="7961605" cy="4032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310BC93-C207-8546-AC0B-22191086E18F}">
      <dsp:nvSpPr>
        <dsp:cNvPr id="0" name=""/>
        <dsp:cNvSpPr/>
      </dsp:nvSpPr>
      <dsp:spPr>
        <a:xfrm>
          <a:off x="407319" y="56623"/>
          <a:ext cx="7268244" cy="47232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b="0" i="0" kern="1200" dirty="0">
              <a:solidFill>
                <a:schemeClr val="tx1"/>
              </a:solidFill>
              <a:latin typeface="Century Gothic" panose="020B0502020202020204" pitchFamily="34" charset="0"/>
              <a:cs typeface="Arial" panose="020B0604020202020204" pitchFamily="34" charset="0"/>
            </a:rPr>
            <a:t>Search for evidence</a:t>
          </a:r>
          <a:endParaRPr lang="en-US" sz="2200" kern="1200" dirty="0">
            <a:solidFill>
              <a:schemeClr val="tx1"/>
            </a:solidFill>
            <a:latin typeface="Century Gothic" panose="020B0502020202020204" pitchFamily="34" charset="0"/>
            <a:cs typeface="Arial" panose="020B0604020202020204" pitchFamily="34" charset="0"/>
          </a:endParaRPr>
        </a:p>
      </dsp:txBody>
      <dsp:txXfrm>
        <a:off x="430376" y="79680"/>
        <a:ext cx="7222130" cy="426206"/>
      </dsp:txXfrm>
    </dsp:sp>
    <dsp:sp modelId="{083861C1-566F-644A-B905-2BB54913B6F5}">
      <dsp:nvSpPr>
        <dsp:cNvPr id="0" name=""/>
        <dsp:cNvSpPr/>
      </dsp:nvSpPr>
      <dsp:spPr>
        <a:xfrm>
          <a:off x="0" y="1043236"/>
          <a:ext cx="7961605" cy="4032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DEB03D2-6807-E947-9C99-DC80704E94EF}">
      <dsp:nvSpPr>
        <dsp:cNvPr id="0" name=""/>
        <dsp:cNvSpPr/>
      </dsp:nvSpPr>
      <dsp:spPr>
        <a:xfrm>
          <a:off x="365079" y="820027"/>
          <a:ext cx="7309095" cy="47232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889000">
            <a:lnSpc>
              <a:spcPct val="90000"/>
            </a:lnSpc>
            <a:spcBef>
              <a:spcPct val="0"/>
            </a:spcBef>
            <a:spcAft>
              <a:spcPct val="35000"/>
            </a:spcAft>
            <a:buNone/>
          </a:pPr>
          <a:r>
            <a:rPr lang="en-US" sz="2000" b="0" i="0" kern="1200" dirty="0">
              <a:solidFill>
                <a:schemeClr val="tx1"/>
              </a:solidFill>
              <a:latin typeface="Century Gothic" panose="020B0502020202020204" pitchFamily="34" charset="0"/>
              <a:cs typeface="Arial" panose="020B0604020202020204" pitchFamily="34" charset="0"/>
            </a:rPr>
            <a:t>Melnyk &amp; Fineout-Overholt’s Rapid Critical Appraisal</a:t>
          </a:r>
          <a:endParaRPr lang="en-US" sz="2000" kern="1200" dirty="0">
            <a:solidFill>
              <a:schemeClr val="tx1"/>
            </a:solidFill>
            <a:latin typeface="Century Gothic" panose="020B0502020202020204" pitchFamily="34" charset="0"/>
            <a:cs typeface="Arial" panose="020B0604020202020204" pitchFamily="34" charset="0"/>
          </a:endParaRPr>
        </a:p>
      </dsp:txBody>
      <dsp:txXfrm>
        <a:off x="388136" y="843084"/>
        <a:ext cx="7262981" cy="426206"/>
      </dsp:txXfrm>
    </dsp:sp>
    <dsp:sp modelId="{7B0A4B2A-F6D3-0D4B-9415-DA8963C74E38}">
      <dsp:nvSpPr>
        <dsp:cNvPr id="0" name=""/>
        <dsp:cNvSpPr/>
      </dsp:nvSpPr>
      <dsp:spPr>
        <a:xfrm>
          <a:off x="0" y="1778745"/>
          <a:ext cx="7961605" cy="4032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5EA5000-9F39-6241-93F5-53B690C0E78D}">
      <dsp:nvSpPr>
        <dsp:cNvPr id="0" name=""/>
        <dsp:cNvSpPr/>
      </dsp:nvSpPr>
      <dsp:spPr>
        <a:xfrm>
          <a:off x="369502" y="1564916"/>
          <a:ext cx="7297670" cy="482068"/>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b="0" i="0" kern="1200" dirty="0">
              <a:solidFill>
                <a:schemeClr val="tx1"/>
              </a:solidFill>
              <a:latin typeface="Century Gothic" panose="020B0502020202020204" pitchFamily="34" charset="0"/>
              <a:cs typeface="Arial" panose="020B0604020202020204" pitchFamily="34" charset="0"/>
            </a:rPr>
            <a:t>JHNEBP Evidence Level &amp; Quality Guide</a:t>
          </a:r>
          <a:endParaRPr lang="en-US" sz="2200" kern="1200" dirty="0">
            <a:solidFill>
              <a:schemeClr val="tx1"/>
            </a:solidFill>
            <a:latin typeface="Century Gothic" panose="020B0502020202020204" pitchFamily="34" charset="0"/>
            <a:cs typeface="Arial" panose="020B0604020202020204" pitchFamily="34" charset="0"/>
          </a:endParaRPr>
        </a:p>
      </dsp:txBody>
      <dsp:txXfrm>
        <a:off x="393035" y="1588449"/>
        <a:ext cx="7250604" cy="435002"/>
      </dsp:txXfrm>
    </dsp:sp>
    <dsp:sp modelId="{62CAA42D-B0C9-A144-9597-8806246B8C21}">
      <dsp:nvSpPr>
        <dsp:cNvPr id="0" name=""/>
        <dsp:cNvSpPr/>
      </dsp:nvSpPr>
      <dsp:spPr>
        <a:xfrm>
          <a:off x="0" y="2504505"/>
          <a:ext cx="7961605" cy="4032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232263B-735D-964B-A3DA-31F56168EB72}">
      <dsp:nvSpPr>
        <dsp:cNvPr id="0" name=""/>
        <dsp:cNvSpPr/>
      </dsp:nvSpPr>
      <dsp:spPr>
        <a:xfrm>
          <a:off x="369502" y="2268345"/>
          <a:ext cx="7283236" cy="472320"/>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b="0" i="0" kern="1200" dirty="0">
              <a:solidFill>
                <a:schemeClr val="tx1"/>
              </a:solidFill>
              <a:latin typeface="Century Gothic" panose="020B0502020202020204" pitchFamily="34" charset="0"/>
              <a:cs typeface="Arial" panose="020B0604020202020204" pitchFamily="34" charset="0"/>
            </a:rPr>
            <a:t>JHNEBP Synthesis Process and Recommendations</a:t>
          </a:r>
          <a:endParaRPr lang="en-US" sz="2200" kern="1200" dirty="0">
            <a:solidFill>
              <a:schemeClr val="tx1"/>
            </a:solidFill>
            <a:latin typeface="Century Gothic" panose="020B0502020202020204" pitchFamily="34" charset="0"/>
            <a:cs typeface="Arial" panose="020B0604020202020204" pitchFamily="34" charset="0"/>
          </a:endParaRPr>
        </a:p>
      </dsp:txBody>
      <dsp:txXfrm>
        <a:off x="392559" y="2291402"/>
        <a:ext cx="7237122" cy="426206"/>
      </dsp:txXfrm>
    </dsp:sp>
    <dsp:sp modelId="{8E73F0C9-C28D-BC47-9E7C-5B22FC3D0C42}">
      <dsp:nvSpPr>
        <dsp:cNvPr id="0" name=""/>
        <dsp:cNvSpPr/>
      </dsp:nvSpPr>
      <dsp:spPr>
        <a:xfrm>
          <a:off x="0" y="3230265"/>
          <a:ext cx="7961605" cy="4032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4B3F50E-DE79-F049-98E4-7BC30E700335}">
      <dsp:nvSpPr>
        <dsp:cNvPr id="0" name=""/>
        <dsp:cNvSpPr/>
      </dsp:nvSpPr>
      <dsp:spPr>
        <a:xfrm>
          <a:off x="369502" y="3018798"/>
          <a:ext cx="7291651" cy="472320"/>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Century Gothic" panose="020B0502020202020204" pitchFamily="34" charset="0"/>
              <a:cs typeface="Arial" panose="020B0604020202020204" pitchFamily="34" charset="0"/>
            </a:rPr>
            <a:t>Consistency &amp; Strength of Recommendations</a:t>
          </a:r>
        </a:p>
      </dsp:txBody>
      <dsp:txXfrm>
        <a:off x="392559" y="3041855"/>
        <a:ext cx="7245537"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E69F4-ABA5-254A-A69C-C2380BD0DE0A}">
      <dsp:nvSpPr>
        <dsp:cNvPr id="0" name=""/>
        <dsp:cNvSpPr/>
      </dsp:nvSpPr>
      <dsp:spPr>
        <a:xfrm>
          <a:off x="0" y="220141"/>
          <a:ext cx="7961605" cy="3276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3310BC93-C207-8546-AC0B-22191086E18F}">
      <dsp:nvSpPr>
        <dsp:cNvPr id="0" name=""/>
        <dsp:cNvSpPr/>
      </dsp:nvSpPr>
      <dsp:spPr>
        <a:xfrm>
          <a:off x="407319" y="8198"/>
          <a:ext cx="7268244" cy="38376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kern="1200">
              <a:latin typeface="Century Gothic" panose="020B0502020202020204" pitchFamily="34" charset="0"/>
              <a:cs typeface="Arial" panose="020B0604020202020204" pitchFamily="34" charset="0"/>
            </a:rPr>
            <a:t>Project Lead - DNP Student</a:t>
          </a:r>
          <a:endParaRPr lang="en-US" sz="2200" kern="1200" dirty="0">
            <a:latin typeface="Century Gothic" panose="020B0502020202020204" pitchFamily="34" charset="0"/>
            <a:cs typeface="Arial" panose="020B0604020202020204" pitchFamily="34" charset="0"/>
          </a:endParaRPr>
        </a:p>
      </dsp:txBody>
      <dsp:txXfrm>
        <a:off x="426053" y="26932"/>
        <a:ext cx="7230776" cy="346292"/>
      </dsp:txXfrm>
    </dsp:sp>
    <dsp:sp modelId="{6DA48EA2-542E-BD4F-983D-DC787754EFA1}">
      <dsp:nvSpPr>
        <dsp:cNvPr id="0" name=""/>
        <dsp:cNvSpPr/>
      </dsp:nvSpPr>
      <dsp:spPr>
        <a:xfrm>
          <a:off x="0" y="809821"/>
          <a:ext cx="7961605" cy="3276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B5B40B31-3C7E-E546-83E5-976ED27C6DE6}">
      <dsp:nvSpPr>
        <dsp:cNvPr id="0" name=""/>
        <dsp:cNvSpPr/>
      </dsp:nvSpPr>
      <dsp:spPr>
        <a:xfrm>
          <a:off x="398080" y="617941"/>
          <a:ext cx="7269470" cy="38376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Century Gothic" panose="020B0502020202020204" pitchFamily="34" charset="0"/>
              <a:cs typeface="Arial" panose="020B0604020202020204" pitchFamily="34" charset="0"/>
            </a:rPr>
            <a:t>Project Chair</a:t>
          </a:r>
          <a:endParaRPr lang="en-US" sz="2200" kern="1200" dirty="0">
            <a:latin typeface="Century Gothic" panose="020B0502020202020204" pitchFamily="34" charset="0"/>
            <a:cs typeface="Arial" panose="020B0604020202020204" pitchFamily="34" charset="0"/>
          </a:endParaRPr>
        </a:p>
      </dsp:txBody>
      <dsp:txXfrm>
        <a:off x="416814" y="636675"/>
        <a:ext cx="7232002" cy="346292"/>
      </dsp:txXfrm>
    </dsp:sp>
    <dsp:sp modelId="{9B0ADCDE-684C-4340-AEE1-9A8C6FB5FFC4}">
      <dsp:nvSpPr>
        <dsp:cNvPr id="0" name=""/>
        <dsp:cNvSpPr/>
      </dsp:nvSpPr>
      <dsp:spPr>
        <a:xfrm>
          <a:off x="0" y="1399501"/>
          <a:ext cx="7961605" cy="3276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857FAB31-9C57-D64D-A27B-8EDBAA1BB028}">
      <dsp:nvSpPr>
        <dsp:cNvPr id="0" name=""/>
        <dsp:cNvSpPr/>
      </dsp:nvSpPr>
      <dsp:spPr>
        <a:xfrm>
          <a:off x="398080" y="1207621"/>
          <a:ext cx="7269470" cy="383760"/>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kern="1200">
              <a:latin typeface="Century Gothic" panose="020B0502020202020204" pitchFamily="34" charset="0"/>
              <a:cs typeface="Arial" panose="020B0604020202020204" pitchFamily="34" charset="0"/>
            </a:rPr>
            <a:t>Community Member</a:t>
          </a:r>
          <a:endParaRPr lang="en-US" sz="2200" kern="1200" dirty="0">
            <a:latin typeface="Century Gothic" panose="020B0502020202020204" pitchFamily="34" charset="0"/>
            <a:cs typeface="Arial" panose="020B0604020202020204" pitchFamily="34" charset="0"/>
          </a:endParaRPr>
        </a:p>
      </dsp:txBody>
      <dsp:txXfrm>
        <a:off x="416814" y="1226355"/>
        <a:ext cx="7232002" cy="346292"/>
      </dsp:txXfrm>
    </dsp:sp>
    <dsp:sp modelId="{62CAA42D-B0C9-A144-9597-8806246B8C21}">
      <dsp:nvSpPr>
        <dsp:cNvPr id="0" name=""/>
        <dsp:cNvSpPr/>
      </dsp:nvSpPr>
      <dsp:spPr>
        <a:xfrm>
          <a:off x="0" y="1989181"/>
          <a:ext cx="7961605" cy="3276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8232263B-735D-964B-A3DA-31F56168EB72}">
      <dsp:nvSpPr>
        <dsp:cNvPr id="0" name=""/>
        <dsp:cNvSpPr/>
      </dsp:nvSpPr>
      <dsp:spPr>
        <a:xfrm>
          <a:off x="369502" y="1797301"/>
          <a:ext cx="7269470" cy="383760"/>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b="0" i="0" kern="1200">
              <a:latin typeface="Century Gothic" panose="020B0502020202020204" pitchFamily="34" charset="0"/>
              <a:cs typeface="Arial" panose="020B0604020202020204" pitchFamily="34" charset="0"/>
            </a:rPr>
            <a:t>Providers</a:t>
          </a:r>
          <a:endParaRPr lang="en-US" sz="2200" kern="1200" dirty="0">
            <a:latin typeface="Century Gothic" panose="020B0502020202020204" pitchFamily="34" charset="0"/>
            <a:cs typeface="Arial" panose="020B0604020202020204" pitchFamily="34" charset="0"/>
          </a:endParaRPr>
        </a:p>
      </dsp:txBody>
      <dsp:txXfrm>
        <a:off x="388236" y="1816035"/>
        <a:ext cx="7232002" cy="346292"/>
      </dsp:txXfrm>
    </dsp:sp>
    <dsp:sp modelId="{8E73F0C9-C28D-BC47-9E7C-5B22FC3D0C42}">
      <dsp:nvSpPr>
        <dsp:cNvPr id="0" name=""/>
        <dsp:cNvSpPr/>
      </dsp:nvSpPr>
      <dsp:spPr>
        <a:xfrm>
          <a:off x="0" y="2578861"/>
          <a:ext cx="7961605" cy="327600"/>
        </a:xfrm>
        <a:prstGeom prst="rect">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14B3F50E-DE79-F049-98E4-7BC30E700335}">
      <dsp:nvSpPr>
        <dsp:cNvPr id="0" name=""/>
        <dsp:cNvSpPr/>
      </dsp:nvSpPr>
      <dsp:spPr>
        <a:xfrm>
          <a:off x="369502" y="2407044"/>
          <a:ext cx="7269470" cy="383760"/>
        </a:xfrm>
        <a:prstGeom prst="roundRect">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977900">
            <a:lnSpc>
              <a:spcPct val="90000"/>
            </a:lnSpc>
            <a:spcBef>
              <a:spcPct val="0"/>
            </a:spcBef>
            <a:spcAft>
              <a:spcPct val="35000"/>
            </a:spcAft>
            <a:buNone/>
          </a:pPr>
          <a:r>
            <a:rPr lang="en-US" sz="2200" kern="1200">
              <a:latin typeface="Century Gothic" panose="020B0502020202020204" pitchFamily="34" charset="0"/>
              <a:cs typeface="Arial" panose="020B0604020202020204" pitchFamily="34" charset="0"/>
            </a:rPr>
            <a:t>Nursing Staff</a:t>
          </a:r>
          <a:endParaRPr lang="en-US" sz="2200" kern="1200" dirty="0">
            <a:latin typeface="Century Gothic" panose="020B0502020202020204" pitchFamily="34" charset="0"/>
            <a:cs typeface="Arial" panose="020B0604020202020204" pitchFamily="34" charset="0"/>
          </a:endParaRPr>
        </a:p>
      </dsp:txBody>
      <dsp:txXfrm>
        <a:off x="388236" y="2425778"/>
        <a:ext cx="7232002" cy="346292"/>
      </dsp:txXfrm>
    </dsp:sp>
    <dsp:sp modelId="{94EC7D5F-5AB6-404F-97E7-45120329DB22}">
      <dsp:nvSpPr>
        <dsp:cNvPr id="0" name=""/>
        <dsp:cNvSpPr/>
      </dsp:nvSpPr>
      <dsp:spPr>
        <a:xfrm>
          <a:off x="0" y="3168541"/>
          <a:ext cx="7961605" cy="3276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FB105559-04F6-0E4C-ABAC-56DD8D3FF3B8}">
      <dsp:nvSpPr>
        <dsp:cNvPr id="0" name=""/>
        <dsp:cNvSpPr/>
      </dsp:nvSpPr>
      <dsp:spPr>
        <a:xfrm>
          <a:off x="398080" y="2976661"/>
          <a:ext cx="7269470" cy="38376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889000">
            <a:lnSpc>
              <a:spcPct val="90000"/>
            </a:lnSpc>
            <a:spcBef>
              <a:spcPct val="0"/>
            </a:spcBef>
            <a:spcAft>
              <a:spcPct val="35000"/>
            </a:spcAft>
            <a:buNone/>
          </a:pPr>
          <a:r>
            <a:rPr lang="en-US" sz="2000" kern="1200">
              <a:latin typeface="Century Gothic" panose="020B0502020202020204" pitchFamily="34" charset="0"/>
            </a:rPr>
            <a:t>Statistician</a:t>
          </a:r>
          <a:endParaRPr lang="en-US" sz="2000" kern="1200" dirty="0">
            <a:latin typeface="Century Gothic" panose="020B0502020202020204" pitchFamily="34" charset="0"/>
          </a:endParaRPr>
        </a:p>
      </dsp:txBody>
      <dsp:txXfrm>
        <a:off x="416814" y="2995395"/>
        <a:ext cx="7232002" cy="346292"/>
      </dsp:txXfrm>
    </dsp:sp>
    <dsp:sp modelId="{35714003-98D5-B84D-AF17-8676C9D733F3}">
      <dsp:nvSpPr>
        <dsp:cNvPr id="0" name=""/>
        <dsp:cNvSpPr/>
      </dsp:nvSpPr>
      <dsp:spPr>
        <a:xfrm>
          <a:off x="0" y="3758221"/>
          <a:ext cx="7961605" cy="3276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407E5EE4-E2A9-BA48-A6B6-C9D8997E9CB5}">
      <dsp:nvSpPr>
        <dsp:cNvPr id="0" name=""/>
        <dsp:cNvSpPr/>
      </dsp:nvSpPr>
      <dsp:spPr>
        <a:xfrm>
          <a:off x="398080" y="3566341"/>
          <a:ext cx="7269470" cy="38376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0651" tIns="0" rIns="210651"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entury Gothic" panose="020B0502020202020204" pitchFamily="34" charset="0"/>
            </a:rPr>
            <a:t>Patients &amp; Parents/Guardians</a:t>
          </a:r>
        </a:p>
      </dsp:txBody>
      <dsp:txXfrm>
        <a:off x="416814" y="3585075"/>
        <a:ext cx="7232002"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00F77-A4B8-E845-9DB0-8B5C6B39204F}">
      <dsp:nvSpPr>
        <dsp:cNvPr id="0" name=""/>
        <dsp:cNvSpPr/>
      </dsp:nvSpPr>
      <dsp:spPr>
        <a:xfrm>
          <a:off x="0" y="0"/>
          <a:ext cx="7160394" cy="1307661"/>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endParaRPr lang="en-US" sz="2400" b="0" i="0" kern="1200" dirty="0">
            <a:latin typeface="Century Gothic" panose="020B0502020202020204" pitchFamily="34" charset="0"/>
          </a:endParaRPr>
        </a:p>
        <a:p>
          <a:pPr marL="0" lvl="0" indent="0" algn="l" defTabSz="1066800">
            <a:lnSpc>
              <a:spcPct val="90000"/>
            </a:lnSpc>
            <a:spcBef>
              <a:spcPct val="0"/>
            </a:spcBef>
            <a:spcAft>
              <a:spcPct val="35000"/>
            </a:spcAft>
            <a:buNone/>
          </a:pPr>
          <a:r>
            <a:rPr lang="en-US" sz="2400" b="0" i="0" kern="1200" dirty="0">
              <a:latin typeface="Century Gothic" panose="020B0502020202020204" pitchFamily="34" charset="0"/>
            </a:rPr>
            <a:t>Approval from Institutional Review Board (IRB) before project implementation</a:t>
          </a:r>
        </a:p>
        <a:p>
          <a:pPr marL="0" lvl="0" indent="0" algn="l" defTabSz="1066800">
            <a:lnSpc>
              <a:spcPct val="90000"/>
            </a:lnSpc>
            <a:spcBef>
              <a:spcPct val="0"/>
            </a:spcBef>
            <a:spcAft>
              <a:spcPct val="35000"/>
            </a:spcAft>
            <a:buNone/>
          </a:pPr>
          <a:endParaRPr lang="en-US" sz="2400" kern="1200" dirty="0"/>
        </a:p>
      </dsp:txBody>
      <dsp:txXfrm>
        <a:off x="38300" y="38300"/>
        <a:ext cx="5749326" cy="1231061"/>
      </dsp:txXfrm>
    </dsp:sp>
    <dsp:sp modelId="{8A28FB8B-D845-E54F-A386-341F5391360C}">
      <dsp:nvSpPr>
        <dsp:cNvPr id="0" name=""/>
        <dsp:cNvSpPr/>
      </dsp:nvSpPr>
      <dsp:spPr>
        <a:xfrm>
          <a:off x="631799" y="1525604"/>
          <a:ext cx="7160394" cy="1307661"/>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latin typeface="Century Gothic" panose="020B0502020202020204" pitchFamily="34" charset="0"/>
            </a:rPr>
            <a:t>No patient identifiers, patient identification numbers given</a:t>
          </a:r>
        </a:p>
      </dsp:txBody>
      <dsp:txXfrm>
        <a:off x="670099" y="1563904"/>
        <a:ext cx="5602015" cy="1231060"/>
      </dsp:txXfrm>
    </dsp:sp>
    <dsp:sp modelId="{498CBC83-E544-D649-ABC5-B251063B2CA0}">
      <dsp:nvSpPr>
        <dsp:cNvPr id="0" name=""/>
        <dsp:cNvSpPr/>
      </dsp:nvSpPr>
      <dsp:spPr>
        <a:xfrm>
          <a:off x="1263599" y="3051209"/>
          <a:ext cx="7160394" cy="1307661"/>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entury Gothic" panose="020B0502020202020204" pitchFamily="34" charset="0"/>
            </a:rPr>
            <a:t>Data collection stored on Excel – saved on OneDrive business account, password protected</a:t>
          </a:r>
        </a:p>
      </dsp:txBody>
      <dsp:txXfrm>
        <a:off x="1301899" y="3089509"/>
        <a:ext cx="5602015" cy="1231060"/>
      </dsp:txXfrm>
    </dsp:sp>
    <dsp:sp modelId="{BBBFCDCB-1A20-C748-8E13-6C367FC713E6}">
      <dsp:nvSpPr>
        <dsp:cNvPr id="0" name=""/>
        <dsp:cNvSpPr/>
      </dsp:nvSpPr>
      <dsp:spPr>
        <a:xfrm>
          <a:off x="6310415" y="991642"/>
          <a:ext cx="849979" cy="849979"/>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501660" y="991642"/>
        <a:ext cx="467489" cy="639609"/>
      </dsp:txXfrm>
    </dsp:sp>
    <dsp:sp modelId="{19D3A5CD-1333-174A-BEF1-CD06DA1E22B6}">
      <dsp:nvSpPr>
        <dsp:cNvPr id="0" name=""/>
        <dsp:cNvSpPr/>
      </dsp:nvSpPr>
      <dsp:spPr>
        <a:xfrm>
          <a:off x="6942214" y="2508529"/>
          <a:ext cx="849979" cy="849979"/>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133459" y="2508529"/>
        <a:ext cx="467489" cy="6396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4489F-3171-DB4C-96AE-24EBB5890A1D}">
      <dsp:nvSpPr>
        <dsp:cNvPr id="0" name=""/>
        <dsp:cNvSpPr/>
      </dsp:nvSpPr>
      <dsp:spPr>
        <a:xfrm>
          <a:off x="0" y="781020"/>
          <a:ext cx="8284464" cy="2286001"/>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2966" tIns="749808" rIns="642966"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Adolescent male and females between 11- and 12-years-old in the Knox Co. School district who have received their first dose of the HPV vaccine series</a:t>
          </a:r>
        </a:p>
      </dsp:txBody>
      <dsp:txXfrm>
        <a:off x="0" y="781020"/>
        <a:ext cx="8284464" cy="2286001"/>
      </dsp:txXfrm>
    </dsp:sp>
    <dsp:sp modelId="{BA91472D-A385-8D45-A594-65ACB492BB86}">
      <dsp:nvSpPr>
        <dsp:cNvPr id="0" name=""/>
        <dsp:cNvSpPr/>
      </dsp:nvSpPr>
      <dsp:spPr>
        <a:xfrm>
          <a:off x="231343" y="359937"/>
          <a:ext cx="7181752" cy="9453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193" tIns="0" rIns="219193" bIns="0" numCol="1" spcCol="1270" anchor="ctr" anchorCtr="0">
          <a:noAutofit/>
        </a:bodyPr>
        <a:lstStyle/>
        <a:p>
          <a:pPr marL="0" lvl="0" indent="0" algn="l" defTabSz="1066800">
            <a:lnSpc>
              <a:spcPct val="90000"/>
            </a:lnSpc>
            <a:spcBef>
              <a:spcPct val="0"/>
            </a:spcBef>
            <a:spcAft>
              <a:spcPct val="35000"/>
            </a:spcAft>
            <a:buNone/>
          </a:pPr>
          <a:r>
            <a:rPr lang="en-US" sz="2400" b="0" i="0" kern="1200" dirty="0">
              <a:latin typeface="Century Gothic" panose="020B0502020202020204" pitchFamily="34" charset="0"/>
            </a:rPr>
            <a:t>Educational Intervention Population:</a:t>
          </a:r>
          <a:endParaRPr lang="en-US" sz="2400" kern="1200" dirty="0">
            <a:latin typeface="Century Gothic" panose="020B0502020202020204" pitchFamily="34" charset="0"/>
          </a:endParaRPr>
        </a:p>
      </dsp:txBody>
      <dsp:txXfrm>
        <a:off x="277491" y="406085"/>
        <a:ext cx="7089456" cy="8530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E69F4-ABA5-254A-A69C-C2380BD0DE0A}">
      <dsp:nvSpPr>
        <dsp:cNvPr id="0" name=""/>
        <dsp:cNvSpPr/>
      </dsp:nvSpPr>
      <dsp:spPr>
        <a:xfrm>
          <a:off x="0" y="402921"/>
          <a:ext cx="3879202" cy="6300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310BC93-C207-8546-AC0B-22191086E18F}">
      <dsp:nvSpPr>
        <dsp:cNvPr id="0" name=""/>
        <dsp:cNvSpPr/>
      </dsp:nvSpPr>
      <dsp:spPr>
        <a:xfrm>
          <a:off x="94134" y="0"/>
          <a:ext cx="3538736" cy="73152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latin typeface="Century Gothic" panose="020B0502020202020204" pitchFamily="34" charset="0"/>
              <a:cs typeface="Arial" panose="020B0604020202020204" pitchFamily="34" charset="0"/>
            </a:rPr>
            <a:t>Chart reviews</a:t>
          </a:r>
        </a:p>
      </dsp:txBody>
      <dsp:txXfrm>
        <a:off x="129844" y="35710"/>
        <a:ext cx="3467316" cy="660100"/>
      </dsp:txXfrm>
    </dsp:sp>
    <dsp:sp modelId="{083861C1-566F-644A-B905-2BB54913B6F5}">
      <dsp:nvSpPr>
        <dsp:cNvPr id="0" name=""/>
        <dsp:cNvSpPr/>
      </dsp:nvSpPr>
      <dsp:spPr>
        <a:xfrm>
          <a:off x="0" y="1530442"/>
          <a:ext cx="3879202" cy="6300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DEB03D2-6807-E947-9C99-DC80704E94EF}">
      <dsp:nvSpPr>
        <dsp:cNvPr id="0" name=""/>
        <dsp:cNvSpPr/>
      </dsp:nvSpPr>
      <dsp:spPr>
        <a:xfrm>
          <a:off x="177880" y="1188157"/>
          <a:ext cx="3538736" cy="73152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1066800">
            <a:lnSpc>
              <a:spcPct val="90000"/>
            </a:lnSpc>
            <a:spcBef>
              <a:spcPct val="0"/>
            </a:spcBef>
            <a:spcAft>
              <a:spcPct val="35000"/>
            </a:spcAft>
            <a:buNone/>
          </a:pPr>
          <a:r>
            <a:rPr lang="en-US" sz="2400" b="0" i="0" kern="1200" dirty="0">
              <a:solidFill>
                <a:schemeClr val="tx1"/>
              </a:solidFill>
              <a:latin typeface="Century Gothic" panose="020B0502020202020204" pitchFamily="34" charset="0"/>
              <a:cs typeface="Arial" panose="020B0604020202020204" pitchFamily="34" charset="0"/>
            </a:rPr>
            <a:t>Phone calls</a:t>
          </a:r>
          <a:endParaRPr lang="en-US" sz="2400" b="0" kern="1200" dirty="0">
            <a:solidFill>
              <a:schemeClr val="tx1"/>
            </a:solidFill>
            <a:latin typeface="Century Gothic" panose="020B0502020202020204" pitchFamily="34" charset="0"/>
            <a:cs typeface="Arial" panose="020B0604020202020204" pitchFamily="34" charset="0"/>
          </a:endParaRPr>
        </a:p>
      </dsp:txBody>
      <dsp:txXfrm>
        <a:off x="213590" y="1223867"/>
        <a:ext cx="3467316" cy="660100"/>
      </dsp:txXfrm>
    </dsp:sp>
    <dsp:sp modelId="{79FCBC4C-B434-4144-AEDF-D5DE06598A2C}">
      <dsp:nvSpPr>
        <dsp:cNvPr id="0" name=""/>
        <dsp:cNvSpPr/>
      </dsp:nvSpPr>
      <dsp:spPr>
        <a:xfrm>
          <a:off x="0" y="2657962"/>
          <a:ext cx="3879202" cy="630000"/>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9FCFECE-E924-0C48-8D0E-E975A5EA749C}">
      <dsp:nvSpPr>
        <dsp:cNvPr id="0" name=""/>
        <dsp:cNvSpPr/>
      </dsp:nvSpPr>
      <dsp:spPr>
        <a:xfrm>
          <a:off x="193960" y="2295442"/>
          <a:ext cx="3538736" cy="731520"/>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chemeClr val="tx1"/>
              </a:solidFill>
              <a:latin typeface="Century Gothic" panose="020B0502020202020204" pitchFamily="34" charset="0"/>
              <a:cs typeface="Arial" panose="020B0604020202020204" pitchFamily="34" charset="0"/>
            </a:rPr>
            <a:t>Make appointments</a:t>
          </a:r>
        </a:p>
      </dsp:txBody>
      <dsp:txXfrm>
        <a:off x="229670" y="2331152"/>
        <a:ext cx="3467316" cy="660100"/>
      </dsp:txXfrm>
    </dsp:sp>
    <dsp:sp modelId="{7B0A4B2A-F6D3-0D4B-9415-DA8963C74E38}">
      <dsp:nvSpPr>
        <dsp:cNvPr id="0" name=""/>
        <dsp:cNvSpPr/>
      </dsp:nvSpPr>
      <dsp:spPr>
        <a:xfrm>
          <a:off x="0" y="3785482"/>
          <a:ext cx="3879202" cy="6300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5EA5000-9F39-6241-93F5-53B690C0E78D}">
      <dsp:nvSpPr>
        <dsp:cNvPr id="0" name=""/>
        <dsp:cNvSpPr/>
      </dsp:nvSpPr>
      <dsp:spPr>
        <a:xfrm>
          <a:off x="180035" y="3473087"/>
          <a:ext cx="3538736" cy="731520"/>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637" tIns="0" rIns="102637"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latin typeface="Century Gothic" panose="020B0502020202020204" pitchFamily="34" charset="0"/>
              <a:cs typeface="Arial" panose="020B0604020202020204" pitchFamily="34" charset="0"/>
            </a:rPr>
            <a:t>Text message reminders</a:t>
          </a:r>
        </a:p>
      </dsp:txBody>
      <dsp:txXfrm>
        <a:off x="215745" y="3508797"/>
        <a:ext cx="3467316" cy="6601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B4D30-32CB-4531-9437-1B0C5A558244}">
      <dsp:nvSpPr>
        <dsp:cNvPr id="0" name=""/>
        <dsp:cNvSpPr/>
      </dsp:nvSpPr>
      <dsp:spPr>
        <a:xfrm>
          <a:off x="0" y="852586"/>
          <a:ext cx="6391275" cy="1574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B6DC9C-D155-4F7A-BC3A-C6EBBEEDD9A7}">
      <dsp:nvSpPr>
        <dsp:cNvPr id="0" name=""/>
        <dsp:cNvSpPr/>
      </dsp:nvSpPr>
      <dsp:spPr>
        <a:xfrm>
          <a:off x="476136" y="1206738"/>
          <a:ext cx="865703" cy="8657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DCC31E-378A-4A1E-A2B2-B94144EFE749}">
      <dsp:nvSpPr>
        <dsp:cNvPr id="0" name=""/>
        <dsp:cNvSpPr/>
      </dsp:nvSpPr>
      <dsp:spPr>
        <a:xfrm>
          <a:off x="1817977" y="852586"/>
          <a:ext cx="4573297" cy="1574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582" tIns="166582" rIns="166582" bIns="166582"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entury Gothic" panose="020B0502020202020204" pitchFamily="34" charset="0"/>
            </a:rPr>
            <a:t>Project presentation to stakeholders &amp; project site</a:t>
          </a:r>
        </a:p>
      </dsp:txBody>
      <dsp:txXfrm>
        <a:off x="1817977" y="852586"/>
        <a:ext cx="4573297" cy="1574006"/>
      </dsp:txXfrm>
    </dsp:sp>
    <dsp:sp modelId="{642D2529-16ED-4425-9B8D-C6194D0800E6}">
      <dsp:nvSpPr>
        <dsp:cNvPr id="0" name=""/>
        <dsp:cNvSpPr/>
      </dsp:nvSpPr>
      <dsp:spPr>
        <a:xfrm>
          <a:off x="0" y="2820094"/>
          <a:ext cx="6391275" cy="1574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4ACD61-32A1-48A6-B59D-CD5F5E62ABA2}">
      <dsp:nvSpPr>
        <dsp:cNvPr id="0" name=""/>
        <dsp:cNvSpPr/>
      </dsp:nvSpPr>
      <dsp:spPr>
        <a:xfrm>
          <a:off x="476136" y="3174245"/>
          <a:ext cx="865703" cy="8657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8306E1-5AED-40EA-AEA7-AD3FC45BA472}">
      <dsp:nvSpPr>
        <dsp:cNvPr id="0" name=""/>
        <dsp:cNvSpPr/>
      </dsp:nvSpPr>
      <dsp:spPr>
        <a:xfrm>
          <a:off x="1817977" y="2820094"/>
          <a:ext cx="4573297" cy="1574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582" tIns="166582" rIns="166582" bIns="166582"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entury Gothic" panose="020B0502020202020204" pitchFamily="34" charset="0"/>
            </a:rPr>
            <a:t>Submit to the Journal of Nurse Practitioners</a:t>
          </a:r>
        </a:p>
      </dsp:txBody>
      <dsp:txXfrm>
        <a:off x="1817977" y="2820094"/>
        <a:ext cx="4573297" cy="15740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43A0E-DA2D-4DD4-899D-6ECE9C3111E1}" type="datetimeFigureOut">
              <a:rPr lang="en-US" smtClean="0"/>
              <a:t>9/23/22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A6F72-F772-4F87-8874-898F03657D38}" type="slidenum">
              <a:rPr lang="en-US" smtClean="0"/>
              <a:t>‹#›</a:t>
            </a:fld>
            <a:endParaRPr lang="en-US"/>
          </a:p>
        </p:txBody>
      </p:sp>
    </p:spTree>
    <p:extLst>
      <p:ext uri="{BB962C8B-B14F-4D97-AF65-F5344CB8AC3E}">
        <p14:creationId xmlns:p14="http://schemas.microsoft.com/office/powerpoint/2010/main" val="2292940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HPV is the most common sexually transmitted infection in the United States that affects the genital area of both males and females including the skin of the penis, vulva, anus, and linings of the vagina, cervix and rectum.</a:t>
            </a:r>
          </a:p>
          <a:p>
            <a:endParaRPr lang="en-US" dirty="0"/>
          </a:p>
          <a:p>
            <a:r>
              <a:rPr lang="en-US" dirty="0"/>
              <a:t>HPV can be prevented by Gardasil 9, which is the only vaccine available for use in the United States. Gardasil works best if administered prior to any exposure to HPV. It is recommended for males and females aged 9 to 45 years of age. The CDC recommends administering the vaccine at the age of 11 and 12 years of age with other required vaccinations and prior to sexual activity. If given prior to age 15, the vaccine is only a two-dose series. If given after 15 years of age the vaccine is a three-dose series. Adolescents who receive their first HPV vaccine between 11 and 12 years of age must return for the second dose with a 6-12 months interval.</a:t>
            </a:r>
          </a:p>
          <a:p>
            <a:endParaRPr lang="en-US" dirty="0"/>
          </a:p>
          <a:p>
            <a:r>
              <a:rPr lang="en-US" dirty="0"/>
              <a:t>Since Gardasil 9 has been in use, HPV causing cancers and genital warts have dropped 86%. </a:t>
            </a:r>
          </a:p>
          <a:p>
            <a:endParaRPr lang="en-US" dirty="0"/>
          </a:p>
          <a:p>
            <a:r>
              <a:rPr lang="en-US" dirty="0"/>
              <a:t>Although the number of adolescents receiving the initial vaccine is increasing, problems still persist of the completion of the vaccine series. Data from the CDC in 2017, roughly 51% of adolescents still had not completed the HPV vaccines series. In 2018, data was similar in only 49% of adolescents had completed the vaccine. Healthy People 2030 target goal is 80%.</a:t>
            </a:r>
          </a:p>
        </p:txBody>
      </p:sp>
      <p:sp>
        <p:nvSpPr>
          <p:cNvPr id="4" name="Slide Number Placeholder 3"/>
          <p:cNvSpPr>
            <a:spLocks noGrp="1"/>
          </p:cNvSpPr>
          <p:nvPr>
            <p:ph type="sldNum" sz="quarter" idx="10"/>
          </p:nvPr>
        </p:nvSpPr>
        <p:spPr/>
        <p:txBody>
          <a:bodyPr/>
          <a:lstStyle/>
          <a:p>
            <a:fld id="{D45A6F72-F772-4F87-8874-898F03657D38}" type="slidenum">
              <a:rPr lang="en-US" smtClean="0"/>
              <a:t>2</a:t>
            </a:fld>
            <a:endParaRPr lang="en-US" dirty="0"/>
          </a:p>
        </p:txBody>
      </p:sp>
    </p:spTree>
    <p:extLst>
      <p:ext uri="{BB962C8B-B14F-4D97-AF65-F5344CB8AC3E}">
        <p14:creationId xmlns:p14="http://schemas.microsoft.com/office/powerpoint/2010/main" val="400155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Approximately 80 million Americans are infected with HPV. About 14 million become newly infected every year. Before the HPV vaccine approximately 340-360,000 individuals were affected by genital warts related to HPV. </a:t>
            </a:r>
          </a:p>
          <a:p>
            <a:endParaRPr lang="en-US" dirty="0"/>
          </a:p>
          <a:p>
            <a:r>
              <a:rPr lang="en-US" dirty="0"/>
              <a:t>HPV is the fourth most common cancer in women with approximately 311,000 deaths and 570,000 newly diagnosed cases in 2018. HPV is so common that nearly all sexually active men and women become infected with at least one type of HPV at some point in their lives. </a:t>
            </a:r>
          </a:p>
          <a:p>
            <a:endParaRPr lang="en-US" dirty="0"/>
          </a:p>
          <a:p>
            <a:r>
              <a:rPr lang="en-US" dirty="0"/>
              <a:t>According to the CDC, HPV is responsible for more than 90% of anal and cervical cancers, 70% of vaginal and vulva caners, and more than 60% of penile cancer.</a:t>
            </a:r>
          </a:p>
          <a:p>
            <a:endParaRPr lang="en-US" dirty="0"/>
          </a:p>
          <a:p>
            <a:r>
              <a:rPr lang="en-US" dirty="0"/>
              <a:t>Reasons for HPV vaccine series completion is not completely understood. A study by Perkins et al. showed problems with communication between parents and providers. Providers expected parents and guardians to make follow up appointments while parents were expecting to be reminded when the next vaccine was due. </a:t>
            </a:r>
          </a:p>
        </p:txBody>
      </p:sp>
      <p:sp>
        <p:nvSpPr>
          <p:cNvPr id="4" name="Slide Number Placeholder 3"/>
          <p:cNvSpPr>
            <a:spLocks noGrp="1"/>
          </p:cNvSpPr>
          <p:nvPr>
            <p:ph type="sldNum" sz="quarter" idx="5"/>
          </p:nvPr>
        </p:nvSpPr>
        <p:spPr/>
        <p:txBody>
          <a:bodyPr/>
          <a:lstStyle/>
          <a:p>
            <a:fld id="{D45A6F72-F772-4F87-8874-898F03657D38}" type="slidenum">
              <a:rPr lang="en-US" smtClean="0"/>
              <a:t>3</a:t>
            </a:fld>
            <a:endParaRPr lang="en-US" dirty="0"/>
          </a:p>
        </p:txBody>
      </p:sp>
    </p:spTree>
    <p:extLst>
      <p:ext uri="{BB962C8B-B14F-4D97-AF65-F5344CB8AC3E}">
        <p14:creationId xmlns:p14="http://schemas.microsoft.com/office/powerpoint/2010/main" val="1086370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and goal of this quality improvement project is to improve HPV vaccine series completion rates by 10% among adolescents between 11 and 12 years of age over a 3-month period.</a:t>
            </a:r>
          </a:p>
        </p:txBody>
      </p:sp>
      <p:sp>
        <p:nvSpPr>
          <p:cNvPr id="4" name="Slide Number Placeholder 3"/>
          <p:cNvSpPr>
            <a:spLocks noGrp="1"/>
          </p:cNvSpPr>
          <p:nvPr>
            <p:ph type="sldNum" sz="quarter" idx="10"/>
          </p:nvPr>
        </p:nvSpPr>
        <p:spPr/>
        <p:txBody>
          <a:bodyPr/>
          <a:lstStyle/>
          <a:p>
            <a:fld id="{D45A6F72-F772-4F87-8874-898F03657D38}" type="slidenum">
              <a:rPr lang="en-US" smtClean="0"/>
              <a:t>4</a:t>
            </a:fld>
            <a:endParaRPr lang="en-US" dirty="0"/>
          </a:p>
        </p:txBody>
      </p:sp>
    </p:spTree>
    <p:extLst>
      <p:ext uri="{BB962C8B-B14F-4D97-AF65-F5344CB8AC3E}">
        <p14:creationId xmlns:p14="http://schemas.microsoft.com/office/powerpoint/2010/main" val="4241564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Improvement Model for Improvement was used as the guiding framework for this project. This framework  is an integrated approach to process improvement that delivers quick and substantial results in quality and productivity in diverse settings. </a:t>
            </a:r>
          </a:p>
          <a:p>
            <a:endParaRPr lang="en-US" dirty="0"/>
          </a:p>
          <a:p>
            <a:r>
              <a:rPr lang="en-US" dirty="0"/>
              <a:t>The model is a two step process starting with three fundamental questions</a:t>
            </a:r>
          </a:p>
          <a:p>
            <a:r>
              <a:rPr lang="en-US" dirty="0"/>
              <a:t>	1. What are we trying to accomplish?</a:t>
            </a:r>
          </a:p>
          <a:p>
            <a:r>
              <a:rPr lang="en-US" dirty="0"/>
              <a:t>	2. How will we know that a change is an improvement</a:t>
            </a:r>
          </a:p>
          <a:p>
            <a:r>
              <a:rPr lang="en-US" dirty="0"/>
              <a:t>	3. What change can we make that will result in improvement</a:t>
            </a:r>
          </a:p>
          <a:p>
            <a:r>
              <a:rPr lang="en-US" dirty="0"/>
              <a:t>From there, the second step consists of a PDSA cycle. Plan Do Study and Act. The PDSA can help determine whether there is an improvement change made. To accomplish the PDSA cycle one must form a team, set an aim/goal, establish measures, select what change needs to be made, test the changes, implement changes and spread the change.</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5</a:t>
            </a:fld>
            <a:endParaRPr lang="en-US"/>
          </a:p>
        </p:txBody>
      </p:sp>
    </p:spTree>
    <p:extLst>
      <p:ext uri="{BB962C8B-B14F-4D97-AF65-F5344CB8AC3E}">
        <p14:creationId xmlns:p14="http://schemas.microsoft.com/office/powerpoint/2010/main" val="1212963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PICOT question approach, it allows an individual to search for the most relevant and current evidence –based practice recommendations through a structured approach. PICOT stands for Population, intervention or issue of interest, comparison, outcome and time. (Melnyk &amp; Fineout-Overholt, 2019). </a:t>
            </a:r>
          </a:p>
          <a:p>
            <a:endParaRPr lang="en-US" dirty="0"/>
          </a:p>
          <a:p>
            <a:r>
              <a:rPr lang="en-US" dirty="0"/>
              <a:t>The prediction template for PICOT question formation I used to guide the search for literature was: </a:t>
            </a:r>
          </a:p>
          <a:p>
            <a:r>
              <a:rPr lang="en-US" dirty="0"/>
              <a:t> In _______ (P), how does ___________ (I) compared to ___________(C) influence __________ (O) during/over _______(T).</a:t>
            </a:r>
          </a:p>
          <a:p>
            <a:endParaRPr lang="en-US" dirty="0"/>
          </a:p>
          <a:p>
            <a:r>
              <a:rPr lang="en-US" dirty="0"/>
              <a:t>The PICOT question for this quality improvement project is : “In adolescents in a school-based health clinic, how does the implementation of an evidenced-based appointment reminder intervention compared to current practice affect completion of the recommended doses of the HPV vaccine within three months?”</a:t>
            </a:r>
          </a:p>
        </p:txBody>
      </p:sp>
      <p:sp>
        <p:nvSpPr>
          <p:cNvPr id="4" name="Slide Number Placeholder 3"/>
          <p:cNvSpPr>
            <a:spLocks noGrp="1"/>
          </p:cNvSpPr>
          <p:nvPr>
            <p:ph type="sldNum" sz="quarter" idx="10"/>
          </p:nvPr>
        </p:nvSpPr>
        <p:spPr/>
        <p:txBody>
          <a:bodyPr/>
          <a:lstStyle/>
          <a:p>
            <a:fld id="{D45A6F72-F772-4F87-8874-898F03657D38}" type="slidenum">
              <a:rPr lang="en-US" smtClean="0"/>
              <a:t>6</a:t>
            </a:fld>
            <a:endParaRPr lang="en-US" dirty="0"/>
          </a:p>
        </p:txBody>
      </p:sp>
    </p:spTree>
    <p:extLst>
      <p:ext uri="{BB962C8B-B14F-4D97-AF65-F5344CB8AC3E}">
        <p14:creationId xmlns:p14="http://schemas.microsoft.com/office/powerpoint/2010/main" val="2197111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literature search was completed using the National Library of Medicine (PubMed), Cumulative Index to Nursing (CINAHL) and ScienceDirect. Keywords used were HPV (Human papillomavirus), vaccine and vaccinations, immunizations, adolescents, compliance text message reminders, and phone call reminders. There were 105 articles on PubMed, 26 articles  on CINAHL and 1856 on ScienceDirect. After article titles and duplicates were reviewed and removed, 21 articles remained and were kept for further review. 15 articles were excluded for inconsistency of relationship to the PICOT question and unable to retrieve the full-text articles. The remaining 6 articles were kept and further reviewed.                                                                                                                                                                                                                  </a:t>
            </a:r>
          </a:p>
          <a:p>
            <a:endParaRPr lang="en-US" dirty="0"/>
          </a:p>
          <a:p>
            <a:r>
              <a:rPr lang="en-US" dirty="0"/>
              <a:t>All articles that were kept for further review met criteria to be critically appraised. Those articles were appraised using the rapid appraisal tools. </a:t>
            </a:r>
          </a:p>
          <a:p>
            <a:endParaRPr lang="en-US" dirty="0"/>
          </a:p>
          <a:p>
            <a:r>
              <a:rPr lang="en-US" dirty="0"/>
              <a:t>After evidence appraisal, the JHNEBP evidence level and quality grade was used to assign a level of evidence and quality grade for each article. The evidence level and quality grade uses a structured approach to acknowledge the different levels of strength and quality of evidence. The level of evidence is based off the study design and ranges from level I to level V, indicating the highest to lowest level of evidence. The quality grade is based upon the sample size, consistency of results, definitive conclusions and consistent recommendations. The quality grade ranges from A to C with A being high quality grade, B is good quality grade and C is low quality grade. Higher level of evidence with higher quality grades implies best practice and better recommendation for change.</a:t>
            </a:r>
          </a:p>
          <a:p>
            <a:endParaRPr lang="en-US" dirty="0"/>
          </a:p>
          <a:p>
            <a:r>
              <a:rPr lang="en-US" dirty="0"/>
              <a:t>Evidence was then synthesized to determine consistency and common findings  to form recommendations for practice change supported by evidence using the JHNEBP Synthesis process and recommendation tool</a:t>
            </a:r>
          </a:p>
        </p:txBody>
      </p:sp>
      <p:sp>
        <p:nvSpPr>
          <p:cNvPr id="4" name="Slide Number Placeholder 3"/>
          <p:cNvSpPr>
            <a:spLocks noGrp="1"/>
          </p:cNvSpPr>
          <p:nvPr>
            <p:ph type="sldNum" sz="quarter" idx="5"/>
          </p:nvPr>
        </p:nvSpPr>
        <p:spPr/>
        <p:txBody>
          <a:bodyPr/>
          <a:lstStyle/>
          <a:p>
            <a:fld id="{D45A6F72-F772-4F87-8874-898F03657D38}" type="slidenum">
              <a:rPr lang="en-US" smtClean="0"/>
              <a:t>7</a:t>
            </a:fld>
            <a:endParaRPr lang="en-US"/>
          </a:p>
        </p:txBody>
      </p:sp>
    </p:spTree>
    <p:extLst>
      <p:ext uri="{BB962C8B-B14F-4D97-AF65-F5344CB8AC3E}">
        <p14:creationId xmlns:p14="http://schemas.microsoft.com/office/powerpoint/2010/main" val="3973858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statement of recommendation is that there is strong and consistent evidence to recommend implementing text message reminders for parents/guardians and patients for upcoming appointments for HPV vaccines.</a:t>
            </a:r>
          </a:p>
          <a:p>
            <a:endParaRPr lang="en-US" dirty="0"/>
          </a:p>
          <a:p>
            <a:r>
              <a:rPr lang="en-US" dirty="0"/>
              <a:t>This recommendation is supported by the evidence throughout the literature reviews listed in this slide.</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8</a:t>
            </a:fld>
            <a:endParaRPr lang="en-US"/>
          </a:p>
        </p:txBody>
      </p:sp>
    </p:spTree>
    <p:extLst>
      <p:ext uri="{BB962C8B-B14F-4D97-AF65-F5344CB8AC3E}">
        <p14:creationId xmlns:p14="http://schemas.microsoft.com/office/powerpoint/2010/main" val="4258760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statement of recommendation is that there is strong and consistent evidence to recommend implementing phone call reminders for parents/guardians and patients to schedule appointments to complete vaccine series.</a:t>
            </a:r>
          </a:p>
          <a:p>
            <a:endParaRPr lang="en-US" dirty="0"/>
          </a:p>
          <a:p>
            <a:r>
              <a:rPr lang="en-US" dirty="0"/>
              <a:t>This recommendation is supported by the evidence throughout the literature reviews listed in this slide.</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9</a:t>
            </a:fld>
            <a:endParaRPr lang="en-US"/>
          </a:p>
        </p:txBody>
      </p:sp>
    </p:spTree>
    <p:extLst>
      <p:ext uri="{BB962C8B-B14F-4D97-AF65-F5344CB8AC3E}">
        <p14:creationId xmlns:p14="http://schemas.microsoft.com/office/powerpoint/2010/main" val="2238965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will take place at Vine School Health Clinic which serves a large population within Knox County from birth to 21 years of age. The clinic is staffed with 1 medical doctor, 4 nurse practitioners, 1 registered nurse, 2 licensed social workers, an office manager and an office assistant. UT College of Nursing students and the social workers students from UT help staff in the clinic as well.</a:t>
            </a:r>
          </a:p>
        </p:txBody>
      </p:sp>
      <p:sp>
        <p:nvSpPr>
          <p:cNvPr id="4" name="Slide Number Placeholder 3"/>
          <p:cNvSpPr>
            <a:spLocks noGrp="1"/>
          </p:cNvSpPr>
          <p:nvPr>
            <p:ph type="sldNum" sz="quarter" idx="5"/>
          </p:nvPr>
        </p:nvSpPr>
        <p:spPr/>
        <p:txBody>
          <a:bodyPr/>
          <a:lstStyle/>
          <a:p>
            <a:fld id="{D45A6F72-F772-4F87-8874-898F03657D38}" type="slidenum">
              <a:rPr lang="en-US" smtClean="0"/>
              <a:t>10</a:t>
            </a:fld>
            <a:endParaRPr lang="en-US"/>
          </a:p>
        </p:txBody>
      </p:sp>
    </p:spTree>
    <p:extLst>
      <p:ext uri="{BB962C8B-B14F-4D97-AF65-F5344CB8AC3E}">
        <p14:creationId xmlns:p14="http://schemas.microsoft.com/office/powerpoint/2010/main" val="1360011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stakeholders include the project lead, project chair, community member at Vine, the providers, nursing staff, statistician, patients, parents &amp; guardians.</a:t>
            </a:r>
          </a:p>
        </p:txBody>
      </p:sp>
      <p:sp>
        <p:nvSpPr>
          <p:cNvPr id="4" name="Slide Number Placeholder 3"/>
          <p:cNvSpPr>
            <a:spLocks noGrp="1"/>
          </p:cNvSpPr>
          <p:nvPr>
            <p:ph type="sldNum" sz="quarter" idx="5"/>
          </p:nvPr>
        </p:nvSpPr>
        <p:spPr/>
        <p:txBody>
          <a:bodyPr/>
          <a:lstStyle/>
          <a:p>
            <a:fld id="{D45A6F72-F772-4F87-8874-898F03657D38}" type="slidenum">
              <a:rPr lang="en-US" smtClean="0"/>
              <a:t>11</a:t>
            </a:fld>
            <a:endParaRPr lang="en-US"/>
          </a:p>
        </p:txBody>
      </p:sp>
    </p:spTree>
    <p:extLst>
      <p:ext uri="{BB962C8B-B14F-4D97-AF65-F5344CB8AC3E}">
        <p14:creationId xmlns:p14="http://schemas.microsoft.com/office/powerpoint/2010/main" val="1151126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will be limited to patients between 11 and 12 years of age </a:t>
            </a:r>
            <a:r>
              <a:rPr lang="en-US" sz="1200" kern="1200" dirty="0">
                <a:solidFill>
                  <a:schemeClr val="tx1"/>
                </a:solidFill>
                <a:effectLst/>
                <a:latin typeface="+mn-lt"/>
                <a:ea typeface="+mn-ea"/>
                <a:cs typeface="+mn-cs"/>
              </a:rPr>
              <a:t>who have already received and completed the HPV vaccine series one year prior to implementation and the patients between 11 and 12 years of age who have received the first dose of the HPV vaccine series 6 months prior to implementation.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to weigh the benefits against the risk when proposing an evidenced-based quality improvement project that utilizes human participants as the main subject. To ensure the safety and protection of the participants, I will seek approval from the Institutional </a:t>
            </a:r>
            <a:r>
              <a:rPr lang="en-US" dirty="0" err="1"/>
              <a:t>Reivew</a:t>
            </a:r>
            <a:r>
              <a:rPr lang="en-US" dirty="0"/>
              <a:t> Board before implementation. This will ensure that appropriate measures are taken to protect the rights and welfare of the human participants. </a:t>
            </a:r>
            <a:r>
              <a:rPr lang="en-US" sz="1200" kern="1200" dirty="0">
                <a:solidFill>
                  <a:schemeClr val="tx1"/>
                </a:solidFill>
                <a:effectLst/>
                <a:latin typeface="+mn-lt"/>
                <a:ea typeface="+mn-ea"/>
                <a:cs typeface="+mn-cs"/>
              </a:rPr>
              <a:t>The proposed project will involve accessing patient medical records and patient detectible information; therefore, seeking IRB approval is necessary. However, the overall data collected will include patient demographic information rather than patient identifiable information. It is projected that the proposed project will not require a full IRB review since it is a quality improvement project and not research.</a:t>
            </a:r>
            <a:r>
              <a:rPr lang="en-US" dirty="0">
                <a:effectLst/>
              </a:rPr>
              <a:t> </a:t>
            </a:r>
            <a:r>
              <a:rPr lang="en-US" dirty="0"/>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 patient identifiers will be used on the data collection, each patient will be assigned a code number for collection purposes. Data collected will be stored on an excel document and saved to a password protect OneDrive business account through UTK. The project lead will be the only person with access to the spreadsheet linking codes to patient information.</a:t>
            </a:r>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12</a:t>
            </a:fld>
            <a:endParaRPr lang="en-US"/>
          </a:p>
        </p:txBody>
      </p:sp>
    </p:spTree>
    <p:extLst>
      <p:ext uri="{BB962C8B-B14F-4D97-AF65-F5344CB8AC3E}">
        <p14:creationId xmlns:p14="http://schemas.microsoft.com/office/powerpoint/2010/main" val="129607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intervention aimed at a chart review of patients between 11 and 12 years of age who have received their first dose of the HPV vaccine and are within their six to 12 months window for their second dose will be contacted via telephone to schedule an appointment for their vaccine. </a:t>
            </a:r>
            <a:r>
              <a:rPr lang="en-US" sz="1200" kern="1200" dirty="0">
                <a:solidFill>
                  <a:schemeClr val="tx1"/>
                </a:solidFill>
                <a:effectLst/>
                <a:latin typeface="+mn-lt"/>
                <a:ea typeface="+mn-ea"/>
                <a:cs typeface="+mn-cs"/>
              </a:rPr>
              <a:t>At that time, a verbal consent will be obtained to send a follow-up text message appointment reminder two to three days prior to the scheduled appointment date.</a:t>
            </a:r>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14</a:t>
            </a:fld>
            <a:endParaRPr lang="en-US"/>
          </a:p>
        </p:txBody>
      </p:sp>
    </p:spTree>
    <p:extLst>
      <p:ext uri="{BB962C8B-B14F-4D97-AF65-F5344CB8AC3E}">
        <p14:creationId xmlns:p14="http://schemas.microsoft.com/office/powerpoint/2010/main" val="3756109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pre-intervention return rate for a second dose of the HPV vaccine was 19%, postintervention the return rate was 31.5%.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A Chi-square test was used to compare the number of patients who received the second dose of the HPV vaccine series compared to the patients who received the second dose after the quality improvement intervention was implemented. Although there was an increase in the number of patients who returned for their second dose, there was not a statistically significant difference in the return for the second dose pre- and postintervention (p=.266). A comparison of the overall number of adolescents who initiated the HPV vaccine series pre-intervention had increased from 21 adolescents to 72 adolescents. One reason, a statistical difference was not detected may be due to the smaller sample size in pre-intervention data (June 2019 – June 2020). Therefore, a One Sample Chi-Square test was run to test if the follow-up rate during the intervention was greater than the 19% rate. The follow-up rate was significantly higher than 19% for June 2020 – June 2021 (p=0.006). This quality improvement project indicated that more adolescents had chosen to receive their HPV vaccine in the post-intervention group.</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15</a:t>
            </a:fld>
            <a:endParaRPr lang="en-US"/>
          </a:p>
        </p:txBody>
      </p:sp>
    </p:spTree>
    <p:extLst>
      <p:ext uri="{BB962C8B-B14F-4D97-AF65-F5344CB8AC3E}">
        <p14:creationId xmlns:p14="http://schemas.microsoft.com/office/powerpoint/2010/main" val="896627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Several limitations occurred within the quality improvement intervention. The project took place at a single institution excluding any outlying facilities. The pre-intervention sample size was drastically smaller than the post-intervention sample size. The project was also implemented in the middle of a global pandemic (COVID), which impacted the number of patients who were willing to return to the clinic for their vaccination appointment. There were 30 out of the 73 post-intervention patients who did not answer the phone or call back to the clinic to schedule the appointment within the intervention time frame.</a:t>
            </a:r>
          </a:p>
          <a:p>
            <a:pPr marL="0" marR="0">
              <a:lnSpc>
                <a:spcPct val="20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After the conclusion of the 3-month QI project, data was no longer collected. Therefore, it is unknown if any of the thirty post-data patients called back to schedule their vaccines. However, the clinic continued to use the text message reminder system to remind patient’s about coming appointments.</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16</a:t>
            </a:fld>
            <a:endParaRPr lang="en-US"/>
          </a:p>
        </p:txBody>
      </p:sp>
    </p:spTree>
    <p:extLst>
      <p:ext uri="{BB962C8B-B14F-4D97-AF65-F5344CB8AC3E}">
        <p14:creationId xmlns:p14="http://schemas.microsoft.com/office/powerpoint/2010/main" val="881314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With the low national HPV vaccine series completion rates, it is evident that practice modifications need to be made. This evidence-based intervention showed a small increase in HPV vaccine completion rates can be made from minor practice changes. This intervention would benefit to be continued throughout this institution without the limitations listed above to investigate if the outcomes would increase with the number of patients who return for their vaccines.  The overall number of patients who had received their first dose of the vaccine prior to the intervention was doubled with the patients used for the project.  Therefore, the total number of adolescents receiving the HPV vaccine has increased. </a:t>
            </a:r>
          </a:p>
          <a:p>
            <a:br>
              <a:rPr lang="en-US" sz="1800" dirty="0">
                <a:effectLst/>
                <a:latin typeface="Times New Roman" panose="02020603050405020304" pitchFamily="18" charset="0"/>
                <a:ea typeface="Times New Roman" panose="02020603050405020304" pitchFamily="18" charset="0"/>
              </a:rPr>
            </a:br>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17</a:t>
            </a:fld>
            <a:endParaRPr lang="en-US"/>
          </a:p>
        </p:txBody>
      </p:sp>
    </p:spTree>
    <p:extLst>
      <p:ext uri="{BB962C8B-B14F-4D97-AF65-F5344CB8AC3E}">
        <p14:creationId xmlns:p14="http://schemas.microsoft.com/office/powerpoint/2010/main" val="449326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lead will disseminate results to the project stakeholders. The results will be disseminated to the project site through a presentation by the project lead. </a:t>
            </a:r>
          </a:p>
          <a:p>
            <a:endParaRPr lang="en-US" dirty="0"/>
          </a:p>
          <a:p>
            <a:r>
              <a:rPr lang="en-US" dirty="0"/>
              <a:t>The presentation will include project successes, limitations outcomes, opportunities for improvement and any further recommendations. This will allow for any feedback or discussion of the project related to the sustainability of the intervention.</a:t>
            </a:r>
          </a:p>
          <a:p>
            <a:endParaRPr lang="en-US" dirty="0"/>
          </a:p>
          <a:p>
            <a:r>
              <a:rPr lang="en-US" dirty="0"/>
              <a:t>If an in-person presentation is not feasible, a virtual presentation will be completed with the project stakeholders. </a:t>
            </a:r>
          </a:p>
          <a:p>
            <a:endParaRPr lang="en-US" dirty="0"/>
          </a:p>
          <a:p>
            <a:r>
              <a:rPr lang="en-US" dirty="0"/>
              <a:t>Depending upon the final results of the project, the project lead and project chair may discuss the possibility of submitting the project to a scholarly journal or professional organization for the possibility of publication.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Incorporating HPV phone call and text message appointment reminders into a clinical setting is not a new topic, the research on improving HPV vaccines in adolescents is an ongoing process. Providing any positive findings that could lead to incorporating more HPV appointment reminders into pediatric practices would be an important process for dissemination.</a:t>
            </a:r>
          </a:p>
          <a:p>
            <a:endParaRPr lang="en-US" dirty="0"/>
          </a:p>
        </p:txBody>
      </p:sp>
      <p:sp>
        <p:nvSpPr>
          <p:cNvPr id="4" name="Slide Number Placeholder 3"/>
          <p:cNvSpPr>
            <a:spLocks noGrp="1"/>
          </p:cNvSpPr>
          <p:nvPr>
            <p:ph type="sldNum" sz="quarter" idx="5"/>
          </p:nvPr>
        </p:nvSpPr>
        <p:spPr/>
        <p:txBody>
          <a:bodyPr/>
          <a:lstStyle/>
          <a:p>
            <a:fld id="{D45A6F72-F772-4F87-8874-898F03657D38}" type="slidenum">
              <a:rPr lang="en-US" smtClean="0"/>
              <a:t>18</a:t>
            </a:fld>
            <a:endParaRPr lang="en-US"/>
          </a:p>
        </p:txBody>
      </p:sp>
    </p:spTree>
    <p:extLst>
      <p:ext uri="{BB962C8B-B14F-4D97-AF65-F5344CB8AC3E}">
        <p14:creationId xmlns:p14="http://schemas.microsoft.com/office/powerpoint/2010/main" val="1606864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5A6F72-F772-4F87-8874-898F03657D38}" type="slidenum">
              <a:rPr lang="en-US" smtClean="0"/>
              <a:t>20</a:t>
            </a:fld>
            <a:endParaRPr lang="en-US"/>
          </a:p>
        </p:txBody>
      </p:sp>
    </p:spTree>
    <p:extLst>
      <p:ext uri="{BB962C8B-B14F-4D97-AF65-F5344CB8AC3E}">
        <p14:creationId xmlns:p14="http://schemas.microsoft.com/office/powerpoint/2010/main" val="3488284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5A6F72-F772-4F87-8874-898F03657D38}" type="slidenum">
              <a:rPr lang="en-US" smtClean="0"/>
              <a:t>21</a:t>
            </a:fld>
            <a:endParaRPr lang="en-US"/>
          </a:p>
        </p:txBody>
      </p:sp>
    </p:spTree>
    <p:extLst>
      <p:ext uri="{BB962C8B-B14F-4D97-AF65-F5344CB8AC3E}">
        <p14:creationId xmlns:p14="http://schemas.microsoft.com/office/powerpoint/2010/main" val="2416828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tangle 5"/>
          <p:cNvSpPr/>
          <p:nvPr userDrawn="1"/>
        </p:nvSpPr>
        <p:spPr>
          <a:xfrm>
            <a:off x="4302329" y="4021295"/>
            <a:ext cx="576292" cy="576105"/>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p:cNvSpPr>
            <a:spLocks noGrp="1"/>
          </p:cNvSpPr>
          <p:nvPr>
            <p:ph type="title"/>
          </p:nvPr>
        </p:nvSpPr>
        <p:spPr>
          <a:xfrm>
            <a:off x="457200" y="1449892"/>
            <a:ext cx="8229600" cy="1143000"/>
          </a:xfrm>
        </p:spPr>
        <p:txBody>
          <a:bodyPr/>
          <a:lstStyle>
            <a:lvl1pPr algn="ctr">
              <a:defRPr>
                <a:solidFill>
                  <a:srgbClr val="3B3C3E"/>
                </a:solidFill>
              </a:defRPr>
            </a:lvl1pPr>
          </a:lstStyle>
          <a:p>
            <a:r>
              <a:rPr lang="en-US" dirty="0"/>
              <a:t>Click to edit Master title style</a:t>
            </a:r>
          </a:p>
        </p:txBody>
      </p:sp>
      <p:sp>
        <p:nvSpPr>
          <p:cNvPr id="5" name="Subtitle 2"/>
          <p:cNvSpPr>
            <a:spLocks noGrp="1"/>
          </p:cNvSpPr>
          <p:nvPr>
            <p:ph type="subTitle" idx="1"/>
          </p:nvPr>
        </p:nvSpPr>
        <p:spPr>
          <a:xfrm>
            <a:off x="1371600" y="2694275"/>
            <a:ext cx="6400800" cy="1223675"/>
          </a:xfrm>
        </p:spPr>
        <p:txBody>
          <a:bodyPr/>
          <a:lstStyle>
            <a:lvl1pPr marL="0" indent="0" algn="ctr">
              <a:buNone/>
              <a:defRPr>
                <a:solidFill>
                  <a:srgbClr val="3B3C3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UT_logo_BOBI.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09457" y="4098605"/>
            <a:ext cx="1968144" cy="1443305"/>
          </a:xfrm>
          <a:prstGeom prst="rect">
            <a:avLst/>
          </a:prstGeom>
        </p:spPr>
      </p:pic>
    </p:spTree>
    <p:extLst>
      <p:ext uri="{BB962C8B-B14F-4D97-AF65-F5344CB8AC3E}">
        <p14:creationId xmlns:p14="http://schemas.microsoft.com/office/powerpoint/2010/main" val="3461190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ig Orange">
    <p:spTree>
      <p:nvGrpSpPr>
        <p:cNvPr id="1" name=""/>
        <p:cNvGrpSpPr/>
        <p:nvPr/>
      </p:nvGrpSpPr>
      <p:grpSpPr>
        <a:xfrm>
          <a:off x="0" y="0"/>
          <a:ext cx="0" cy="0"/>
          <a:chOff x="0" y="0"/>
          <a:chExt cx="0" cy="0"/>
        </a:xfrm>
      </p:grpSpPr>
      <p:sp>
        <p:nvSpPr>
          <p:cNvPr id="2" name="Title 1"/>
          <p:cNvSpPr>
            <a:spLocks noGrp="1"/>
          </p:cNvSpPr>
          <p:nvPr>
            <p:ph type="title"/>
          </p:nvPr>
        </p:nvSpPr>
        <p:spPr>
          <a:xfrm>
            <a:off x="457200" y="1449892"/>
            <a:ext cx="8229600" cy="1143000"/>
          </a:xfrm>
        </p:spPr>
        <p:txBody>
          <a:bodyPr/>
          <a:lstStyle>
            <a:lvl1pPr algn="ctr">
              <a:defRPr>
                <a:solidFill>
                  <a:schemeClr val="bg1"/>
                </a:solidFill>
              </a:defRPr>
            </a:lvl1pPr>
          </a:lstStyle>
          <a:p>
            <a:r>
              <a:rPr lang="en-US" dirty="0"/>
              <a:t>Click to edit Master title style</a:t>
            </a:r>
          </a:p>
        </p:txBody>
      </p:sp>
      <p:sp>
        <p:nvSpPr>
          <p:cNvPr id="4" name="Subtitle 2"/>
          <p:cNvSpPr>
            <a:spLocks noGrp="1"/>
          </p:cNvSpPr>
          <p:nvPr>
            <p:ph type="subTitle" idx="1"/>
          </p:nvPr>
        </p:nvSpPr>
        <p:spPr>
          <a:xfrm>
            <a:off x="1371600" y="2694275"/>
            <a:ext cx="6400800" cy="1223675"/>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3" name="Picture 2" descr="UT_logo_BOBI-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78811" y="4021295"/>
            <a:ext cx="1986380" cy="1530966"/>
          </a:xfrm>
          <a:prstGeom prst="rect">
            <a:avLst/>
          </a:prstGeom>
        </p:spPr>
      </p:pic>
    </p:spTree>
    <p:extLst>
      <p:ext uri="{BB962C8B-B14F-4D97-AF65-F5344CB8AC3E}">
        <p14:creationId xmlns:p14="http://schemas.microsoft.com/office/powerpoint/2010/main" val="157057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Big Logo">
    <p:spTree>
      <p:nvGrpSpPr>
        <p:cNvPr id="1" name=""/>
        <p:cNvGrpSpPr/>
        <p:nvPr/>
      </p:nvGrpSpPr>
      <p:grpSpPr>
        <a:xfrm>
          <a:off x="0" y="0"/>
          <a:ext cx="0" cy="0"/>
          <a:chOff x="0" y="0"/>
          <a:chExt cx="0" cy="0"/>
        </a:xfrm>
      </p:grpSpPr>
      <p:sp>
        <p:nvSpPr>
          <p:cNvPr id="6" name="Rectangle 5"/>
          <p:cNvSpPr/>
          <p:nvPr userDrawn="1"/>
        </p:nvSpPr>
        <p:spPr>
          <a:xfrm>
            <a:off x="0" y="4661212"/>
            <a:ext cx="9144000" cy="2196788"/>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ubtitle 2"/>
          <p:cNvSpPr>
            <a:spLocks noGrp="1"/>
          </p:cNvSpPr>
          <p:nvPr>
            <p:ph type="subTitle" idx="1"/>
          </p:nvPr>
        </p:nvSpPr>
        <p:spPr>
          <a:xfrm>
            <a:off x="1371600" y="215736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
          <p:cNvSpPr>
            <a:spLocks noGrp="1"/>
          </p:cNvSpPr>
          <p:nvPr>
            <p:ph type="ctrTitle"/>
          </p:nvPr>
        </p:nvSpPr>
        <p:spPr>
          <a:xfrm>
            <a:off x="685800" y="396710"/>
            <a:ext cx="7772400" cy="1470025"/>
          </a:xfrm>
        </p:spPr>
        <p:txBody>
          <a:bodyPr/>
          <a:lstStyle>
            <a:lvl1pPr algn="ctr">
              <a:defRPr/>
            </a:lvl1pPr>
          </a:lstStyle>
          <a:p>
            <a:r>
              <a:rPr lang="en-US" dirty="0"/>
              <a:t>Click to edit Master title style</a:t>
            </a:r>
          </a:p>
        </p:txBody>
      </p:sp>
      <p:pic>
        <p:nvPicPr>
          <p:cNvPr id="8" name="Picture 7" descr="UT_logo_BOBI-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78811" y="4997455"/>
            <a:ext cx="1986380" cy="1530966"/>
          </a:xfrm>
          <a:prstGeom prst="rect">
            <a:avLst/>
          </a:prstGeom>
        </p:spPr>
      </p:pic>
    </p:spTree>
    <p:extLst>
      <p:ext uri="{BB962C8B-B14F-4D97-AF65-F5344CB8AC3E}">
        <p14:creationId xmlns:p14="http://schemas.microsoft.com/office/powerpoint/2010/main" val="418779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Minima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25850"/>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08162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ew PT BOBI-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80488" y="6409332"/>
            <a:ext cx="1676040" cy="383350"/>
          </a:xfrm>
          <a:prstGeom prst="rect">
            <a:avLst/>
          </a:prstGeom>
        </p:spPr>
      </p:pic>
    </p:spTree>
    <p:extLst>
      <p:ext uri="{BB962C8B-B14F-4D97-AF65-F5344CB8AC3E}">
        <p14:creationId xmlns:p14="http://schemas.microsoft.com/office/powerpoint/2010/main" val="1350441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Your Custom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495034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Rectangle 3"/>
          <p:cNvSpPr/>
          <p:nvPr userDrawn="1"/>
        </p:nvSpPr>
        <p:spPr>
          <a:xfrm>
            <a:off x="4950346"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4950346" y="274637"/>
            <a:ext cx="4193654" cy="3546463"/>
          </a:xfrm>
        </p:spPr>
        <p:txBody>
          <a:bodyPr>
            <a:normAutofit/>
          </a:bodyPr>
          <a:lstStyle>
            <a:lvl1pPr algn="ctr">
              <a:defRPr sz="4000">
                <a:solidFill>
                  <a:schemeClr val="bg1"/>
                </a:solidFill>
              </a:defRPr>
            </a:lvl1pPr>
          </a:lstStyle>
          <a:p>
            <a:r>
              <a:rPr lang="en-US" dirty="0"/>
              <a:t>Click to edit Master title style</a:t>
            </a:r>
          </a:p>
        </p:txBody>
      </p:sp>
      <p:pic>
        <p:nvPicPr>
          <p:cNvPr id="7" name="Picture 6" descr="UT_logo_BOBI-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51676" y="4313727"/>
            <a:ext cx="2418916" cy="1864335"/>
          </a:xfrm>
          <a:prstGeom prst="rect">
            <a:avLst/>
          </a:prstGeom>
        </p:spPr>
      </p:pic>
    </p:spTree>
    <p:extLst>
      <p:ext uri="{BB962C8B-B14F-4D97-AF65-F5344CB8AC3E}">
        <p14:creationId xmlns:p14="http://schemas.microsoft.com/office/powerpoint/2010/main" val="2446035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pic>
        <p:nvPicPr>
          <p:cNvPr id="9" name="Picture 8" descr="AyresJosh.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18487" y="0"/>
            <a:ext cx="10370676" cy="6868412"/>
          </a:xfrm>
          <a:prstGeom prst="rect">
            <a:avLst/>
          </a:prstGeom>
        </p:spPr>
      </p:pic>
      <p:sp>
        <p:nvSpPr>
          <p:cNvPr id="6" name="Rectangle 5"/>
          <p:cNvSpPr/>
          <p:nvPr userDrawn="1"/>
        </p:nvSpPr>
        <p:spPr>
          <a:xfrm>
            <a:off x="4564442"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64442" y="274637"/>
            <a:ext cx="4193654" cy="3546463"/>
          </a:xfrm>
        </p:spPr>
        <p:txBody>
          <a:bodyPr>
            <a:normAutofit/>
          </a:bodyPr>
          <a:lstStyle>
            <a:lvl1pPr algn="ctr">
              <a:defRPr sz="4000">
                <a:solidFill>
                  <a:schemeClr val="bg1"/>
                </a:solidFill>
              </a:defRPr>
            </a:lvl1pPr>
          </a:lstStyle>
          <a:p>
            <a:r>
              <a:rPr lang="en-US" dirty="0"/>
              <a:t>Click to edit Master title style</a:t>
            </a:r>
          </a:p>
        </p:txBody>
      </p:sp>
      <p:pic>
        <p:nvPicPr>
          <p:cNvPr id="7" name="Picture 6" descr="UT_logo_BOBI-KNOCKOUT.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27933" y="4313727"/>
            <a:ext cx="2434496" cy="1876344"/>
          </a:xfrm>
          <a:prstGeom prst="rect">
            <a:avLst/>
          </a:prstGeom>
        </p:spPr>
      </p:pic>
    </p:spTree>
    <p:extLst>
      <p:ext uri="{BB962C8B-B14F-4D97-AF65-F5344CB8AC3E}">
        <p14:creationId xmlns:p14="http://schemas.microsoft.com/office/powerpoint/2010/main" val="471498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pic>
        <p:nvPicPr>
          <p:cNvPr id="7" name="Picture 6" descr="flag2.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79375"/>
          </a:xfrm>
          <a:prstGeom prst="rect">
            <a:avLst/>
          </a:prstGeom>
        </p:spPr>
      </p:pic>
      <p:sp>
        <p:nvSpPr>
          <p:cNvPr id="4" name="Rectangle 3"/>
          <p:cNvSpPr/>
          <p:nvPr userDrawn="1"/>
        </p:nvSpPr>
        <p:spPr>
          <a:xfrm>
            <a:off x="4564442"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Placeholder 8"/>
          <p:cNvSpPr>
            <a:spLocks noGrp="1"/>
          </p:cNvSpPr>
          <p:nvPr>
            <p:ph type="body" sz="quarter" idx="10"/>
          </p:nvPr>
        </p:nvSpPr>
        <p:spPr>
          <a:xfrm>
            <a:off x="4564442" y="649288"/>
            <a:ext cx="4193654" cy="3160712"/>
          </a:xfrm>
        </p:spPr>
        <p:txBody>
          <a:bodyPr anchor="ctr">
            <a:normAutofit/>
          </a:bodyPr>
          <a:lstStyle>
            <a:lvl1pPr>
              <a:defRPr sz="4000" b="0">
                <a:solidFill>
                  <a:schemeClr val="bg1"/>
                </a:solidFill>
              </a:defRPr>
            </a:lvl1pPr>
          </a:lstStyle>
          <a:p>
            <a:pPr lvl="0"/>
            <a:r>
              <a:rPr lang="en-US" dirty="0"/>
              <a:t>Click to edit Master text styles</a:t>
            </a:r>
          </a:p>
        </p:txBody>
      </p:sp>
      <p:pic>
        <p:nvPicPr>
          <p:cNvPr id="8" name="Picture 7" descr="UT_logo_BOBI-KNOCKOUT.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69811" y="4326695"/>
            <a:ext cx="2382916" cy="1836589"/>
          </a:xfrm>
          <a:prstGeom prst="rect">
            <a:avLst/>
          </a:prstGeom>
        </p:spPr>
      </p:pic>
    </p:spTree>
    <p:extLst>
      <p:ext uri="{BB962C8B-B14F-4D97-AF65-F5344CB8AC3E}">
        <p14:creationId xmlns:p14="http://schemas.microsoft.com/office/powerpoint/2010/main" val="61489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B3C3E"/>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B3C3E"/>
                </a:solidFill>
              </a:defRPr>
            </a:lvl1pPr>
            <a:lvl2pPr>
              <a:defRPr>
                <a:solidFill>
                  <a:srgbClr val="3B3C3E"/>
                </a:solidFill>
              </a:defRPr>
            </a:lvl2pPr>
            <a:lvl3pPr>
              <a:defRPr>
                <a:solidFill>
                  <a:srgbClr val="3B3C3E"/>
                </a:solidFill>
              </a:defRPr>
            </a:lvl3pPr>
            <a:lvl4pPr>
              <a:defRPr>
                <a:solidFill>
                  <a:srgbClr val="3B3C3E"/>
                </a:solidFill>
              </a:defRPr>
            </a:lvl4pPr>
            <a:lvl5pPr>
              <a:defRPr>
                <a:solidFill>
                  <a:srgbClr val="3B3C3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1397863" cy="365125"/>
          </a:xfrm>
        </p:spPr>
        <p:txBody>
          <a:bodyPr/>
          <a:lstStyle>
            <a:lvl1pPr>
              <a:defRPr sz="1000">
                <a:solidFill>
                  <a:schemeClr val="bg1"/>
                </a:solidFill>
                <a:latin typeface="Arial"/>
                <a:cs typeface="Arial"/>
              </a:defRPr>
            </a:lvl1pPr>
          </a:lstStyle>
          <a:p>
            <a:fld id="{F5BA7003-00DC-104B-92AD-B7A90026C1F9}" type="datetimeFigureOut">
              <a:rPr lang="en-US" smtClean="0"/>
              <a:pPr/>
              <a:t>9/23/22</a:t>
            </a:fld>
            <a:endParaRPr lang="en-US"/>
          </a:p>
        </p:txBody>
      </p:sp>
      <p:sp>
        <p:nvSpPr>
          <p:cNvPr id="5" name="Footer Placeholder 4"/>
          <p:cNvSpPr>
            <a:spLocks noGrp="1"/>
          </p:cNvSpPr>
          <p:nvPr>
            <p:ph type="ftr" sz="quarter" idx="11"/>
          </p:nvPr>
        </p:nvSpPr>
        <p:spPr>
          <a:xfrm>
            <a:off x="1855063" y="6356350"/>
            <a:ext cx="2895600" cy="365125"/>
          </a:xfrm>
        </p:spPr>
        <p:txBody>
          <a:bodyPr/>
          <a:lstStyle>
            <a:lvl1pPr>
              <a:defRPr sz="1000">
                <a:solidFill>
                  <a:schemeClr val="bg1"/>
                </a:solidFill>
                <a:latin typeface="Arial"/>
                <a:cs typeface="Arial"/>
              </a:defRPr>
            </a:lvl1pPr>
          </a:lstStyle>
          <a:p>
            <a:endParaRPr lang="en-US"/>
          </a:p>
        </p:txBody>
      </p:sp>
      <p:sp>
        <p:nvSpPr>
          <p:cNvPr id="6" name="Slide Number Placeholder 5"/>
          <p:cNvSpPr>
            <a:spLocks noGrp="1"/>
          </p:cNvSpPr>
          <p:nvPr>
            <p:ph type="sldNum" sz="quarter" idx="12"/>
          </p:nvPr>
        </p:nvSpPr>
        <p:spPr>
          <a:xfrm>
            <a:off x="4750663" y="6356350"/>
            <a:ext cx="2133600" cy="365125"/>
          </a:xfrm>
        </p:spPr>
        <p:txBody>
          <a:bodyPr/>
          <a:lstStyle>
            <a:lvl1pPr>
              <a:defRPr sz="1000">
                <a:solidFill>
                  <a:schemeClr val="bg1"/>
                </a:solidFill>
                <a:latin typeface="Arial"/>
                <a:cs typeface="Arial"/>
              </a:defRPr>
            </a:lvl1pPr>
          </a:lstStyle>
          <a:p>
            <a:fld id="{051C7006-7120-F341-A188-F97DDD913081}" type="slidenum">
              <a:rPr lang="en-US" smtClean="0"/>
              <a:pPr/>
              <a:t>‹#›</a:t>
            </a:fld>
            <a:endParaRPr lang="en-US"/>
          </a:p>
        </p:txBody>
      </p:sp>
    </p:spTree>
    <p:extLst>
      <p:ext uri="{BB962C8B-B14F-4D97-AF65-F5344CB8AC3E}">
        <p14:creationId xmlns:p14="http://schemas.microsoft.com/office/powerpoint/2010/main" val="644777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or Text Blo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29555"/>
            <a:ext cx="8229600" cy="1143000"/>
          </a:xfrm>
        </p:spPr>
        <p:txBody>
          <a:bodyPr>
            <a:normAutofit/>
          </a:bodyPr>
          <a:lstStyle>
            <a:lvl1pPr algn="ctr">
              <a:defRPr sz="3600" b="0">
                <a:solidFill>
                  <a:schemeClr val="bg1"/>
                </a:solidFill>
                <a:latin typeface="Georgia"/>
                <a:cs typeface="Georgia"/>
              </a:defRPr>
            </a:lvl1pPr>
          </a:lstStyle>
          <a:p>
            <a:r>
              <a:rPr lang="en-US" dirty="0"/>
              <a:t>“Click to edit Master title style”</a:t>
            </a:r>
          </a:p>
        </p:txBody>
      </p:sp>
      <p:sp>
        <p:nvSpPr>
          <p:cNvPr id="3" name="Date Placeholder 2"/>
          <p:cNvSpPr>
            <a:spLocks noGrp="1"/>
          </p:cNvSpPr>
          <p:nvPr>
            <p:ph type="dt" sz="half" idx="10"/>
          </p:nvPr>
        </p:nvSpPr>
        <p:spPr/>
        <p:txBody>
          <a:bodyPr/>
          <a:lstStyle/>
          <a:p>
            <a:fld id="{F5BA7003-00DC-104B-92AD-B7A90026C1F9}" type="datetimeFigureOut">
              <a:rPr lang="en-US" smtClean="0"/>
              <a:pPr/>
              <a:t>9/23/22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a:p>
        </p:txBody>
      </p:sp>
    </p:spTree>
    <p:extLst>
      <p:ext uri="{BB962C8B-B14F-4D97-AF65-F5344CB8AC3E}">
        <p14:creationId xmlns:p14="http://schemas.microsoft.com/office/powerpoint/2010/main" val="4198849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28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5BA7003-00DC-104B-92AD-B7A90026C1F9}" type="datetimeFigureOut">
              <a:rPr lang="en-US" smtClean="0"/>
              <a:t>9/23/22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2332366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range 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BA7003-00DC-104B-92AD-B7A90026C1F9}" type="datetimeFigureOut">
              <a:rPr lang="en-US" smtClean="0"/>
              <a:pPr/>
              <a:t>9/23/22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a:p>
        </p:txBody>
      </p:sp>
      <p:sp>
        <p:nvSpPr>
          <p:cNvPr id="6" name="Title 1"/>
          <p:cNvSpPr>
            <a:spLocks noGrp="1"/>
          </p:cNvSpPr>
          <p:nvPr>
            <p:ph type="title"/>
          </p:nvPr>
        </p:nvSpPr>
        <p:spPr>
          <a:xfrm>
            <a:off x="722313" y="4406900"/>
            <a:ext cx="7772400" cy="1362075"/>
          </a:xfrm>
        </p:spPr>
        <p:txBody>
          <a:bodyPr anchor="t">
            <a:normAutofit/>
          </a:bodyPr>
          <a:lstStyle>
            <a:lvl1pPr algn="l">
              <a:defRPr sz="2800" b="1" cap="all">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134744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BA7003-00DC-104B-92AD-B7A90026C1F9}" type="datetimeFigureOut">
              <a:rPr lang="en-US" smtClean="0"/>
              <a:t>9/23/22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3153555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BA7003-00DC-104B-92AD-B7A90026C1F9}" type="datetimeFigureOut">
              <a:rPr lang="en-US" smtClean="0"/>
              <a:t>9/23/22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4224154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A7003-00DC-104B-92AD-B7A90026C1F9}" type="datetimeFigureOut">
              <a:rPr lang="en-US" smtClean="0"/>
              <a:t>9/23/22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3604657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ctr">
              <a:defRPr sz="2000" b="1">
                <a:solidFill>
                  <a:srgbClr val="3B3C3E"/>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lgn="ctr">
              <a:buNone/>
              <a:defRPr sz="1400">
                <a:solidFill>
                  <a:srgbClr val="3B3C3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356350"/>
            <a:ext cx="1009650" cy="365125"/>
          </a:xfrm>
          <a:prstGeom prst="rect">
            <a:avLst/>
          </a:prstGeom>
        </p:spPr>
        <p:txBody>
          <a:bodyPr/>
          <a:lstStyle/>
          <a:p>
            <a:fld id="{F5BA7003-00DC-104B-92AD-B7A90026C1F9}" type="datetimeFigureOut">
              <a:rPr lang="en-US" smtClean="0"/>
              <a:t>9/23/22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1603973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Large Photo">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9/23/22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a:p>
        </p:txBody>
      </p:sp>
      <p:sp>
        <p:nvSpPr>
          <p:cNvPr id="6"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288411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Photo with Overlaid Title">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p:cNvSpPr>
            <a:spLocks noGrp="1"/>
          </p:cNvSpPr>
          <p:nvPr>
            <p:ph type="title" hasCustomPrompt="1"/>
          </p:nvPr>
        </p:nvSpPr>
        <p:spPr>
          <a:xfrm>
            <a:off x="457200" y="2579688"/>
            <a:ext cx="8229600" cy="1143000"/>
          </a:xfrm>
        </p:spPr>
        <p:txBody>
          <a:bodyPr>
            <a:normAutofit/>
          </a:bodyPr>
          <a:lstStyle>
            <a:lvl1pPr algn="ctr">
              <a:defRPr sz="4000" b="1" spc="0">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F5BA7003-00DC-104B-92AD-B7A90026C1F9}" type="datetimeFigureOut">
              <a:rPr lang="en-US" smtClean="0"/>
              <a:pPr/>
              <a:t>9/23/22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a:p>
        </p:txBody>
      </p:sp>
    </p:spTree>
    <p:extLst>
      <p:ext uri="{BB962C8B-B14F-4D97-AF65-F5344CB8AC3E}">
        <p14:creationId xmlns:p14="http://schemas.microsoft.com/office/powerpoint/2010/main" val="3205172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9/23/22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a:p>
        </p:txBody>
      </p:sp>
      <p:sp>
        <p:nvSpPr>
          <p:cNvPr id="6" name="Picture Placeholder 4"/>
          <p:cNvSpPr>
            <a:spLocks noGrp="1"/>
          </p:cNvSpPr>
          <p:nvPr>
            <p:ph type="pic" idx="1"/>
          </p:nvPr>
        </p:nvSpPr>
        <p:spPr>
          <a:xfrm>
            <a:off x="277905" y="2365248"/>
            <a:ext cx="4240119" cy="3845269"/>
          </a:xfrm>
        </p:spPr>
      </p:sp>
      <p:sp>
        <p:nvSpPr>
          <p:cNvPr id="7" name="Picture Placeholder 6"/>
          <p:cNvSpPr>
            <a:spLocks noGrp="1"/>
          </p:cNvSpPr>
          <p:nvPr>
            <p:ph type="pic" sz="quarter" idx="13"/>
          </p:nvPr>
        </p:nvSpPr>
        <p:spPr>
          <a:xfrm>
            <a:off x="277905" y="228600"/>
            <a:ext cx="2057400" cy="2039112"/>
          </a:xfrm>
        </p:spPr>
      </p:sp>
      <p:sp>
        <p:nvSpPr>
          <p:cNvPr id="8" name="Picture Placeholder 7"/>
          <p:cNvSpPr>
            <a:spLocks noGrp="1"/>
          </p:cNvSpPr>
          <p:nvPr>
            <p:ph type="pic" sz="quarter" idx="14"/>
          </p:nvPr>
        </p:nvSpPr>
        <p:spPr>
          <a:xfrm>
            <a:off x="2460625" y="228600"/>
            <a:ext cx="2057400" cy="2039112"/>
          </a:xfrm>
        </p:spPr>
      </p:sp>
      <p:sp>
        <p:nvSpPr>
          <p:cNvPr id="10" name="Title 1"/>
          <p:cNvSpPr>
            <a:spLocks noGrp="1"/>
          </p:cNvSpPr>
          <p:nvPr>
            <p:ph type="title"/>
          </p:nvPr>
        </p:nvSpPr>
        <p:spPr>
          <a:xfrm>
            <a:off x="4990444" y="751925"/>
            <a:ext cx="3799498" cy="1588926"/>
          </a:xfrm>
        </p:spPr>
        <p:txBody>
          <a:bodyPr anchor="b"/>
          <a:lstStyle>
            <a:lvl1pPr algn="ctr">
              <a:defRPr sz="2000" b="1">
                <a:solidFill>
                  <a:schemeClr val="tx1"/>
                </a:solidFill>
              </a:defRPr>
            </a:lvl1pPr>
          </a:lstStyle>
          <a:p>
            <a:r>
              <a:rPr lang="en-US" dirty="0"/>
              <a:t>Click to edit Master title style</a:t>
            </a:r>
          </a:p>
        </p:txBody>
      </p:sp>
      <p:sp>
        <p:nvSpPr>
          <p:cNvPr id="11" name="Text Placeholder 3"/>
          <p:cNvSpPr>
            <a:spLocks noGrp="1"/>
          </p:cNvSpPr>
          <p:nvPr>
            <p:ph type="body" sz="half" idx="2"/>
          </p:nvPr>
        </p:nvSpPr>
        <p:spPr>
          <a:xfrm>
            <a:off x="4990444" y="2340851"/>
            <a:ext cx="3799498" cy="3869666"/>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080753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x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9/23/22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a:p>
        </p:txBody>
      </p:sp>
      <p:sp>
        <p:nvSpPr>
          <p:cNvPr id="6" name="Picture Placeholder 4"/>
          <p:cNvSpPr>
            <a:spLocks noGrp="1"/>
          </p:cNvSpPr>
          <p:nvPr>
            <p:ph type="pic" idx="1"/>
          </p:nvPr>
        </p:nvSpPr>
        <p:spPr>
          <a:xfrm>
            <a:off x="277905" y="2365248"/>
            <a:ext cx="4240119" cy="3845269"/>
          </a:xfrm>
        </p:spPr>
      </p:sp>
      <p:sp>
        <p:nvSpPr>
          <p:cNvPr id="7" name="Picture Placeholder 6"/>
          <p:cNvSpPr>
            <a:spLocks noGrp="1"/>
          </p:cNvSpPr>
          <p:nvPr>
            <p:ph type="pic" sz="quarter" idx="13"/>
          </p:nvPr>
        </p:nvSpPr>
        <p:spPr>
          <a:xfrm>
            <a:off x="277905" y="228600"/>
            <a:ext cx="2057400" cy="2039112"/>
          </a:xfrm>
        </p:spPr>
      </p:sp>
      <p:sp>
        <p:nvSpPr>
          <p:cNvPr id="8" name="Picture Placeholder 7"/>
          <p:cNvSpPr>
            <a:spLocks noGrp="1"/>
          </p:cNvSpPr>
          <p:nvPr>
            <p:ph type="pic" sz="quarter" idx="14"/>
          </p:nvPr>
        </p:nvSpPr>
        <p:spPr>
          <a:xfrm>
            <a:off x="2460625" y="228600"/>
            <a:ext cx="2057400" cy="2039112"/>
          </a:xfrm>
        </p:spPr>
      </p:sp>
      <p:sp>
        <p:nvSpPr>
          <p:cNvPr id="9" name="Picture Placeholder 4"/>
          <p:cNvSpPr>
            <a:spLocks noGrp="1"/>
          </p:cNvSpPr>
          <p:nvPr>
            <p:ph type="pic" idx="15"/>
          </p:nvPr>
        </p:nvSpPr>
        <p:spPr>
          <a:xfrm>
            <a:off x="4670424" y="228600"/>
            <a:ext cx="4240119" cy="3845269"/>
          </a:xfrm>
        </p:spPr>
      </p:sp>
      <p:sp>
        <p:nvSpPr>
          <p:cNvPr id="10" name="Picture Placeholder 6"/>
          <p:cNvSpPr>
            <a:spLocks noGrp="1"/>
          </p:cNvSpPr>
          <p:nvPr>
            <p:ph type="pic" sz="quarter" idx="16"/>
          </p:nvPr>
        </p:nvSpPr>
        <p:spPr>
          <a:xfrm>
            <a:off x="4670424" y="4175911"/>
            <a:ext cx="2057400" cy="2039112"/>
          </a:xfrm>
        </p:spPr>
      </p:sp>
      <p:sp>
        <p:nvSpPr>
          <p:cNvPr id="11" name="Picture Placeholder 7"/>
          <p:cNvSpPr>
            <a:spLocks noGrp="1"/>
          </p:cNvSpPr>
          <p:nvPr>
            <p:ph type="pic" sz="quarter" idx="17"/>
          </p:nvPr>
        </p:nvSpPr>
        <p:spPr>
          <a:xfrm>
            <a:off x="6853144" y="4175911"/>
            <a:ext cx="2057400" cy="2039112"/>
          </a:xfrm>
        </p:spPr>
      </p:sp>
    </p:spTree>
    <p:extLst>
      <p:ext uri="{BB962C8B-B14F-4D97-AF65-F5344CB8AC3E}">
        <p14:creationId xmlns:p14="http://schemas.microsoft.com/office/powerpoint/2010/main" val="158947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895350"/>
          </a:xfrm>
        </p:spPr>
        <p:txBody>
          <a:bodyPr>
            <a:normAutofit/>
          </a:bodyPr>
          <a:lstStyle>
            <a:lvl1pPr>
              <a:defRPr sz="2400"/>
            </a:lvl1pPr>
          </a:lstStyle>
          <a:p>
            <a:r>
              <a:rPr lang="en-US" dirty="0"/>
              <a:t>Click to edit Master 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B016D1E-C240-F54C-B964-4E8AE0DA4492}" type="datetimeFigureOut">
              <a:rPr lang="en-US" smtClean="0"/>
              <a:t>9/23/22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246A90C-EDD6-534A-836B-F35EA6B6A503}" type="slidenum">
              <a:rPr lang="en-US" smtClean="0"/>
              <a:t>‹#›</a:t>
            </a:fld>
            <a:endParaRPr lang="en-US"/>
          </a:p>
        </p:txBody>
      </p:sp>
      <p:sp>
        <p:nvSpPr>
          <p:cNvPr id="10" name="Chart Placeholder 9"/>
          <p:cNvSpPr>
            <a:spLocks noGrp="1"/>
          </p:cNvSpPr>
          <p:nvPr>
            <p:ph type="chart" sz="quarter" idx="13"/>
          </p:nvPr>
        </p:nvSpPr>
        <p:spPr>
          <a:xfrm>
            <a:off x="685800" y="1130300"/>
            <a:ext cx="7772400" cy="503555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15191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8A87A34-81AB-432B-8DAE-1953F412C126}" type="datetimeFigureOut">
              <a:rPr lang="en-US" smtClean="0"/>
              <a:t>9/23/22</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3144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900119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8A87A34-81AB-432B-8DAE-1953F412C126}" type="datetimeFigureOut">
              <a:rPr lang="en-US" smtClean="0"/>
              <a:t>9/23/22</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84818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4278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9/23/22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754078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9/23/22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9560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8A87A34-81AB-432B-8DAE-1953F412C126}" type="datetimeFigureOut">
              <a:rPr lang="en-US" smtClean="0"/>
              <a:t>9/23/22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365192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03172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3070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70894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9665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292630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9/23/22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2741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9/23/22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5112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9/23/22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07545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9/23/22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79819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8A87A34-81AB-432B-8DAE-1953F412C126}" type="datetimeFigureOut">
              <a:rPr lang="en-US" smtClean="0"/>
              <a:pPr/>
              <a:t>9/23/22</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357315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Orange 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BA7003-00DC-104B-92AD-B7A90026C1F9}" type="datetimeFigureOut">
              <a:rPr lang="en-US" smtClean="0"/>
              <a:pPr/>
              <a:t>9/23/22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a:p>
        </p:txBody>
      </p:sp>
      <p:sp>
        <p:nvSpPr>
          <p:cNvPr id="6" name="Title 1"/>
          <p:cNvSpPr>
            <a:spLocks noGrp="1"/>
          </p:cNvSpPr>
          <p:nvPr>
            <p:ph type="title"/>
          </p:nvPr>
        </p:nvSpPr>
        <p:spPr>
          <a:xfrm>
            <a:off x="722313" y="4406900"/>
            <a:ext cx="7772400" cy="1362075"/>
          </a:xfrm>
        </p:spPr>
        <p:txBody>
          <a:bodyPr anchor="t">
            <a:normAutofit/>
          </a:bodyPr>
          <a:lstStyle>
            <a:lvl1pPr algn="l">
              <a:defRPr sz="2800" b="1" cap="all">
                <a:solidFill>
                  <a:schemeClr val="bg1"/>
                </a:solidFill>
              </a:defRPr>
            </a:lvl1pPr>
          </a:lstStyle>
          <a:p>
            <a:r>
              <a:rPr lang="en-US" dirty="0"/>
              <a:t>Click to edit Master title style</a:t>
            </a:r>
          </a:p>
        </p:txBody>
      </p:sp>
      <p:sp>
        <p:nvSpPr>
          <p:cNvPr id="7"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965717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4.xml"/><Relationship Id="rId1"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6.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5.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subtitle style</a:t>
            </a:r>
          </a:p>
        </p:txBody>
      </p:sp>
    </p:spTree>
    <p:extLst>
      <p:ext uri="{BB962C8B-B14F-4D97-AF65-F5344CB8AC3E}">
        <p14:creationId xmlns:p14="http://schemas.microsoft.com/office/powerpoint/2010/main" val="1758142741"/>
      </p:ext>
    </p:extLst>
  </p:cSld>
  <p:clrMap bg1="lt1" tx1="dk1" bg2="lt2" tx2="dk2" accent1="accent1" accent2="accent2" accent3="accent3" accent4="accent4" accent5="accent5" accent6="accent6" hlink="hlink" folHlink="folHlink"/>
  <p:sldLayoutIdLst>
    <p:sldLayoutId id="2147483702" r:id="rId1"/>
    <p:sldLayoutId id="2147483664" r:id="rId2"/>
    <p:sldLayoutId id="2147483661" r:id="rId3"/>
    <p:sldLayoutId id="2147483649" r:id="rId4"/>
    <p:sldLayoutId id="2147483700" r:id="rId5"/>
    <p:sldLayoutId id="2147483663" r:id="rId6"/>
    <p:sldLayoutId id="2147483696" r:id="rId7"/>
  </p:sldLayoutIdLst>
  <p:txStyles>
    <p:titleStyle>
      <a:lvl1pPr algn="ctr" defTabSz="457200" rtl="0" eaLnBrk="1" latinLnBrk="0" hangingPunct="1">
        <a:spcBef>
          <a:spcPct val="0"/>
        </a:spcBef>
        <a:buNone/>
        <a:defRPr sz="4400" kern="1200">
          <a:solidFill>
            <a:srgbClr val="3B3C3E"/>
          </a:solidFill>
          <a:latin typeface="Arial"/>
          <a:ea typeface="+mj-ea"/>
          <a:cs typeface="Arial"/>
        </a:defRPr>
      </a:lvl1pPr>
    </p:titleStyle>
    <p:bodyStyle>
      <a:lvl1pPr marL="0" indent="0" algn="ctr" defTabSz="457200" rtl="0" eaLnBrk="1" latinLnBrk="0" hangingPunct="1">
        <a:spcBef>
          <a:spcPct val="20000"/>
        </a:spcBef>
        <a:buFont typeface="Arial"/>
        <a:buNone/>
        <a:defRPr sz="3200" kern="1200">
          <a:solidFill>
            <a:srgbClr val="77797C"/>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9/23/22</a:t>
            </a:fld>
            <a:endParaRPr lang="en-US"/>
          </a:p>
        </p:txBody>
      </p:sp>
      <p:sp>
        <p:nvSpPr>
          <p:cNvPr id="5"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a:p>
        </p:txBody>
      </p:sp>
      <p:sp>
        <p:nvSpPr>
          <p:cNvPr id="6"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a:p>
        </p:txBody>
      </p:sp>
      <p:pic>
        <p:nvPicPr>
          <p:cNvPr id="11" name="Picture 10" descr="new PT BOBI-KNOCKOUT.eps"/>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380488" y="6409332"/>
            <a:ext cx="1676040" cy="383350"/>
          </a:xfrm>
          <a:prstGeom prst="rect">
            <a:avLst/>
          </a:prstGeom>
        </p:spPr>
      </p:pic>
    </p:spTree>
    <p:extLst>
      <p:ext uri="{BB962C8B-B14F-4D97-AF65-F5344CB8AC3E}">
        <p14:creationId xmlns:p14="http://schemas.microsoft.com/office/powerpoint/2010/main" val="2101319141"/>
      </p:ext>
    </p:extLst>
  </p:cSld>
  <p:clrMap bg1="lt1" tx1="dk1" bg2="lt2" tx2="dk2" accent1="accent1" accent2="accent2" accent3="accent3" accent4="accent4" accent5="accent5" accent6="accent6" hlink="hlink" folHlink="folHlink"/>
  <p:sldLayoutIdLst>
    <p:sldLayoutId id="2147483669" r:id="rId1"/>
    <p:sldLayoutId id="2147483691" r:id="rId2"/>
    <p:sldLayoutId id="2147483670" r:id="rId3"/>
    <p:sldLayoutId id="2147483701" r:id="rId4"/>
    <p:sldLayoutId id="2147483671" r:id="rId5"/>
    <p:sldLayoutId id="2147483672" r:id="rId6"/>
    <p:sldLayoutId id="2147483674" r:id="rId7"/>
  </p:sldLayoutIdLst>
  <p:txStyles>
    <p:titleStyle>
      <a:lvl1pPr algn="l" defTabSz="457200" rtl="0" eaLnBrk="1" latinLnBrk="0" hangingPunct="1">
        <a:spcBef>
          <a:spcPct val="0"/>
        </a:spcBef>
        <a:buNone/>
        <a:defRPr sz="4400" b="1"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9/23/22</a:t>
            </a:fld>
            <a:endParaRPr lang="en-US"/>
          </a:p>
        </p:txBody>
      </p:sp>
      <p:sp>
        <p:nvSpPr>
          <p:cNvPr id="11"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a:p>
        </p:txBody>
      </p:sp>
      <p:sp>
        <p:nvSpPr>
          <p:cNvPr id="12"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a:p>
        </p:txBody>
      </p:sp>
      <p:pic>
        <p:nvPicPr>
          <p:cNvPr id="14" name="Picture 13" descr="new PT BOBI-KNOCKOUT.eps"/>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380488" y="6409332"/>
            <a:ext cx="1676040" cy="383350"/>
          </a:xfrm>
          <a:prstGeom prst="rect">
            <a:avLst/>
          </a:prstGeom>
        </p:spPr>
      </p:pic>
    </p:spTree>
    <p:extLst>
      <p:ext uri="{BB962C8B-B14F-4D97-AF65-F5344CB8AC3E}">
        <p14:creationId xmlns:p14="http://schemas.microsoft.com/office/powerpoint/2010/main" val="2856070284"/>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99" r:id="rId3"/>
    <p:sldLayoutId id="2147483694" r:id="rId4"/>
    <p:sldLayoutId id="2147483695" r:id="rId5"/>
  </p:sldLayoutIdLst>
  <p:txStyles>
    <p:titleStyle>
      <a:lvl1pPr algn="l" defTabSz="457200" rtl="0" eaLnBrk="1" latinLnBrk="0" hangingPunct="1">
        <a:spcBef>
          <a:spcPct val="0"/>
        </a:spcBef>
        <a:buNone/>
        <a:defRPr sz="4400"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9/23/22</a:t>
            </a:fld>
            <a:endParaRPr lang="en-US"/>
          </a:p>
        </p:txBody>
      </p:sp>
      <p:sp>
        <p:nvSpPr>
          <p:cNvPr id="9"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a:p>
        </p:txBody>
      </p:sp>
      <p:sp>
        <p:nvSpPr>
          <p:cNvPr id="10"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a:p>
        </p:txBody>
      </p:sp>
      <p:pic>
        <p:nvPicPr>
          <p:cNvPr id="12" name="Picture 11" descr="new PT BOBI-KNOCKOUT.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80488" y="6409332"/>
            <a:ext cx="1676040" cy="383350"/>
          </a:xfrm>
          <a:prstGeom prst="rect">
            <a:avLst/>
          </a:prstGeom>
        </p:spPr>
      </p:pic>
    </p:spTree>
    <p:extLst>
      <p:ext uri="{BB962C8B-B14F-4D97-AF65-F5344CB8AC3E}">
        <p14:creationId xmlns:p14="http://schemas.microsoft.com/office/powerpoint/2010/main" val="1886285337"/>
      </p:ext>
    </p:extLst>
  </p:cSld>
  <p:clrMap bg1="lt1" tx1="dk1" bg2="lt2" tx2="dk2" accent1="accent1" accent2="accent2" accent3="accent3" accent4="accent4" accent5="accent5" accent6="accent6" hlink="hlink" folHlink="folHlink"/>
  <p:sldLayoutIdLst>
    <p:sldLayoutId id="2147483698" r:id="rId1"/>
  </p:sldLayoutIdLst>
  <p:txStyles>
    <p:titleStyle>
      <a:lvl1pPr algn="ctr" defTabSz="457200" rtl="0" eaLnBrk="1" latinLnBrk="0" hangingPunct="1">
        <a:spcBef>
          <a:spcPct val="0"/>
        </a:spcBef>
        <a:buNone/>
        <a:defRPr sz="4400"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5E9B1F-4A78-4DE2-B1E7-52FA32BE5580}" type="datetimeFigureOut">
              <a:rPr lang="en-US" dirty="0"/>
              <a:t>9/23/22</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673307567"/>
      </p:ext>
    </p:extLst>
  </p:cSld>
  <p:clrMap bg1="dk1" tx1="lt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9"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hyperlink" Target="http://www.weightymatters.ca/2015/02/saturday-stories-cam-trolls-and-gardasil.html"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hyperlink" Target="https://askleo.com/why-are-there-no-objective-review-sit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hyperlink" Target="https://askleo.com/why-are-there-no-objective-review-sit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8" Type="http://schemas.openxmlformats.org/officeDocument/2006/relationships/hyperlink" Target="https://journalistsresource.org/studies/society/public-health/abstinence-pledge-teen-pregnancy-sexually-transmitted-disease/" TargetMode="External"/><Relationship Id="rId3" Type="http://schemas.openxmlformats.org/officeDocument/2006/relationships/diagramLayout" Target="../diagrams/layout5.xml"/><Relationship Id="rId7" Type="http://schemas.openxmlformats.org/officeDocument/2006/relationships/image" Target="../media/image16.jpg"/><Relationship Id="rId2" Type="http://schemas.openxmlformats.org/officeDocument/2006/relationships/diagramData" Target="../diagrams/data5.xml"/><Relationship Id="rId1" Type="http://schemas.openxmlformats.org/officeDocument/2006/relationships/slideLayout" Target="../slideLayouts/slideLayout2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7.jpg"/><Relationship Id="rId7" Type="http://schemas.openxmlformats.org/officeDocument/2006/relationships/diagramQuickStyle" Target="../diagrams/quickStyle6.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hyperlink" Target="https://www.northcarolinahealthnews.org/2017/01/13/audit-finds-continued-problems-signing-medicaid-recipients/" TargetMode="External"/><Relationship Id="rId9" Type="http://schemas.microsoft.com/office/2007/relationships/diagramDrawing" Target="../diagrams/drawing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owl.excelsior.edu/writing-process/prewriting-strategies/prewriting-strategies-asking-defining-questions/" TargetMode="External"/><Relationship Id="rId2" Type="http://schemas.openxmlformats.org/officeDocument/2006/relationships/image" Target="../media/image26.jp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8" Type="http://schemas.openxmlformats.org/officeDocument/2006/relationships/hyperlink" Target="https://www.cdc.gov/hpv/parents/about-hpv.html?CDC_AA_refVal=https%3A%2F%2Fwww.cdc.gov%2Fhpv%2Fparents%2Fwhatishpv.html" TargetMode="External"/><Relationship Id="rId3" Type="http://schemas.openxmlformats.org/officeDocument/2006/relationships/hyperlink" Target="https://doi.org/10.1017/CBO9780511543579.022" TargetMode="External"/><Relationship Id="rId7" Type="http://schemas.openxmlformats.org/officeDocument/2006/relationships/hyperlink" Target="https://www.cdc.gov/hpv/parents/vaccine/six-reasons.html" TargetMode="External"/><Relationship Id="rId2" Type="http://schemas.openxmlformats.org/officeDocument/2006/relationships/notesSlide" Target="../notesSlides/notesSlide17.xml"/><Relationship Id="rId1" Type="http://schemas.openxmlformats.org/officeDocument/2006/relationships/slideLayout" Target="../slideLayouts/slideLayout38.xml"/><Relationship Id="rId6" Type="http://schemas.openxmlformats.org/officeDocument/2006/relationships/hyperlink" Target="https://www.cdc.gov/cancer/hpv/basic_info/" TargetMode="External"/><Relationship Id="rId5" Type="http://schemas.openxmlformats.org/officeDocument/2006/relationships/hyperlink" Target="https://doi.org/10.1016/j.pedhc.2013.01.002" TargetMode="External"/><Relationship Id="rId4" Type="http://schemas.openxmlformats.org/officeDocument/2006/relationships/hyperlink" Target="https://doi.org/10.1016/j.jadohealth.2014.11.023" TargetMode="External"/><Relationship Id="rId9" Type="http://schemas.openxmlformats.org/officeDocument/2006/relationships/hyperlink" Target="https://www.cdc.gov/cancer/hpv/statistic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16/j.vaccine.2014.01.091" TargetMode="External"/><Relationship Id="rId2" Type="http://schemas.openxmlformats.org/officeDocument/2006/relationships/notesSlide" Target="../notesSlides/notesSlide18.xml"/><Relationship Id="rId1" Type="http://schemas.openxmlformats.org/officeDocument/2006/relationships/slideLayout" Target="../slideLayouts/slideLayout38.xml"/><Relationship Id="rId6" Type="http://schemas.openxmlformats.org/officeDocument/2006/relationships/hyperlink" Target="https://doi.org/10.1016/j.jadohealth.2016.09.011" TargetMode="External"/><Relationship Id="rId5" Type="http://schemas.openxmlformats.org/officeDocument/2006/relationships/hyperlink" Target="http://www.ihi.org/resources/Pages/HowtoImprove/ScienceofImprovementHowtoImprove.aspx" TargetMode="External"/><Relationship Id="rId4" Type="http://schemas.openxmlformats.org/officeDocument/2006/relationships/hyperlink" Target="https://doi.org/10.1016/j.vaccine.2011.01.06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9244B93-EA06-5F5D-9A72-AB6D4C4F825C}"/>
              </a:ext>
            </a:extLst>
          </p:cNvPr>
          <p:cNvSpPr>
            <a:spLocks noGrp="1"/>
          </p:cNvSpPr>
          <p:nvPr>
            <p:ph type="subTitle" idx="1"/>
          </p:nvPr>
        </p:nvSpPr>
        <p:spPr/>
        <p:txBody>
          <a:bodyPr/>
          <a:lstStyle/>
          <a:p>
            <a:r>
              <a:rPr lang="en-US" dirty="0">
                <a:latin typeface="Century Gothic" panose="020B0502020202020204" pitchFamily="34" charset="0"/>
              </a:rPr>
              <a:t>Keylea Harrison, BSN-RN</a:t>
            </a:r>
          </a:p>
          <a:p>
            <a:r>
              <a:rPr lang="en-US" dirty="0">
                <a:latin typeface="Century Gothic" panose="020B0502020202020204" pitchFamily="34" charset="0"/>
              </a:rPr>
              <a:t>University of Tennessee, Knoxville</a:t>
            </a:r>
          </a:p>
        </p:txBody>
      </p:sp>
      <p:sp>
        <p:nvSpPr>
          <p:cNvPr id="4" name="Title 1">
            <a:extLst>
              <a:ext uri="{FF2B5EF4-FFF2-40B4-BE49-F238E27FC236}">
                <a16:creationId xmlns:a16="http://schemas.microsoft.com/office/drawing/2014/main" id="{C989F917-7D3E-48FB-D818-E4292A2A5DD9}"/>
              </a:ext>
            </a:extLst>
          </p:cNvPr>
          <p:cNvSpPr>
            <a:spLocks noGrp="1"/>
          </p:cNvSpPr>
          <p:nvPr>
            <p:ph type="ctrTitle"/>
          </p:nvPr>
        </p:nvSpPr>
        <p:spPr>
          <a:xfrm>
            <a:off x="283255" y="2363945"/>
            <a:ext cx="6562071" cy="1651575"/>
          </a:xfrm>
        </p:spPr>
        <p:txBody>
          <a:bodyPr>
            <a:normAutofit fontScale="90000"/>
          </a:bodyPr>
          <a:lstStyle/>
          <a:p>
            <a:pPr algn="ctr"/>
            <a:r>
              <a:rPr lang="en-US" sz="3200" b="1" dirty="0">
                <a:latin typeface="Century Gothic" panose="020B0502020202020204" pitchFamily="34" charset="0"/>
              </a:rPr>
              <a:t>Improving Human Papillomavirus Vaccination Rates in Adolescents: </a:t>
            </a:r>
            <a:br>
              <a:rPr lang="en-US" sz="3200" b="1" dirty="0">
                <a:latin typeface="Century Gothic" panose="020B0502020202020204" pitchFamily="34" charset="0"/>
              </a:rPr>
            </a:br>
            <a:r>
              <a:rPr lang="en-US" sz="2700" b="1" dirty="0">
                <a:latin typeface="Century Gothic" panose="020B0502020202020204" pitchFamily="34" charset="0"/>
              </a:rPr>
              <a:t>A Quality Improvement Project</a:t>
            </a:r>
          </a:p>
        </p:txBody>
      </p:sp>
      <p:sp>
        <p:nvSpPr>
          <p:cNvPr id="5" name="Rectangle 4" descr="Needle">
            <a:extLst>
              <a:ext uri="{FF2B5EF4-FFF2-40B4-BE49-F238E27FC236}">
                <a16:creationId xmlns:a16="http://schemas.microsoft.com/office/drawing/2014/main" id="{038559AC-F109-91E9-F3ED-CB9E4009DCAC}"/>
              </a:ext>
            </a:extLst>
          </p:cNvPr>
          <p:cNvSpPr/>
          <p:nvPr/>
        </p:nvSpPr>
        <p:spPr>
          <a:xfrm>
            <a:off x="7229475" y="2719512"/>
            <a:ext cx="1418976" cy="1418976"/>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ln>
                <a:solidFill>
                  <a:schemeClr val="tx1"/>
                </a:solidFill>
              </a:ln>
              <a:solidFill>
                <a:schemeClr val="tx1"/>
              </a:solidFill>
            </a:endParaRPr>
          </a:p>
        </p:txBody>
      </p:sp>
    </p:spTree>
    <p:extLst>
      <p:ext uri="{BB962C8B-B14F-4D97-AF65-F5344CB8AC3E}">
        <p14:creationId xmlns:p14="http://schemas.microsoft.com/office/powerpoint/2010/main" val="1867280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181" y="459553"/>
            <a:ext cx="7773338" cy="1596177"/>
          </a:xfrm>
        </p:spPr>
        <p:txBody>
          <a:bodyPr>
            <a:normAutofit/>
          </a:bodyPr>
          <a:lstStyle/>
          <a:p>
            <a:r>
              <a:rPr lang="en-US" sz="4800" b="1" dirty="0">
                <a:latin typeface="Century Gothic" panose="020B0502020202020204" pitchFamily="34" charset="0"/>
              </a:rPr>
              <a:t>Overview of Problem</a:t>
            </a:r>
          </a:p>
        </p:txBody>
      </p:sp>
      <p:sp>
        <p:nvSpPr>
          <p:cNvPr id="3" name="Content Placeholder 2"/>
          <p:cNvSpPr>
            <a:spLocks noGrp="1"/>
          </p:cNvSpPr>
          <p:nvPr>
            <p:ph idx="1"/>
          </p:nvPr>
        </p:nvSpPr>
        <p:spPr>
          <a:xfrm>
            <a:off x="128591" y="2158532"/>
            <a:ext cx="8033693" cy="3922373"/>
          </a:xfrm>
        </p:spPr>
        <p:txBody>
          <a:bodyPr>
            <a:normAutofit/>
          </a:bodyPr>
          <a:lstStyle/>
          <a:p>
            <a:r>
              <a:rPr lang="en-US" sz="2400" dirty="0">
                <a:latin typeface="Century Gothic" panose="020B0502020202020204" pitchFamily="34" charset="0"/>
              </a:rPr>
              <a:t>Human Papillomavirus (HPV) is the most common sexually transmitted infection in the United States.</a:t>
            </a:r>
          </a:p>
          <a:p>
            <a:r>
              <a:rPr lang="en-US" sz="2400" dirty="0">
                <a:latin typeface="Century Gothic" panose="020B0502020202020204" pitchFamily="34" charset="0"/>
              </a:rPr>
              <a:t>Gardasil® 9 is the only vaccine available for use in the United States</a:t>
            </a:r>
          </a:p>
          <a:p>
            <a:pPr lvl="1"/>
            <a:r>
              <a:rPr lang="en-US" sz="2000" dirty="0">
                <a:latin typeface="Century Gothic" panose="020B0502020202020204" pitchFamily="34" charset="0"/>
              </a:rPr>
              <a:t>Given in a series of two or three shots</a:t>
            </a:r>
          </a:p>
          <a:p>
            <a:pPr lvl="1"/>
            <a:r>
              <a:rPr lang="en-US" sz="2000" dirty="0">
                <a:latin typeface="Century Gothic" panose="020B0502020202020204" pitchFamily="34" charset="0"/>
              </a:rPr>
              <a:t>Recommended for males and females aged 9 to 45 years</a:t>
            </a:r>
            <a:endParaRPr lang="en-US" sz="2400" dirty="0">
              <a:latin typeface="Century Gothic" panose="020B0502020202020204" pitchFamily="34" charset="0"/>
            </a:endParaRPr>
          </a:p>
          <a:p>
            <a:r>
              <a:rPr lang="en-US" sz="2400" dirty="0">
                <a:latin typeface="Century Gothic" panose="020B0502020202020204" pitchFamily="34" charset="0"/>
              </a:rPr>
              <a:t>Number of adolescents receiving the initial vaccine are increasing, but problems persist </a:t>
            </a:r>
            <a:br>
              <a:rPr lang="en-US" dirty="0">
                <a:latin typeface="Century Gothic" panose="020B0502020202020204" pitchFamily="34" charset="0"/>
              </a:rPr>
            </a:br>
            <a:r>
              <a:rPr lang="en-US" sz="2400" dirty="0">
                <a:latin typeface="Century Gothic" panose="020B0502020202020204" pitchFamily="34" charset="0"/>
              </a:rPr>
              <a:t>with completion of the vaccine series</a:t>
            </a:r>
          </a:p>
          <a:p>
            <a:pPr marL="457200" lvl="1" indent="0">
              <a:buNone/>
            </a:pPr>
            <a:endParaRPr lang="en-US" sz="2400" dirty="0">
              <a:latin typeface="Century Gothic" panose="020B0502020202020204" pitchFamily="34" charset="0"/>
            </a:endParaRPr>
          </a:p>
        </p:txBody>
      </p:sp>
      <p:sp>
        <p:nvSpPr>
          <p:cNvPr id="4" name="TextBox 3">
            <a:extLst>
              <a:ext uri="{FF2B5EF4-FFF2-40B4-BE49-F238E27FC236}">
                <a16:creationId xmlns:a16="http://schemas.microsoft.com/office/drawing/2014/main" id="{8395F305-109F-AA46-9BBE-CD2EE07C6AF5}"/>
              </a:ext>
            </a:extLst>
          </p:cNvPr>
          <p:cNvSpPr txBox="1"/>
          <p:nvPr/>
        </p:nvSpPr>
        <p:spPr>
          <a:xfrm>
            <a:off x="1814513" y="6581001"/>
            <a:ext cx="7329487"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(Centers for Disease Control and Prevention [CDC], 2018b; CDC, 2019; National Cancer Institution, 2019)</a:t>
            </a:r>
          </a:p>
        </p:txBody>
      </p:sp>
      <p:pic>
        <p:nvPicPr>
          <p:cNvPr id="6" name="Picture 5" descr="Text&#10;&#10;Description automatically generated">
            <a:extLst>
              <a:ext uri="{FF2B5EF4-FFF2-40B4-BE49-F238E27FC236}">
                <a16:creationId xmlns:a16="http://schemas.microsoft.com/office/drawing/2014/main" id="{50B45BB7-BB0E-6046-85F9-2BB799D1A92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20478" y="4798063"/>
            <a:ext cx="2746850" cy="1720215"/>
          </a:xfrm>
          <a:prstGeom prst="rect">
            <a:avLst/>
          </a:prstGeom>
        </p:spPr>
      </p:pic>
    </p:spTree>
    <p:extLst>
      <p:ext uri="{BB962C8B-B14F-4D97-AF65-F5344CB8AC3E}">
        <p14:creationId xmlns:p14="http://schemas.microsoft.com/office/powerpoint/2010/main" val="192501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AFB4-B291-9B47-A502-955D9752063D}"/>
              </a:ext>
            </a:extLst>
          </p:cNvPr>
          <p:cNvSpPr>
            <a:spLocks noGrp="1"/>
          </p:cNvSpPr>
          <p:nvPr>
            <p:ph type="title"/>
          </p:nvPr>
        </p:nvSpPr>
        <p:spPr>
          <a:xfrm>
            <a:off x="299556" y="481961"/>
            <a:ext cx="7773338" cy="1596177"/>
          </a:xfrm>
        </p:spPr>
        <p:txBody>
          <a:bodyPr>
            <a:normAutofit/>
          </a:bodyPr>
          <a:lstStyle/>
          <a:p>
            <a:r>
              <a:rPr lang="en-US" sz="4800" b="1" dirty="0">
                <a:latin typeface="Century Gothic" panose="020B0502020202020204" pitchFamily="34" charset="0"/>
              </a:rPr>
              <a:t>Clinical Significance</a:t>
            </a:r>
          </a:p>
        </p:txBody>
      </p:sp>
      <p:sp>
        <p:nvSpPr>
          <p:cNvPr id="3" name="Content Placeholder 2">
            <a:extLst>
              <a:ext uri="{FF2B5EF4-FFF2-40B4-BE49-F238E27FC236}">
                <a16:creationId xmlns:a16="http://schemas.microsoft.com/office/drawing/2014/main" id="{9F77D581-5C46-EF4A-947A-AFB6895B881E}"/>
              </a:ext>
            </a:extLst>
          </p:cNvPr>
          <p:cNvSpPr>
            <a:spLocks noGrp="1"/>
          </p:cNvSpPr>
          <p:nvPr>
            <p:ph idx="1"/>
          </p:nvPr>
        </p:nvSpPr>
        <p:spPr>
          <a:xfrm>
            <a:off x="413867" y="2249593"/>
            <a:ext cx="7773339" cy="4732976"/>
          </a:xfrm>
        </p:spPr>
        <p:txBody>
          <a:bodyPr>
            <a:noAutofit/>
          </a:bodyPr>
          <a:lstStyle/>
          <a:p>
            <a:r>
              <a:rPr lang="en-US" dirty="0">
                <a:latin typeface="Century Gothic" panose="020B0502020202020204" pitchFamily="34" charset="0"/>
              </a:rPr>
              <a:t>80 million Americans are infected with HPV</a:t>
            </a:r>
          </a:p>
          <a:p>
            <a:r>
              <a:rPr lang="en-US" dirty="0">
                <a:latin typeface="Century Gothic" panose="020B0502020202020204" pitchFamily="34" charset="0"/>
              </a:rPr>
              <a:t>Approximately 14 million become newly infected every year</a:t>
            </a:r>
          </a:p>
          <a:p>
            <a:r>
              <a:rPr lang="en-US" dirty="0">
                <a:latin typeface="Century Gothic" panose="020B0502020202020204" pitchFamily="34" charset="0"/>
              </a:rPr>
              <a:t>340,000 to 360,000 people were affected by HPV prior to the HPV vaccine</a:t>
            </a:r>
          </a:p>
          <a:p>
            <a:r>
              <a:rPr lang="en-US" dirty="0">
                <a:latin typeface="Century Gothic" panose="020B0502020202020204" pitchFamily="34" charset="0"/>
              </a:rPr>
              <a:t>Fourth most common cause of cancer in women</a:t>
            </a:r>
          </a:p>
          <a:p>
            <a:r>
              <a:rPr lang="en-US" dirty="0">
                <a:latin typeface="Century Gothic" panose="020B0502020202020204" pitchFamily="34" charset="0"/>
              </a:rPr>
              <a:t>Leads to various types of cancer</a:t>
            </a:r>
          </a:p>
          <a:p>
            <a:pPr lvl="1"/>
            <a:r>
              <a:rPr lang="en-US" sz="1600" dirty="0">
                <a:latin typeface="Century Gothic" panose="020B0502020202020204" pitchFamily="34" charset="0"/>
              </a:rPr>
              <a:t>90% anal and cervical cancer</a:t>
            </a:r>
          </a:p>
          <a:p>
            <a:pPr lvl="1"/>
            <a:r>
              <a:rPr lang="en-US" sz="1600" dirty="0">
                <a:latin typeface="Century Gothic" panose="020B0502020202020204" pitchFamily="34" charset="0"/>
              </a:rPr>
              <a:t>70% vaginal and vulvar cancer</a:t>
            </a:r>
          </a:p>
          <a:p>
            <a:pPr lvl="1"/>
            <a:r>
              <a:rPr lang="en-US" sz="1600" dirty="0">
                <a:latin typeface="Century Gothic" panose="020B0502020202020204" pitchFamily="34" charset="0"/>
              </a:rPr>
              <a:t>60% penile cancer</a:t>
            </a:r>
          </a:p>
          <a:p>
            <a:pPr marL="0" indent="0">
              <a:buNone/>
            </a:pPr>
            <a:endParaRPr lang="en-US" dirty="0">
              <a:latin typeface="Century Gothic" panose="020B0502020202020204" pitchFamily="34" charset="0"/>
            </a:endParaRPr>
          </a:p>
          <a:p>
            <a:endParaRPr lang="en-US" dirty="0">
              <a:latin typeface="Century Gothic" panose="020B0502020202020204" pitchFamily="34" charset="0"/>
            </a:endParaRPr>
          </a:p>
        </p:txBody>
      </p:sp>
      <p:sp>
        <p:nvSpPr>
          <p:cNvPr id="4" name="TextBox 3">
            <a:extLst>
              <a:ext uri="{FF2B5EF4-FFF2-40B4-BE49-F238E27FC236}">
                <a16:creationId xmlns:a16="http://schemas.microsoft.com/office/drawing/2014/main" id="{E2AA0310-8346-E24E-ADCC-CE5B6C705107}"/>
              </a:ext>
            </a:extLst>
          </p:cNvPr>
          <p:cNvSpPr txBox="1"/>
          <p:nvPr/>
        </p:nvSpPr>
        <p:spPr>
          <a:xfrm>
            <a:off x="4300537" y="6482663"/>
            <a:ext cx="4843463"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(CDC, 2019a; CDC, 2019c; World Health Organization [WHO], 2019)</a:t>
            </a:r>
          </a:p>
        </p:txBody>
      </p:sp>
    </p:spTree>
    <p:extLst>
      <p:ext uri="{BB962C8B-B14F-4D97-AF65-F5344CB8AC3E}">
        <p14:creationId xmlns:p14="http://schemas.microsoft.com/office/powerpoint/2010/main" val="110117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4" y="504487"/>
            <a:ext cx="7773339" cy="1596177"/>
          </a:xfrm>
        </p:spPr>
        <p:txBody>
          <a:bodyPr>
            <a:normAutofit/>
          </a:bodyPr>
          <a:lstStyle/>
          <a:p>
            <a:r>
              <a:rPr lang="en-US" sz="4400" b="1" dirty="0">
                <a:latin typeface="Century Gothic" panose="020B0502020202020204" pitchFamily="34" charset="0"/>
              </a:rPr>
              <a:t>Project Purpose and Goal</a:t>
            </a:r>
          </a:p>
        </p:txBody>
      </p:sp>
      <p:sp>
        <p:nvSpPr>
          <p:cNvPr id="3" name="Content Placeholder 2"/>
          <p:cNvSpPr>
            <a:spLocks noGrp="1"/>
          </p:cNvSpPr>
          <p:nvPr>
            <p:ph idx="1"/>
          </p:nvPr>
        </p:nvSpPr>
        <p:spPr>
          <a:xfrm>
            <a:off x="0" y="2253015"/>
            <a:ext cx="7773339" cy="3424107"/>
          </a:xfrm>
        </p:spPr>
        <p:txBody>
          <a:bodyPr>
            <a:noAutofit/>
          </a:bodyPr>
          <a:lstStyle/>
          <a:p>
            <a:pPr lvl="1"/>
            <a:r>
              <a:rPr lang="en-US" sz="2400" dirty="0">
                <a:latin typeface="Century Gothic" panose="020B0502020202020204" pitchFamily="34" charset="0"/>
              </a:rPr>
              <a:t>Implement an evidence-based intervention to improve HPV vaccine series completion rates among adolescents between 11 and 12 years of age.</a:t>
            </a:r>
          </a:p>
          <a:p>
            <a:pPr marL="457200" lvl="1" indent="0">
              <a:buNone/>
            </a:pPr>
            <a:endParaRPr lang="en-US" sz="2400" dirty="0">
              <a:latin typeface="Century Gothic" panose="020B0502020202020204" pitchFamily="34" charset="0"/>
            </a:endParaRPr>
          </a:p>
          <a:p>
            <a:pPr lvl="1"/>
            <a:r>
              <a:rPr lang="en-US" sz="2400" dirty="0">
                <a:latin typeface="Century Gothic" panose="020B0502020202020204" pitchFamily="34" charset="0"/>
              </a:rPr>
              <a:t>Increase HPV </a:t>
            </a:r>
          </a:p>
          <a:p>
            <a:pPr marL="457200" lvl="1" indent="0">
              <a:buNone/>
            </a:pPr>
            <a:r>
              <a:rPr lang="en-US" sz="2400" dirty="0">
                <a:latin typeface="Century Gothic" panose="020B0502020202020204" pitchFamily="34" charset="0"/>
              </a:rPr>
              <a:t>   vaccine completion</a:t>
            </a:r>
          </a:p>
          <a:p>
            <a:pPr marL="457200" lvl="1" indent="0">
              <a:buNone/>
            </a:pPr>
            <a:r>
              <a:rPr lang="en-US" sz="2400" dirty="0">
                <a:latin typeface="Century Gothic" panose="020B0502020202020204" pitchFamily="34" charset="0"/>
              </a:rPr>
              <a:t>   rates by 10% over a </a:t>
            </a:r>
          </a:p>
          <a:p>
            <a:pPr marL="457200" lvl="1" indent="0">
              <a:buNone/>
            </a:pPr>
            <a:r>
              <a:rPr lang="en-US" sz="2400" dirty="0">
                <a:latin typeface="Century Gothic" panose="020B0502020202020204" pitchFamily="34" charset="0"/>
              </a:rPr>
              <a:t>   3-month period</a:t>
            </a:r>
          </a:p>
        </p:txBody>
      </p:sp>
      <p:pic>
        <p:nvPicPr>
          <p:cNvPr id="5" name="Picture 4" descr="Drawing medicine from vial">
            <a:extLst>
              <a:ext uri="{FF2B5EF4-FFF2-40B4-BE49-F238E27FC236}">
                <a16:creationId xmlns:a16="http://schemas.microsoft.com/office/drawing/2014/main" id="{6FD3E9B0-F405-C748-8EFC-BEE8064EFBCF}"/>
              </a:ext>
            </a:extLst>
          </p:cNvPr>
          <p:cNvPicPr>
            <a:picLocks noChangeAspect="1"/>
          </p:cNvPicPr>
          <p:nvPr/>
        </p:nvPicPr>
        <p:blipFill>
          <a:blip r:embed="rId3"/>
          <a:stretch>
            <a:fillRect/>
          </a:stretch>
        </p:blipFill>
        <p:spPr>
          <a:xfrm>
            <a:off x="4572000" y="3544490"/>
            <a:ext cx="4258283" cy="2838855"/>
          </a:xfrm>
          <a:prstGeom prst="rect">
            <a:avLst/>
          </a:prstGeom>
        </p:spPr>
      </p:pic>
    </p:spTree>
    <p:extLst>
      <p:ext uri="{BB962C8B-B14F-4D97-AF65-F5344CB8AC3E}">
        <p14:creationId xmlns:p14="http://schemas.microsoft.com/office/powerpoint/2010/main" val="368069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878FE-15F0-DDC2-594F-CB8B2AC50912}"/>
              </a:ext>
            </a:extLst>
          </p:cNvPr>
          <p:cNvSpPr>
            <a:spLocks noGrp="1"/>
          </p:cNvSpPr>
          <p:nvPr>
            <p:ph type="title"/>
          </p:nvPr>
        </p:nvSpPr>
        <p:spPr/>
        <p:txBody>
          <a:bodyPr>
            <a:normAutofit/>
          </a:bodyPr>
          <a:lstStyle/>
          <a:p>
            <a:r>
              <a:rPr lang="en-US" sz="4800" b="1" dirty="0">
                <a:latin typeface="Century Gothic" panose="020B0502020202020204" pitchFamily="34" charset="0"/>
              </a:rPr>
              <a:t>Guiding Framework</a:t>
            </a:r>
          </a:p>
        </p:txBody>
      </p:sp>
      <p:sp>
        <p:nvSpPr>
          <p:cNvPr id="4" name="Rectangle 3">
            <a:extLst>
              <a:ext uri="{FF2B5EF4-FFF2-40B4-BE49-F238E27FC236}">
                <a16:creationId xmlns:a16="http://schemas.microsoft.com/office/drawing/2014/main" id="{116B7A03-CE8A-69E1-944F-815D3B38E60A}"/>
              </a:ext>
            </a:extLst>
          </p:cNvPr>
          <p:cNvSpPr/>
          <p:nvPr/>
        </p:nvSpPr>
        <p:spPr>
          <a:xfrm>
            <a:off x="7297480" y="6438896"/>
            <a:ext cx="1657633" cy="276999"/>
          </a:xfrm>
          <a:prstGeom prst="rect">
            <a:avLst/>
          </a:prstGeom>
        </p:spPr>
        <p:txBody>
          <a:bodyPr wrap="none">
            <a:spAutoFit/>
          </a:bodyPr>
          <a:lstStyle/>
          <a:p>
            <a:r>
              <a:rPr lang="en-US" sz="1200" dirty="0">
                <a:latin typeface="Arial" panose="020B0604020202020204" pitchFamily="34" charset="0"/>
                <a:ea typeface="Times New Roman" panose="02020603050405020304" pitchFamily="18" charset="0"/>
                <a:cs typeface="Arial" panose="020B0604020202020204" pitchFamily="34" charset="0"/>
              </a:rPr>
              <a:t>(Langley, et al, 2009)</a:t>
            </a:r>
            <a:r>
              <a:rPr lang="en-US" sz="1200" dirty="0">
                <a:latin typeface="Arial" panose="020B0604020202020204" pitchFamily="34" charset="0"/>
                <a:cs typeface="Arial" panose="020B0604020202020204" pitchFamily="34" charset="0"/>
              </a:rPr>
              <a:t> </a:t>
            </a:r>
          </a:p>
        </p:txBody>
      </p:sp>
      <p:pic>
        <p:nvPicPr>
          <p:cNvPr id="5" name="Picture Placeholder 3" descr="Model for Improvement">
            <a:extLst>
              <a:ext uri="{FF2B5EF4-FFF2-40B4-BE49-F238E27FC236}">
                <a16:creationId xmlns:a16="http://schemas.microsoft.com/office/drawing/2014/main" id="{71482D44-9510-4AC5-75CE-AB28CD8CE051}"/>
              </a:ext>
            </a:extLst>
          </p:cNvPr>
          <p:cNvPicPr>
            <a:picLocks noGrp="1"/>
          </p:cNvPicPr>
          <p:nvPr>
            <p:ph idx="1"/>
          </p:nvPr>
        </p:nvPicPr>
        <p:blipFill>
          <a:blip r:embed="rId3">
            <a:extLst>
              <a:ext uri="{28A0092B-C50C-407E-A947-70E740481C1C}">
                <a14:useLocalDpi xmlns:a14="http://schemas.microsoft.com/office/drawing/2010/main" val="0"/>
              </a:ext>
            </a:extLst>
          </a:blip>
          <a:srcRect l="789" r="789"/>
          <a:stretch>
            <a:fillRect/>
          </a:stretch>
        </p:blipFill>
        <p:spPr bwMode="auto">
          <a:xfrm>
            <a:off x="317326" y="2133982"/>
            <a:ext cx="3254549" cy="4443413"/>
          </a:xfrm>
          <a:prstGeom prst="rect">
            <a:avLst/>
          </a:prstGeom>
          <a:noFill/>
          <a:ln>
            <a:noFill/>
          </a:ln>
        </p:spPr>
      </p:pic>
      <p:grpSp>
        <p:nvGrpSpPr>
          <p:cNvPr id="14" name="Group 13">
            <a:extLst>
              <a:ext uri="{FF2B5EF4-FFF2-40B4-BE49-F238E27FC236}">
                <a16:creationId xmlns:a16="http://schemas.microsoft.com/office/drawing/2014/main" id="{3C9CD882-20C2-3B3D-1FEA-5E1938D482B1}"/>
              </a:ext>
            </a:extLst>
          </p:cNvPr>
          <p:cNvGrpSpPr/>
          <p:nvPr/>
        </p:nvGrpSpPr>
        <p:grpSpPr>
          <a:xfrm>
            <a:off x="5857566" y="2380270"/>
            <a:ext cx="2790326" cy="1442880"/>
            <a:chOff x="5682465" y="2339326"/>
            <a:chExt cx="2278184" cy="1442880"/>
          </a:xfrm>
        </p:grpSpPr>
        <p:sp>
          <p:nvSpPr>
            <p:cNvPr id="16" name="Freeform 15">
              <a:extLst>
                <a:ext uri="{FF2B5EF4-FFF2-40B4-BE49-F238E27FC236}">
                  <a16:creationId xmlns:a16="http://schemas.microsoft.com/office/drawing/2014/main" id="{769656FE-289D-8AC9-F018-EACAF93DCFD5}"/>
                </a:ext>
              </a:extLst>
            </p:cNvPr>
            <p:cNvSpPr/>
            <p:nvPr/>
          </p:nvSpPr>
          <p:spPr>
            <a:xfrm>
              <a:off x="5682465" y="2339326"/>
              <a:ext cx="2278184" cy="354240"/>
            </a:xfrm>
            <a:custGeom>
              <a:avLst/>
              <a:gdLst>
                <a:gd name="connsiteX0" fmla="*/ 0 w 2278184"/>
                <a:gd name="connsiteY0" fmla="*/ 59041 h 354240"/>
                <a:gd name="connsiteX1" fmla="*/ 59041 w 2278184"/>
                <a:gd name="connsiteY1" fmla="*/ 0 h 354240"/>
                <a:gd name="connsiteX2" fmla="*/ 2219143 w 2278184"/>
                <a:gd name="connsiteY2" fmla="*/ 0 h 354240"/>
                <a:gd name="connsiteX3" fmla="*/ 2278184 w 2278184"/>
                <a:gd name="connsiteY3" fmla="*/ 59041 h 354240"/>
                <a:gd name="connsiteX4" fmla="*/ 2278184 w 2278184"/>
                <a:gd name="connsiteY4" fmla="*/ 295199 h 354240"/>
                <a:gd name="connsiteX5" fmla="*/ 2219143 w 2278184"/>
                <a:gd name="connsiteY5" fmla="*/ 354240 h 354240"/>
                <a:gd name="connsiteX6" fmla="*/ 59041 w 2278184"/>
                <a:gd name="connsiteY6" fmla="*/ 354240 h 354240"/>
                <a:gd name="connsiteX7" fmla="*/ 0 w 2278184"/>
                <a:gd name="connsiteY7" fmla="*/ 295199 h 354240"/>
                <a:gd name="connsiteX8" fmla="*/ 0 w 2278184"/>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84" h="354240">
                  <a:moveTo>
                    <a:pt x="0" y="59041"/>
                  </a:moveTo>
                  <a:cubicBezTo>
                    <a:pt x="0" y="26434"/>
                    <a:pt x="26434" y="0"/>
                    <a:pt x="59041" y="0"/>
                  </a:cubicBezTo>
                  <a:lnTo>
                    <a:pt x="2219143" y="0"/>
                  </a:lnTo>
                  <a:cubicBezTo>
                    <a:pt x="2251750" y="0"/>
                    <a:pt x="2278184" y="26434"/>
                    <a:pt x="2278184" y="59041"/>
                  </a:cubicBezTo>
                  <a:lnTo>
                    <a:pt x="2278184" y="295199"/>
                  </a:lnTo>
                  <a:cubicBezTo>
                    <a:pt x="2278184" y="327806"/>
                    <a:pt x="2251750" y="354240"/>
                    <a:pt x="2219143" y="354240"/>
                  </a:cubicBezTo>
                  <a:lnTo>
                    <a:pt x="59041" y="354240"/>
                  </a:lnTo>
                  <a:cubicBezTo>
                    <a:pt x="26434" y="354240"/>
                    <a:pt x="0" y="327806"/>
                    <a:pt x="0" y="295199"/>
                  </a:cubicBezTo>
                  <a:lnTo>
                    <a:pt x="0" y="59041"/>
                  </a:lnTo>
                  <a:close/>
                </a:path>
              </a:pathLst>
            </a:custGeom>
            <a:ln>
              <a:no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03403" tIns="17293" rIns="103403" bIns="17293"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entury Gothic" panose="020B0502020202020204" pitchFamily="34" charset="0"/>
                </a:rPr>
                <a:t>1. Set the aim</a:t>
              </a:r>
            </a:p>
          </p:txBody>
        </p:sp>
        <p:sp>
          <p:nvSpPr>
            <p:cNvPr id="18" name="Freeform 17">
              <a:extLst>
                <a:ext uri="{FF2B5EF4-FFF2-40B4-BE49-F238E27FC236}">
                  <a16:creationId xmlns:a16="http://schemas.microsoft.com/office/drawing/2014/main" id="{F017A4E3-0737-7513-A00F-4BD59111932B}"/>
                </a:ext>
              </a:extLst>
            </p:cNvPr>
            <p:cNvSpPr/>
            <p:nvPr/>
          </p:nvSpPr>
          <p:spPr>
            <a:xfrm>
              <a:off x="5682465" y="2883646"/>
              <a:ext cx="2278184" cy="354240"/>
            </a:xfrm>
            <a:custGeom>
              <a:avLst/>
              <a:gdLst>
                <a:gd name="connsiteX0" fmla="*/ 0 w 2278184"/>
                <a:gd name="connsiteY0" fmla="*/ 59041 h 354240"/>
                <a:gd name="connsiteX1" fmla="*/ 59041 w 2278184"/>
                <a:gd name="connsiteY1" fmla="*/ 0 h 354240"/>
                <a:gd name="connsiteX2" fmla="*/ 2219143 w 2278184"/>
                <a:gd name="connsiteY2" fmla="*/ 0 h 354240"/>
                <a:gd name="connsiteX3" fmla="*/ 2278184 w 2278184"/>
                <a:gd name="connsiteY3" fmla="*/ 59041 h 354240"/>
                <a:gd name="connsiteX4" fmla="*/ 2278184 w 2278184"/>
                <a:gd name="connsiteY4" fmla="*/ 295199 h 354240"/>
                <a:gd name="connsiteX5" fmla="*/ 2219143 w 2278184"/>
                <a:gd name="connsiteY5" fmla="*/ 354240 h 354240"/>
                <a:gd name="connsiteX6" fmla="*/ 59041 w 2278184"/>
                <a:gd name="connsiteY6" fmla="*/ 354240 h 354240"/>
                <a:gd name="connsiteX7" fmla="*/ 0 w 2278184"/>
                <a:gd name="connsiteY7" fmla="*/ 295199 h 354240"/>
                <a:gd name="connsiteX8" fmla="*/ 0 w 2278184"/>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84" h="354240">
                  <a:moveTo>
                    <a:pt x="0" y="59041"/>
                  </a:moveTo>
                  <a:cubicBezTo>
                    <a:pt x="0" y="26434"/>
                    <a:pt x="26434" y="0"/>
                    <a:pt x="59041" y="0"/>
                  </a:cubicBezTo>
                  <a:lnTo>
                    <a:pt x="2219143" y="0"/>
                  </a:lnTo>
                  <a:cubicBezTo>
                    <a:pt x="2251750" y="0"/>
                    <a:pt x="2278184" y="26434"/>
                    <a:pt x="2278184" y="59041"/>
                  </a:cubicBezTo>
                  <a:lnTo>
                    <a:pt x="2278184" y="295199"/>
                  </a:lnTo>
                  <a:cubicBezTo>
                    <a:pt x="2278184" y="327806"/>
                    <a:pt x="2251750" y="354240"/>
                    <a:pt x="2219143" y="354240"/>
                  </a:cubicBezTo>
                  <a:lnTo>
                    <a:pt x="59041" y="354240"/>
                  </a:lnTo>
                  <a:cubicBezTo>
                    <a:pt x="26434" y="354240"/>
                    <a:pt x="0" y="327806"/>
                    <a:pt x="0" y="295199"/>
                  </a:cubicBezTo>
                  <a:lnTo>
                    <a:pt x="0" y="59041"/>
                  </a:lnTo>
                  <a:close/>
                </a:path>
              </a:pathLst>
            </a:custGeom>
            <a:ln>
              <a:no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03403" tIns="17293" rIns="103403" bIns="17293"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entury Gothic" panose="020B0502020202020204" pitchFamily="34" charset="0"/>
                </a:rPr>
                <a:t>2. Select measures</a:t>
              </a:r>
            </a:p>
          </p:txBody>
        </p:sp>
        <p:sp>
          <p:nvSpPr>
            <p:cNvPr id="20" name="Freeform 19">
              <a:extLst>
                <a:ext uri="{FF2B5EF4-FFF2-40B4-BE49-F238E27FC236}">
                  <a16:creationId xmlns:a16="http://schemas.microsoft.com/office/drawing/2014/main" id="{D90ED7F1-EE8E-86A0-2B15-9D735AAB97F2}"/>
                </a:ext>
              </a:extLst>
            </p:cNvPr>
            <p:cNvSpPr/>
            <p:nvPr/>
          </p:nvSpPr>
          <p:spPr>
            <a:xfrm>
              <a:off x="5682465" y="3427966"/>
              <a:ext cx="2278184" cy="354240"/>
            </a:xfrm>
            <a:custGeom>
              <a:avLst/>
              <a:gdLst>
                <a:gd name="connsiteX0" fmla="*/ 0 w 2278184"/>
                <a:gd name="connsiteY0" fmla="*/ 59041 h 354240"/>
                <a:gd name="connsiteX1" fmla="*/ 59041 w 2278184"/>
                <a:gd name="connsiteY1" fmla="*/ 0 h 354240"/>
                <a:gd name="connsiteX2" fmla="*/ 2219143 w 2278184"/>
                <a:gd name="connsiteY2" fmla="*/ 0 h 354240"/>
                <a:gd name="connsiteX3" fmla="*/ 2278184 w 2278184"/>
                <a:gd name="connsiteY3" fmla="*/ 59041 h 354240"/>
                <a:gd name="connsiteX4" fmla="*/ 2278184 w 2278184"/>
                <a:gd name="connsiteY4" fmla="*/ 295199 h 354240"/>
                <a:gd name="connsiteX5" fmla="*/ 2219143 w 2278184"/>
                <a:gd name="connsiteY5" fmla="*/ 354240 h 354240"/>
                <a:gd name="connsiteX6" fmla="*/ 59041 w 2278184"/>
                <a:gd name="connsiteY6" fmla="*/ 354240 h 354240"/>
                <a:gd name="connsiteX7" fmla="*/ 0 w 2278184"/>
                <a:gd name="connsiteY7" fmla="*/ 295199 h 354240"/>
                <a:gd name="connsiteX8" fmla="*/ 0 w 2278184"/>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84" h="354240">
                  <a:moveTo>
                    <a:pt x="0" y="59041"/>
                  </a:moveTo>
                  <a:cubicBezTo>
                    <a:pt x="0" y="26434"/>
                    <a:pt x="26434" y="0"/>
                    <a:pt x="59041" y="0"/>
                  </a:cubicBezTo>
                  <a:lnTo>
                    <a:pt x="2219143" y="0"/>
                  </a:lnTo>
                  <a:cubicBezTo>
                    <a:pt x="2251750" y="0"/>
                    <a:pt x="2278184" y="26434"/>
                    <a:pt x="2278184" y="59041"/>
                  </a:cubicBezTo>
                  <a:lnTo>
                    <a:pt x="2278184" y="295199"/>
                  </a:lnTo>
                  <a:cubicBezTo>
                    <a:pt x="2278184" y="327806"/>
                    <a:pt x="2251750" y="354240"/>
                    <a:pt x="2219143" y="354240"/>
                  </a:cubicBezTo>
                  <a:lnTo>
                    <a:pt x="59041" y="354240"/>
                  </a:lnTo>
                  <a:cubicBezTo>
                    <a:pt x="26434" y="354240"/>
                    <a:pt x="0" y="327806"/>
                    <a:pt x="0" y="295199"/>
                  </a:cubicBezTo>
                  <a:lnTo>
                    <a:pt x="0" y="59041"/>
                  </a:lnTo>
                  <a:close/>
                </a:path>
              </a:pathLst>
            </a:custGeom>
            <a:ln>
              <a:no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03403" tIns="17293" rIns="103403" bIns="17293"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entury Gothic" panose="020B0502020202020204" pitchFamily="34" charset="0"/>
                </a:rPr>
                <a:t>3. Develop ideas for change</a:t>
              </a:r>
            </a:p>
          </p:txBody>
        </p:sp>
      </p:grpSp>
      <p:grpSp>
        <p:nvGrpSpPr>
          <p:cNvPr id="21" name="Group 20">
            <a:extLst>
              <a:ext uri="{FF2B5EF4-FFF2-40B4-BE49-F238E27FC236}">
                <a16:creationId xmlns:a16="http://schemas.microsoft.com/office/drawing/2014/main" id="{ACC20F33-D63D-04A9-7B3F-68CA6A69FAEC}"/>
              </a:ext>
            </a:extLst>
          </p:cNvPr>
          <p:cNvGrpSpPr/>
          <p:nvPr/>
        </p:nvGrpSpPr>
        <p:grpSpPr>
          <a:xfrm>
            <a:off x="5857566" y="4654118"/>
            <a:ext cx="2790326" cy="1374762"/>
            <a:chOff x="5682465" y="2339326"/>
            <a:chExt cx="2278184" cy="898560"/>
          </a:xfrm>
          <a:gradFill>
            <a:gsLst>
              <a:gs pos="0">
                <a:schemeClr val="accent1">
                  <a:hueOff val="0"/>
                  <a:satOff val="0"/>
                  <a:lumOff val="0"/>
                  <a:alphaOff val="0"/>
                  <a:tint val="60000"/>
                  <a:satMod val="100000"/>
                  <a:lumMod val="110000"/>
                </a:schemeClr>
              </a:gs>
              <a:gs pos="100000">
                <a:schemeClr val="accent1">
                  <a:hueOff val="0"/>
                  <a:satOff val="0"/>
                  <a:lumOff val="0"/>
                  <a:alphaOff val="0"/>
                  <a:tint val="70000"/>
                  <a:satMod val="100000"/>
                  <a:lumMod val="100000"/>
                </a:schemeClr>
              </a:gs>
            </a:gsLst>
            <a:lin ang="5400000" scaled="0"/>
          </a:gradFill>
        </p:grpSpPr>
        <p:sp>
          <p:nvSpPr>
            <p:cNvPr id="22" name="Freeform 21">
              <a:extLst>
                <a:ext uri="{FF2B5EF4-FFF2-40B4-BE49-F238E27FC236}">
                  <a16:creationId xmlns:a16="http://schemas.microsoft.com/office/drawing/2014/main" id="{7FB5F8AF-B864-8DE5-1BE0-72B0F5F2CAFB}"/>
                </a:ext>
              </a:extLst>
            </p:cNvPr>
            <p:cNvSpPr/>
            <p:nvPr/>
          </p:nvSpPr>
          <p:spPr>
            <a:xfrm>
              <a:off x="5682465" y="2339326"/>
              <a:ext cx="2278184" cy="354240"/>
            </a:xfrm>
            <a:custGeom>
              <a:avLst/>
              <a:gdLst>
                <a:gd name="connsiteX0" fmla="*/ 0 w 2278184"/>
                <a:gd name="connsiteY0" fmla="*/ 59041 h 354240"/>
                <a:gd name="connsiteX1" fmla="*/ 59041 w 2278184"/>
                <a:gd name="connsiteY1" fmla="*/ 0 h 354240"/>
                <a:gd name="connsiteX2" fmla="*/ 2219143 w 2278184"/>
                <a:gd name="connsiteY2" fmla="*/ 0 h 354240"/>
                <a:gd name="connsiteX3" fmla="*/ 2278184 w 2278184"/>
                <a:gd name="connsiteY3" fmla="*/ 59041 h 354240"/>
                <a:gd name="connsiteX4" fmla="*/ 2278184 w 2278184"/>
                <a:gd name="connsiteY4" fmla="*/ 295199 h 354240"/>
                <a:gd name="connsiteX5" fmla="*/ 2219143 w 2278184"/>
                <a:gd name="connsiteY5" fmla="*/ 354240 h 354240"/>
                <a:gd name="connsiteX6" fmla="*/ 59041 w 2278184"/>
                <a:gd name="connsiteY6" fmla="*/ 354240 h 354240"/>
                <a:gd name="connsiteX7" fmla="*/ 0 w 2278184"/>
                <a:gd name="connsiteY7" fmla="*/ 295199 h 354240"/>
                <a:gd name="connsiteX8" fmla="*/ 0 w 2278184"/>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84" h="354240">
                  <a:moveTo>
                    <a:pt x="0" y="59041"/>
                  </a:moveTo>
                  <a:cubicBezTo>
                    <a:pt x="0" y="26434"/>
                    <a:pt x="26434" y="0"/>
                    <a:pt x="59041" y="0"/>
                  </a:cubicBezTo>
                  <a:lnTo>
                    <a:pt x="2219143" y="0"/>
                  </a:lnTo>
                  <a:cubicBezTo>
                    <a:pt x="2251750" y="0"/>
                    <a:pt x="2278184" y="26434"/>
                    <a:pt x="2278184" y="59041"/>
                  </a:cubicBezTo>
                  <a:lnTo>
                    <a:pt x="2278184" y="295199"/>
                  </a:lnTo>
                  <a:cubicBezTo>
                    <a:pt x="2278184" y="327806"/>
                    <a:pt x="2251750" y="354240"/>
                    <a:pt x="2219143" y="354240"/>
                  </a:cubicBezTo>
                  <a:lnTo>
                    <a:pt x="59041" y="354240"/>
                  </a:lnTo>
                  <a:cubicBezTo>
                    <a:pt x="26434" y="354240"/>
                    <a:pt x="0" y="327806"/>
                    <a:pt x="0" y="295199"/>
                  </a:cubicBezTo>
                  <a:lnTo>
                    <a:pt x="0" y="59041"/>
                  </a:lnTo>
                  <a:close/>
                </a:path>
              </a:pathLst>
            </a:custGeom>
            <a:grpFill/>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03403" tIns="17293" rIns="103403" bIns="17293" numCol="1" spcCol="1270" anchor="ctr" anchorCtr="0">
              <a:noAutofit/>
            </a:bodyPr>
            <a:lstStyle/>
            <a:p>
              <a:pPr marL="0" lvl="0" indent="0" algn="l" defTabSz="533400">
                <a:lnSpc>
                  <a:spcPct val="90000"/>
                </a:lnSpc>
                <a:spcBef>
                  <a:spcPct val="0"/>
                </a:spcBef>
                <a:spcAft>
                  <a:spcPct val="35000"/>
                </a:spcAft>
                <a:buNone/>
              </a:pPr>
              <a:endParaRPr lang="en-US" sz="1200" kern="1200" dirty="0">
                <a:latin typeface="Century Gothic" panose="020B0502020202020204" pitchFamily="34" charset="0"/>
              </a:endParaRPr>
            </a:p>
            <a:p>
              <a:pPr marL="0" lvl="0" indent="0" algn="l" defTabSz="533400">
                <a:lnSpc>
                  <a:spcPct val="90000"/>
                </a:lnSpc>
                <a:spcBef>
                  <a:spcPct val="0"/>
                </a:spcBef>
                <a:spcAft>
                  <a:spcPct val="35000"/>
                </a:spcAft>
                <a:buNone/>
              </a:pPr>
              <a:endParaRPr lang="en-US" sz="1200" dirty="0">
                <a:latin typeface="Century Gothic" panose="020B0502020202020204" pitchFamily="34" charset="0"/>
              </a:endParaRPr>
            </a:p>
            <a:p>
              <a:pPr marL="0" lvl="0" indent="0" algn="l" defTabSz="533400">
                <a:lnSpc>
                  <a:spcPct val="90000"/>
                </a:lnSpc>
                <a:spcBef>
                  <a:spcPct val="0"/>
                </a:spcBef>
                <a:spcAft>
                  <a:spcPct val="35000"/>
                </a:spcAft>
                <a:buNone/>
              </a:pPr>
              <a:r>
                <a:rPr lang="en-US" sz="1200" kern="1200" dirty="0">
                  <a:latin typeface="Century Gothic" panose="020B0502020202020204" pitchFamily="34" charset="0"/>
                </a:rPr>
                <a:t>Four steps for TESTING the ideas for change that's developed</a:t>
              </a:r>
            </a:p>
            <a:p>
              <a:pPr marL="0" lvl="0" indent="0" algn="l" defTabSz="533400">
                <a:lnSpc>
                  <a:spcPct val="90000"/>
                </a:lnSpc>
                <a:spcBef>
                  <a:spcPct val="0"/>
                </a:spcBef>
                <a:spcAft>
                  <a:spcPct val="35000"/>
                </a:spcAft>
                <a:buNone/>
              </a:pPr>
              <a:endParaRPr lang="en-US" sz="1200" kern="1200" dirty="0">
                <a:latin typeface="Century Gothic" panose="020B0502020202020204" pitchFamily="34" charset="0"/>
              </a:endParaRPr>
            </a:p>
            <a:p>
              <a:pPr marL="0" lvl="0" indent="0" algn="l" defTabSz="533400">
                <a:lnSpc>
                  <a:spcPct val="90000"/>
                </a:lnSpc>
                <a:spcBef>
                  <a:spcPct val="0"/>
                </a:spcBef>
                <a:spcAft>
                  <a:spcPct val="35000"/>
                </a:spcAft>
                <a:buNone/>
              </a:pPr>
              <a:endParaRPr lang="en-US" sz="1200" kern="1200" dirty="0">
                <a:latin typeface="Century Gothic" panose="020B0502020202020204" pitchFamily="34" charset="0"/>
              </a:endParaRPr>
            </a:p>
          </p:txBody>
        </p:sp>
        <p:sp>
          <p:nvSpPr>
            <p:cNvPr id="23" name="Freeform 22">
              <a:extLst>
                <a:ext uri="{FF2B5EF4-FFF2-40B4-BE49-F238E27FC236}">
                  <a16:creationId xmlns:a16="http://schemas.microsoft.com/office/drawing/2014/main" id="{1777E913-976B-A5A1-4CAB-2EDB791BF22D}"/>
                </a:ext>
              </a:extLst>
            </p:cNvPr>
            <p:cNvSpPr/>
            <p:nvPr/>
          </p:nvSpPr>
          <p:spPr>
            <a:xfrm>
              <a:off x="5682465" y="2883646"/>
              <a:ext cx="2278184" cy="354240"/>
            </a:xfrm>
            <a:custGeom>
              <a:avLst/>
              <a:gdLst>
                <a:gd name="connsiteX0" fmla="*/ 0 w 2278184"/>
                <a:gd name="connsiteY0" fmla="*/ 59041 h 354240"/>
                <a:gd name="connsiteX1" fmla="*/ 59041 w 2278184"/>
                <a:gd name="connsiteY1" fmla="*/ 0 h 354240"/>
                <a:gd name="connsiteX2" fmla="*/ 2219143 w 2278184"/>
                <a:gd name="connsiteY2" fmla="*/ 0 h 354240"/>
                <a:gd name="connsiteX3" fmla="*/ 2278184 w 2278184"/>
                <a:gd name="connsiteY3" fmla="*/ 59041 h 354240"/>
                <a:gd name="connsiteX4" fmla="*/ 2278184 w 2278184"/>
                <a:gd name="connsiteY4" fmla="*/ 295199 h 354240"/>
                <a:gd name="connsiteX5" fmla="*/ 2219143 w 2278184"/>
                <a:gd name="connsiteY5" fmla="*/ 354240 h 354240"/>
                <a:gd name="connsiteX6" fmla="*/ 59041 w 2278184"/>
                <a:gd name="connsiteY6" fmla="*/ 354240 h 354240"/>
                <a:gd name="connsiteX7" fmla="*/ 0 w 2278184"/>
                <a:gd name="connsiteY7" fmla="*/ 295199 h 354240"/>
                <a:gd name="connsiteX8" fmla="*/ 0 w 2278184"/>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8184" h="354240">
                  <a:moveTo>
                    <a:pt x="0" y="59041"/>
                  </a:moveTo>
                  <a:cubicBezTo>
                    <a:pt x="0" y="26434"/>
                    <a:pt x="26434" y="0"/>
                    <a:pt x="59041" y="0"/>
                  </a:cubicBezTo>
                  <a:lnTo>
                    <a:pt x="2219143" y="0"/>
                  </a:lnTo>
                  <a:cubicBezTo>
                    <a:pt x="2251750" y="0"/>
                    <a:pt x="2278184" y="26434"/>
                    <a:pt x="2278184" y="59041"/>
                  </a:cubicBezTo>
                  <a:lnTo>
                    <a:pt x="2278184" y="295199"/>
                  </a:lnTo>
                  <a:cubicBezTo>
                    <a:pt x="2278184" y="327806"/>
                    <a:pt x="2251750" y="354240"/>
                    <a:pt x="2219143" y="354240"/>
                  </a:cubicBezTo>
                  <a:lnTo>
                    <a:pt x="59041" y="354240"/>
                  </a:lnTo>
                  <a:cubicBezTo>
                    <a:pt x="26434" y="354240"/>
                    <a:pt x="0" y="327806"/>
                    <a:pt x="0" y="295199"/>
                  </a:cubicBezTo>
                  <a:lnTo>
                    <a:pt x="0" y="59041"/>
                  </a:lnTo>
                  <a:close/>
                </a:path>
              </a:pathLst>
            </a:custGeom>
            <a:grpFill/>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03403" tIns="17293" rIns="103403" bIns="17293" numCol="1" spcCol="1270" anchor="ctr" anchorCtr="0">
              <a:noAutofit/>
            </a:bodyPr>
            <a:lstStyle/>
            <a:p>
              <a:pPr marL="0" lvl="0" indent="0" algn="l" defTabSz="533400">
                <a:lnSpc>
                  <a:spcPct val="90000"/>
                </a:lnSpc>
                <a:spcBef>
                  <a:spcPct val="0"/>
                </a:spcBef>
                <a:spcAft>
                  <a:spcPct val="35000"/>
                </a:spcAft>
                <a:buNone/>
              </a:pPr>
              <a:r>
                <a:rPr lang="en-US" sz="1200" dirty="0">
                  <a:latin typeface="Century Gothic" panose="020B0502020202020204" pitchFamily="34" charset="0"/>
                </a:rPr>
                <a:t>Plan it, try it, observe the results, and act on what is learned</a:t>
              </a:r>
              <a:endParaRPr lang="en-US" sz="1200" kern="1200" dirty="0">
                <a:latin typeface="Century Gothic" panose="020B0502020202020204" pitchFamily="34" charset="0"/>
              </a:endParaRPr>
            </a:p>
          </p:txBody>
        </p:sp>
      </p:grpSp>
      <p:sp>
        <p:nvSpPr>
          <p:cNvPr id="25" name="TextBox 24">
            <a:extLst>
              <a:ext uri="{FF2B5EF4-FFF2-40B4-BE49-F238E27FC236}">
                <a16:creationId xmlns:a16="http://schemas.microsoft.com/office/drawing/2014/main" id="{F19630BD-10F1-959A-50DC-902208DC1D7F}"/>
              </a:ext>
            </a:extLst>
          </p:cNvPr>
          <p:cNvSpPr txBox="1"/>
          <p:nvPr/>
        </p:nvSpPr>
        <p:spPr>
          <a:xfrm>
            <a:off x="4745767" y="2897865"/>
            <a:ext cx="974281" cy="461665"/>
          </a:xfrm>
          <a:prstGeom prst="rect">
            <a:avLst/>
          </a:prstGeom>
          <a:noFill/>
        </p:spPr>
        <p:txBody>
          <a:bodyPr wrap="square" rtlCol="0">
            <a:spAutoFit/>
          </a:bodyPr>
          <a:lstStyle/>
          <a:p>
            <a:pPr algn="ctr"/>
            <a:r>
              <a:rPr lang="en-US" sz="1200" b="1" dirty="0">
                <a:latin typeface="Century Gothic" panose="020B0502020202020204" pitchFamily="34" charset="0"/>
              </a:rPr>
              <a:t>THINKING</a:t>
            </a:r>
          </a:p>
          <a:p>
            <a:pPr algn="ctr"/>
            <a:r>
              <a:rPr lang="en-US" sz="1200" dirty="0">
                <a:latin typeface="Century Gothic" panose="020B0502020202020204" pitchFamily="34" charset="0"/>
              </a:rPr>
              <a:t>part</a:t>
            </a:r>
          </a:p>
        </p:txBody>
      </p:sp>
      <p:sp>
        <p:nvSpPr>
          <p:cNvPr id="26" name="TextBox 25">
            <a:extLst>
              <a:ext uri="{FF2B5EF4-FFF2-40B4-BE49-F238E27FC236}">
                <a16:creationId xmlns:a16="http://schemas.microsoft.com/office/drawing/2014/main" id="{8AC5BEF3-1B74-7121-2393-FE6DEE61F83D}"/>
              </a:ext>
            </a:extLst>
          </p:cNvPr>
          <p:cNvSpPr txBox="1"/>
          <p:nvPr/>
        </p:nvSpPr>
        <p:spPr>
          <a:xfrm>
            <a:off x="4739345" y="5146890"/>
            <a:ext cx="974281" cy="461665"/>
          </a:xfrm>
          <a:prstGeom prst="rect">
            <a:avLst/>
          </a:prstGeom>
          <a:noFill/>
        </p:spPr>
        <p:txBody>
          <a:bodyPr wrap="square" rtlCol="0">
            <a:spAutoFit/>
          </a:bodyPr>
          <a:lstStyle/>
          <a:p>
            <a:pPr algn="ctr"/>
            <a:r>
              <a:rPr lang="en-US" sz="1200" b="1" dirty="0">
                <a:latin typeface="Century Gothic" panose="020B0502020202020204" pitchFamily="34" charset="0"/>
              </a:rPr>
              <a:t>DOING</a:t>
            </a:r>
          </a:p>
          <a:p>
            <a:pPr algn="ctr"/>
            <a:r>
              <a:rPr lang="en-US" sz="1200" dirty="0">
                <a:latin typeface="Century Gothic" panose="020B0502020202020204" pitchFamily="34" charset="0"/>
              </a:rPr>
              <a:t>part</a:t>
            </a:r>
          </a:p>
        </p:txBody>
      </p:sp>
      <p:sp>
        <p:nvSpPr>
          <p:cNvPr id="27" name="Right Arrow 26">
            <a:extLst>
              <a:ext uri="{FF2B5EF4-FFF2-40B4-BE49-F238E27FC236}">
                <a16:creationId xmlns:a16="http://schemas.microsoft.com/office/drawing/2014/main" id="{248DE6B6-CEA9-287B-C422-027FE95A0F5D}"/>
              </a:ext>
            </a:extLst>
          </p:cNvPr>
          <p:cNvSpPr/>
          <p:nvPr/>
        </p:nvSpPr>
        <p:spPr>
          <a:xfrm>
            <a:off x="3698543" y="2882056"/>
            <a:ext cx="1073482" cy="545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a:extLst>
              <a:ext uri="{FF2B5EF4-FFF2-40B4-BE49-F238E27FC236}">
                <a16:creationId xmlns:a16="http://schemas.microsoft.com/office/drawing/2014/main" id="{63C75D5F-792C-78D1-FF31-28CAEEB54985}"/>
              </a:ext>
            </a:extLst>
          </p:cNvPr>
          <p:cNvSpPr/>
          <p:nvPr/>
        </p:nvSpPr>
        <p:spPr>
          <a:xfrm>
            <a:off x="3696253" y="5105177"/>
            <a:ext cx="1073482" cy="545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8178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748" y="441858"/>
            <a:ext cx="7773338" cy="1596177"/>
          </a:xfrm>
        </p:spPr>
        <p:txBody>
          <a:bodyPr>
            <a:normAutofit/>
          </a:bodyPr>
          <a:lstStyle/>
          <a:p>
            <a:r>
              <a:rPr lang="en-US" sz="5400" b="1" dirty="0">
                <a:latin typeface="Century Gothic" panose="020B0502020202020204" pitchFamily="34" charset="0"/>
              </a:rPr>
              <a:t>PICOT Question</a:t>
            </a:r>
          </a:p>
        </p:txBody>
      </p:sp>
      <p:sp>
        <p:nvSpPr>
          <p:cNvPr id="3" name="Content Placeholder 2"/>
          <p:cNvSpPr>
            <a:spLocks noGrp="1"/>
          </p:cNvSpPr>
          <p:nvPr>
            <p:ph idx="1"/>
          </p:nvPr>
        </p:nvSpPr>
        <p:spPr>
          <a:xfrm>
            <a:off x="4599087" y="2344621"/>
            <a:ext cx="4238169" cy="4787482"/>
          </a:xfrm>
        </p:spPr>
        <p:txBody>
          <a:bodyPr>
            <a:normAutofit/>
          </a:bodyPr>
          <a:lstStyle/>
          <a:p>
            <a:pPr marL="0" indent="0" algn="ctr">
              <a:buNone/>
            </a:pPr>
            <a:r>
              <a:rPr lang="en-US" dirty="0">
                <a:latin typeface="Century Gothic" panose="020B0502020202020204" pitchFamily="34" charset="0"/>
              </a:rPr>
              <a:t>“In adolescents in a school-based health clinic, how does the implementation of an evidenced-based appointment reminder intervention compared to current practice affect completion of the recommended doses of the HPV vaccine within three months?”</a:t>
            </a:r>
          </a:p>
        </p:txBody>
      </p:sp>
      <p:sp>
        <p:nvSpPr>
          <p:cNvPr id="4" name="TextBox 3">
            <a:extLst>
              <a:ext uri="{FF2B5EF4-FFF2-40B4-BE49-F238E27FC236}">
                <a16:creationId xmlns:a16="http://schemas.microsoft.com/office/drawing/2014/main" id="{C039C1D8-2AD8-C540-9765-B0526D3759FA}"/>
              </a:ext>
            </a:extLst>
          </p:cNvPr>
          <p:cNvSpPr txBox="1"/>
          <p:nvPr/>
        </p:nvSpPr>
        <p:spPr>
          <a:xfrm>
            <a:off x="3232670" y="6517740"/>
            <a:ext cx="5911330" cy="307777"/>
          </a:xfrm>
          <a:prstGeom prst="rect">
            <a:avLst/>
          </a:prstGeom>
          <a:noFill/>
        </p:spPr>
        <p:txBody>
          <a:bodyPr wrap="square" rtlCol="0">
            <a:spAutoFit/>
          </a:bodyPr>
          <a:lstStyle/>
          <a:p>
            <a:pPr algn="r"/>
            <a:r>
              <a:rPr lang="en-US" sz="1400" dirty="0">
                <a:latin typeface="Arial" panose="020B0604020202020204" pitchFamily="34" charset="0"/>
                <a:cs typeface="Arial" panose="020B0604020202020204" pitchFamily="34" charset="0"/>
              </a:rPr>
              <a:t>(Melnyk &amp; Fineout-Overholt, 2019)</a:t>
            </a:r>
          </a:p>
        </p:txBody>
      </p:sp>
      <p:graphicFrame>
        <p:nvGraphicFramePr>
          <p:cNvPr id="6" name="Content Placeholder 2">
            <a:extLst>
              <a:ext uri="{FF2B5EF4-FFF2-40B4-BE49-F238E27FC236}">
                <a16:creationId xmlns:a16="http://schemas.microsoft.com/office/drawing/2014/main" id="{0F60429B-64F5-7F27-C4DF-9FED3C49BAFE}"/>
              </a:ext>
            </a:extLst>
          </p:cNvPr>
          <p:cNvGraphicFramePr>
            <a:graphicFrameLocks/>
          </p:cNvGraphicFramePr>
          <p:nvPr>
            <p:extLst>
              <p:ext uri="{D42A27DB-BD31-4B8C-83A1-F6EECF244321}">
                <p14:modId xmlns:p14="http://schemas.microsoft.com/office/powerpoint/2010/main" val="3539783541"/>
              </p:ext>
            </p:extLst>
          </p:nvPr>
        </p:nvGraphicFramePr>
        <p:xfrm>
          <a:off x="419748" y="2215744"/>
          <a:ext cx="3879202" cy="4455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977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a:extLst>
              <a:ext uri="{FF2B5EF4-FFF2-40B4-BE49-F238E27FC236}">
                <a16:creationId xmlns:a16="http://schemas.microsoft.com/office/drawing/2014/main" id="{7F591334-C55F-D100-7FA5-311D559220CA}"/>
              </a:ext>
            </a:extLst>
          </p:cNvPr>
          <p:cNvGraphicFramePr>
            <a:graphicFrameLocks/>
          </p:cNvGraphicFramePr>
          <p:nvPr>
            <p:extLst>
              <p:ext uri="{D42A27DB-BD31-4B8C-83A1-F6EECF244321}">
                <p14:modId xmlns:p14="http://schemas.microsoft.com/office/powerpoint/2010/main" val="3288241361"/>
              </p:ext>
            </p:extLst>
          </p:nvPr>
        </p:nvGraphicFramePr>
        <p:xfrm>
          <a:off x="591197" y="2525489"/>
          <a:ext cx="7961605" cy="3714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0E3858C5-03C5-04DA-EA35-B61488274271}"/>
              </a:ext>
            </a:extLst>
          </p:cNvPr>
          <p:cNvSpPr txBox="1">
            <a:spLocks/>
          </p:cNvSpPr>
          <p:nvPr/>
        </p:nvSpPr>
        <p:spPr>
          <a:xfrm>
            <a:off x="573314" y="815731"/>
            <a:ext cx="3998685" cy="1143000"/>
          </a:xfrm>
          <a:prstGeom prst="rect">
            <a:avLst/>
          </a:prstGeom>
        </p:spPr>
        <p:txBody>
          <a:bodyPr>
            <a:normAutofit/>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4800" dirty="0">
                <a:solidFill>
                  <a:schemeClr val="tx1"/>
                </a:solidFill>
                <a:latin typeface="Century Gothic" panose="020B0502020202020204" pitchFamily="34" charset="0"/>
              </a:rPr>
              <a:t>Evidence</a:t>
            </a:r>
          </a:p>
        </p:txBody>
      </p:sp>
      <p:sp>
        <p:nvSpPr>
          <p:cNvPr id="4" name="TextBox 3">
            <a:extLst>
              <a:ext uri="{FF2B5EF4-FFF2-40B4-BE49-F238E27FC236}">
                <a16:creationId xmlns:a16="http://schemas.microsoft.com/office/drawing/2014/main" id="{C1EBB5C1-0A0C-C282-7368-45D9C598A415}"/>
              </a:ext>
            </a:extLst>
          </p:cNvPr>
          <p:cNvSpPr txBox="1"/>
          <p:nvPr/>
        </p:nvSpPr>
        <p:spPr>
          <a:xfrm>
            <a:off x="0" y="6581001"/>
            <a:ext cx="432496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(Dang &amp; </a:t>
            </a:r>
            <a:r>
              <a:rPr lang="en-US" sz="1200" dirty="0" err="1">
                <a:latin typeface="Arial" panose="020B0604020202020204" pitchFamily="34" charset="0"/>
                <a:cs typeface="Arial" panose="020B0604020202020204" pitchFamily="34" charset="0"/>
              </a:rPr>
              <a:t>Dearholt</a:t>
            </a:r>
            <a:r>
              <a:rPr lang="en-US" sz="1200" dirty="0">
                <a:latin typeface="Arial" panose="020B0604020202020204" pitchFamily="34" charset="0"/>
                <a:cs typeface="Arial" panose="020B0604020202020204" pitchFamily="34" charset="0"/>
              </a:rPr>
              <a:t>, 2018; Melnyk &amp; Fineout-Overholt, 2019).</a:t>
            </a:r>
          </a:p>
        </p:txBody>
      </p:sp>
    </p:spTree>
    <p:extLst>
      <p:ext uri="{BB962C8B-B14F-4D97-AF65-F5344CB8AC3E}">
        <p14:creationId xmlns:p14="http://schemas.microsoft.com/office/powerpoint/2010/main" val="269856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D724-5A36-0694-8EC1-4F42E26DB464}"/>
              </a:ext>
            </a:extLst>
          </p:cNvPr>
          <p:cNvSpPr>
            <a:spLocks noGrp="1"/>
          </p:cNvSpPr>
          <p:nvPr>
            <p:ph type="title"/>
          </p:nvPr>
        </p:nvSpPr>
        <p:spPr>
          <a:xfrm>
            <a:off x="2356769" y="959608"/>
            <a:ext cx="4129618" cy="698546"/>
          </a:xfrm>
        </p:spPr>
        <p:txBody>
          <a:bodyPr>
            <a:normAutofit/>
          </a:bodyPr>
          <a:lstStyle/>
          <a:p>
            <a:r>
              <a:rPr lang="en-US" sz="4400" b="1" dirty="0">
                <a:latin typeface="Century Gothic" panose="020B0502020202020204" pitchFamily="34" charset="0"/>
              </a:rPr>
              <a:t>STATEMENT 1:</a:t>
            </a:r>
          </a:p>
        </p:txBody>
      </p:sp>
      <p:sp>
        <p:nvSpPr>
          <p:cNvPr id="4" name="Text Placeholder 3">
            <a:extLst>
              <a:ext uri="{FF2B5EF4-FFF2-40B4-BE49-F238E27FC236}">
                <a16:creationId xmlns:a16="http://schemas.microsoft.com/office/drawing/2014/main" id="{DE460B69-9155-BABB-DC57-5F02156E9772}"/>
              </a:ext>
            </a:extLst>
          </p:cNvPr>
          <p:cNvSpPr>
            <a:spLocks noGrp="1"/>
          </p:cNvSpPr>
          <p:nvPr>
            <p:ph type="body" sz="half" idx="2"/>
          </p:nvPr>
        </p:nvSpPr>
        <p:spPr>
          <a:xfrm>
            <a:off x="77436" y="2021617"/>
            <a:ext cx="8688284" cy="3220405"/>
          </a:xfrm>
        </p:spPr>
        <p:txBody>
          <a:bodyPr>
            <a:noAutofit/>
          </a:bodyPr>
          <a:lstStyle/>
          <a:p>
            <a:endParaRPr lang="en-US" sz="2800" b="1" dirty="0">
              <a:latin typeface="Century Gothic" panose="020B0502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Century Gothic" panose="020B0502020202020204" pitchFamily="34" charset="0"/>
                <a:cs typeface="Arial" panose="020B0604020202020204" pitchFamily="34" charset="0"/>
              </a:rPr>
              <a:t>Strong and consistent evidence to recommend implementing text message reminders for parents/guardians and patients for upcoming appointments for HPV vaccine.</a:t>
            </a:r>
          </a:p>
          <a:p>
            <a:endParaRPr lang="en-US" sz="2800" dirty="0">
              <a:latin typeface="Century Gothic" panose="020B0502020202020204" pitchFamily="34" charset="0"/>
            </a:endParaRPr>
          </a:p>
        </p:txBody>
      </p:sp>
      <p:pic>
        <p:nvPicPr>
          <p:cNvPr id="12" name="Picture 11">
            <a:extLst>
              <a:ext uri="{FF2B5EF4-FFF2-40B4-BE49-F238E27FC236}">
                <a16:creationId xmlns:a16="http://schemas.microsoft.com/office/drawing/2014/main" id="{540AFA72-287C-BF1D-3821-1869CBC55DF8}"/>
              </a:ext>
            </a:extLst>
          </p:cNvPr>
          <p:cNvPicPr>
            <a:picLocks noChangeAspect="1"/>
          </p:cNvPicPr>
          <p:nvPr/>
        </p:nvPicPr>
        <p:blipFill>
          <a:blip r:embed="rId3">
            <a:alphaModFix amt="9000"/>
            <a:extLst>
              <a:ext uri="{837473B0-CC2E-450A-ABE3-18F120FF3D39}">
                <a1611:picAttrSrcUrl xmlns:a1611="http://schemas.microsoft.com/office/drawing/2016/11/main" r:id="rId4"/>
              </a:ext>
            </a:extLst>
          </a:blip>
          <a:stretch>
            <a:fillRect/>
          </a:stretch>
        </p:blipFill>
        <p:spPr>
          <a:xfrm>
            <a:off x="-1" y="2049998"/>
            <a:ext cx="9066565" cy="4759947"/>
          </a:xfrm>
          <a:prstGeom prst="rect">
            <a:avLst/>
          </a:prstGeom>
        </p:spPr>
      </p:pic>
      <p:sp>
        <p:nvSpPr>
          <p:cNvPr id="5" name="TextBox 4">
            <a:extLst>
              <a:ext uri="{FF2B5EF4-FFF2-40B4-BE49-F238E27FC236}">
                <a16:creationId xmlns:a16="http://schemas.microsoft.com/office/drawing/2014/main" id="{0F4C817A-3628-3E0A-68AB-52FEE39E5AC7}"/>
              </a:ext>
            </a:extLst>
          </p:cNvPr>
          <p:cNvSpPr txBox="1"/>
          <p:nvPr/>
        </p:nvSpPr>
        <p:spPr>
          <a:xfrm>
            <a:off x="4116218" y="5384706"/>
            <a:ext cx="4950346" cy="1446550"/>
          </a:xfrm>
          <a:prstGeom prst="rect">
            <a:avLst/>
          </a:prstGeom>
          <a:noFill/>
        </p:spPr>
        <p:txBody>
          <a:bodyPr wrap="square" rtlCol="0">
            <a:spAutoFit/>
          </a:bodyPr>
          <a:lstStyle/>
          <a:p>
            <a:pPr algn="ctr"/>
            <a:r>
              <a:rPr lang="en-US" sz="1600" b="1" dirty="0">
                <a:latin typeface="Century Gothic" panose="020B0502020202020204" pitchFamily="34" charset="0"/>
                <a:cs typeface="Arial" panose="020B0604020202020204" pitchFamily="34" charset="0"/>
              </a:rPr>
              <a:t>References in Support:</a:t>
            </a:r>
          </a:p>
          <a:p>
            <a:endParaRPr lang="en-US" sz="1600" b="1" dirty="0">
              <a:latin typeface="Century Gothic" panose="020B0502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Century Gothic" panose="020B0502020202020204" pitchFamily="34" charset="0"/>
                <a:cs typeface="Arial" panose="020B0604020202020204" pitchFamily="34" charset="0"/>
              </a:rPr>
              <a:t>Bar-</a:t>
            </a:r>
            <a:r>
              <a:rPr lang="en-US" sz="1600" dirty="0" err="1">
                <a:latin typeface="Century Gothic" panose="020B0502020202020204" pitchFamily="34" charset="0"/>
                <a:cs typeface="Arial" panose="020B0604020202020204" pitchFamily="34" charset="0"/>
              </a:rPr>
              <a:t>Shain</a:t>
            </a:r>
            <a:r>
              <a:rPr lang="en-US" sz="1600" dirty="0">
                <a:latin typeface="Century Gothic" panose="020B0502020202020204" pitchFamily="34" charset="0"/>
                <a:cs typeface="Arial" panose="020B0604020202020204" pitchFamily="34" charset="0"/>
              </a:rPr>
              <a:t> et al. (2015), Kharbanda et al. (2011), and Rand </a:t>
            </a:r>
            <a:r>
              <a:rPr lang="en-US" sz="1600" dirty="0" err="1">
                <a:latin typeface="Century Gothic" panose="020B0502020202020204" pitchFamily="34" charset="0"/>
                <a:cs typeface="Arial" panose="020B0604020202020204" pitchFamily="34" charset="0"/>
              </a:rPr>
              <a:t>el</a:t>
            </a:r>
            <a:r>
              <a:rPr lang="en-US" sz="1600" dirty="0">
                <a:latin typeface="Century Gothic" panose="020B0502020202020204" pitchFamily="34" charset="0"/>
                <a:cs typeface="Arial" panose="020B0604020202020204" pitchFamily="34" charset="0"/>
              </a:rPr>
              <a:t> al. (2016).</a:t>
            </a:r>
          </a:p>
          <a:p>
            <a:pPr marL="742950" lvl="1" indent="-28575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5971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D724-5A36-0694-8EC1-4F42E26DB464}"/>
              </a:ext>
            </a:extLst>
          </p:cNvPr>
          <p:cNvSpPr>
            <a:spLocks noGrp="1"/>
          </p:cNvSpPr>
          <p:nvPr>
            <p:ph type="title"/>
          </p:nvPr>
        </p:nvSpPr>
        <p:spPr>
          <a:xfrm>
            <a:off x="2492891" y="958468"/>
            <a:ext cx="4129618" cy="698546"/>
          </a:xfrm>
        </p:spPr>
        <p:txBody>
          <a:bodyPr>
            <a:normAutofit/>
          </a:bodyPr>
          <a:lstStyle/>
          <a:p>
            <a:r>
              <a:rPr lang="en-US" sz="4400" b="1" dirty="0">
                <a:latin typeface="Century Gothic" panose="020B0502020202020204" pitchFamily="34" charset="0"/>
              </a:rPr>
              <a:t>STATEMENT 2:</a:t>
            </a:r>
          </a:p>
        </p:txBody>
      </p:sp>
      <p:sp>
        <p:nvSpPr>
          <p:cNvPr id="4" name="Text Placeholder 3">
            <a:extLst>
              <a:ext uri="{FF2B5EF4-FFF2-40B4-BE49-F238E27FC236}">
                <a16:creationId xmlns:a16="http://schemas.microsoft.com/office/drawing/2014/main" id="{DE460B69-9155-BABB-DC57-5F02156E9772}"/>
              </a:ext>
            </a:extLst>
          </p:cNvPr>
          <p:cNvSpPr>
            <a:spLocks noGrp="1"/>
          </p:cNvSpPr>
          <p:nvPr>
            <p:ph type="body" sz="half" idx="2"/>
          </p:nvPr>
        </p:nvSpPr>
        <p:spPr>
          <a:xfrm>
            <a:off x="227857" y="2172224"/>
            <a:ext cx="8688284" cy="3220405"/>
          </a:xfrm>
        </p:spPr>
        <p:txBody>
          <a:bodyPr>
            <a:noAutofit/>
          </a:bodyPr>
          <a:lstStyle/>
          <a:p>
            <a:endParaRPr lang="en-US" sz="2800" b="1" dirty="0">
              <a:latin typeface="Century Gothic" panose="020B0502020202020204" pitchFamily="34" charset="0"/>
              <a:cs typeface="Arial" panose="020B0604020202020204" pitchFamily="34" charset="0"/>
            </a:endParaRPr>
          </a:p>
          <a:p>
            <a:pPr marL="742950" lvl="1" indent="-285750">
              <a:buFont typeface="Arial" panose="020B0604020202020204" pitchFamily="34" charset="0"/>
              <a:buChar char="•"/>
            </a:pPr>
            <a:r>
              <a:rPr lang="en-US" sz="2800" dirty="0">
                <a:latin typeface="Century Gothic" panose="020B0502020202020204" pitchFamily="34" charset="0"/>
                <a:cs typeface="Arial" panose="020B0604020202020204" pitchFamily="34" charset="0"/>
              </a:rPr>
              <a:t>Strong and consistent evidence to recommend implementing phone call reminders for parents/guardians and patients to schedule appointment to complete HPV vaccine.</a:t>
            </a:r>
          </a:p>
          <a:p>
            <a:pPr marL="742950" lvl="1" indent="-285750">
              <a:buFont typeface="Arial" panose="020B0604020202020204" pitchFamily="34" charset="0"/>
              <a:buChar char="•"/>
            </a:pPr>
            <a:endParaRPr lang="en-US" sz="2800" dirty="0">
              <a:latin typeface="Century Gothic" panose="020B0502020202020204" pitchFamily="34" charset="0"/>
              <a:cs typeface="Arial" panose="020B0604020202020204" pitchFamily="34" charset="0"/>
            </a:endParaRPr>
          </a:p>
          <a:p>
            <a:endParaRPr lang="en-US" sz="2800" dirty="0">
              <a:latin typeface="Century Gothic" panose="020B0502020202020204" pitchFamily="34" charset="0"/>
            </a:endParaRPr>
          </a:p>
        </p:txBody>
      </p:sp>
      <p:pic>
        <p:nvPicPr>
          <p:cNvPr id="12" name="Picture 11">
            <a:extLst>
              <a:ext uri="{FF2B5EF4-FFF2-40B4-BE49-F238E27FC236}">
                <a16:creationId xmlns:a16="http://schemas.microsoft.com/office/drawing/2014/main" id="{540AFA72-287C-BF1D-3821-1869CBC55DF8}"/>
              </a:ext>
            </a:extLst>
          </p:cNvPr>
          <p:cNvPicPr>
            <a:picLocks noChangeAspect="1"/>
          </p:cNvPicPr>
          <p:nvPr/>
        </p:nvPicPr>
        <p:blipFill>
          <a:blip r:embed="rId3">
            <a:alphaModFix amt="9000"/>
            <a:extLst>
              <a:ext uri="{837473B0-CC2E-450A-ABE3-18F120FF3D39}">
                <a1611:picAttrSrcUrl xmlns:a1611="http://schemas.microsoft.com/office/drawing/2016/11/main" r:id="rId4"/>
              </a:ext>
            </a:extLst>
          </a:blip>
          <a:stretch>
            <a:fillRect/>
          </a:stretch>
        </p:blipFill>
        <p:spPr>
          <a:xfrm>
            <a:off x="38717" y="2364324"/>
            <a:ext cx="9066565" cy="4759947"/>
          </a:xfrm>
          <a:prstGeom prst="rect">
            <a:avLst/>
          </a:prstGeom>
        </p:spPr>
      </p:pic>
      <p:sp>
        <p:nvSpPr>
          <p:cNvPr id="5" name="TextBox 4">
            <a:extLst>
              <a:ext uri="{FF2B5EF4-FFF2-40B4-BE49-F238E27FC236}">
                <a16:creationId xmlns:a16="http://schemas.microsoft.com/office/drawing/2014/main" id="{0F4C817A-3628-3E0A-68AB-52FEE39E5AC7}"/>
              </a:ext>
            </a:extLst>
          </p:cNvPr>
          <p:cNvSpPr txBox="1"/>
          <p:nvPr/>
        </p:nvSpPr>
        <p:spPr>
          <a:xfrm>
            <a:off x="4147336" y="5634113"/>
            <a:ext cx="4950346" cy="1077218"/>
          </a:xfrm>
          <a:prstGeom prst="rect">
            <a:avLst/>
          </a:prstGeom>
          <a:noFill/>
        </p:spPr>
        <p:txBody>
          <a:bodyPr wrap="square" rtlCol="0">
            <a:spAutoFit/>
          </a:bodyPr>
          <a:lstStyle/>
          <a:p>
            <a:pPr algn="ctr"/>
            <a:r>
              <a:rPr lang="en-US" sz="1600" b="1" dirty="0">
                <a:latin typeface="Century Gothic" panose="020B0502020202020204" pitchFamily="34" charset="0"/>
                <a:cs typeface="Arial" panose="020B0604020202020204" pitchFamily="34" charset="0"/>
              </a:rPr>
              <a:t>References in Support:</a:t>
            </a:r>
          </a:p>
          <a:p>
            <a:endParaRPr lang="en-US" sz="1600" b="1" dirty="0">
              <a:latin typeface="Century Gothic" panose="020B0502020202020204" pitchFamily="34" charset="0"/>
              <a:cs typeface="Arial" panose="020B0604020202020204" pitchFamily="34" charset="0"/>
            </a:endParaRPr>
          </a:p>
          <a:p>
            <a:pPr marL="742950" lvl="1" indent="-285750">
              <a:buFont typeface="Arial" panose="020B0604020202020204" pitchFamily="34" charset="0"/>
              <a:buChar char="•"/>
            </a:pPr>
            <a:r>
              <a:rPr lang="en-US" sz="1600" dirty="0">
                <a:latin typeface="Century Gothic" panose="020B0502020202020204" pitchFamily="34" charset="0"/>
                <a:cs typeface="Arial" panose="020B0604020202020204" pitchFamily="34" charset="0"/>
              </a:rPr>
              <a:t>Cassidy et al. (2014), Fu et al. (2014), and Rand et al. (2016).</a:t>
            </a:r>
          </a:p>
        </p:txBody>
      </p:sp>
    </p:spTree>
    <p:extLst>
      <p:ext uri="{BB962C8B-B14F-4D97-AF65-F5344CB8AC3E}">
        <p14:creationId xmlns:p14="http://schemas.microsoft.com/office/powerpoint/2010/main" val="3184780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0CD5-8824-2947-858B-69C66321495D}"/>
              </a:ext>
            </a:extLst>
          </p:cNvPr>
          <p:cNvSpPr>
            <a:spLocks noGrp="1"/>
          </p:cNvSpPr>
          <p:nvPr>
            <p:ph type="title"/>
          </p:nvPr>
        </p:nvSpPr>
        <p:spPr>
          <a:xfrm>
            <a:off x="125540" y="483023"/>
            <a:ext cx="7591996" cy="1596177"/>
          </a:xfrm>
        </p:spPr>
        <p:txBody>
          <a:bodyPr>
            <a:normAutofit/>
          </a:bodyPr>
          <a:lstStyle/>
          <a:p>
            <a:r>
              <a:rPr lang="en-US" sz="4800" b="1" dirty="0">
                <a:latin typeface="Century Gothic" panose="020B0502020202020204" pitchFamily="34" charset="0"/>
              </a:rPr>
              <a:t>Project Setting	</a:t>
            </a:r>
          </a:p>
        </p:txBody>
      </p:sp>
      <p:sp>
        <p:nvSpPr>
          <p:cNvPr id="3" name="Content Placeholder 2">
            <a:extLst>
              <a:ext uri="{FF2B5EF4-FFF2-40B4-BE49-F238E27FC236}">
                <a16:creationId xmlns:a16="http://schemas.microsoft.com/office/drawing/2014/main" id="{1D88F9FA-C12F-624E-9FE1-B61C6CAE00A2}"/>
              </a:ext>
            </a:extLst>
          </p:cNvPr>
          <p:cNvSpPr>
            <a:spLocks noGrp="1"/>
          </p:cNvSpPr>
          <p:nvPr>
            <p:ph idx="1"/>
          </p:nvPr>
        </p:nvSpPr>
        <p:spPr>
          <a:xfrm>
            <a:off x="140677" y="2215662"/>
            <a:ext cx="7773339" cy="3424107"/>
          </a:xfrm>
        </p:spPr>
        <p:txBody>
          <a:bodyPr>
            <a:normAutofit/>
          </a:bodyPr>
          <a:lstStyle/>
          <a:p>
            <a:r>
              <a:rPr lang="en-US" sz="2800" dirty="0">
                <a:latin typeface="Century Gothic" panose="020B0502020202020204" pitchFamily="34" charset="0"/>
              </a:rPr>
              <a:t>Vine School Health Clinic </a:t>
            </a:r>
          </a:p>
          <a:p>
            <a:pPr lvl="1"/>
            <a:r>
              <a:rPr lang="en-US" sz="2400" dirty="0">
                <a:latin typeface="Century Gothic" panose="020B0502020202020204" pitchFamily="34" charset="0"/>
              </a:rPr>
              <a:t>Serves a large population within Knox County from birth to 21 years of age</a:t>
            </a:r>
          </a:p>
          <a:p>
            <a:pPr lvl="1"/>
            <a:r>
              <a:rPr lang="en-US" sz="2400" dirty="0">
                <a:latin typeface="Century Gothic" panose="020B0502020202020204" pitchFamily="34" charset="0"/>
              </a:rPr>
              <a:t>Staff: 1 MD, 4 NPs, 1 RN, 2 LCSW, office manger and office assistant</a:t>
            </a:r>
          </a:p>
          <a:p>
            <a:pPr lvl="1"/>
            <a:r>
              <a:rPr lang="en-US" sz="2400" dirty="0">
                <a:latin typeface="Century Gothic" panose="020B0502020202020204" pitchFamily="34" charset="0"/>
              </a:rPr>
              <a:t>UT College of Nursing students</a:t>
            </a:r>
          </a:p>
          <a:p>
            <a:pPr lvl="1"/>
            <a:r>
              <a:rPr lang="en-US" sz="2400" dirty="0">
                <a:latin typeface="Century Gothic" panose="020B0502020202020204" pitchFamily="34" charset="0"/>
              </a:rPr>
              <a:t>Social work students</a:t>
            </a:r>
          </a:p>
        </p:txBody>
      </p:sp>
      <p:pic>
        <p:nvPicPr>
          <p:cNvPr id="4" name="Picture 3">
            <a:extLst>
              <a:ext uri="{FF2B5EF4-FFF2-40B4-BE49-F238E27FC236}">
                <a16:creationId xmlns:a16="http://schemas.microsoft.com/office/drawing/2014/main" id="{0D8156C2-F8A8-44D9-C751-E30BDAE776FA}"/>
              </a:ext>
            </a:extLst>
          </p:cNvPr>
          <p:cNvPicPr>
            <a:picLocks noChangeAspect="1"/>
          </p:cNvPicPr>
          <p:nvPr/>
        </p:nvPicPr>
        <p:blipFill rotWithShape="1">
          <a:blip r:embed="rId3"/>
          <a:srcRect l="17117" r="16365" b="-2788"/>
          <a:stretch/>
        </p:blipFill>
        <p:spPr>
          <a:xfrm>
            <a:off x="5556738" y="4642338"/>
            <a:ext cx="3446585" cy="2215662"/>
          </a:xfrm>
          <a:prstGeom prst="rect">
            <a:avLst/>
          </a:prstGeom>
        </p:spPr>
      </p:pic>
    </p:spTree>
    <p:extLst>
      <p:ext uri="{BB962C8B-B14F-4D97-AF65-F5344CB8AC3E}">
        <p14:creationId xmlns:p14="http://schemas.microsoft.com/office/powerpoint/2010/main" val="3349819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90901-DB83-8B44-BB2E-DBD62AC99CDD}"/>
              </a:ext>
            </a:extLst>
          </p:cNvPr>
          <p:cNvSpPr>
            <a:spLocks noGrp="1"/>
          </p:cNvSpPr>
          <p:nvPr>
            <p:ph type="title"/>
          </p:nvPr>
        </p:nvSpPr>
        <p:spPr>
          <a:xfrm>
            <a:off x="0" y="596900"/>
            <a:ext cx="6838422" cy="1211991"/>
          </a:xfrm>
        </p:spPr>
        <p:txBody>
          <a:bodyPr>
            <a:normAutofit/>
          </a:bodyPr>
          <a:lstStyle/>
          <a:p>
            <a:pPr algn="ctr"/>
            <a:r>
              <a:rPr lang="en-US" sz="4800" b="1" dirty="0">
                <a:latin typeface="Century Gothic" panose="020B0502020202020204" pitchFamily="34" charset="0"/>
              </a:rPr>
              <a:t>Project Stakeholders</a:t>
            </a:r>
          </a:p>
        </p:txBody>
      </p:sp>
      <p:graphicFrame>
        <p:nvGraphicFramePr>
          <p:cNvPr id="4" name="Content Placeholder 2">
            <a:extLst>
              <a:ext uri="{FF2B5EF4-FFF2-40B4-BE49-F238E27FC236}">
                <a16:creationId xmlns:a16="http://schemas.microsoft.com/office/drawing/2014/main" id="{45225EE4-3844-788A-0083-2C080349B5C1}"/>
              </a:ext>
            </a:extLst>
          </p:cNvPr>
          <p:cNvGraphicFramePr>
            <a:graphicFrameLocks/>
          </p:cNvGraphicFramePr>
          <p:nvPr>
            <p:extLst>
              <p:ext uri="{D42A27DB-BD31-4B8C-83A1-F6EECF244321}">
                <p14:modId xmlns:p14="http://schemas.microsoft.com/office/powerpoint/2010/main" val="541787965"/>
              </p:ext>
            </p:extLst>
          </p:nvPr>
        </p:nvGraphicFramePr>
        <p:xfrm>
          <a:off x="515117" y="2391503"/>
          <a:ext cx="7961605" cy="4114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312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2512D-A731-EF49-BE67-FBA897C3B0E6}"/>
              </a:ext>
            </a:extLst>
          </p:cNvPr>
          <p:cNvSpPr>
            <a:spLocks noGrp="1"/>
          </p:cNvSpPr>
          <p:nvPr>
            <p:ph type="title"/>
          </p:nvPr>
        </p:nvSpPr>
        <p:spPr>
          <a:xfrm>
            <a:off x="165879" y="734940"/>
            <a:ext cx="6896534" cy="1080938"/>
          </a:xfrm>
        </p:spPr>
        <p:txBody>
          <a:bodyPr>
            <a:normAutofit/>
          </a:bodyPr>
          <a:lstStyle/>
          <a:p>
            <a:r>
              <a:rPr lang="en-US" sz="4800" b="1" dirty="0">
                <a:latin typeface="Century Gothic" panose="020B0502020202020204" pitchFamily="34" charset="0"/>
              </a:rPr>
              <a:t>Ethical Consideration</a:t>
            </a:r>
          </a:p>
        </p:txBody>
      </p:sp>
      <p:graphicFrame>
        <p:nvGraphicFramePr>
          <p:cNvPr id="10" name="Content Placeholder 2">
            <a:extLst>
              <a:ext uri="{FF2B5EF4-FFF2-40B4-BE49-F238E27FC236}">
                <a16:creationId xmlns:a16="http://schemas.microsoft.com/office/drawing/2014/main" id="{B09539A2-44E6-5203-ABBE-8BA2275E50BC}"/>
              </a:ext>
            </a:extLst>
          </p:cNvPr>
          <p:cNvGraphicFramePr>
            <a:graphicFrameLocks/>
          </p:cNvGraphicFramePr>
          <p:nvPr>
            <p:extLst>
              <p:ext uri="{D42A27DB-BD31-4B8C-83A1-F6EECF244321}">
                <p14:modId xmlns:p14="http://schemas.microsoft.com/office/powerpoint/2010/main" val="2866717073"/>
              </p:ext>
            </p:extLst>
          </p:nvPr>
        </p:nvGraphicFramePr>
        <p:xfrm>
          <a:off x="317670" y="2151658"/>
          <a:ext cx="8423994" cy="4358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980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4E71C44-73B9-E460-8046-BAEAD2B86C84}"/>
              </a:ext>
            </a:extLst>
          </p:cNvPr>
          <p:cNvSpPr>
            <a:spLocks noGrp="1"/>
          </p:cNvSpPr>
          <p:nvPr>
            <p:ph type="title"/>
          </p:nvPr>
        </p:nvSpPr>
        <p:spPr>
          <a:xfrm>
            <a:off x="165879" y="734940"/>
            <a:ext cx="6896534" cy="1080938"/>
          </a:xfrm>
        </p:spPr>
        <p:txBody>
          <a:bodyPr>
            <a:normAutofit/>
          </a:bodyPr>
          <a:lstStyle/>
          <a:p>
            <a:r>
              <a:rPr lang="en-US" sz="4800" b="1" dirty="0">
                <a:latin typeface="Century Gothic" panose="020B0502020202020204" pitchFamily="34" charset="0"/>
              </a:rPr>
              <a:t>Population</a:t>
            </a:r>
          </a:p>
        </p:txBody>
      </p:sp>
      <p:graphicFrame>
        <p:nvGraphicFramePr>
          <p:cNvPr id="11" name="Content Placeholder 2">
            <a:extLst>
              <a:ext uri="{FF2B5EF4-FFF2-40B4-BE49-F238E27FC236}">
                <a16:creationId xmlns:a16="http://schemas.microsoft.com/office/drawing/2014/main" id="{FEFC41B1-FD67-D047-15D4-D35C80879DCD}"/>
              </a:ext>
            </a:extLst>
          </p:cNvPr>
          <p:cNvGraphicFramePr>
            <a:graphicFrameLocks noGrp="1"/>
          </p:cNvGraphicFramePr>
          <p:nvPr>
            <p:ph idx="1"/>
            <p:extLst>
              <p:ext uri="{D42A27DB-BD31-4B8C-83A1-F6EECF244321}">
                <p14:modId xmlns:p14="http://schemas.microsoft.com/office/powerpoint/2010/main" val="1829992680"/>
              </p:ext>
            </p:extLst>
          </p:nvPr>
        </p:nvGraphicFramePr>
        <p:xfrm>
          <a:off x="403623" y="1975104"/>
          <a:ext cx="8284464" cy="4882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 name="Picture 18">
            <a:extLst>
              <a:ext uri="{FF2B5EF4-FFF2-40B4-BE49-F238E27FC236}">
                <a16:creationId xmlns:a16="http://schemas.microsoft.com/office/drawing/2014/main" id="{8602A6F9-318A-7593-B63C-77CA93DD783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805661" y="4809744"/>
            <a:ext cx="3172460" cy="1903476"/>
          </a:xfrm>
          <a:prstGeom prst="rect">
            <a:avLst/>
          </a:prstGeom>
        </p:spPr>
      </p:pic>
    </p:spTree>
    <p:extLst>
      <p:ext uri="{BB962C8B-B14F-4D97-AF65-F5344CB8AC3E}">
        <p14:creationId xmlns:p14="http://schemas.microsoft.com/office/powerpoint/2010/main" val="4157495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14E9-CFB6-8145-A9C1-6B9F66AEF736}"/>
              </a:ext>
            </a:extLst>
          </p:cNvPr>
          <p:cNvSpPr>
            <a:spLocks noGrp="1"/>
          </p:cNvSpPr>
          <p:nvPr>
            <p:ph type="title"/>
          </p:nvPr>
        </p:nvSpPr>
        <p:spPr>
          <a:xfrm>
            <a:off x="231151" y="534375"/>
            <a:ext cx="7907009" cy="1596177"/>
          </a:xfrm>
        </p:spPr>
        <p:txBody>
          <a:bodyPr anchor="ctr">
            <a:normAutofit/>
          </a:bodyPr>
          <a:lstStyle/>
          <a:p>
            <a:r>
              <a:rPr lang="en-US" sz="4800" b="1" dirty="0">
                <a:latin typeface="Century Gothic" panose="020B0502020202020204" pitchFamily="34" charset="0"/>
              </a:rPr>
              <a:t>Intervention</a:t>
            </a:r>
            <a:r>
              <a:rPr lang="en-US" sz="4000" b="1" dirty="0">
                <a:latin typeface="Century Gothic" panose="020B0502020202020204" pitchFamily="34" charset="0"/>
              </a:rPr>
              <a:t> </a:t>
            </a:r>
            <a:r>
              <a:rPr lang="en-US" sz="4800" b="1" dirty="0">
                <a:latin typeface="Century Gothic" panose="020B0502020202020204" pitchFamily="34" charset="0"/>
              </a:rPr>
              <a:t>Implementation</a:t>
            </a:r>
          </a:p>
        </p:txBody>
      </p:sp>
      <p:sp>
        <p:nvSpPr>
          <p:cNvPr id="3" name="Content Placeholder 2">
            <a:extLst>
              <a:ext uri="{FF2B5EF4-FFF2-40B4-BE49-F238E27FC236}">
                <a16:creationId xmlns:a16="http://schemas.microsoft.com/office/drawing/2014/main" id="{90E22643-7EE5-614E-8046-8DC993891382}"/>
              </a:ext>
            </a:extLst>
          </p:cNvPr>
          <p:cNvSpPr>
            <a:spLocks noGrp="1"/>
          </p:cNvSpPr>
          <p:nvPr>
            <p:ph sz="half" idx="1"/>
          </p:nvPr>
        </p:nvSpPr>
        <p:spPr/>
        <p:txBody>
          <a:bodyPr>
            <a:normAutofit/>
          </a:bodyPr>
          <a:lstStyle/>
          <a:p>
            <a:r>
              <a:rPr lang="en-US"/>
              <a:t>Chart Reviews</a:t>
            </a:r>
          </a:p>
          <a:p>
            <a:pPr marL="0" indent="0">
              <a:buNone/>
            </a:pPr>
            <a:endParaRPr lang="en-US"/>
          </a:p>
          <a:p>
            <a:r>
              <a:rPr lang="en-US"/>
              <a:t>Phone calls to set up vaccination appointments</a:t>
            </a:r>
          </a:p>
          <a:p>
            <a:endParaRPr lang="en-US"/>
          </a:p>
          <a:p>
            <a:r>
              <a:rPr lang="en-US"/>
              <a:t>Text message reminders</a:t>
            </a:r>
          </a:p>
        </p:txBody>
      </p:sp>
      <p:pic>
        <p:nvPicPr>
          <p:cNvPr id="5" name="Picture 4" descr="A picture containing text, indoor, shelf, library&#10;&#10;Description automatically generated">
            <a:extLst>
              <a:ext uri="{FF2B5EF4-FFF2-40B4-BE49-F238E27FC236}">
                <a16:creationId xmlns:a16="http://schemas.microsoft.com/office/drawing/2014/main" id="{1BDE2D24-1688-C64B-8F20-00A495C93BA7}"/>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0671" r="12407" b="3"/>
          <a:stretch/>
        </p:blipFill>
        <p:spPr>
          <a:xfrm>
            <a:off x="231151" y="2130552"/>
            <a:ext cx="4038600" cy="4525963"/>
          </a:xfrm>
          <a:prstGeom prst="rect">
            <a:avLst/>
          </a:prstGeom>
          <a:noFill/>
        </p:spPr>
      </p:pic>
      <p:graphicFrame>
        <p:nvGraphicFramePr>
          <p:cNvPr id="7" name="Content Placeholder 2">
            <a:extLst>
              <a:ext uri="{FF2B5EF4-FFF2-40B4-BE49-F238E27FC236}">
                <a16:creationId xmlns:a16="http://schemas.microsoft.com/office/drawing/2014/main" id="{0D04C24F-8EBE-AD35-BB55-85E84C8738A2}"/>
              </a:ext>
            </a:extLst>
          </p:cNvPr>
          <p:cNvGraphicFramePr>
            <a:graphicFrameLocks/>
          </p:cNvGraphicFramePr>
          <p:nvPr>
            <p:extLst>
              <p:ext uri="{D42A27DB-BD31-4B8C-83A1-F6EECF244321}">
                <p14:modId xmlns:p14="http://schemas.microsoft.com/office/powerpoint/2010/main" val="2128616412"/>
              </p:ext>
            </p:extLst>
          </p:nvPr>
        </p:nvGraphicFramePr>
        <p:xfrm>
          <a:off x="4874251" y="2144849"/>
          <a:ext cx="3879202" cy="445588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0357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0380D-985F-474F-BC81-A578217DD97C}"/>
              </a:ext>
            </a:extLst>
          </p:cNvPr>
          <p:cNvSpPr>
            <a:spLocks noGrp="1"/>
          </p:cNvSpPr>
          <p:nvPr>
            <p:ph type="title"/>
          </p:nvPr>
        </p:nvSpPr>
        <p:spPr>
          <a:xfrm>
            <a:off x="320781" y="734940"/>
            <a:ext cx="3656313" cy="1080938"/>
          </a:xfrm>
        </p:spPr>
        <p:txBody>
          <a:bodyPr>
            <a:normAutofit/>
          </a:bodyPr>
          <a:lstStyle/>
          <a:p>
            <a:r>
              <a:rPr lang="en-US" sz="4800" b="1" dirty="0">
                <a:latin typeface="Century Gothic" panose="020B0502020202020204" pitchFamily="34" charset="0"/>
              </a:rPr>
              <a:t>Outcomes</a:t>
            </a:r>
          </a:p>
        </p:txBody>
      </p:sp>
      <p:graphicFrame>
        <p:nvGraphicFramePr>
          <p:cNvPr id="8" name="Table 7">
            <a:extLst>
              <a:ext uri="{FF2B5EF4-FFF2-40B4-BE49-F238E27FC236}">
                <a16:creationId xmlns:a16="http://schemas.microsoft.com/office/drawing/2014/main" id="{A3BD695E-F23B-15B2-3DAB-FA535086A22E}"/>
              </a:ext>
            </a:extLst>
          </p:cNvPr>
          <p:cNvGraphicFramePr>
            <a:graphicFrameLocks noGrp="1"/>
          </p:cNvGraphicFramePr>
          <p:nvPr>
            <p:extLst>
              <p:ext uri="{D42A27DB-BD31-4B8C-83A1-F6EECF244321}">
                <p14:modId xmlns:p14="http://schemas.microsoft.com/office/powerpoint/2010/main" val="3143665275"/>
              </p:ext>
            </p:extLst>
          </p:nvPr>
        </p:nvGraphicFramePr>
        <p:xfrm>
          <a:off x="320781" y="2194560"/>
          <a:ext cx="8233802" cy="4164040"/>
        </p:xfrm>
        <a:graphic>
          <a:graphicData uri="http://schemas.openxmlformats.org/drawingml/2006/table">
            <a:tbl>
              <a:tblPr firstRow="1" firstCol="1" bandRow="1">
                <a:tableStyleId>{5C22544A-7EE6-4342-B048-85BDC9FD1C3A}</a:tableStyleId>
              </a:tblPr>
              <a:tblGrid>
                <a:gridCol w="847535">
                  <a:extLst>
                    <a:ext uri="{9D8B030D-6E8A-4147-A177-3AD203B41FA5}">
                      <a16:colId xmlns:a16="http://schemas.microsoft.com/office/drawing/2014/main" val="3634411312"/>
                    </a:ext>
                  </a:extLst>
                </a:gridCol>
                <a:gridCol w="2123159">
                  <a:extLst>
                    <a:ext uri="{9D8B030D-6E8A-4147-A177-3AD203B41FA5}">
                      <a16:colId xmlns:a16="http://schemas.microsoft.com/office/drawing/2014/main" val="2891355724"/>
                    </a:ext>
                  </a:extLst>
                </a:gridCol>
                <a:gridCol w="2123159">
                  <a:extLst>
                    <a:ext uri="{9D8B030D-6E8A-4147-A177-3AD203B41FA5}">
                      <a16:colId xmlns:a16="http://schemas.microsoft.com/office/drawing/2014/main" val="1702158990"/>
                    </a:ext>
                  </a:extLst>
                </a:gridCol>
                <a:gridCol w="2050110">
                  <a:extLst>
                    <a:ext uri="{9D8B030D-6E8A-4147-A177-3AD203B41FA5}">
                      <a16:colId xmlns:a16="http://schemas.microsoft.com/office/drawing/2014/main" val="1404705414"/>
                    </a:ext>
                  </a:extLst>
                </a:gridCol>
                <a:gridCol w="1089839">
                  <a:extLst>
                    <a:ext uri="{9D8B030D-6E8A-4147-A177-3AD203B41FA5}">
                      <a16:colId xmlns:a16="http://schemas.microsoft.com/office/drawing/2014/main" val="331660454"/>
                    </a:ext>
                  </a:extLst>
                </a:gridCol>
              </a:tblGrid>
              <a:tr h="334811">
                <a:tc gridSpan="2">
                  <a:txBody>
                    <a:bodyPr/>
                    <a:lstStyle/>
                    <a:p>
                      <a:pPr marL="0" marR="0" algn="ctr">
                        <a:spcBef>
                          <a:spcPts val="0"/>
                        </a:spcBef>
                        <a:spcAft>
                          <a:spcPts val="0"/>
                        </a:spcAft>
                      </a:pPr>
                      <a:endParaRPr lang="en-US" sz="1800" dirty="0">
                        <a:effectLst/>
                        <a:latin typeface="Century Gothic" panose="020B0502020202020204" pitchFamily="34" charset="0"/>
                      </a:endParaRPr>
                    </a:p>
                    <a:p>
                      <a:pPr marL="0" marR="0" algn="ctr">
                        <a:spcBef>
                          <a:spcPts val="0"/>
                        </a:spcBef>
                        <a:spcAft>
                          <a:spcPts val="0"/>
                        </a:spcAft>
                      </a:pPr>
                      <a:r>
                        <a:rPr lang="en-US" sz="1800" dirty="0">
                          <a:effectLst/>
                          <a:latin typeface="Century Gothic" panose="020B0502020202020204" pitchFamily="34" charset="0"/>
                        </a:rPr>
                        <a:t>RECHPV2</a:t>
                      </a:r>
                      <a:endParaRPr lang="en-US" sz="18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hMerge="1">
                  <a:txBody>
                    <a:bodyPr/>
                    <a:lstStyle/>
                    <a:p>
                      <a:endParaRPr lang="en-US"/>
                    </a:p>
                  </a:txBody>
                  <a:tcPr/>
                </a:tc>
                <a:tc>
                  <a:txBody>
                    <a:bodyPr/>
                    <a:lstStyle/>
                    <a:p>
                      <a:pPr marL="0" marR="0" algn="ctr">
                        <a:spcBef>
                          <a:spcPts val="0"/>
                        </a:spcBef>
                        <a:spcAft>
                          <a:spcPts val="0"/>
                        </a:spcAft>
                      </a:pPr>
                      <a:endParaRPr lang="en-US" sz="1800" dirty="0">
                        <a:effectLst/>
                        <a:latin typeface="Century Gothic" panose="020B0502020202020204" pitchFamily="34" charset="0"/>
                      </a:endParaRPr>
                    </a:p>
                    <a:p>
                      <a:pPr marL="0" marR="0" algn="ctr">
                        <a:spcBef>
                          <a:spcPts val="0"/>
                        </a:spcBef>
                        <a:spcAft>
                          <a:spcPts val="0"/>
                        </a:spcAft>
                      </a:pPr>
                      <a:r>
                        <a:rPr lang="en-US" sz="1800" dirty="0">
                          <a:effectLst/>
                          <a:latin typeface="Century Gothic" panose="020B0502020202020204" pitchFamily="34" charset="0"/>
                        </a:rPr>
                        <a:t>Pre-intervention</a:t>
                      </a:r>
                    </a:p>
                    <a:p>
                      <a:pPr marL="0" marR="0" algn="ctr">
                        <a:spcBef>
                          <a:spcPts val="0"/>
                        </a:spcBef>
                        <a:spcAft>
                          <a:spcPts val="0"/>
                        </a:spcAft>
                      </a:pPr>
                      <a:r>
                        <a:rPr lang="en-US" sz="1200" dirty="0">
                          <a:effectLst/>
                          <a:latin typeface="Century Gothic" panose="020B0502020202020204" pitchFamily="34" charset="0"/>
                        </a:rPr>
                        <a:t>June 2019 – June 2020</a:t>
                      </a:r>
                      <a:endParaRPr lang="en-US" sz="12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a:txBody>
                    <a:bodyPr/>
                    <a:lstStyle/>
                    <a:p>
                      <a:pPr marL="0" marR="0" algn="ctr">
                        <a:spcBef>
                          <a:spcPts val="0"/>
                        </a:spcBef>
                        <a:spcAft>
                          <a:spcPts val="0"/>
                        </a:spcAft>
                      </a:pPr>
                      <a:endParaRPr lang="en-US" sz="1800" dirty="0">
                        <a:effectLst/>
                        <a:latin typeface="Century Gothic" panose="020B0502020202020204" pitchFamily="34" charset="0"/>
                      </a:endParaRPr>
                    </a:p>
                    <a:p>
                      <a:pPr marL="0" marR="0" algn="ctr">
                        <a:spcBef>
                          <a:spcPts val="0"/>
                        </a:spcBef>
                        <a:spcAft>
                          <a:spcPts val="0"/>
                        </a:spcAft>
                      </a:pPr>
                      <a:r>
                        <a:rPr lang="en-US" sz="1800" dirty="0">
                          <a:effectLst/>
                          <a:latin typeface="Century Gothic" panose="020B0502020202020204" pitchFamily="34" charset="0"/>
                        </a:rPr>
                        <a:t>Post-intervention</a:t>
                      </a:r>
                    </a:p>
                    <a:p>
                      <a:pPr marL="0" marR="0" algn="ctr">
                        <a:spcBef>
                          <a:spcPts val="0"/>
                        </a:spcBef>
                        <a:spcAft>
                          <a:spcPts val="0"/>
                        </a:spcAft>
                      </a:pPr>
                      <a:r>
                        <a:rPr lang="en-US" sz="1200" dirty="0">
                          <a:effectLst/>
                          <a:latin typeface="Century Gothic" panose="020B0502020202020204" pitchFamily="34" charset="0"/>
                        </a:rPr>
                        <a:t>June 2020 – June 2021</a:t>
                      </a:r>
                      <a:endParaRPr lang="en-US" sz="12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Total</a:t>
                      </a:r>
                      <a:endParaRPr lang="en-US" sz="18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extLst>
                  <a:ext uri="{0D108BD9-81ED-4DB2-BD59-A6C34878D82A}">
                    <a16:rowId xmlns:a16="http://schemas.microsoft.com/office/drawing/2014/main" val="3715636231"/>
                  </a:ext>
                </a:extLst>
              </a:tr>
              <a:tr h="686504">
                <a:tc rowSpan="2">
                  <a:txBody>
                    <a:bodyPr/>
                    <a:lstStyle/>
                    <a:p>
                      <a:pPr marL="0" marR="0" algn="ctr">
                        <a:lnSpc>
                          <a:spcPct val="200000"/>
                        </a:lnSpc>
                        <a:spcBef>
                          <a:spcPts val="0"/>
                        </a:spcBef>
                        <a:spcAft>
                          <a:spcPts val="0"/>
                        </a:spcAft>
                      </a:pPr>
                      <a:r>
                        <a:rPr lang="en-US" sz="1800" dirty="0">
                          <a:effectLst/>
                          <a:latin typeface="Century Gothic" panose="020B0502020202020204" pitchFamily="34" charset="0"/>
                        </a:rPr>
                        <a:t>Yes</a:t>
                      </a:r>
                      <a:endParaRPr lang="en-US" sz="18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a:txBody>
                    <a:bodyPr/>
                    <a:lstStyle/>
                    <a:p>
                      <a:pPr marL="0" marR="0" algn="ctr">
                        <a:lnSpc>
                          <a:spcPct val="200000"/>
                        </a:lnSpc>
                        <a:spcBef>
                          <a:spcPts val="0"/>
                        </a:spcBef>
                        <a:spcAft>
                          <a:spcPts val="0"/>
                        </a:spcAft>
                      </a:pPr>
                      <a:r>
                        <a:rPr lang="en-US" sz="1800" b="1" dirty="0">
                          <a:effectLst/>
                          <a:latin typeface="Century Gothic" panose="020B0502020202020204" pitchFamily="34" charset="0"/>
                        </a:rPr>
                        <a:t>Count</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4</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23</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27</a:t>
                      </a:r>
                      <a:endParaRPr lang="en-US" sz="1800" b="1" dirty="0">
                        <a:effectLst/>
                        <a:latin typeface="Century Gothic" panose="020B0502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931518223"/>
                  </a:ext>
                </a:extLst>
              </a:tr>
              <a:tr h="686504">
                <a:tc vMerge="1">
                  <a:txBody>
                    <a:bodyPr/>
                    <a:lstStyle/>
                    <a:p>
                      <a:endParaRPr lang="en-US"/>
                    </a:p>
                  </a:txBody>
                  <a:tcPr/>
                </a:tc>
                <a:tc>
                  <a:txBody>
                    <a:bodyPr/>
                    <a:lstStyle/>
                    <a:p>
                      <a:pPr marL="0" marR="0" algn="ctr">
                        <a:lnSpc>
                          <a:spcPct val="200000"/>
                        </a:lnSpc>
                        <a:spcBef>
                          <a:spcPts val="0"/>
                        </a:spcBef>
                        <a:spcAft>
                          <a:spcPts val="0"/>
                        </a:spcAft>
                      </a:pPr>
                      <a:r>
                        <a:rPr lang="en-US" sz="1800" b="1" dirty="0">
                          <a:effectLst/>
                          <a:latin typeface="Century Gothic" panose="020B0502020202020204" pitchFamily="34" charset="0"/>
                        </a:rPr>
                        <a:t>%</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19.0%</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31.5%</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28.7%</a:t>
                      </a:r>
                      <a:endParaRPr lang="en-US" sz="1800" b="1">
                        <a:effectLst/>
                        <a:latin typeface="Century Gothic" panose="020B0502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179763037"/>
                  </a:ext>
                </a:extLst>
              </a:tr>
              <a:tr h="686504">
                <a:tc rowSpan="2">
                  <a:txBody>
                    <a:bodyPr/>
                    <a:lstStyle/>
                    <a:p>
                      <a:pPr marL="0" marR="0" algn="ctr">
                        <a:lnSpc>
                          <a:spcPct val="200000"/>
                        </a:lnSpc>
                        <a:spcBef>
                          <a:spcPts val="0"/>
                        </a:spcBef>
                        <a:spcAft>
                          <a:spcPts val="0"/>
                        </a:spcAft>
                      </a:pPr>
                      <a:r>
                        <a:rPr lang="en-US" sz="1800" dirty="0">
                          <a:effectLst/>
                          <a:latin typeface="Century Gothic" panose="020B0502020202020204" pitchFamily="34" charset="0"/>
                        </a:rPr>
                        <a:t>No</a:t>
                      </a:r>
                      <a:endParaRPr lang="en-US" sz="18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a:txBody>
                    <a:bodyPr/>
                    <a:lstStyle/>
                    <a:p>
                      <a:pPr marL="0" marR="0" algn="ctr">
                        <a:lnSpc>
                          <a:spcPct val="200000"/>
                        </a:lnSpc>
                        <a:spcBef>
                          <a:spcPts val="0"/>
                        </a:spcBef>
                        <a:spcAft>
                          <a:spcPts val="0"/>
                        </a:spcAft>
                      </a:pPr>
                      <a:r>
                        <a:rPr lang="en-US" sz="1800" b="1" dirty="0">
                          <a:effectLst/>
                          <a:latin typeface="Century Gothic" panose="020B0502020202020204" pitchFamily="34" charset="0"/>
                        </a:rPr>
                        <a:t>Count</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17</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50</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67</a:t>
                      </a:r>
                      <a:endParaRPr lang="en-US" sz="1800" b="1">
                        <a:effectLst/>
                        <a:latin typeface="Century Gothic" panose="020B0502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386676904"/>
                  </a:ext>
                </a:extLst>
              </a:tr>
              <a:tr h="686504">
                <a:tc vMerge="1">
                  <a:txBody>
                    <a:bodyPr/>
                    <a:lstStyle/>
                    <a:p>
                      <a:endParaRPr lang="en-US"/>
                    </a:p>
                  </a:txBody>
                  <a:tcPr/>
                </a:tc>
                <a:tc>
                  <a:txBody>
                    <a:bodyPr/>
                    <a:lstStyle/>
                    <a:p>
                      <a:pPr marL="0" marR="0" algn="ctr">
                        <a:lnSpc>
                          <a:spcPct val="200000"/>
                        </a:lnSpc>
                        <a:spcBef>
                          <a:spcPts val="0"/>
                        </a:spcBef>
                        <a:spcAft>
                          <a:spcPts val="0"/>
                        </a:spcAft>
                      </a:pPr>
                      <a:r>
                        <a:rPr lang="en-US" sz="1800" b="1" dirty="0">
                          <a:effectLst/>
                          <a:latin typeface="Century Gothic" panose="020B0502020202020204" pitchFamily="34" charset="0"/>
                        </a:rPr>
                        <a:t>%</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81.0%</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68.5%</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71.3%</a:t>
                      </a:r>
                      <a:endParaRPr lang="en-US" sz="1800" b="1">
                        <a:effectLst/>
                        <a:latin typeface="Century Gothic" panose="020B0502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847471041"/>
                  </a:ext>
                </a:extLst>
              </a:tr>
              <a:tr h="686504">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Total</a:t>
                      </a:r>
                      <a:endParaRPr lang="en-US" sz="1800" b="1" dirty="0">
                        <a:effectLst/>
                        <a:latin typeface="Century Gothic" panose="020B0502020202020204" pitchFamily="34" charset="0"/>
                        <a:ea typeface="Times New Roman" panose="02020603050405020304" pitchFamily="18" charset="0"/>
                      </a:endParaRPr>
                    </a:p>
                  </a:txBody>
                  <a:tcPr marL="68580" marR="68580" marT="0" marB="0">
                    <a:solidFill>
                      <a:schemeClr val="accent1">
                        <a:alpha val="80000"/>
                      </a:schemeClr>
                    </a:solidFill>
                  </a:tcPr>
                </a:tc>
                <a:tc>
                  <a:txBody>
                    <a:bodyPr/>
                    <a:lstStyle/>
                    <a:p>
                      <a:pPr marL="0" marR="0" algn="ctr">
                        <a:lnSpc>
                          <a:spcPct val="200000"/>
                        </a:lnSpc>
                        <a:spcBef>
                          <a:spcPts val="0"/>
                        </a:spcBef>
                        <a:spcAft>
                          <a:spcPts val="0"/>
                        </a:spcAft>
                      </a:pPr>
                      <a:r>
                        <a:rPr lang="en-US" sz="1800" b="1" dirty="0">
                          <a:effectLst/>
                          <a:latin typeface="Century Gothic" panose="020B0502020202020204" pitchFamily="34" charset="0"/>
                        </a:rPr>
                        <a:t>Count</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21</a:t>
                      </a:r>
                      <a:endParaRPr lang="en-US" sz="1800" b="1" dirty="0">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a:effectLst/>
                          <a:latin typeface="Century Gothic" panose="020B0502020202020204" pitchFamily="34" charset="0"/>
                        </a:rPr>
                        <a:t>73</a:t>
                      </a:r>
                      <a:endParaRPr lang="en-US" sz="1800" b="1">
                        <a:effectLst/>
                        <a:latin typeface="Century Gothic" panose="020B0502020202020204" pitchFamily="34" charset="0"/>
                        <a:ea typeface="Times New Roman" panose="02020603050405020304" pitchFamily="18" charset="0"/>
                      </a:endParaRPr>
                    </a:p>
                  </a:txBody>
                  <a:tcPr marL="68580" marR="68580" marT="0" marB="0"/>
                </a:tc>
                <a:tc>
                  <a:txBody>
                    <a:bodyPr/>
                    <a:lstStyle/>
                    <a:p>
                      <a:pPr marL="0" marR="0" algn="ctr">
                        <a:lnSpc>
                          <a:spcPct val="200000"/>
                        </a:lnSpc>
                        <a:spcBef>
                          <a:spcPts val="0"/>
                        </a:spcBef>
                        <a:spcAft>
                          <a:spcPts val="0"/>
                        </a:spcAft>
                      </a:pPr>
                      <a:r>
                        <a:rPr lang="en-US" sz="1800" dirty="0">
                          <a:effectLst/>
                          <a:latin typeface="Century Gothic" panose="020B0502020202020204" pitchFamily="34" charset="0"/>
                        </a:rPr>
                        <a:t>94</a:t>
                      </a:r>
                      <a:endParaRPr lang="en-US" sz="1800" b="1" dirty="0">
                        <a:effectLst/>
                        <a:latin typeface="Century Gothic" panose="020B0502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23270112"/>
                  </a:ext>
                </a:extLst>
              </a:tr>
            </a:tbl>
          </a:graphicData>
        </a:graphic>
      </p:graphicFrame>
      <p:sp>
        <p:nvSpPr>
          <p:cNvPr id="9" name="TextBox 8">
            <a:extLst>
              <a:ext uri="{FF2B5EF4-FFF2-40B4-BE49-F238E27FC236}">
                <a16:creationId xmlns:a16="http://schemas.microsoft.com/office/drawing/2014/main" id="{2159AF9A-94BB-1F1F-724C-7EFD19DF0EFB}"/>
              </a:ext>
            </a:extLst>
          </p:cNvPr>
          <p:cNvSpPr txBox="1"/>
          <p:nvPr/>
        </p:nvSpPr>
        <p:spPr>
          <a:xfrm>
            <a:off x="320781" y="6386238"/>
            <a:ext cx="8640339" cy="369332"/>
          </a:xfrm>
          <a:prstGeom prst="rect">
            <a:avLst/>
          </a:prstGeom>
          <a:noFill/>
        </p:spPr>
        <p:txBody>
          <a:bodyPr wrap="square" rtlCol="0">
            <a:spAutoFit/>
          </a:bodyPr>
          <a:lstStyle/>
          <a:p>
            <a:r>
              <a:rPr lang="en-US" dirty="0"/>
              <a:t>(p=.266) no statistical significantly difference, one sample Chi-square (p=0.006)</a:t>
            </a:r>
          </a:p>
        </p:txBody>
      </p:sp>
    </p:spTree>
    <p:extLst>
      <p:ext uri="{BB962C8B-B14F-4D97-AF65-F5344CB8AC3E}">
        <p14:creationId xmlns:p14="http://schemas.microsoft.com/office/powerpoint/2010/main" val="4186998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BABA0-BE80-EF1A-B783-EC064AD4D824}"/>
              </a:ext>
            </a:extLst>
          </p:cNvPr>
          <p:cNvSpPr>
            <a:spLocks noGrp="1"/>
          </p:cNvSpPr>
          <p:nvPr>
            <p:ph type="title"/>
          </p:nvPr>
        </p:nvSpPr>
        <p:spPr>
          <a:xfrm>
            <a:off x="248039" y="628314"/>
            <a:ext cx="4695561" cy="1441950"/>
          </a:xfrm>
        </p:spPr>
        <p:txBody>
          <a:bodyPr>
            <a:normAutofit/>
          </a:bodyPr>
          <a:lstStyle/>
          <a:p>
            <a:r>
              <a:rPr lang="en-US" sz="5400" b="1" dirty="0">
                <a:latin typeface="Century Gothic" panose="020B0502020202020204" pitchFamily="34" charset="0"/>
              </a:rPr>
              <a:t>Limitations</a:t>
            </a:r>
          </a:p>
        </p:txBody>
      </p:sp>
      <p:grpSp>
        <p:nvGrpSpPr>
          <p:cNvPr id="9" name="Group 8">
            <a:extLst>
              <a:ext uri="{FF2B5EF4-FFF2-40B4-BE49-F238E27FC236}">
                <a16:creationId xmlns:a16="http://schemas.microsoft.com/office/drawing/2014/main" id="{45B3BA8D-1891-FC36-B9E3-03886E359D2F}"/>
              </a:ext>
            </a:extLst>
          </p:cNvPr>
          <p:cNvGrpSpPr/>
          <p:nvPr/>
        </p:nvGrpSpPr>
        <p:grpSpPr>
          <a:xfrm>
            <a:off x="3950157" y="2627141"/>
            <a:ext cx="1417320" cy="1417320"/>
            <a:chOff x="4005768" y="3214261"/>
            <a:chExt cx="1453661" cy="1383323"/>
          </a:xfrm>
        </p:grpSpPr>
        <p:sp>
          <p:nvSpPr>
            <p:cNvPr id="7" name="Action Button: Information 6">
              <a:hlinkClick r:id="" action="ppaction://noaction" highlightClick="1"/>
              <a:extLst>
                <a:ext uri="{FF2B5EF4-FFF2-40B4-BE49-F238E27FC236}">
                  <a16:creationId xmlns:a16="http://schemas.microsoft.com/office/drawing/2014/main" id="{D485B179-08EB-7C9A-E331-54FF4F875DA2}"/>
                </a:ext>
              </a:extLst>
            </p:cNvPr>
            <p:cNvSpPr/>
            <p:nvPr/>
          </p:nvSpPr>
          <p:spPr>
            <a:xfrm>
              <a:off x="4211391" y="3384715"/>
              <a:ext cx="1042416" cy="1042416"/>
            </a:xfrm>
            <a:prstGeom prst="actionButtonInformation">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3A13316-E17B-09B1-9335-844AF0DB08AE}"/>
                </a:ext>
              </a:extLst>
            </p:cNvPr>
            <p:cNvSpPr/>
            <p:nvPr/>
          </p:nvSpPr>
          <p:spPr>
            <a:xfrm>
              <a:off x="4005768" y="3214261"/>
              <a:ext cx="1453661" cy="13833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descr="Needle">
            <a:extLst>
              <a:ext uri="{FF2B5EF4-FFF2-40B4-BE49-F238E27FC236}">
                <a16:creationId xmlns:a16="http://schemas.microsoft.com/office/drawing/2014/main" id="{0CA49917-8954-CDF5-24F8-4A5F85562E48}"/>
              </a:ext>
            </a:extLst>
          </p:cNvPr>
          <p:cNvSpPr/>
          <p:nvPr/>
        </p:nvSpPr>
        <p:spPr>
          <a:xfrm>
            <a:off x="6919784" y="2630930"/>
            <a:ext cx="1418976" cy="141897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angle 10" descr="Confused Person">
            <a:extLst>
              <a:ext uri="{FF2B5EF4-FFF2-40B4-BE49-F238E27FC236}">
                <a16:creationId xmlns:a16="http://schemas.microsoft.com/office/drawing/2014/main" id="{51EA828E-B396-2F87-D219-5BF0FA9CA754}"/>
              </a:ext>
            </a:extLst>
          </p:cNvPr>
          <p:cNvSpPr/>
          <p:nvPr/>
        </p:nvSpPr>
        <p:spPr>
          <a:xfrm>
            <a:off x="805243" y="2625485"/>
            <a:ext cx="1418976" cy="1418976"/>
          </a:xfrm>
          <a:prstGeom prst="rect">
            <a:avLst/>
          </a:prstGeom>
          <a: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id="{561C29D9-3596-B0F3-B120-768F183977F2}"/>
              </a:ext>
            </a:extLst>
          </p:cNvPr>
          <p:cNvSpPr txBox="1"/>
          <p:nvPr/>
        </p:nvSpPr>
        <p:spPr>
          <a:xfrm>
            <a:off x="522306" y="4160194"/>
            <a:ext cx="1984849" cy="830997"/>
          </a:xfrm>
          <a:prstGeom prst="rect">
            <a:avLst/>
          </a:prstGeom>
          <a:noFill/>
        </p:spPr>
        <p:txBody>
          <a:bodyPr wrap="square" rtlCol="0">
            <a:spAutoFit/>
          </a:bodyPr>
          <a:lstStyle/>
          <a:p>
            <a:pPr algn="ctr"/>
            <a:r>
              <a:rPr lang="en-US" sz="2400" b="1" dirty="0">
                <a:latin typeface="Century Gothic" panose="020B0502020202020204" pitchFamily="34" charset="0"/>
              </a:rPr>
              <a:t>Small sample size</a:t>
            </a:r>
          </a:p>
        </p:txBody>
      </p:sp>
      <p:sp>
        <p:nvSpPr>
          <p:cNvPr id="15" name="TextBox 14">
            <a:extLst>
              <a:ext uri="{FF2B5EF4-FFF2-40B4-BE49-F238E27FC236}">
                <a16:creationId xmlns:a16="http://schemas.microsoft.com/office/drawing/2014/main" id="{F44C73D1-3B71-3A18-F4CA-3D58E3FEC542}"/>
              </a:ext>
            </a:extLst>
          </p:cNvPr>
          <p:cNvSpPr txBox="1"/>
          <p:nvPr/>
        </p:nvSpPr>
        <p:spPr>
          <a:xfrm>
            <a:off x="3563912" y="4219104"/>
            <a:ext cx="2244883" cy="830997"/>
          </a:xfrm>
          <a:prstGeom prst="rect">
            <a:avLst/>
          </a:prstGeom>
          <a:noFill/>
        </p:spPr>
        <p:txBody>
          <a:bodyPr wrap="square" rtlCol="0">
            <a:spAutoFit/>
          </a:bodyPr>
          <a:lstStyle/>
          <a:p>
            <a:pPr algn="ctr"/>
            <a:r>
              <a:rPr lang="en-US" sz="2400" b="1" dirty="0">
                <a:latin typeface="Century Gothic" panose="020B0502020202020204" pitchFamily="34" charset="0"/>
              </a:rPr>
              <a:t>Ceased data collection</a:t>
            </a:r>
          </a:p>
        </p:txBody>
      </p:sp>
      <p:sp>
        <p:nvSpPr>
          <p:cNvPr id="16" name="TextBox 15">
            <a:extLst>
              <a:ext uri="{FF2B5EF4-FFF2-40B4-BE49-F238E27FC236}">
                <a16:creationId xmlns:a16="http://schemas.microsoft.com/office/drawing/2014/main" id="{D1B29F9A-ACD0-8711-3B40-75F3B7EE42B7}"/>
              </a:ext>
            </a:extLst>
          </p:cNvPr>
          <p:cNvSpPr txBox="1"/>
          <p:nvPr/>
        </p:nvSpPr>
        <p:spPr>
          <a:xfrm>
            <a:off x="6636847" y="4219104"/>
            <a:ext cx="1984849" cy="830997"/>
          </a:xfrm>
          <a:prstGeom prst="rect">
            <a:avLst/>
          </a:prstGeom>
          <a:noFill/>
        </p:spPr>
        <p:txBody>
          <a:bodyPr wrap="square" rtlCol="0">
            <a:spAutoFit/>
          </a:bodyPr>
          <a:lstStyle/>
          <a:p>
            <a:pPr algn="ctr"/>
            <a:r>
              <a:rPr lang="en-US" sz="2400" b="1" dirty="0">
                <a:latin typeface="Century Gothic" panose="020B0502020202020204" pitchFamily="34" charset="0"/>
              </a:rPr>
              <a:t>Global pandemic</a:t>
            </a:r>
          </a:p>
        </p:txBody>
      </p:sp>
    </p:spTree>
    <p:extLst>
      <p:ext uri="{BB962C8B-B14F-4D97-AF65-F5344CB8AC3E}">
        <p14:creationId xmlns:p14="http://schemas.microsoft.com/office/powerpoint/2010/main" val="3614888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A950C-94EE-2CF4-D468-FDCCF72FECE0}"/>
              </a:ext>
            </a:extLst>
          </p:cNvPr>
          <p:cNvSpPr>
            <a:spLocks noGrp="1"/>
          </p:cNvSpPr>
          <p:nvPr>
            <p:ph type="title"/>
          </p:nvPr>
        </p:nvSpPr>
        <p:spPr/>
        <p:txBody>
          <a:bodyPr>
            <a:normAutofit/>
          </a:bodyPr>
          <a:lstStyle/>
          <a:p>
            <a:r>
              <a:rPr lang="en-US" sz="4800" b="1" dirty="0">
                <a:latin typeface="Century Gothic" panose="020B0502020202020204" pitchFamily="34" charset="0"/>
              </a:rPr>
              <a:t>Conclusions</a:t>
            </a:r>
          </a:p>
        </p:txBody>
      </p:sp>
      <p:sp>
        <p:nvSpPr>
          <p:cNvPr id="4" name="Content Placeholder 3">
            <a:extLst>
              <a:ext uri="{FF2B5EF4-FFF2-40B4-BE49-F238E27FC236}">
                <a16:creationId xmlns:a16="http://schemas.microsoft.com/office/drawing/2014/main" id="{B58441FD-AA20-E369-76B7-364A4EFC7FF4}"/>
              </a:ext>
            </a:extLst>
          </p:cNvPr>
          <p:cNvSpPr>
            <a:spLocks noGrp="1"/>
          </p:cNvSpPr>
          <p:nvPr>
            <p:ph sz="half" idx="2"/>
          </p:nvPr>
        </p:nvSpPr>
        <p:spPr>
          <a:xfrm>
            <a:off x="533400" y="2336873"/>
            <a:ext cx="7677912" cy="3599316"/>
          </a:xfrm>
        </p:spPr>
        <p:txBody>
          <a:bodyPr/>
          <a:lstStyle/>
          <a:p>
            <a:pPr>
              <a:buFont typeface="Courier New" panose="02070309020205020404" pitchFamily="49" charset="0"/>
              <a:buChar char="o"/>
            </a:pPr>
            <a:r>
              <a:rPr lang="en-US" dirty="0">
                <a:latin typeface="Century Gothic" panose="020B0502020202020204" pitchFamily="34" charset="0"/>
              </a:rPr>
              <a:t>Evident that practice changes need to be made</a:t>
            </a:r>
          </a:p>
          <a:p>
            <a:pPr marL="0" indent="0">
              <a:buNone/>
            </a:pPr>
            <a:endParaRPr lang="en-US" dirty="0">
              <a:latin typeface="Century Gothic" panose="020B0502020202020204" pitchFamily="34" charset="0"/>
            </a:endParaRPr>
          </a:p>
          <a:p>
            <a:pPr>
              <a:buFont typeface="Courier New" panose="02070309020205020404" pitchFamily="49" charset="0"/>
              <a:buChar char="o"/>
            </a:pPr>
            <a:r>
              <a:rPr lang="en-US" dirty="0">
                <a:latin typeface="Century Gothic" panose="020B0502020202020204" pitchFamily="34" charset="0"/>
              </a:rPr>
              <a:t>Continuation of implemented project could benefit this clinical practice.</a:t>
            </a:r>
          </a:p>
          <a:p>
            <a:pPr marL="0" indent="0">
              <a:buNone/>
            </a:pPr>
            <a:endParaRPr lang="en-US" dirty="0">
              <a:latin typeface="Century Gothic" panose="020B0502020202020204" pitchFamily="34" charset="0"/>
            </a:endParaRPr>
          </a:p>
          <a:p>
            <a:pPr>
              <a:buFont typeface="Courier New" panose="02070309020205020404" pitchFamily="49" charset="0"/>
              <a:buChar char="o"/>
            </a:pPr>
            <a:r>
              <a:rPr lang="en-US" dirty="0">
                <a:latin typeface="Century Gothic" panose="020B0502020202020204" pitchFamily="34" charset="0"/>
              </a:rPr>
              <a:t>The total number of adolescents receiving the HPV vaccines are increasing.</a:t>
            </a:r>
          </a:p>
        </p:txBody>
      </p:sp>
    </p:spTree>
    <p:extLst>
      <p:ext uri="{BB962C8B-B14F-4D97-AF65-F5344CB8AC3E}">
        <p14:creationId xmlns:p14="http://schemas.microsoft.com/office/powerpoint/2010/main" val="2562189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A956690-C5A8-3D45-8710-B6DCE51CC39A}"/>
              </a:ext>
            </a:extLst>
          </p:cNvPr>
          <p:cNvSpPr>
            <a:spLocks noGrp="1"/>
          </p:cNvSpPr>
          <p:nvPr>
            <p:ph type="title"/>
          </p:nvPr>
        </p:nvSpPr>
        <p:spPr>
          <a:xfrm>
            <a:off x="192627" y="695262"/>
            <a:ext cx="7232301" cy="1298130"/>
          </a:xfrm>
        </p:spPr>
        <p:txBody>
          <a:bodyPr vert="horz" lIns="91440" tIns="45720" rIns="91440" bIns="45720" rtlCol="0" anchor="ctr">
            <a:normAutofit/>
          </a:bodyPr>
          <a:lstStyle/>
          <a:p>
            <a:r>
              <a:rPr lang="en-US" sz="4800" b="1" kern="1200" dirty="0">
                <a:latin typeface="Century Gothic" panose="020B0502020202020204" pitchFamily="34" charset="0"/>
                <a:cs typeface="Arial"/>
              </a:rPr>
              <a:t>Dissemination</a:t>
            </a:r>
          </a:p>
        </p:txBody>
      </p:sp>
      <p:graphicFrame>
        <p:nvGraphicFramePr>
          <p:cNvPr id="6" name="Content Placeholder 2">
            <a:extLst>
              <a:ext uri="{FF2B5EF4-FFF2-40B4-BE49-F238E27FC236}">
                <a16:creationId xmlns:a16="http://schemas.microsoft.com/office/drawing/2014/main" id="{4160DB51-39C6-FCA1-D569-B9BABDCBB699}"/>
              </a:ext>
            </a:extLst>
          </p:cNvPr>
          <p:cNvGraphicFramePr>
            <a:graphicFrameLocks/>
          </p:cNvGraphicFramePr>
          <p:nvPr>
            <p:extLst>
              <p:ext uri="{D42A27DB-BD31-4B8C-83A1-F6EECF244321}">
                <p14:modId xmlns:p14="http://schemas.microsoft.com/office/powerpoint/2010/main" val="1620873063"/>
              </p:ext>
            </p:extLst>
          </p:nvPr>
        </p:nvGraphicFramePr>
        <p:xfrm>
          <a:off x="1376362" y="1740726"/>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990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AB02-9C51-08E0-56D7-25009AB6FA3A}"/>
              </a:ext>
            </a:extLst>
          </p:cNvPr>
          <p:cNvSpPr>
            <a:spLocks noGrp="1"/>
          </p:cNvSpPr>
          <p:nvPr>
            <p:ph type="title"/>
          </p:nvPr>
        </p:nvSpPr>
        <p:spPr/>
        <p:txBody>
          <a:bodyPr>
            <a:normAutofit/>
          </a:bodyPr>
          <a:lstStyle/>
          <a:p>
            <a:r>
              <a:rPr lang="en-US" sz="4800" b="1" dirty="0">
                <a:latin typeface="Century Gothic" panose="020B0502020202020204" pitchFamily="34" charset="0"/>
              </a:rPr>
              <a:t>Questions?</a:t>
            </a:r>
          </a:p>
        </p:txBody>
      </p:sp>
      <p:pic>
        <p:nvPicPr>
          <p:cNvPr id="4" name="Picture 3">
            <a:extLst>
              <a:ext uri="{FF2B5EF4-FFF2-40B4-BE49-F238E27FC236}">
                <a16:creationId xmlns:a16="http://schemas.microsoft.com/office/drawing/2014/main" id="{DE3AAD28-1EED-F22A-3564-8D95174B844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31639" y="2114432"/>
            <a:ext cx="7917417" cy="4458176"/>
          </a:xfrm>
          <a:prstGeom prst="rect">
            <a:avLst/>
          </a:prstGeom>
        </p:spPr>
      </p:pic>
    </p:spTree>
    <p:extLst>
      <p:ext uri="{BB962C8B-B14F-4D97-AF65-F5344CB8AC3E}">
        <p14:creationId xmlns:p14="http://schemas.microsoft.com/office/powerpoint/2010/main" val="3370621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nSpc>
                <a:spcPct val="90000"/>
              </a:lnSpc>
            </a:pPr>
            <a:br>
              <a:rPr lang="en-US"/>
            </a:br>
            <a:br>
              <a:rPr lang="en-US"/>
            </a:br>
            <a:endParaRPr lang="en-US"/>
          </a:p>
        </p:txBody>
      </p:sp>
      <p:sp>
        <p:nvSpPr>
          <p:cNvPr id="7" name="Text Placeholder 2">
            <a:extLst>
              <a:ext uri="{FF2B5EF4-FFF2-40B4-BE49-F238E27FC236}">
                <a16:creationId xmlns:a16="http://schemas.microsoft.com/office/drawing/2014/main" id="{5DFB4ED2-D859-4111-A875-26D8F9C672D2}"/>
              </a:ext>
            </a:extLst>
          </p:cNvPr>
          <p:cNvSpPr>
            <a:spLocks noGrp="1"/>
          </p:cNvSpPr>
          <p:nvPr>
            <p:ph type="body" idx="1"/>
          </p:nvPr>
        </p:nvSpPr>
        <p:spPr>
          <a:xfrm>
            <a:off x="2997200" y="278542"/>
            <a:ext cx="3149600" cy="522287"/>
          </a:xfrm>
        </p:spPr>
        <p:txBody>
          <a:bodyPr>
            <a:noAutofit/>
          </a:bodyPr>
          <a:lstStyle/>
          <a:p>
            <a:pPr algn="ctr"/>
            <a:r>
              <a:rPr lang="en-US" sz="3600" dirty="0">
                <a:solidFill>
                  <a:schemeClr val="tx1"/>
                </a:solidFill>
                <a:latin typeface="Century Gothic" panose="020B0502020202020204" pitchFamily="34" charset="0"/>
              </a:rPr>
              <a:t>References</a:t>
            </a:r>
          </a:p>
        </p:txBody>
      </p:sp>
      <p:sp>
        <p:nvSpPr>
          <p:cNvPr id="3" name="TextBox 2">
            <a:extLst>
              <a:ext uri="{FF2B5EF4-FFF2-40B4-BE49-F238E27FC236}">
                <a16:creationId xmlns:a16="http://schemas.microsoft.com/office/drawing/2014/main" id="{F43AA123-3414-994E-8A52-BC5872F7BC48}"/>
              </a:ext>
            </a:extLst>
          </p:cNvPr>
          <p:cNvSpPr txBox="1"/>
          <p:nvPr/>
        </p:nvSpPr>
        <p:spPr>
          <a:xfrm>
            <a:off x="449080" y="1037813"/>
            <a:ext cx="8318866" cy="5262979"/>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Abraham, C., &amp; Sheeran, P. (2007). The Health Belief Model. </a:t>
            </a:r>
            <a:r>
              <a:rPr lang="en-US" sz="1400" i="1" dirty="0">
                <a:latin typeface="Century Gothic" panose="020B0502020202020204" pitchFamily="34" charset="0"/>
                <a:cs typeface="Arial" panose="020B0604020202020204" pitchFamily="34" charset="0"/>
              </a:rPr>
              <a:t>Cambridge Handbook of Psychology, Health and Medicine</a:t>
            </a:r>
            <a:r>
              <a:rPr lang="en-US" sz="1400" dirty="0">
                <a:latin typeface="Century Gothic" panose="020B0502020202020204" pitchFamily="34" charset="0"/>
                <a:cs typeface="Arial" panose="020B0604020202020204" pitchFamily="34" charset="0"/>
              </a:rPr>
              <a:t>. (pp. 97-102). Cambridge: Cambridge University Press. </a:t>
            </a:r>
            <a:r>
              <a:rPr lang="en-US" sz="1400" u="sng" dirty="0">
                <a:latin typeface="Century Gothic" panose="020B0502020202020204" pitchFamily="34" charset="0"/>
                <a:cs typeface="Arial" panose="020B0604020202020204" pitchFamily="34" charset="0"/>
                <a:hlinkClick r:id="rId3"/>
              </a:rPr>
              <a:t>https://doi.org/10.1017/CBO9780511543579.022</a:t>
            </a:r>
            <a:endParaRPr lang="en-US" sz="1400"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Bar-</a:t>
            </a:r>
            <a:r>
              <a:rPr lang="en-US" sz="1400" dirty="0" err="1">
                <a:latin typeface="Century Gothic" panose="020B0502020202020204" pitchFamily="34" charset="0"/>
                <a:cs typeface="Arial" panose="020B0604020202020204" pitchFamily="34" charset="0"/>
              </a:rPr>
              <a:t>Shain</a:t>
            </a:r>
            <a:r>
              <a:rPr lang="en-US" sz="1400" dirty="0">
                <a:latin typeface="Century Gothic" panose="020B0502020202020204" pitchFamily="34" charset="0"/>
                <a:cs typeface="Arial" panose="020B0604020202020204" pitchFamily="34" charset="0"/>
              </a:rPr>
              <a:t>, D. S., Stager, M. M., Runkle, A. P., Leon, J. B., &amp; </a:t>
            </a:r>
            <a:r>
              <a:rPr lang="en-US" sz="1400" dirty="0" err="1">
                <a:latin typeface="Century Gothic" panose="020B0502020202020204" pitchFamily="34" charset="0"/>
                <a:cs typeface="Arial" panose="020B0604020202020204" pitchFamily="34" charset="0"/>
              </a:rPr>
              <a:t>Kaelber</a:t>
            </a:r>
            <a:r>
              <a:rPr lang="en-US" sz="1400" dirty="0">
                <a:latin typeface="Century Gothic" panose="020B0502020202020204" pitchFamily="34" charset="0"/>
                <a:cs typeface="Arial" panose="020B0604020202020204" pitchFamily="34" charset="0"/>
              </a:rPr>
              <a:t> , D. C. (2015). Direct messaging to parents/guardians to improve adolescent immunizations. </a:t>
            </a:r>
            <a:r>
              <a:rPr lang="en-US" sz="1400" i="1" dirty="0">
                <a:latin typeface="Century Gothic" panose="020B0502020202020204" pitchFamily="34" charset="0"/>
                <a:cs typeface="Arial" panose="020B0604020202020204" pitchFamily="34" charset="0"/>
              </a:rPr>
              <a:t>Journal of Adolescent Health, </a:t>
            </a:r>
            <a:r>
              <a:rPr lang="en-US" sz="1400" dirty="0">
                <a:latin typeface="Century Gothic" panose="020B0502020202020204" pitchFamily="34" charset="0"/>
                <a:cs typeface="Arial" panose="020B0604020202020204" pitchFamily="34" charset="0"/>
              </a:rPr>
              <a:t>56(5), S21-S26. </a:t>
            </a:r>
            <a:r>
              <a:rPr lang="en-US" sz="1400" u="sng" dirty="0">
                <a:latin typeface="Century Gothic" panose="020B0502020202020204" pitchFamily="34" charset="0"/>
                <a:cs typeface="Arial" panose="020B0604020202020204" pitchFamily="34" charset="0"/>
                <a:hlinkClick r:id="rId4"/>
              </a:rPr>
              <a:t>https://doi.org/10.1016/j.jadohealth.2014.11.023</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Cassidy, B., </a:t>
            </a:r>
            <a:r>
              <a:rPr lang="en-US" sz="1400" dirty="0" err="1">
                <a:latin typeface="Century Gothic" panose="020B0502020202020204" pitchFamily="34" charset="0"/>
                <a:cs typeface="Arial" panose="020B0604020202020204" pitchFamily="34" charset="0"/>
              </a:rPr>
              <a:t>Braxter</a:t>
            </a:r>
            <a:r>
              <a:rPr lang="en-US" sz="1400" dirty="0">
                <a:latin typeface="Century Gothic" panose="020B0502020202020204" pitchFamily="34" charset="0"/>
                <a:cs typeface="Arial" panose="020B0604020202020204" pitchFamily="34" charset="0"/>
              </a:rPr>
              <a:t>, B., Charron-</a:t>
            </a:r>
            <a:r>
              <a:rPr lang="en-US" sz="1400" dirty="0" err="1">
                <a:latin typeface="Century Gothic" panose="020B0502020202020204" pitchFamily="34" charset="0"/>
                <a:cs typeface="Arial" panose="020B0604020202020204" pitchFamily="34" charset="0"/>
              </a:rPr>
              <a:t>Prochownik</a:t>
            </a:r>
            <a:r>
              <a:rPr lang="en-US" sz="1400" dirty="0">
                <a:latin typeface="Century Gothic" panose="020B0502020202020204" pitchFamily="34" charset="0"/>
                <a:cs typeface="Arial" panose="020B0604020202020204" pitchFamily="34" charset="0"/>
              </a:rPr>
              <a:t>, D., &amp; Schlenk, E. A. (2014). A quality improvement initiative to increase HPV vaccine rates using an educational and reminder strategy with parents of preteen girls. </a:t>
            </a:r>
            <a:r>
              <a:rPr lang="en-US" sz="1400" i="1" dirty="0">
                <a:latin typeface="Century Gothic" panose="020B0502020202020204" pitchFamily="34" charset="0"/>
                <a:cs typeface="Arial" panose="020B0604020202020204" pitchFamily="34" charset="0"/>
              </a:rPr>
              <a:t>Journal of Pediatric Health Care, </a:t>
            </a:r>
            <a:r>
              <a:rPr lang="en-US" sz="1400" dirty="0">
                <a:latin typeface="Century Gothic" panose="020B0502020202020204" pitchFamily="34" charset="0"/>
                <a:cs typeface="Arial" panose="020B0604020202020204" pitchFamily="34" charset="0"/>
              </a:rPr>
              <a:t>28(2), 155-164. </a:t>
            </a:r>
            <a:r>
              <a:rPr lang="en-US" sz="1400" u="sng" dirty="0">
                <a:latin typeface="Century Gothic" panose="020B0502020202020204" pitchFamily="34" charset="0"/>
                <a:cs typeface="Arial" panose="020B0604020202020204" pitchFamily="34" charset="0"/>
                <a:hlinkClick r:id="rId5"/>
              </a:rPr>
              <a:t>https://doi.org/10.1016/j.pedhc.2013.01.002</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Centers for Disease and Control Prevention. (2018, August 22). </a:t>
            </a:r>
            <a:r>
              <a:rPr lang="en-US" sz="1400" i="1" dirty="0">
                <a:latin typeface="Century Gothic" panose="020B0502020202020204" pitchFamily="34" charset="0"/>
                <a:cs typeface="Arial" panose="020B0604020202020204" pitchFamily="34" charset="0"/>
              </a:rPr>
              <a:t>HPV and Cancer</a:t>
            </a:r>
            <a:r>
              <a:rPr lang="en-US" sz="1400" dirty="0">
                <a:latin typeface="Century Gothic" panose="020B0502020202020204" pitchFamily="34" charset="0"/>
                <a:cs typeface="Arial" panose="020B0604020202020204" pitchFamily="34" charset="0"/>
              </a:rPr>
              <a:t>. </a:t>
            </a:r>
            <a:r>
              <a:rPr lang="en-US" sz="1400" u="sng" dirty="0">
                <a:latin typeface="Century Gothic" panose="020B0502020202020204" pitchFamily="34" charset="0"/>
                <a:cs typeface="Arial" panose="020B0604020202020204" pitchFamily="34" charset="0"/>
                <a:hlinkClick r:id="rId6"/>
              </a:rPr>
              <a:t>https://www.cdc.gov/cancer/hpv/basic_info/</a:t>
            </a:r>
            <a:endParaRPr lang="en-US" sz="1400"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Centers for Disease and Control Prevention. (2019, March 26). </a:t>
            </a:r>
            <a:r>
              <a:rPr lang="en-US" sz="1400" i="1" dirty="0">
                <a:latin typeface="Century Gothic" panose="020B0502020202020204" pitchFamily="34" charset="0"/>
                <a:cs typeface="Arial" panose="020B0604020202020204" pitchFamily="34" charset="0"/>
              </a:rPr>
              <a:t>Human Papillomavirus: Reasons to get vaccinated.</a:t>
            </a:r>
            <a:r>
              <a:rPr lang="en-US" sz="1400" dirty="0">
                <a:latin typeface="Century Gothic" panose="020B0502020202020204" pitchFamily="34" charset="0"/>
                <a:cs typeface="Arial" panose="020B0604020202020204" pitchFamily="34" charset="0"/>
              </a:rPr>
              <a:t> </a:t>
            </a:r>
            <a:r>
              <a:rPr lang="en-US" sz="1400" u="sng" dirty="0">
                <a:latin typeface="Century Gothic" panose="020B0502020202020204" pitchFamily="34" charset="0"/>
                <a:cs typeface="Arial" panose="020B0604020202020204" pitchFamily="34" charset="0"/>
                <a:hlinkClick r:id="rId7"/>
              </a:rPr>
              <a:t>https://www.cdc.gov/hpv/parents/vaccine/six-reasons.html</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Centers for Disease and Control Prevention. (2019a, April 29). </a:t>
            </a:r>
            <a:r>
              <a:rPr lang="en-US" sz="1400" i="1" dirty="0">
                <a:latin typeface="Century Gothic" panose="020B0502020202020204" pitchFamily="34" charset="0"/>
                <a:cs typeface="Arial" panose="020B0604020202020204" pitchFamily="34" charset="0"/>
              </a:rPr>
              <a:t>Human Papillomavirus: About HPV</a:t>
            </a:r>
            <a:r>
              <a:rPr lang="en-US" sz="1400" dirty="0">
                <a:latin typeface="Century Gothic" panose="020B0502020202020204" pitchFamily="34" charset="0"/>
                <a:cs typeface="Arial" panose="020B0604020202020204" pitchFamily="34" charset="0"/>
              </a:rPr>
              <a:t>. </a:t>
            </a:r>
            <a:r>
              <a:rPr lang="en-US" sz="1400" u="sng" dirty="0">
                <a:latin typeface="Century Gothic" panose="020B0502020202020204" pitchFamily="34" charset="0"/>
                <a:cs typeface="Arial" panose="020B0604020202020204" pitchFamily="34" charset="0"/>
                <a:hlinkClick r:id="rId8"/>
              </a:rPr>
              <a:t>https://www.cdc.gov/hpv/parents/about-hpv.html?CDC_AA_refVal=https%3A%2F%2Fwww.cdc.gov%2Fhpv%2Fparents%2Fwhatishpv.html</a:t>
            </a:r>
            <a:endParaRPr lang="en-US" sz="1400"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Centers for Disease and Control Prevention. (2019c, August 2). </a:t>
            </a:r>
            <a:r>
              <a:rPr lang="en-US" sz="1400" i="1" dirty="0">
                <a:latin typeface="Century Gothic" panose="020B0502020202020204" pitchFamily="34" charset="0"/>
                <a:cs typeface="Arial" panose="020B0604020202020204" pitchFamily="34" charset="0"/>
              </a:rPr>
              <a:t>HPV and Cancer Statistics</a:t>
            </a:r>
            <a:r>
              <a:rPr lang="en-US" sz="1400" dirty="0">
                <a:latin typeface="Century Gothic" panose="020B0502020202020204" pitchFamily="34" charset="0"/>
                <a:cs typeface="Arial" panose="020B0604020202020204" pitchFamily="34" charset="0"/>
              </a:rPr>
              <a:t>. </a:t>
            </a:r>
            <a:r>
              <a:rPr lang="en-US" sz="1400" u="sng" dirty="0">
                <a:latin typeface="Century Gothic" panose="020B0502020202020204" pitchFamily="34" charset="0"/>
                <a:cs typeface="Arial" panose="020B0604020202020204" pitchFamily="34" charset="0"/>
                <a:hlinkClick r:id="rId9"/>
              </a:rPr>
              <a:t>https://www.cdc.gov/cancer/hpv/statistics/</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Dang, D., &amp; </a:t>
            </a:r>
            <a:r>
              <a:rPr lang="en-US" sz="1400" dirty="0" err="1">
                <a:latin typeface="Century Gothic" panose="020B0502020202020204" pitchFamily="34" charset="0"/>
                <a:cs typeface="Arial" panose="020B0604020202020204" pitchFamily="34" charset="0"/>
              </a:rPr>
              <a:t>Dearholt</a:t>
            </a:r>
            <a:r>
              <a:rPr lang="en-US" sz="1400" dirty="0">
                <a:latin typeface="Century Gothic" panose="020B0502020202020204" pitchFamily="34" charset="0"/>
                <a:cs typeface="Arial" panose="020B0604020202020204" pitchFamily="34" charset="0"/>
              </a:rPr>
              <a:t>, S. L. (2018). Evidence appraisal: Research. John Hopkins nursing evidenced-based practice: Model and guidelines (3rd ed. (p.97-144). </a:t>
            </a:r>
            <a:r>
              <a:rPr lang="en-US" sz="1400" dirty="0" err="1">
                <a:latin typeface="Century Gothic" panose="020B0502020202020204" pitchFamily="34" charset="0"/>
                <a:cs typeface="Arial" panose="020B0604020202020204" pitchFamily="34" charset="0"/>
              </a:rPr>
              <a:t>Indianpolis</a:t>
            </a:r>
            <a:r>
              <a:rPr lang="en-US" sz="1400" dirty="0">
                <a:latin typeface="Century Gothic" panose="020B0502020202020204" pitchFamily="34" charset="0"/>
                <a:cs typeface="Arial" panose="020B0604020202020204" pitchFamily="34" charset="0"/>
              </a:rPr>
              <a:t>, IN: Sigma Theta Tau International.</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endParaRPr lang="en-US" sz="1400" u="sng"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814282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18378F-68DA-654D-A6DE-80CE60113B48}"/>
              </a:ext>
            </a:extLst>
          </p:cNvPr>
          <p:cNvSpPr txBox="1"/>
          <p:nvPr/>
        </p:nvSpPr>
        <p:spPr>
          <a:xfrm>
            <a:off x="100013" y="996462"/>
            <a:ext cx="8938479" cy="4832092"/>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Fu, L. Y., Bonhomme, L. A., Cooper, S. C., Joseph, J. G., &amp; </a:t>
            </a:r>
            <a:r>
              <a:rPr lang="en-US" sz="1400" dirty="0" err="1">
                <a:latin typeface="Century Gothic" panose="020B0502020202020204" pitchFamily="34" charset="0"/>
                <a:cs typeface="Arial" panose="020B0604020202020204" pitchFamily="34" charset="0"/>
              </a:rPr>
              <a:t>Zimet</a:t>
            </a:r>
            <a:r>
              <a:rPr lang="en-US" sz="1400" dirty="0">
                <a:latin typeface="Century Gothic" panose="020B0502020202020204" pitchFamily="34" charset="0"/>
                <a:cs typeface="Arial" panose="020B0604020202020204" pitchFamily="34" charset="0"/>
              </a:rPr>
              <a:t>, G. D. (2014). Educational interventions to increase HPV vaccination acceptance: A systematic review. </a:t>
            </a:r>
            <a:r>
              <a:rPr lang="en-US" sz="1400" i="1" dirty="0">
                <a:latin typeface="Century Gothic" panose="020B0502020202020204" pitchFamily="34" charset="0"/>
                <a:cs typeface="Arial" panose="020B0604020202020204" pitchFamily="34" charset="0"/>
              </a:rPr>
              <a:t>Vaccine</a:t>
            </a:r>
            <a:r>
              <a:rPr lang="en-US" sz="1400" dirty="0">
                <a:latin typeface="Century Gothic" panose="020B0502020202020204" pitchFamily="34" charset="0"/>
                <a:cs typeface="Arial" panose="020B0604020202020204" pitchFamily="34" charset="0"/>
              </a:rPr>
              <a:t>, 32(17): 901-1920. </a:t>
            </a:r>
            <a:r>
              <a:rPr lang="en-US" sz="1400" u="sng" dirty="0">
                <a:latin typeface="Century Gothic" panose="020B0502020202020204" pitchFamily="34" charset="0"/>
                <a:cs typeface="Arial" panose="020B0604020202020204" pitchFamily="34" charset="0"/>
                <a:hlinkClick r:id="rId3"/>
              </a:rPr>
              <a:t>https://doi.org/10.1016/j.vaccine.2014.01.091</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Kharbanda, E. O., </a:t>
            </a:r>
            <a:r>
              <a:rPr lang="en-US" sz="1400" dirty="0" err="1">
                <a:latin typeface="Century Gothic" panose="020B0502020202020204" pitchFamily="34" charset="0"/>
                <a:cs typeface="Arial" panose="020B0604020202020204" pitchFamily="34" charset="0"/>
              </a:rPr>
              <a:t>Stockwell</a:t>
            </a:r>
            <a:r>
              <a:rPr lang="en-US" sz="1400" dirty="0">
                <a:latin typeface="Century Gothic" panose="020B0502020202020204" pitchFamily="34" charset="0"/>
                <a:cs typeface="Arial" panose="020B0604020202020204" pitchFamily="34" charset="0"/>
              </a:rPr>
              <a:t>, M. S., Fox, H. W., Andres, R., Lara, M., &amp; Rickert, V. I. (2011). Text message reminders to promote human papillomavirus vaccination. </a:t>
            </a:r>
            <a:r>
              <a:rPr lang="en-US" sz="1400" i="1" dirty="0">
                <a:latin typeface="Century Gothic" panose="020B0502020202020204" pitchFamily="34" charset="0"/>
                <a:cs typeface="Arial" panose="020B0604020202020204" pitchFamily="34" charset="0"/>
              </a:rPr>
              <a:t>Vaccine,</a:t>
            </a:r>
            <a:r>
              <a:rPr lang="en-US" sz="1400" dirty="0">
                <a:latin typeface="Century Gothic" panose="020B0502020202020204" pitchFamily="34" charset="0"/>
                <a:cs typeface="Arial" panose="020B0604020202020204" pitchFamily="34" charset="0"/>
              </a:rPr>
              <a:t> 29(14), 2537-2541. </a:t>
            </a:r>
            <a:r>
              <a:rPr lang="en-US" sz="1400" u="sng" dirty="0">
                <a:latin typeface="Century Gothic" panose="020B0502020202020204" pitchFamily="34" charset="0"/>
                <a:cs typeface="Arial" panose="020B0604020202020204" pitchFamily="34" charset="0"/>
                <a:hlinkClick r:id="rId4"/>
              </a:rPr>
              <a:t>https://doi.org/10.1016/j.vaccine.2011.01.065</a:t>
            </a:r>
            <a:endParaRPr lang="en-US" sz="1400"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Langley, G. J., Moen, R. D., Nolan, K. M., Nolan, T. W., Norman, C. L., &amp; Provost, L. P. (2009b).  </a:t>
            </a:r>
            <a:r>
              <a:rPr lang="en-US" sz="1400" i="1" dirty="0">
                <a:latin typeface="Century Gothic" panose="020B0502020202020204" pitchFamily="34" charset="0"/>
                <a:cs typeface="Arial" panose="020B0604020202020204" pitchFamily="34" charset="0"/>
              </a:rPr>
              <a:t>The Improvement Guide: A Practical Approach to Enhancing Organizational Performance</a:t>
            </a:r>
            <a:r>
              <a:rPr lang="en-US" sz="1400" dirty="0">
                <a:latin typeface="Century Gothic" panose="020B0502020202020204" pitchFamily="34" charset="0"/>
                <a:cs typeface="Arial" panose="020B0604020202020204" pitchFamily="34" charset="0"/>
              </a:rPr>
              <a:t> (2</a:t>
            </a:r>
            <a:r>
              <a:rPr lang="en-US" sz="1400" baseline="30000" dirty="0">
                <a:latin typeface="Century Gothic" panose="020B0502020202020204" pitchFamily="34" charset="0"/>
                <a:cs typeface="Arial" panose="020B0604020202020204" pitchFamily="34" charset="0"/>
              </a:rPr>
              <a:t>nd</a:t>
            </a:r>
            <a:r>
              <a:rPr lang="en-US" sz="1400" dirty="0">
                <a:latin typeface="Century Gothic" panose="020B0502020202020204" pitchFamily="34" charset="0"/>
                <a:cs typeface="Arial" panose="020B0604020202020204" pitchFamily="34" charset="0"/>
              </a:rPr>
              <a:t> ed).  San Francisco, California. Jossey-Bass Publishers. </a:t>
            </a:r>
            <a:r>
              <a:rPr lang="en-US" sz="1400" u="sng" dirty="0">
                <a:latin typeface="Century Gothic" panose="020B0502020202020204" pitchFamily="34" charset="0"/>
                <a:cs typeface="Arial" panose="020B0604020202020204" pitchFamily="34" charset="0"/>
                <a:hlinkClick r:id="rId5"/>
              </a:rPr>
              <a:t>http://www.ihi.org/resources/Pages/HowtoImprove/ScienceofImprovementHowtoImprove.aspx</a:t>
            </a:r>
            <a:endParaRPr lang="en-US" sz="1400" u="sng"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Melnyk, B. M., &amp; Fineout-Overholt, E. (2019). Evidence-Based Practice in Nursing and Healthcare (4</a:t>
            </a:r>
            <a:r>
              <a:rPr lang="en-US" sz="1400" baseline="30000" dirty="0">
                <a:latin typeface="Century Gothic" panose="020B0502020202020204" pitchFamily="34" charset="0"/>
                <a:cs typeface="Arial" panose="020B0604020202020204" pitchFamily="34" charset="0"/>
              </a:rPr>
              <a:t>th</a:t>
            </a:r>
            <a:r>
              <a:rPr lang="en-US" sz="1400" dirty="0">
                <a:latin typeface="Century Gothic" panose="020B0502020202020204" pitchFamily="34" charset="0"/>
                <a:cs typeface="Arial" panose="020B0604020202020204" pitchFamily="34" charset="0"/>
              </a:rPr>
              <a:t> ed). Philadelphia: Wolters Kluwer.</a:t>
            </a: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National Cancer Institute. (2019, September 9). Human Papillomavirus Vaccines. https://</a:t>
            </a:r>
            <a:r>
              <a:rPr lang="en-US" sz="1400" dirty="0" err="1">
                <a:latin typeface="Century Gothic" panose="020B0502020202020204" pitchFamily="34" charset="0"/>
                <a:cs typeface="Arial" panose="020B0604020202020204" pitchFamily="34" charset="0"/>
              </a:rPr>
              <a:t>www.cancer.gov</a:t>
            </a:r>
            <a:r>
              <a:rPr lang="en-US" sz="1400" dirty="0">
                <a:latin typeface="Century Gothic" panose="020B0502020202020204" pitchFamily="34" charset="0"/>
                <a:cs typeface="Arial" panose="020B0604020202020204" pitchFamily="34" charset="0"/>
              </a:rPr>
              <a:t>/about-cancer/causes-prevention/risk/infectious-agents/</a:t>
            </a:r>
            <a:r>
              <a:rPr lang="en-US" sz="1400" dirty="0" err="1">
                <a:latin typeface="Century Gothic" panose="020B0502020202020204" pitchFamily="34" charset="0"/>
                <a:cs typeface="Arial" panose="020B0604020202020204" pitchFamily="34" charset="0"/>
              </a:rPr>
              <a:t>hpv</a:t>
            </a:r>
            <a:r>
              <a:rPr lang="en-US" sz="1400" dirty="0">
                <a:latin typeface="Century Gothic" panose="020B0502020202020204" pitchFamily="34" charset="0"/>
                <a:cs typeface="Arial" panose="020B0604020202020204" pitchFamily="34" charset="0"/>
              </a:rPr>
              <a:t>-vaccine-fact-sheet</a:t>
            </a: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Rand, C. M., </a:t>
            </a:r>
            <a:r>
              <a:rPr lang="en-US" sz="1400" dirty="0" err="1">
                <a:latin typeface="Century Gothic" panose="020B0502020202020204" pitchFamily="34" charset="0"/>
                <a:cs typeface="Arial" panose="020B0604020202020204" pitchFamily="34" charset="0"/>
              </a:rPr>
              <a:t>Vincelli</a:t>
            </a:r>
            <a:r>
              <a:rPr lang="en-US" sz="1400" dirty="0">
                <a:latin typeface="Century Gothic" panose="020B0502020202020204" pitchFamily="34" charset="0"/>
                <a:cs typeface="Arial" panose="020B0604020202020204" pitchFamily="34" charset="0"/>
              </a:rPr>
              <a:t>, P., Goldstein, N., Blumkin, A., &amp; </a:t>
            </a:r>
            <a:r>
              <a:rPr lang="en-US" sz="1400" dirty="0" err="1">
                <a:latin typeface="Century Gothic" panose="020B0502020202020204" pitchFamily="34" charset="0"/>
                <a:cs typeface="Arial" panose="020B0604020202020204" pitchFamily="34" charset="0"/>
              </a:rPr>
              <a:t>Szilagyi</a:t>
            </a:r>
            <a:r>
              <a:rPr lang="en-US" sz="1400" dirty="0">
                <a:latin typeface="Century Gothic" panose="020B0502020202020204" pitchFamily="34" charset="0"/>
                <a:cs typeface="Arial" panose="020B0604020202020204" pitchFamily="34" charset="0"/>
              </a:rPr>
              <a:t>, P. G. (January 2017). Effects of Phone and Text Message Reminders on Completion of Human Papillomavirus Vaccine Series. </a:t>
            </a:r>
            <a:r>
              <a:rPr lang="en-US" sz="1400" i="1" dirty="0">
                <a:latin typeface="Century Gothic" panose="020B0502020202020204" pitchFamily="34" charset="0"/>
                <a:cs typeface="Arial" panose="020B0604020202020204" pitchFamily="34" charset="0"/>
              </a:rPr>
              <a:t>Journal of Adolescent Health, </a:t>
            </a:r>
            <a:r>
              <a:rPr lang="en-US" sz="1400" dirty="0">
                <a:latin typeface="Century Gothic" panose="020B0502020202020204" pitchFamily="34" charset="0"/>
                <a:cs typeface="Arial" panose="020B0604020202020204" pitchFamily="34" charset="0"/>
              </a:rPr>
              <a:t>60(1): 113-119. </a:t>
            </a:r>
            <a:r>
              <a:rPr lang="en-US" sz="1400" dirty="0">
                <a:latin typeface="Century Gothic" panose="020B0502020202020204" pitchFamily="34" charset="0"/>
                <a:cs typeface="Arial" panose="020B0604020202020204" pitchFamily="34" charset="0"/>
                <a:hlinkClick r:id="rId6" tooltip="Persistent link using digital object identifier"/>
              </a:rPr>
              <a:t>https://doi.org/10.1016/j.jadohealth.2016.09.011</a:t>
            </a:r>
            <a:endParaRPr lang="en-US" sz="1400" dirty="0">
              <a:latin typeface="Century Gothic" panose="020B0502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cs typeface="Arial" panose="020B0604020202020204" pitchFamily="34" charset="0"/>
              </a:rPr>
              <a:t>World Health Organization. (2019, January 19). Human Papillomavirus (HPV) and cervical cancer. https://</a:t>
            </a:r>
            <a:r>
              <a:rPr lang="en-US" sz="1400" dirty="0" err="1">
                <a:latin typeface="Century Gothic" panose="020B0502020202020204" pitchFamily="34" charset="0"/>
                <a:cs typeface="Arial" panose="020B0604020202020204" pitchFamily="34" charset="0"/>
              </a:rPr>
              <a:t>www.who.int</a:t>
            </a:r>
            <a:r>
              <a:rPr lang="en-US" sz="1400" dirty="0">
                <a:latin typeface="Century Gothic" panose="020B0502020202020204" pitchFamily="34" charset="0"/>
                <a:cs typeface="Arial" panose="020B0604020202020204" pitchFamily="34" charset="0"/>
              </a:rPr>
              <a:t>/en/news-room/fact-sheets/detail/human-papillomavirus-(</a:t>
            </a:r>
            <a:r>
              <a:rPr lang="en-US" sz="1400" dirty="0" err="1">
                <a:latin typeface="Century Gothic" panose="020B0502020202020204" pitchFamily="34" charset="0"/>
                <a:cs typeface="Arial" panose="020B0604020202020204" pitchFamily="34" charset="0"/>
              </a:rPr>
              <a:t>hpv</a:t>
            </a:r>
            <a:r>
              <a:rPr lang="en-US" sz="1400" dirty="0">
                <a:latin typeface="Century Gothic" panose="020B0502020202020204" pitchFamily="34" charset="0"/>
                <a:cs typeface="Arial" panose="020B0604020202020204" pitchFamily="34" charset="0"/>
              </a:rPr>
              <a:t>)-and-cervical-cancer</a:t>
            </a:r>
          </a:p>
          <a:p>
            <a:endParaRPr lang="en-US" sz="1400" dirty="0">
              <a:latin typeface="Century Gothic" panose="020B05020202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568D53D9-11F8-D97E-5855-91F9C9C55AE9}"/>
              </a:ext>
            </a:extLst>
          </p:cNvPr>
          <p:cNvSpPr txBox="1">
            <a:spLocks/>
          </p:cNvSpPr>
          <p:nvPr/>
        </p:nvSpPr>
        <p:spPr>
          <a:xfrm>
            <a:off x="2397124" y="322493"/>
            <a:ext cx="5032375" cy="522287"/>
          </a:xfrm>
          <a:prstGeom prst="rect">
            <a:avLst/>
          </a:prstGeom>
        </p:spPr>
        <p:txBody>
          <a:bodyPr vert="horz" lIns="91440" tIns="45720" rIns="91440" bIns="45720" rtlCol="0" anchor="b">
            <a:noAutofit/>
          </a:bodyPr>
          <a:lstStyle>
            <a:lvl1pPr marL="0" indent="0" algn="l" defTabSz="914400" rtl="0" eaLnBrk="1" latinLnBrk="0" hangingPunct="1">
              <a:lnSpc>
                <a:spcPct val="120000"/>
              </a:lnSpc>
              <a:spcBef>
                <a:spcPts val="1000"/>
              </a:spcBef>
              <a:buClr>
                <a:schemeClr val="tx1"/>
              </a:buClr>
              <a:buFont typeface="Arial" panose="020B0604020202020204" pitchFamily="34" charset="0"/>
              <a:buNone/>
              <a:defRPr sz="2000" kern="1200" cap="all" baseline="0">
                <a:solidFill>
                  <a:schemeClr val="bg1"/>
                </a:solidFill>
                <a:effectLst/>
                <a:latin typeface="+mn-lt"/>
                <a:ea typeface="+mn-ea"/>
                <a:cs typeface="+mn-cs"/>
              </a:defRPr>
            </a:lvl1pPr>
            <a:lvl2pPr marL="457200" indent="0" algn="l" defTabSz="914400" rtl="0" eaLnBrk="1" latinLnBrk="0" hangingPunct="1">
              <a:lnSpc>
                <a:spcPct val="120000"/>
              </a:lnSpc>
              <a:spcBef>
                <a:spcPts val="500"/>
              </a:spcBef>
              <a:buClr>
                <a:schemeClr val="tx1"/>
              </a:buClr>
              <a:buFont typeface="Arial" panose="020B0604020202020204" pitchFamily="34" charset="0"/>
              <a:buNone/>
              <a:defRPr sz="1800" kern="1200" cap="all" baseline="0">
                <a:solidFill>
                  <a:schemeClr val="tx1">
                    <a:tint val="75000"/>
                  </a:schemeClr>
                </a:solidFill>
                <a:effectLst/>
                <a:latin typeface="+mn-lt"/>
                <a:ea typeface="+mn-ea"/>
                <a:cs typeface="+mn-cs"/>
              </a:defRPr>
            </a:lvl2pPr>
            <a:lvl3pPr marL="914400" indent="0" algn="l" defTabSz="914400" rtl="0" eaLnBrk="1" latinLnBrk="0" hangingPunct="1">
              <a:lnSpc>
                <a:spcPct val="120000"/>
              </a:lnSpc>
              <a:spcBef>
                <a:spcPts val="500"/>
              </a:spcBef>
              <a:buClr>
                <a:schemeClr val="tx1"/>
              </a:buClr>
              <a:buFont typeface="Arial" panose="020B0604020202020204" pitchFamily="34" charset="0"/>
              <a:buNone/>
              <a:defRPr sz="1600" kern="1200" cap="all" baseline="0">
                <a:solidFill>
                  <a:schemeClr val="tx1">
                    <a:tint val="75000"/>
                  </a:schemeClr>
                </a:solidFill>
                <a:effectLst/>
                <a:latin typeface="+mn-lt"/>
                <a:ea typeface="+mn-ea"/>
                <a:cs typeface="+mn-cs"/>
              </a:defRPr>
            </a:lvl3pPr>
            <a:lvl4pPr marL="13716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4pPr>
            <a:lvl5pPr marL="18288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5pPr>
            <a:lvl6pPr marL="22860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6pPr>
            <a:lvl7pPr marL="27432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7pPr>
            <a:lvl8pPr marL="32004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8pPr>
            <a:lvl9pPr marL="3657600" indent="0" algn="l" defTabSz="914400" rtl="0" eaLnBrk="1" latinLnBrk="0" hangingPunct="1">
              <a:lnSpc>
                <a:spcPct val="120000"/>
              </a:lnSpc>
              <a:spcBef>
                <a:spcPts val="500"/>
              </a:spcBef>
              <a:buClr>
                <a:schemeClr val="tx1"/>
              </a:buClr>
              <a:buFont typeface="Arial" panose="020B0604020202020204" pitchFamily="34" charset="0"/>
              <a:buNone/>
              <a:defRPr sz="1400" kern="1200" cap="all" baseline="0">
                <a:solidFill>
                  <a:schemeClr val="tx1">
                    <a:tint val="75000"/>
                  </a:schemeClr>
                </a:solidFill>
                <a:effectLst/>
                <a:latin typeface="+mn-lt"/>
                <a:ea typeface="+mn-ea"/>
                <a:cs typeface="+mn-cs"/>
              </a:defRPr>
            </a:lvl9pPr>
          </a:lstStyle>
          <a:p>
            <a:pPr algn="ctr"/>
            <a:r>
              <a:rPr lang="en-US" sz="3600" dirty="0">
                <a:solidFill>
                  <a:schemeClr val="tx1"/>
                </a:solidFill>
                <a:latin typeface="Century Gothic" panose="020B0502020202020204" pitchFamily="34" charset="0"/>
              </a:rPr>
              <a:t>References </a:t>
            </a:r>
            <a:r>
              <a:rPr lang="en-US" sz="1600" dirty="0">
                <a:solidFill>
                  <a:schemeClr val="tx1"/>
                </a:solidFill>
                <a:latin typeface="Century Gothic" panose="020B0502020202020204" pitchFamily="34" charset="0"/>
              </a:rPr>
              <a:t>(continued)</a:t>
            </a:r>
          </a:p>
        </p:txBody>
      </p:sp>
    </p:spTree>
    <p:extLst>
      <p:ext uri="{BB962C8B-B14F-4D97-AF65-F5344CB8AC3E}">
        <p14:creationId xmlns:p14="http://schemas.microsoft.com/office/powerpoint/2010/main" val="191102924"/>
      </p:ext>
    </p:extLst>
  </p:cSld>
  <p:clrMapOvr>
    <a:masterClrMapping/>
  </p:clrMapOvr>
</p:sld>
</file>

<file path=ppt/theme/theme1.xml><?xml version="1.0" encoding="utf-8"?>
<a:theme xmlns:a="http://schemas.openxmlformats.org/drawingml/2006/main" name="Title Scree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Meta Inf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ancy Picture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hart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Berlin">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57371</TotalTime>
  <Words>3824</Words>
  <Application>Microsoft Macintosh PowerPoint</Application>
  <PresentationFormat>On-screen Show (4:3)</PresentationFormat>
  <Paragraphs>249</Paragraphs>
  <Slides>21</Slides>
  <Notes>18</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21</vt:i4>
      </vt:variant>
    </vt:vector>
  </HeadingPairs>
  <TitlesOfParts>
    <vt:vector size="33" baseType="lpstr">
      <vt:lpstr>Arial</vt:lpstr>
      <vt:lpstr>Calibri</vt:lpstr>
      <vt:lpstr>Century Gothic</vt:lpstr>
      <vt:lpstr>Courier New</vt:lpstr>
      <vt:lpstr>Georgia</vt:lpstr>
      <vt:lpstr>Times New Roman</vt:lpstr>
      <vt:lpstr>Trebuchet MS</vt:lpstr>
      <vt:lpstr>Title Screens</vt:lpstr>
      <vt:lpstr>Content: Meta Info</vt:lpstr>
      <vt:lpstr>Fancy Pictures</vt:lpstr>
      <vt:lpstr>Charts</vt:lpstr>
      <vt:lpstr>Berlin</vt:lpstr>
      <vt:lpstr>Improving Human Papillomavirus Vaccination Rates in Adolescents:  A Quality Improvement Project</vt:lpstr>
      <vt:lpstr>Overview of Problem</vt:lpstr>
      <vt:lpstr>Clinical Significance</vt:lpstr>
      <vt:lpstr>Project Purpose and Goal</vt:lpstr>
      <vt:lpstr>Guiding Framework</vt:lpstr>
      <vt:lpstr>PICOT Question</vt:lpstr>
      <vt:lpstr>PowerPoint Presentation</vt:lpstr>
      <vt:lpstr>STATEMENT 1:</vt:lpstr>
      <vt:lpstr>STATEMENT 2:</vt:lpstr>
      <vt:lpstr>Project Setting </vt:lpstr>
      <vt:lpstr>Project Stakeholders</vt:lpstr>
      <vt:lpstr>Ethical Consideration</vt:lpstr>
      <vt:lpstr>Population</vt:lpstr>
      <vt:lpstr>Intervention Implementation</vt:lpstr>
      <vt:lpstr>Outcomes</vt:lpstr>
      <vt:lpstr>Limitations</vt:lpstr>
      <vt:lpstr>Conclusions</vt:lpstr>
      <vt:lpstr>Dissemination</vt:lpstr>
      <vt:lpstr>Questions?</vt:lpstr>
      <vt:lpstr>  </vt:lpstr>
      <vt:lpstr>PowerPoint Presentation</vt:lpstr>
    </vt:vector>
  </TitlesOfParts>
  <Company>University of Tennessee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 PowerPoint Template 2015 ver 1</dc:title>
  <dc:creator>England, Susan Elizabeth</dc:creator>
  <cp:lastModifiedBy>Beavers, Keylea Marenda (Keylea Beavers)</cp:lastModifiedBy>
  <cp:revision>198</cp:revision>
  <cp:lastPrinted>2021-05-17T13:16:08Z</cp:lastPrinted>
  <dcterms:created xsi:type="dcterms:W3CDTF">2014-12-02T19:58:44Z</dcterms:created>
  <dcterms:modified xsi:type="dcterms:W3CDTF">2022-09-23T20:20:15Z</dcterms:modified>
</cp:coreProperties>
</file>