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1" r:id="rId1"/>
  </p:sldMasterIdLst>
  <p:notesMasterIdLst>
    <p:notesMasterId r:id="rId3"/>
  </p:notesMasterIdLst>
  <p:sldIdLst>
    <p:sldId id="256" r:id="rId2"/>
  </p:sldIdLst>
  <p:sldSz cx="43891200" cy="32918400"/>
  <p:notesSz cx="6954838" cy="93091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9277">
          <p15:clr>
            <a:srgbClr val="A4A3A4"/>
          </p15:clr>
        </p15:guide>
        <p15:guide id="2" pos="137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8A3634-BB81-45EF-B235-22687B7B0A93}">
  <a:tblStyle styleId="{D08A3634-BB81-45EF-B235-22687B7B0A93}"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69DC426-8DDE-474B-AE1D-87E1D9584392}"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3B72108-4D32-4F1B-A079-5522FC8E8E09}" styleName="Table_2">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 d="100"/>
          <a:sy n="13" d="100"/>
        </p:scale>
        <p:origin x="1452" y="96"/>
      </p:cViewPr>
      <p:guideLst>
        <p:guide orient="horz" pos="9277"/>
        <p:guide pos="137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3013763" cy="465455"/>
          </a:xfrm>
          <a:prstGeom prst="rect">
            <a:avLst/>
          </a:prstGeom>
          <a:noFill/>
          <a:ln>
            <a:noFill/>
          </a:ln>
        </p:spPr>
        <p:txBody>
          <a:bodyPr spcFirstLastPara="1" wrap="square" lIns="92925" tIns="46450" rIns="92925" bIns="4645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86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86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86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86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86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86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86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86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939466" y="1"/>
            <a:ext cx="3013763" cy="465455"/>
          </a:xfrm>
          <a:prstGeom prst="rect">
            <a:avLst/>
          </a:prstGeom>
          <a:noFill/>
          <a:ln>
            <a:noFill/>
          </a:ln>
        </p:spPr>
        <p:txBody>
          <a:bodyPr spcFirstLastPara="1" wrap="square" lIns="92925" tIns="46450" rIns="92925" bIns="4645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86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86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86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86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86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86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86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86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50938" y="698500"/>
            <a:ext cx="4652962"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95484" y="4421822"/>
            <a:ext cx="5563870" cy="4189095"/>
          </a:xfrm>
          <a:prstGeom prst="rect">
            <a:avLst/>
          </a:prstGeom>
          <a:noFill/>
          <a:ln>
            <a:noFill/>
          </a:ln>
        </p:spPr>
        <p:txBody>
          <a:bodyPr spcFirstLastPara="1" wrap="square" lIns="92925" tIns="46450" rIns="92925" bIns="4645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42030"/>
            <a:ext cx="3013763" cy="465455"/>
          </a:xfrm>
          <a:prstGeom prst="rect">
            <a:avLst/>
          </a:prstGeom>
          <a:noFill/>
          <a:ln>
            <a:noFill/>
          </a:ln>
        </p:spPr>
        <p:txBody>
          <a:bodyPr spcFirstLastPara="1" wrap="square" lIns="92925" tIns="46450" rIns="92925" bIns="4645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86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86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86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86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86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86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86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86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939466" y="8842030"/>
            <a:ext cx="3013763" cy="465455"/>
          </a:xfrm>
          <a:prstGeom prst="rect">
            <a:avLst/>
          </a:prstGeom>
          <a:noFill/>
          <a:ln>
            <a:noFill/>
          </a:ln>
        </p:spPr>
        <p:txBody>
          <a:bodyPr spcFirstLastPara="1" wrap="square" lIns="92925" tIns="46450" rIns="92925" bIns="4645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1:notes"/>
          <p:cNvSpPr>
            <a:spLocks noGrp="1" noRot="1" noChangeAspect="1"/>
          </p:cNvSpPr>
          <p:nvPr>
            <p:ph type="sldImg" idx="2"/>
          </p:nvPr>
        </p:nvSpPr>
        <p:spPr>
          <a:xfrm>
            <a:off x="1150938" y="698500"/>
            <a:ext cx="4652962"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 name="Google Shape;43;p1:notes"/>
          <p:cNvSpPr txBox="1">
            <a:spLocks noGrp="1"/>
          </p:cNvSpPr>
          <p:nvPr>
            <p:ph type="body" idx="1"/>
          </p:nvPr>
        </p:nvSpPr>
        <p:spPr>
          <a:xfrm>
            <a:off x="695484" y="4421822"/>
            <a:ext cx="5563870" cy="4189095"/>
          </a:xfrm>
          <a:prstGeom prst="rect">
            <a:avLst/>
          </a:prstGeom>
          <a:noFill/>
          <a:ln>
            <a:noFill/>
          </a:ln>
        </p:spPr>
        <p:txBody>
          <a:bodyPr spcFirstLastPara="1" wrap="square" lIns="92925" tIns="46450" rIns="92925" bIns="46450" anchor="t" anchorCtr="0">
            <a:noAutofit/>
          </a:bodyPr>
          <a:lstStyle/>
          <a:p>
            <a:pPr marL="0" lvl="0" indent="0" algn="l" rtl="0">
              <a:spcBef>
                <a:spcPts val="0"/>
              </a:spcBef>
              <a:spcAft>
                <a:spcPts val="0"/>
              </a:spcAft>
              <a:buNone/>
            </a:pPr>
            <a:endParaRPr/>
          </a:p>
        </p:txBody>
      </p:sp>
      <p:sp>
        <p:nvSpPr>
          <p:cNvPr id="44" name="Google Shape;44;p1:notes"/>
          <p:cNvSpPr txBox="1">
            <a:spLocks noGrp="1"/>
          </p:cNvSpPr>
          <p:nvPr>
            <p:ph type="sldNum" idx="12"/>
          </p:nvPr>
        </p:nvSpPr>
        <p:spPr>
          <a:xfrm>
            <a:off x="3939466" y="8842030"/>
            <a:ext cx="3013763" cy="465455"/>
          </a:xfrm>
          <a:prstGeom prst="rect">
            <a:avLst/>
          </a:prstGeom>
          <a:noFill/>
          <a:ln>
            <a:noFill/>
          </a:ln>
        </p:spPr>
        <p:txBody>
          <a:bodyPr spcFirstLastPara="1" wrap="square" lIns="92925" tIns="46450" rIns="92925" bIns="4645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a:stretch/>
        </p:blipFill>
        <p:spPr>
          <a:xfrm>
            <a:off x="0" y="0"/>
            <a:ext cx="43891202" cy="4572000"/>
          </a:xfrm>
          <a:prstGeom prst="rect">
            <a:avLst/>
          </a:prstGeom>
          <a:noFill/>
          <a:ln>
            <a:noFill/>
          </a:ln>
        </p:spPr>
      </p:pic>
      <p:pic>
        <p:nvPicPr>
          <p:cNvPr id="13" name="Google Shape;13;p2"/>
          <p:cNvPicPr preferRelativeResize="0"/>
          <p:nvPr/>
        </p:nvPicPr>
        <p:blipFill rotWithShape="1">
          <a:blip r:embed="rId3">
            <a:alphaModFix/>
          </a:blip>
          <a:srcRect/>
          <a:stretch/>
        </p:blipFill>
        <p:spPr>
          <a:xfrm>
            <a:off x="0" y="29608463"/>
            <a:ext cx="43891201" cy="3429000"/>
          </a:xfrm>
          <a:prstGeom prst="rect">
            <a:avLst/>
          </a:prstGeom>
          <a:noFill/>
          <a:ln>
            <a:noFill/>
          </a:ln>
        </p:spPr>
      </p:pic>
      <p:pic>
        <p:nvPicPr>
          <p:cNvPr id="14" name="Google Shape;14;p2"/>
          <p:cNvPicPr preferRelativeResize="0"/>
          <p:nvPr/>
        </p:nvPicPr>
        <p:blipFill rotWithShape="1">
          <a:blip r:embed="rId4">
            <a:alphaModFix/>
          </a:blip>
          <a:srcRect/>
          <a:stretch/>
        </p:blipFill>
        <p:spPr>
          <a:xfrm>
            <a:off x="614363" y="30264100"/>
            <a:ext cx="9640887" cy="2149475"/>
          </a:xfrm>
          <a:prstGeom prst="rect">
            <a:avLst/>
          </a:prstGeom>
          <a:noFill/>
          <a:ln>
            <a:noFill/>
          </a:ln>
        </p:spPr>
      </p:pic>
      <p:sp>
        <p:nvSpPr>
          <p:cNvPr id="15" name="Google Shape;15;p2"/>
          <p:cNvSpPr txBox="1">
            <a:spLocks noGrp="1"/>
          </p:cNvSpPr>
          <p:nvPr>
            <p:ph type="title"/>
          </p:nvPr>
        </p:nvSpPr>
        <p:spPr>
          <a:xfrm>
            <a:off x="1510716" y="356157"/>
            <a:ext cx="40826148" cy="3261356"/>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sz="13000" b="1">
                <a:solidFill>
                  <a:schemeClr val="lt1"/>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 name="Google Shape;16;p2"/>
          <p:cNvSpPr txBox="1">
            <a:spLocks noGrp="1"/>
          </p:cNvSpPr>
          <p:nvPr>
            <p:ph type="body" idx="1"/>
          </p:nvPr>
        </p:nvSpPr>
        <p:spPr>
          <a:xfrm>
            <a:off x="1513714" y="2691799"/>
            <a:ext cx="40823150" cy="1880202"/>
          </a:xfrm>
          <a:prstGeom prst="rect">
            <a:avLst/>
          </a:prstGeom>
          <a:noFill/>
          <a:ln>
            <a:noFill/>
          </a:ln>
        </p:spPr>
        <p:txBody>
          <a:bodyPr spcFirstLastPara="1" wrap="square" lIns="0" tIns="0" rIns="0" bIns="0" anchor="t" anchorCtr="0">
            <a:noAutofit/>
          </a:bodyPr>
          <a:lstStyle>
            <a:lvl1pPr marL="457200" marR="0" lvl="0" indent="-228600" algn="l" rtl="0">
              <a:spcBef>
                <a:spcPts val="1440"/>
              </a:spcBef>
              <a:spcAft>
                <a:spcPts val="0"/>
              </a:spcAft>
              <a:buClr>
                <a:schemeClr val="lt1"/>
              </a:buClr>
              <a:buSzPts val="7200"/>
              <a:buFont typeface="Arial"/>
              <a:buNone/>
              <a:defRPr sz="7200" b="0" i="0" u="none" strike="noStrike" cap="none">
                <a:solidFill>
                  <a:schemeClr val="lt1"/>
                </a:solidFill>
                <a:latin typeface="Arial"/>
                <a:ea typeface="Arial"/>
                <a:cs typeface="Arial"/>
                <a:sym typeface="Arial"/>
              </a:defRPr>
            </a:lvl1pPr>
            <a:lvl2pPr marL="914400" marR="0" lvl="1" indent="-1079500" algn="l" rtl="0">
              <a:spcBef>
                <a:spcPts val="2680"/>
              </a:spcBef>
              <a:spcAft>
                <a:spcPts val="0"/>
              </a:spcAft>
              <a:buClr>
                <a:schemeClr val="dk1"/>
              </a:buClr>
              <a:buSzPts val="13400"/>
              <a:buFont typeface="Arial"/>
              <a:buChar char="–"/>
              <a:defRPr sz="13400" b="0" i="0" u="none" strike="noStrike" cap="none">
                <a:solidFill>
                  <a:schemeClr val="dk1"/>
                </a:solidFill>
                <a:latin typeface="Arial"/>
                <a:ea typeface="Arial"/>
                <a:cs typeface="Arial"/>
                <a:sym typeface="Arial"/>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Arial"/>
                <a:ea typeface="Arial"/>
                <a:cs typeface="Arial"/>
                <a:sym typeface="Arial"/>
              </a:defRPr>
            </a:lvl3pPr>
            <a:lvl4pPr marL="1828800" marR="0" lvl="3"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4pPr>
            <a:lvl5pPr marL="2286000" marR="0" lvl="4"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5pPr>
            <a:lvl6pPr marL="2743200" marR="0" lvl="5"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6pPr>
            <a:lvl7pPr marL="3200400" marR="0" lvl="6"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7pPr>
            <a:lvl8pPr marL="3657600" marR="0" lvl="7"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8pPr>
            <a:lvl9pPr marL="4114800" marR="0" lvl="8"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9pPr>
          </a:lstStyle>
          <a:p>
            <a:endParaRPr/>
          </a:p>
        </p:txBody>
      </p:sp>
      <p:sp>
        <p:nvSpPr>
          <p:cNvPr id="17" name="Google Shape;17;p2"/>
          <p:cNvSpPr txBox="1">
            <a:spLocks noGrp="1"/>
          </p:cNvSpPr>
          <p:nvPr>
            <p:ph type="body" idx="2"/>
          </p:nvPr>
        </p:nvSpPr>
        <p:spPr>
          <a:xfrm>
            <a:off x="21692464" y="30145413"/>
            <a:ext cx="20644401" cy="2268161"/>
          </a:xfrm>
          <a:prstGeom prst="rect">
            <a:avLst/>
          </a:prstGeom>
          <a:noFill/>
          <a:ln>
            <a:noFill/>
          </a:ln>
        </p:spPr>
        <p:txBody>
          <a:bodyPr spcFirstLastPara="1" wrap="square" lIns="0" tIns="0" rIns="0" bIns="0" anchor="t" anchorCtr="0">
            <a:noAutofit/>
          </a:bodyPr>
          <a:lstStyle>
            <a:lvl1pPr marL="457200" marR="0" lvl="0" indent="-228600" algn="l" rtl="0">
              <a:spcBef>
                <a:spcPts val="72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L="914400" marR="0" lvl="1" indent="-1079500" algn="l" rtl="0">
              <a:spcBef>
                <a:spcPts val="2680"/>
              </a:spcBef>
              <a:spcAft>
                <a:spcPts val="0"/>
              </a:spcAft>
              <a:buClr>
                <a:schemeClr val="dk1"/>
              </a:buClr>
              <a:buSzPts val="13400"/>
              <a:buFont typeface="Arial"/>
              <a:buChar char="–"/>
              <a:defRPr sz="13400" b="0" i="0" u="none" strike="noStrike" cap="none">
                <a:solidFill>
                  <a:schemeClr val="dk1"/>
                </a:solidFill>
                <a:latin typeface="Arial"/>
                <a:ea typeface="Arial"/>
                <a:cs typeface="Arial"/>
                <a:sym typeface="Arial"/>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Arial"/>
                <a:ea typeface="Arial"/>
                <a:cs typeface="Arial"/>
                <a:sym typeface="Arial"/>
              </a:defRPr>
            </a:lvl3pPr>
            <a:lvl4pPr marL="1828800" marR="0" lvl="3"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4pPr>
            <a:lvl5pPr marL="2286000" marR="0" lvl="4"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5pPr>
            <a:lvl6pPr marL="2743200" marR="0" lvl="5"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6pPr>
            <a:lvl7pPr marL="3200400" marR="0" lvl="6"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7pPr>
            <a:lvl8pPr marL="3657600" marR="0" lvl="7"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8pPr>
            <a:lvl9pPr marL="4114800" marR="0" lvl="8"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9pPr>
          </a:lstStyle>
          <a:p>
            <a:endParaRPr/>
          </a:p>
        </p:txBody>
      </p:sp>
      <p:sp>
        <p:nvSpPr>
          <p:cNvPr id="18" name="Google Shape;18;p2"/>
          <p:cNvSpPr txBox="1">
            <a:spLocks noGrp="1"/>
          </p:cNvSpPr>
          <p:nvPr>
            <p:ph type="body" idx="3"/>
          </p:nvPr>
        </p:nvSpPr>
        <p:spPr>
          <a:xfrm>
            <a:off x="1510716" y="5934102"/>
            <a:ext cx="12943849" cy="22259897"/>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accent3"/>
              </a:buClr>
              <a:buSzPts val="5800"/>
              <a:buFont typeface="Arial"/>
              <a:buNone/>
              <a:defRPr sz="5800" b="1" i="0" u="none" strike="noStrike" cap="none">
                <a:solidFill>
                  <a:schemeClr val="accent3"/>
                </a:solidFill>
                <a:latin typeface="Arial"/>
                <a:ea typeface="Arial"/>
                <a:cs typeface="Arial"/>
                <a:sym typeface="Arial"/>
              </a:defRPr>
            </a:lvl1pPr>
            <a:lvl2pPr marL="914400" marR="0" lvl="1" indent="-228600" algn="l" rtl="0">
              <a:spcBef>
                <a:spcPts val="0"/>
              </a:spcBef>
              <a:spcAft>
                <a:spcPts val="0"/>
              </a:spcAft>
              <a:buClr>
                <a:srgbClr val="3F3F3F"/>
              </a:buClr>
              <a:buSzPts val="4800"/>
              <a:buFont typeface="Arial"/>
              <a:buNone/>
              <a:defRPr sz="4800" b="0" i="0" u="none" strike="noStrike" cap="none">
                <a:solidFill>
                  <a:srgbClr val="3F3F3F"/>
                </a:solidFill>
                <a:latin typeface="Arial"/>
                <a:ea typeface="Arial"/>
                <a:cs typeface="Arial"/>
                <a:sym typeface="Arial"/>
              </a:defRPr>
            </a:lvl2pPr>
            <a:lvl3pPr marL="1371600" marR="0" lvl="2" indent="-508000" algn="l" rtl="0">
              <a:spcBef>
                <a:spcPts val="0"/>
              </a:spcBef>
              <a:spcAft>
                <a:spcPts val="0"/>
              </a:spcAft>
              <a:buClr>
                <a:srgbClr val="3F3F3F"/>
              </a:buClr>
              <a:buSzPts val="4400"/>
              <a:buFont typeface="Arial"/>
              <a:buChar char="•"/>
              <a:defRPr sz="4400" b="0" i="0" u="none" strike="noStrike" cap="none">
                <a:solidFill>
                  <a:srgbClr val="3F3F3F"/>
                </a:solidFill>
                <a:latin typeface="Arial"/>
                <a:ea typeface="Arial"/>
                <a:cs typeface="Arial"/>
                <a:sym typeface="Arial"/>
              </a:defRPr>
            </a:lvl3pPr>
            <a:lvl4pPr marL="1828800" marR="0" lvl="3" indent="-495300" algn="l" rtl="0">
              <a:spcBef>
                <a:spcPts val="0"/>
              </a:spcBef>
              <a:spcAft>
                <a:spcPts val="0"/>
              </a:spcAft>
              <a:buClr>
                <a:srgbClr val="3F3F3F"/>
              </a:buClr>
              <a:buSzPts val="4200"/>
              <a:buFont typeface="Arial"/>
              <a:buChar char="–"/>
              <a:defRPr sz="4200" b="0" i="0" u="none" strike="noStrike" cap="none">
                <a:solidFill>
                  <a:srgbClr val="3F3F3F"/>
                </a:solidFill>
                <a:latin typeface="Arial"/>
                <a:ea typeface="Arial"/>
                <a:cs typeface="Arial"/>
                <a:sym typeface="Arial"/>
              </a:defRPr>
            </a:lvl4pPr>
            <a:lvl5pPr marL="2286000" marR="0" lvl="4" indent="-482600" algn="l" rtl="0">
              <a:spcBef>
                <a:spcPts val="0"/>
              </a:spcBef>
              <a:spcAft>
                <a:spcPts val="0"/>
              </a:spcAft>
              <a:buClr>
                <a:srgbClr val="3F3F3F"/>
              </a:buClr>
              <a:buSzPts val="4000"/>
              <a:buFont typeface="Arial"/>
              <a:buChar char="»"/>
              <a:defRPr sz="4000" b="1" i="0" u="none" strike="noStrike" cap="none">
                <a:solidFill>
                  <a:srgbClr val="3F3F3F"/>
                </a:solidFill>
                <a:latin typeface="Arial"/>
                <a:ea typeface="Arial"/>
                <a:cs typeface="Arial"/>
                <a:sym typeface="Arial"/>
              </a:defRPr>
            </a:lvl5pPr>
            <a:lvl6pPr marL="2743200" marR="0" lvl="5"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6pPr>
            <a:lvl7pPr marL="3200400" marR="0" lvl="6"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7pPr>
            <a:lvl8pPr marL="3657600" marR="0" lvl="7"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8pPr>
            <a:lvl9pPr marL="4114800" marR="0" lvl="8"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9pPr>
          </a:lstStyle>
          <a:p>
            <a:endParaRPr/>
          </a:p>
        </p:txBody>
      </p:sp>
      <p:sp>
        <p:nvSpPr>
          <p:cNvPr id="19" name="Google Shape;19;p2"/>
          <p:cNvSpPr txBox="1">
            <a:spLocks noGrp="1"/>
          </p:cNvSpPr>
          <p:nvPr>
            <p:ph type="body" idx="4"/>
          </p:nvPr>
        </p:nvSpPr>
        <p:spPr>
          <a:xfrm>
            <a:off x="15529819" y="5983525"/>
            <a:ext cx="12943849" cy="22210474"/>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accent3"/>
              </a:buClr>
              <a:buSzPts val="5800"/>
              <a:buFont typeface="Arial"/>
              <a:buNone/>
              <a:defRPr sz="5800" b="1" i="0" u="none" strike="noStrike" cap="none">
                <a:solidFill>
                  <a:schemeClr val="accent3"/>
                </a:solidFill>
                <a:latin typeface="Arial"/>
                <a:ea typeface="Arial"/>
                <a:cs typeface="Arial"/>
                <a:sym typeface="Arial"/>
              </a:defRPr>
            </a:lvl1pPr>
            <a:lvl2pPr marL="914400" marR="0" lvl="1" indent="-228600" algn="l" rtl="0">
              <a:spcBef>
                <a:spcPts val="0"/>
              </a:spcBef>
              <a:spcAft>
                <a:spcPts val="0"/>
              </a:spcAft>
              <a:buClr>
                <a:srgbClr val="3F3F3F"/>
              </a:buClr>
              <a:buSzPts val="4800"/>
              <a:buFont typeface="Arial"/>
              <a:buNone/>
              <a:defRPr sz="4800" b="0" i="0" u="none" strike="noStrike" cap="none">
                <a:solidFill>
                  <a:srgbClr val="3F3F3F"/>
                </a:solidFill>
                <a:latin typeface="Arial"/>
                <a:ea typeface="Arial"/>
                <a:cs typeface="Arial"/>
                <a:sym typeface="Arial"/>
              </a:defRPr>
            </a:lvl2pPr>
            <a:lvl3pPr marL="1371600" marR="0" lvl="2" indent="-508000" algn="l" rtl="0">
              <a:spcBef>
                <a:spcPts val="0"/>
              </a:spcBef>
              <a:spcAft>
                <a:spcPts val="0"/>
              </a:spcAft>
              <a:buClr>
                <a:srgbClr val="3F3F3F"/>
              </a:buClr>
              <a:buSzPts val="4400"/>
              <a:buFont typeface="Arial"/>
              <a:buChar char="•"/>
              <a:defRPr sz="4400" b="0" i="0" u="none" strike="noStrike" cap="none">
                <a:solidFill>
                  <a:srgbClr val="3F3F3F"/>
                </a:solidFill>
                <a:latin typeface="Arial"/>
                <a:ea typeface="Arial"/>
                <a:cs typeface="Arial"/>
                <a:sym typeface="Arial"/>
              </a:defRPr>
            </a:lvl3pPr>
            <a:lvl4pPr marL="1828800" marR="0" lvl="3" indent="-495300" algn="l" rtl="0">
              <a:spcBef>
                <a:spcPts val="0"/>
              </a:spcBef>
              <a:spcAft>
                <a:spcPts val="0"/>
              </a:spcAft>
              <a:buClr>
                <a:srgbClr val="3F3F3F"/>
              </a:buClr>
              <a:buSzPts val="4200"/>
              <a:buFont typeface="Arial"/>
              <a:buChar char="–"/>
              <a:defRPr sz="4200" b="0" i="0" u="none" strike="noStrike" cap="none">
                <a:solidFill>
                  <a:srgbClr val="3F3F3F"/>
                </a:solidFill>
                <a:latin typeface="Arial"/>
                <a:ea typeface="Arial"/>
                <a:cs typeface="Arial"/>
                <a:sym typeface="Arial"/>
              </a:defRPr>
            </a:lvl4pPr>
            <a:lvl5pPr marL="2286000" marR="0" lvl="4" indent="-482600" algn="l" rtl="0">
              <a:spcBef>
                <a:spcPts val="0"/>
              </a:spcBef>
              <a:spcAft>
                <a:spcPts val="0"/>
              </a:spcAft>
              <a:buClr>
                <a:srgbClr val="3F3F3F"/>
              </a:buClr>
              <a:buSzPts val="4000"/>
              <a:buFont typeface="Arial"/>
              <a:buChar char="»"/>
              <a:defRPr sz="4000" b="1" i="0" u="none" strike="noStrike" cap="none">
                <a:solidFill>
                  <a:srgbClr val="3F3F3F"/>
                </a:solidFill>
                <a:latin typeface="Arial"/>
                <a:ea typeface="Arial"/>
                <a:cs typeface="Arial"/>
                <a:sym typeface="Arial"/>
              </a:defRPr>
            </a:lvl5pPr>
            <a:lvl6pPr marL="2743200" marR="0" lvl="5"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6pPr>
            <a:lvl7pPr marL="3200400" marR="0" lvl="6"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7pPr>
            <a:lvl8pPr marL="3657600" marR="0" lvl="7"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8pPr>
            <a:lvl9pPr marL="4114800" marR="0" lvl="8"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9pPr>
          </a:lstStyle>
          <a:p>
            <a:endParaRPr/>
          </a:p>
        </p:txBody>
      </p:sp>
      <p:sp>
        <p:nvSpPr>
          <p:cNvPr id="20" name="Google Shape;20;p2"/>
          <p:cNvSpPr txBox="1">
            <a:spLocks noGrp="1"/>
          </p:cNvSpPr>
          <p:nvPr>
            <p:ph type="body" idx="5"/>
          </p:nvPr>
        </p:nvSpPr>
        <p:spPr>
          <a:xfrm>
            <a:off x="29393016" y="5929969"/>
            <a:ext cx="12943849" cy="2226403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accent3"/>
              </a:buClr>
              <a:buSzPts val="5800"/>
              <a:buFont typeface="Arial"/>
              <a:buNone/>
              <a:defRPr sz="5800" b="1" i="0" u="none" strike="noStrike" cap="none">
                <a:solidFill>
                  <a:schemeClr val="accent3"/>
                </a:solidFill>
                <a:latin typeface="Arial"/>
                <a:ea typeface="Arial"/>
                <a:cs typeface="Arial"/>
                <a:sym typeface="Arial"/>
              </a:defRPr>
            </a:lvl1pPr>
            <a:lvl2pPr marL="914400" marR="0" lvl="1" indent="-228600" algn="l" rtl="0">
              <a:spcBef>
                <a:spcPts val="0"/>
              </a:spcBef>
              <a:spcAft>
                <a:spcPts val="0"/>
              </a:spcAft>
              <a:buClr>
                <a:srgbClr val="3F3F3F"/>
              </a:buClr>
              <a:buSzPts val="4800"/>
              <a:buFont typeface="Arial"/>
              <a:buNone/>
              <a:defRPr sz="4800" b="0" i="0" u="none" strike="noStrike" cap="none">
                <a:solidFill>
                  <a:srgbClr val="3F3F3F"/>
                </a:solidFill>
                <a:latin typeface="Arial"/>
                <a:ea typeface="Arial"/>
                <a:cs typeface="Arial"/>
                <a:sym typeface="Arial"/>
              </a:defRPr>
            </a:lvl2pPr>
            <a:lvl3pPr marL="1371600" marR="0" lvl="2" indent="-508000" algn="l" rtl="0">
              <a:spcBef>
                <a:spcPts val="0"/>
              </a:spcBef>
              <a:spcAft>
                <a:spcPts val="0"/>
              </a:spcAft>
              <a:buClr>
                <a:srgbClr val="3F3F3F"/>
              </a:buClr>
              <a:buSzPts val="4400"/>
              <a:buFont typeface="Arial"/>
              <a:buChar char="•"/>
              <a:defRPr sz="4400" b="0" i="0" u="none" strike="noStrike" cap="none">
                <a:solidFill>
                  <a:srgbClr val="3F3F3F"/>
                </a:solidFill>
                <a:latin typeface="Arial"/>
                <a:ea typeface="Arial"/>
                <a:cs typeface="Arial"/>
                <a:sym typeface="Arial"/>
              </a:defRPr>
            </a:lvl3pPr>
            <a:lvl4pPr marL="1828800" marR="0" lvl="3" indent="-495300" algn="l" rtl="0">
              <a:spcBef>
                <a:spcPts val="0"/>
              </a:spcBef>
              <a:spcAft>
                <a:spcPts val="0"/>
              </a:spcAft>
              <a:buClr>
                <a:srgbClr val="3F3F3F"/>
              </a:buClr>
              <a:buSzPts val="4200"/>
              <a:buFont typeface="Arial"/>
              <a:buChar char="–"/>
              <a:defRPr sz="4200" b="0" i="0" u="none" strike="noStrike" cap="none">
                <a:solidFill>
                  <a:srgbClr val="3F3F3F"/>
                </a:solidFill>
                <a:latin typeface="Arial"/>
                <a:ea typeface="Arial"/>
                <a:cs typeface="Arial"/>
                <a:sym typeface="Arial"/>
              </a:defRPr>
            </a:lvl4pPr>
            <a:lvl5pPr marL="2286000" marR="0" lvl="4" indent="-482600" algn="l" rtl="0">
              <a:spcBef>
                <a:spcPts val="0"/>
              </a:spcBef>
              <a:spcAft>
                <a:spcPts val="0"/>
              </a:spcAft>
              <a:buClr>
                <a:srgbClr val="3F3F3F"/>
              </a:buClr>
              <a:buSzPts val="4000"/>
              <a:buFont typeface="Arial"/>
              <a:buChar char="»"/>
              <a:defRPr sz="4000" b="1" i="0" u="none" strike="noStrike" cap="none">
                <a:solidFill>
                  <a:srgbClr val="3F3F3F"/>
                </a:solidFill>
                <a:latin typeface="Arial"/>
                <a:ea typeface="Arial"/>
                <a:cs typeface="Arial"/>
                <a:sym typeface="Arial"/>
              </a:defRPr>
            </a:lvl5pPr>
            <a:lvl6pPr marL="2743200" marR="0" lvl="5"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6pPr>
            <a:lvl7pPr marL="3200400" marR="0" lvl="6"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7pPr>
            <a:lvl8pPr marL="3657600" marR="0" lvl="7"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8pPr>
            <a:lvl9pPr marL="4114800" marR="0" lvl="8"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
        <p:cNvGrpSpPr/>
        <p:nvPr/>
      </p:nvGrpSpPr>
      <p:grpSpPr>
        <a:xfrm>
          <a:off x="0" y="0"/>
          <a:ext cx="0" cy="0"/>
          <a:chOff x="0" y="0"/>
          <a:chExt cx="0" cy="0"/>
        </a:xfrm>
      </p:grpSpPr>
      <p:pic>
        <p:nvPicPr>
          <p:cNvPr id="22" name="Google Shape;22;p3"/>
          <p:cNvPicPr preferRelativeResize="0"/>
          <p:nvPr/>
        </p:nvPicPr>
        <p:blipFill rotWithShape="1">
          <a:blip r:embed="rId2">
            <a:alphaModFix/>
          </a:blip>
          <a:srcRect/>
          <a:stretch/>
        </p:blipFill>
        <p:spPr>
          <a:xfrm>
            <a:off x="-231775" y="0"/>
            <a:ext cx="44375389" cy="4572000"/>
          </a:xfrm>
          <a:prstGeom prst="rect">
            <a:avLst/>
          </a:prstGeom>
          <a:noFill/>
          <a:ln>
            <a:noFill/>
          </a:ln>
        </p:spPr>
      </p:pic>
      <p:pic>
        <p:nvPicPr>
          <p:cNvPr id="23" name="Google Shape;23;p3"/>
          <p:cNvPicPr preferRelativeResize="0"/>
          <p:nvPr/>
        </p:nvPicPr>
        <p:blipFill rotWithShape="1">
          <a:blip r:embed="rId3">
            <a:alphaModFix/>
          </a:blip>
          <a:srcRect/>
          <a:stretch/>
        </p:blipFill>
        <p:spPr>
          <a:xfrm>
            <a:off x="0" y="29608463"/>
            <a:ext cx="43891201" cy="3429000"/>
          </a:xfrm>
          <a:prstGeom prst="rect">
            <a:avLst/>
          </a:prstGeom>
          <a:noFill/>
          <a:ln>
            <a:noFill/>
          </a:ln>
        </p:spPr>
      </p:pic>
      <p:pic>
        <p:nvPicPr>
          <p:cNvPr id="24" name="Google Shape;24;p3"/>
          <p:cNvPicPr preferRelativeResize="0"/>
          <p:nvPr/>
        </p:nvPicPr>
        <p:blipFill rotWithShape="1">
          <a:blip r:embed="rId4">
            <a:alphaModFix/>
          </a:blip>
          <a:srcRect/>
          <a:stretch/>
        </p:blipFill>
        <p:spPr>
          <a:xfrm>
            <a:off x="682625" y="30264100"/>
            <a:ext cx="9640888" cy="2149475"/>
          </a:xfrm>
          <a:prstGeom prst="rect">
            <a:avLst/>
          </a:prstGeom>
          <a:noFill/>
          <a:ln>
            <a:noFill/>
          </a:ln>
        </p:spPr>
      </p:pic>
      <p:sp>
        <p:nvSpPr>
          <p:cNvPr id="25" name="Google Shape;25;p3"/>
          <p:cNvSpPr txBox="1">
            <a:spLocks noGrp="1"/>
          </p:cNvSpPr>
          <p:nvPr>
            <p:ph type="title"/>
          </p:nvPr>
        </p:nvSpPr>
        <p:spPr>
          <a:xfrm>
            <a:off x="1785308" y="356157"/>
            <a:ext cx="40173992" cy="3261356"/>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sz="13000" b="1">
                <a:solidFill>
                  <a:schemeClr val="lt1"/>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6" name="Google Shape;26;p3"/>
          <p:cNvSpPr txBox="1">
            <a:spLocks noGrp="1"/>
          </p:cNvSpPr>
          <p:nvPr>
            <p:ph type="body" idx="1"/>
          </p:nvPr>
        </p:nvSpPr>
        <p:spPr>
          <a:xfrm>
            <a:off x="1788306" y="2691798"/>
            <a:ext cx="40170994" cy="2346325"/>
          </a:xfrm>
          <a:prstGeom prst="rect">
            <a:avLst/>
          </a:prstGeom>
          <a:noFill/>
          <a:ln>
            <a:noFill/>
          </a:ln>
        </p:spPr>
        <p:txBody>
          <a:bodyPr spcFirstLastPara="1" wrap="square" lIns="0" tIns="0" rIns="0" bIns="0" anchor="t" anchorCtr="0">
            <a:noAutofit/>
          </a:bodyPr>
          <a:lstStyle>
            <a:lvl1pPr marL="457200" marR="0" lvl="0" indent="-228600" algn="l" rtl="0">
              <a:spcBef>
                <a:spcPts val="1440"/>
              </a:spcBef>
              <a:spcAft>
                <a:spcPts val="0"/>
              </a:spcAft>
              <a:buClr>
                <a:schemeClr val="lt1"/>
              </a:buClr>
              <a:buSzPts val="7200"/>
              <a:buFont typeface="Arial"/>
              <a:buNone/>
              <a:defRPr sz="7200" b="0" i="0" u="none" strike="noStrike" cap="none">
                <a:solidFill>
                  <a:schemeClr val="lt1"/>
                </a:solidFill>
                <a:latin typeface="Arial"/>
                <a:ea typeface="Arial"/>
                <a:cs typeface="Arial"/>
                <a:sym typeface="Arial"/>
              </a:defRPr>
            </a:lvl1pPr>
            <a:lvl2pPr marL="914400" marR="0" lvl="1" indent="-1079500" algn="l" rtl="0">
              <a:spcBef>
                <a:spcPts val="2680"/>
              </a:spcBef>
              <a:spcAft>
                <a:spcPts val="0"/>
              </a:spcAft>
              <a:buClr>
                <a:schemeClr val="dk1"/>
              </a:buClr>
              <a:buSzPts val="13400"/>
              <a:buFont typeface="Arial"/>
              <a:buChar char="–"/>
              <a:defRPr sz="13400" b="0" i="0" u="none" strike="noStrike" cap="none">
                <a:solidFill>
                  <a:schemeClr val="dk1"/>
                </a:solidFill>
                <a:latin typeface="Arial"/>
                <a:ea typeface="Arial"/>
                <a:cs typeface="Arial"/>
                <a:sym typeface="Arial"/>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Arial"/>
                <a:ea typeface="Arial"/>
                <a:cs typeface="Arial"/>
                <a:sym typeface="Arial"/>
              </a:defRPr>
            </a:lvl3pPr>
            <a:lvl4pPr marL="1828800" marR="0" lvl="3"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4pPr>
            <a:lvl5pPr marL="2286000" marR="0" lvl="4"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5pPr>
            <a:lvl6pPr marL="2743200" marR="0" lvl="5"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6pPr>
            <a:lvl7pPr marL="3200400" marR="0" lvl="6"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7pPr>
            <a:lvl8pPr marL="3657600" marR="0" lvl="7"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8pPr>
            <a:lvl9pPr marL="4114800" marR="0" lvl="8"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9pPr>
          </a:lstStyle>
          <a:p>
            <a:endParaRPr/>
          </a:p>
        </p:txBody>
      </p:sp>
      <p:sp>
        <p:nvSpPr>
          <p:cNvPr id="27" name="Google Shape;27;p3"/>
          <p:cNvSpPr txBox="1">
            <a:spLocks noGrp="1"/>
          </p:cNvSpPr>
          <p:nvPr>
            <p:ph type="body" idx="2"/>
          </p:nvPr>
        </p:nvSpPr>
        <p:spPr>
          <a:xfrm>
            <a:off x="22791895" y="30145413"/>
            <a:ext cx="19236052" cy="2645659"/>
          </a:xfrm>
          <a:prstGeom prst="rect">
            <a:avLst/>
          </a:prstGeom>
          <a:noFill/>
          <a:ln>
            <a:noFill/>
          </a:ln>
        </p:spPr>
        <p:txBody>
          <a:bodyPr spcFirstLastPara="1" wrap="square" lIns="0" tIns="0" rIns="0" bIns="0" anchor="t" anchorCtr="0">
            <a:noAutofit/>
          </a:bodyPr>
          <a:lstStyle>
            <a:lvl1pPr marL="457200" marR="0" lvl="0" indent="-228600" algn="l" rtl="0">
              <a:spcBef>
                <a:spcPts val="72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L="914400" marR="0" lvl="1" indent="-1079500" algn="l" rtl="0">
              <a:spcBef>
                <a:spcPts val="2680"/>
              </a:spcBef>
              <a:spcAft>
                <a:spcPts val="0"/>
              </a:spcAft>
              <a:buClr>
                <a:schemeClr val="dk1"/>
              </a:buClr>
              <a:buSzPts val="13400"/>
              <a:buFont typeface="Arial"/>
              <a:buChar char="–"/>
              <a:defRPr sz="13400" b="0" i="0" u="none" strike="noStrike" cap="none">
                <a:solidFill>
                  <a:schemeClr val="dk1"/>
                </a:solidFill>
                <a:latin typeface="Arial"/>
                <a:ea typeface="Arial"/>
                <a:cs typeface="Arial"/>
                <a:sym typeface="Arial"/>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Arial"/>
                <a:ea typeface="Arial"/>
                <a:cs typeface="Arial"/>
                <a:sym typeface="Arial"/>
              </a:defRPr>
            </a:lvl3pPr>
            <a:lvl4pPr marL="1828800" marR="0" lvl="3"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4pPr>
            <a:lvl5pPr marL="2286000" marR="0" lvl="4"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5pPr>
            <a:lvl6pPr marL="2743200" marR="0" lvl="5"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6pPr>
            <a:lvl7pPr marL="3200400" marR="0" lvl="6"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7pPr>
            <a:lvl8pPr marL="3657600" marR="0" lvl="7"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8pPr>
            <a:lvl9pPr marL="4114800" marR="0" lvl="8"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9pPr>
          </a:lstStyle>
          <a:p>
            <a:endParaRPr/>
          </a:p>
        </p:txBody>
      </p:sp>
      <p:sp>
        <p:nvSpPr>
          <p:cNvPr id="28" name="Google Shape;28;p3"/>
          <p:cNvSpPr txBox="1">
            <a:spLocks noGrp="1"/>
          </p:cNvSpPr>
          <p:nvPr>
            <p:ph type="body" idx="3"/>
          </p:nvPr>
        </p:nvSpPr>
        <p:spPr>
          <a:xfrm>
            <a:off x="1794672" y="5964297"/>
            <a:ext cx="19385280" cy="22251474"/>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accent3"/>
              </a:buClr>
              <a:buSzPts val="5800"/>
              <a:buFont typeface="Arial"/>
              <a:buNone/>
              <a:defRPr sz="5800" b="1" i="0" u="none" strike="noStrike" cap="none">
                <a:solidFill>
                  <a:schemeClr val="accent3"/>
                </a:solidFill>
                <a:latin typeface="Arial"/>
                <a:ea typeface="Arial"/>
                <a:cs typeface="Arial"/>
                <a:sym typeface="Arial"/>
              </a:defRPr>
            </a:lvl1pPr>
            <a:lvl2pPr marL="914400" marR="0" lvl="1" indent="-228600" algn="l" rtl="0">
              <a:spcBef>
                <a:spcPts val="0"/>
              </a:spcBef>
              <a:spcAft>
                <a:spcPts val="0"/>
              </a:spcAft>
              <a:buClr>
                <a:srgbClr val="3F3F3F"/>
              </a:buClr>
              <a:buSzPts val="4800"/>
              <a:buFont typeface="Arial"/>
              <a:buNone/>
              <a:defRPr sz="4800" b="0" i="0" u="none" strike="noStrike" cap="none">
                <a:solidFill>
                  <a:srgbClr val="3F3F3F"/>
                </a:solidFill>
                <a:latin typeface="Arial"/>
                <a:ea typeface="Arial"/>
                <a:cs typeface="Arial"/>
                <a:sym typeface="Arial"/>
              </a:defRPr>
            </a:lvl2pPr>
            <a:lvl3pPr marL="1371600" marR="0" lvl="2" indent="-508000" algn="l" rtl="0">
              <a:spcBef>
                <a:spcPts val="0"/>
              </a:spcBef>
              <a:spcAft>
                <a:spcPts val="0"/>
              </a:spcAft>
              <a:buClr>
                <a:srgbClr val="3F3F3F"/>
              </a:buClr>
              <a:buSzPts val="4400"/>
              <a:buFont typeface="Arial"/>
              <a:buChar char="•"/>
              <a:defRPr sz="4400" b="0" i="0" u="none" strike="noStrike" cap="none">
                <a:solidFill>
                  <a:srgbClr val="3F3F3F"/>
                </a:solidFill>
                <a:latin typeface="Arial"/>
                <a:ea typeface="Arial"/>
                <a:cs typeface="Arial"/>
                <a:sym typeface="Arial"/>
              </a:defRPr>
            </a:lvl3pPr>
            <a:lvl4pPr marL="1828800" marR="0" lvl="3" indent="-495300" algn="l" rtl="0">
              <a:spcBef>
                <a:spcPts val="0"/>
              </a:spcBef>
              <a:spcAft>
                <a:spcPts val="0"/>
              </a:spcAft>
              <a:buClr>
                <a:srgbClr val="3F3F3F"/>
              </a:buClr>
              <a:buSzPts val="4200"/>
              <a:buFont typeface="Arial"/>
              <a:buChar char="–"/>
              <a:defRPr sz="4200" b="0" i="0" u="none" strike="noStrike" cap="none">
                <a:solidFill>
                  <a:srgbClr val="3F3F3F"/>
                </a:solidFill>
                <a:latin typeface="Arial"/>
                <a:ea typeface="Arial"/>
                <a:cs typeface="Arial"/>
                <a:sym typeface="Arial"/>
              </a:defRPr>
            </a:lvl4pPr>
            <a:lvl5pPr marL="2286000" marR="0" lvl="4" indent="-482600" algn="l" rtl="0">
              <a:spcBef>
                <a:spcPts val="0"/>
              </a:spcBef>
              <a:spcAft>
                <a:spcPts val="0"/>
              </a:spcAft>
              <a:buClr>
                <a:srgbClr val="3F3F3F"/>
              </a:buClr>
              <a:buSzPts val="4000"/>
              <a:buFont typeface="Arial"/>
              <a:buChar char="»"/>
              <a:defRPr sz="4000" b="1" i="0" u="none" strike="noStrike" cap="none">
                <a:solidFill>
                  <a:srgbClr val="3F3F3F"/>
                </a:solidFill>
                <a:latin typeface="Arial"/>
                <a:ea typeface="Arial"/>
                <a:cs typeface="Arial"/>
                <a:sym typeface="Arial"/>
              </a:defRPr>
            </a:lvl5pPr>
            <a:lvl6pPr marL="2743200" marR="0" lvl="5"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6pPr>
            <a:lvl7pPr marL="3200400" marR="0" lvl="6"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7pPr>
            <a:lvl8pPr marL="3657600" marR="0" lvl="7"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8pPr>
            <a:lvl9pPr marL="4114800" marR="0" lvl="8"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9pPr>
          </a:lstStyle>
          <a:p>
            <a:endParaRPr/>
          </a:p>
        </p:txBody>
      </p:sp>
      <p:sp>
        <p:nvSpPr>
          <p:cNvPr id="29" name="Google Shape;29;p3"/>
          <p:cNvSpPr txBox="1">
            <a:spLocks noGrp="1"/>
          </p:cNvSpPr>
          <p:nvPr>
            <p:ph type="body" idx="4"/>
          </p:nvPr>
        </p:nvSpPr>
        <p:spPr>
          <a:xfrm>
            <a:off x="22574020" y="5979393"/>
            <a:ext cx="19385280" cy="22251474"/>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accent3"/>
              </a:buClr>
              <a:buSzPts val="5800"/>
              <a:buFont typeface="Arial"/>
              <a:buNone/>
              <a:defRPr sz="5800" b="1" i="0" u="none" strike="noStrike" cap="none">
                <a:solidFill>
                  <a:schemeClr val="accent3"/>
                </a:solidFill>
                <a:latin typeface="Arial"/>
                <a:ea typeface="Arial"/>
                <a:cs typeface="Arial"/>
                <a:sym typeface="Arial"/>
              </a:defRPr>
            </a:lvl1pPr>
            <a:lvl2pPr marL="914400" marR="0" lvl="1" indent="-228600" algn="l" rtl="0">
              <a:spcBef>
                <a:spcPts val="0"/>
              </a:spcBef>
              <a:spcAft>
                <a:spcPts val="0"/>
              </a:spcAft>
              <a:buClr>
                <a:srgbClr val="3F3F3F"/>
              </a:buClr>
              <a:buSzPts val="4800"/>
              <a:buFont typeface="Arial"/>
              <a:buNone/>
              <a:defRPr sz="4800" b="0" i="0" u="none" strike="noStrike" cap="none">
                <a:solidFill>
                  <a:srgbClr val="3F3F3F"/>
                </a:solidFill>
                <a:latin typeface="Arial"/>
                <a:ea typeface="Arial"/>
                <a:cs typeface="Arial"/>
                <a:sym typeface="Arial"/>
              </a:defRPr>
            </a:lvl2pPr>
            <a:lvl3pPr marL="1371600" marR="0" lvl="2" indent="-508000" algn="l" rtl="0">
              <a:spcBef>
                <a:spcPts val="0"/>
              </a:spcBef>
              <a:spcAft>
                <a:spcPts val="0"/>
              </a:spcAft>
              <a:buClr>
                <a:srgbClr val="3F3F3F"/>
              </a:buClr>
              <a:buSzPts val="4400"/>
              <a:buFont typeface="Arial"/>
              <a:buChar char="•"/>
              <a:defRPr sz="4400" b="0" i="0" u="none" strike="noStrike" cap="none">
                <a:solidFill>
                  <a:srgbClr val="3F3F3F"/>
                </a:solidFill>
                <a:latin typeface="Arial"/>
                <a:ea typeface="Arial"/>
                <a:cs typeface="Arial"/>
                <a:sym typeface="Arial"/>
              </a:defRPr>
            </a:lvl3pPr>
            <a:lvl4pPr marL="1828800" marR="0" lvl="3" indent="-495300" algn="l" rtl="0">
              <a:spcBef>
                <a:spcPts val="0"/>
              </a:spcBef>
              <a:spcAft>
                <a:spcPts val="0"/>
              </a:spcAft>
              <a:buClr>
                <a:srgbClr val="3F3F3F"/>
              </a:buClr>
              <a:buSzPts val="4200"/>
              <a:buFont typeface="Arial"/>
              <a:buChar char="–"/>
              <a:defRPr sz="4200" b="0" i="0" u="none" strike="noStrike" cap="none">
                <a:solidFill>
                  <a:srgbClr val="3F3F3F"/>
                </a:solidFill>
                <a:latin typeface="Arial"/>
                <a:ea typeface="Arial"/>
                <a:cs typeface="Arial"/>
                <a:sym typeface="Arial"/>
              </a:defRPr>
            </a:lvl4pPr>
            <a:lvl5pPr marL="2286000" marR="0" lvl="4" indent="-482600" algn="l" rtl="0">
              <a:spcBef>
                <a:spcPts val="0"/>
              </a:spcBef>
              <a:spcAft>
                <a:spcPts val="0"/>
              </a:spcAft>
              <a:buClr>
                <a:srgbClr val="3F3F3F"/>
              </a:buClr>
              <a:buSzPts val="4000"/>
              <a:buFont typeface="Arial"/>
              <a:buChar char="»"/>
              <a:defRPr sz="4000" b="1" i="0" u="none" strike="noStrike" cap="none">
                <a:solidFill>
                  <a:srgbClr val="3F3F3F"/>
                </a:solidFill>
                <a:latin typeface="Arial"/>
                <a:ea typeface="Arial"/>
                <a:cs typeface="Arial"/>
                <a:sym typeface="Arial"/>
              </a:defRPr>
            </a:lvl5pPr>
            <a:lvl6pPr marL="2743200" marR="0" lvl="5"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6pPr>
            <a:lvl7pPr marL="3200400" marR="0" lvl="6"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7pPr>
            <a:lvl8pPr marL="3657600" marR="0" lvl="7"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8pPr>
            <a:lvl9pPr marL="4114800" marR="0" lvl="8"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0"/>
        <p:cNvGrpSpPr/>
        <p:nvPr/>
      </p:nvGrpSpPr>
      <p:grpSpPr>
        <a:xfrm>
          <a:off x="0" y="0"/>
          <a:ext cx="0" cy="0"/>
          <a:chOff x="0" y="0"/>
          <a:chExt cx="0" cy="0"/>
        </a:xfrm>
      </p:grpSpPr>
      <p:pic>
        <p:nvPicPr>
          <p:cNvPr id="31" name="Google Shape;31;p4"/>
          <p:cNvPicPr preferRelativeResize="0"/>
          <p:nvPr/>
        </p:nvPicPr>
        <p:blipFill rotWithShape="1">
          <a:blip r:embed="rId2">
            <a:alphaModFix/>
          </a:blip>
          <a:srcRect/>
          <a:stretch/>
        </p:blipFill>
        <p:spPr>
          <a:xfrm>
            <a:off x="-231775" y="0"/>
            <a:ext cx="44375389" cy="4572000"/>
          </a:xfrm>
          <a:prstGeom prst="rect">
            <a:avLst/>
          </a:prstGeom>
          <a:noFill/>
          <a:ln>
            <a:noFill/>
          </a:ln>
        </p:spPr>
      </p:pic>
      <p:pic>
        <p:nvPicPr>
          <p:cNvPr id="32" name="Google Shape;32;p4"/>
          <p:cNvPicPr preferRelativeResize="0"/>
          <p:nvPr/>
        </p:nvPicPr>
        <p:blipFill rotWithShape="1">
          <a:blip r:embed="rId3">
            <a:alphaModFix/>
          </a:blip>
          <a:srcRect/>
          <a:stretch/>
        </p:blipFill>
        <p:spPr>
          <a:xfrm>
            <a:off x="0" y="29608463"/>
            <a:ext cx="44143614" cy="3429000"/>
          </a:xfrm>
          <a:prstGeom prst="rect">
            <a:avLst/>
          </a:prstGeom>
          <a:noFill/>
          <a:ln>
            <a:noFill/>
          </a:ln>
        </p:spPr>
      </p:pic>
      <p:pic>
        <p:nvPicPr>
          <p:cNvPr id="33" name="Google Shape;33;p4"/>
          <p:cNvPicPr preferRelativeResize="0"/>
          <p:nvPr/>
        </p:nvPicPr>
        <p:blipFill rotWithShape="1">
          <a:blip r:embed="rId4">
            <a:alphaModFix/>
          </a:blip>
          <a:srcRect/>
          <a:stretch/>
        </p:blipFill>
        <p:spPr>
          <a:xfrm>
            <a:off x="682625" y="30264100"/>
            <a:ext cx="9640888" cy="2149475"/>
          </a:xfrm>
          <a:prstGeom prst="rect">
            <a:avLst/>
          </a:prstGeom>
          <a:noFill/>
          <a:ln>
            <a:noFill/>
          </a:ln>
        </p:spPr>
      </p:pic>
      <p:sp>
        <p:nvSpPr>
          <p:cNvPr id="34" name="Google Shape;34;p4"/>
          <p:cNvSpPr txBox="1">
            <a:spLocks noGrp="1"/>
          </p:cNvSpPr>
          <p:nvPr>
            <p:ph type="body" idx="1"/>
          </p:nvPr>
        </p:nvSpPr>
        <p:spPr>
          <a:xfrm>
            <a:off x="1369058" y="5959546"/>
            <a:ext cx="9177619" cy="22539255"/>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accent3"/>
              </a:buClr>
              <a:buSzPts val="5800"/>
              <a:buFont typeface="Arial"/>
              <a:buNone/>
              <a:defRPr sz="5800" b="1" i="0" u="none" strike="noStrike" cap="none">
                <a:solidFill>
                  <a:schemeClr val="accent3"/>
                </a:solidFill>
                <a:latin typeface="Arial"/>
                <a:ea typeface="Arial"/>
                <a:cs typeface="Arial"/>
                <a:sym typeface="Arial"/>
              </a:defRPr>
            </a:lvl1pPr>
            <a:lvl2pPr marL="914400" marR="0" lvl="1" indent="-228600" algn="l" rtl="0">
              <a:spcBef>
                <a:spcPts val="0"/>
              </a:spcBef>
              <a:spcAft>
                <a:spcPts val="0"/>
              </a:spcAft>
              <a:buClr>
                <a:srgbClr val="3F3F3F"/>
              </a:buClr>
              <a:buSzPts val="4800"/>
              <a:buFont typeface="Arial"/>
              <a:buNone/>
              <a:defRPr sz="4800" b="0" i="0" u="none" strike="noStrike" cap="none">
                <a:solidFill>
                  <a:srgbClr val="3F3F3F"/>
                </a:solidFill>
                <a:latin typeface="Arial"/>
                <a:ea typeface="Arial"/>
                <a:cs typeface="Arial"/>
                <a:sym typeface="Arial"/>
              </a:defRPr>
            </a:lvl2pPr>
            <a:lvl3pPr marL="1371600" marR="0" lvl="2" indent="-508000" algn="l" rtl="0">
              <a:spcBef>
                <a:spcPts val="0"/>
              </a:spcBef>
              <a:spcAft>
                <a:spcPts val="0"/>
              </a:spcAft>
              <a:buClr>
                <a:srgbClr val="3F3F3F"/>
              </a:buClr>
              <a:buSzPts val="4400"/>
              <a:buFont typeface="Arial"/>
              <a:buChar char="•"/>
              <a:defRPr sz="4400" b="0" i="0" u="none" strike="noStrike" cap="none">
                <a:solidFill>
                  <a:srgbClr val="3F3F3F"/>
                </a:solidFill>
                <a:latin typeface="Arial"/>
                <a:ea typeface="Arial"/>
                <a:cs typeface="Arial"/>
                <a:sym typeface="Arial"/>
              </a:defRPr>
            </a:lvl3pPr>
            <a:lvl4pPr marL="1828800" marR="0" lvl="3" indent="-495300" algn="l" rtl="0">
              <a:spcBef>
                <a:spcPts val="0"/>
              </a:spcBef>
              <a:spcAft>
                <a:spcPts val="0"/>
              </a:spcAft>
              <a:buClr>
                <a:srgbClr val="3F3F3F"/>
              </a:buClr>
              <a:buSzPts val="4200"/>
              <a:buFont typeface="Arial"/>
              <a:buChar char="–"/>
              <a:defRPr sz="4200" b="0" i="0" u="none" strike="noStrike" cap="none">
                <a:solidFill>
                  <a:srgbClr val="3F3F3F"/>
                </a:solidFill>
                <a:latin typeface="Arial"/>
                <a:ea typeface="Arial"/>
                <a:cs typeface="Arial"/>
                <a:sym typeface="Arial"/>
              </a:defRPr>
            </a:lvl4pPr>
            <a:lvl5pPr marL="2286000" marR="0" lvl="4" indent="-482600" algn="l" rtl="0">
              <a:spcBef>
                <a:spcPts val="0"/>
              </a:spcBef>
              <a:spcAft>
                <a:spcPts val="0"/>
              </a:spcAft>
              <a:buClr>
                <a:srgbClr val="3F3F3F"/>
              </a:buClr>
              <a:buSzPts val="4000"/>
              <a:buFont typeface="Arial"/>
              <a:buChar char="»"/>
              <a:defRPr sz="4000" b="1" i="0" u="none" strike="noStrike" cap="none">
                <a:solidFill>
                  <a:srgbClr val="3F3F3F"/>
                </a:solidFill>
                <a:latin typeface="Arial"/>
                <a:ea typeface="Arial"/>
                <a:cs typeface="Arial"/>
                <a:sym typeface="Arial"/>
              </a:defRPr>
            </a:lvl5pPr>
            <a:lvl6pPr marL="2743200" marR="0" lvl="5"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6pPr>
            <a:lvl7pPr marL="3200400" marR="0" lvl="6"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7pPr>
            <a:lvl8pPr marL="3657600" marR="0" lvl="7"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8pPr>
            <a:lvl9pPr marL="4114800" marR="0" lvl="8"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9pPr>
          </a:lstStyle>
          <a:p>
            <a:endParaRPr/>
          </a:p>
        </p:txBody>
      </p:sp>
      <p:sp>
        <p:nvSpPr>
          <p:cNvPr id="35" name="Google Shape;35;p4"/>
          <p:cNvSpPr txBox="1">
            <a:spLocks noGrp="1"/>
          </p:cNvSpPr>
          <p:nvPr>
            <p:ph type="body" idx="2"/>
          </p:nvPr>
        </p:nvSpPr>
        <p:spPr>
          <a:xfrm>
            <a:off x="22699070" y="30145413"/>
            <a:ext cx="19787457" cy="2268161"/>
          </a:xfrm>
          <a:prstGeom prst="rect">
            <a:avLst/>
          </a:prstGeom>
          <a:noFill/>
          <a:ln>
            <a:noFill/>
          </a:ln>
        </p:spPr>
        <p:txBody>
          <a:bodyPr spcFirstLastPara="1" wrap="square" lIns="0" tIns="0" rIns="0" bIns="0" anchor="t" anchorCtr="0">
            <a:noAutofit/>
          </a:bodyPr>
          <a:lstStyle>
            <a:lvl1pPr marL="457200" marR="0" lvl="0" indent="-228600" algn="l" rtl="0">
              <a:spcBef>
                <a:spcPts val="72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L="914400" marR="0" lvl="1" indent="-1079500" algn="l" rtl="0">
              <a:spcBef>
                <a:spcPts val="2680"/>
              </a:spcBef>
              <a:spcAft>
                <a:spcPts val="0"/>
              </a:spcAft>
              <a:buClr>
                <a:schemeClr val="dk1"/>
              </a:buClr>
              <a:buSzPts val="13400"/>
              <a:buFont typeface="Arial"/>
              <a:buChar char="–"/>
              <a:defRPr sz="13400" b="0" i="0" u="none" strike="noStrike" cap="none">
                <a:solidFill>
                  <a:schemeClr val="dk1"/>
                </a:solidFill>
                <a:latin typeface="Arial"/>
                <a:ea typeface="Arial"/>
                <a:cs typeface="Arial"/>
                <a:sym typeface="Arial"/>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Arial"/>
                <a:ea typeface="Arial"/>
                <a:cs typeface="Arial"/>
                <a:sym typeface="Arial"/>
              </a:defRPr>
            </a:lvl3pPr>
            <a:lvl4pPr marL="1828800" marR="0" lvl="3"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4pPr>
            <a:lvl5pPr marL="2286000" marR="0" lvl="4"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5pPr>
            <a:lvl6pPr marL="2743200" marR="0" lvl="5"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6pPr>
            <a:lvl7pPr marL="3200400" marR="0" lvl="6"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7pPr>
            <a:lvl8pPr marL="3657600" marR="0" lvl="7"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8pPr>
            <a:lvl9pPr marL="4114800" marR="0" lvl="8"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9pPr>
          </a:lstStyle>
          <a:p>
            <a:endParaRPr/>
          </a:p>
        </p:txBody>
      </p:sp>
      <p:sp>
        <p:nvSpPr>
          <p:cNvPr id="36" name="Google Shape;36;p4"/>
          <p:cNvSpPr txBox="1">
            <a:spLocks noGrp="1"/>
          </p:cNvSpPr>
          <p:nvPr>
            <p:ph type="title"/>
          </p:nvPr>
        </p:nvSpPr>
        <p:spPr>
          <a:xfrm>
            <a:off x="1304771" y="356157"/>
            <a:ext cx="41124350" cy="3261356"/>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sz="13000" b="1">
                <a:solidFill>
                  <a:schemeClr val="lt1"/>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7" name="Google Shape;37;p4"/>
          <p:cNvSpPr txBox="1">
            <a:spLocks noGrp="1"/>
          </p:cNvSpPr>
          <p:nvPr>
            <p:ph type="body" idx="3"/>
          </p:nvPr>
        </p:nvSpPr>
        <p:spPr>
          <a:xfrm>
            <a:off x="1307770" y="2691799"/>
            <a:ext cx="41178758" cy="1880202"/>
          </a:xfrm>
          <a:prstGeom prst="rect">
            <a:avLst/>
          </a:prstGeom>
          <a:noFill/>
          <a:ln>
            <a:noFill/>
          </a:ln>
        </p:spPr>
        <p:txBody>
          <a:bodyPr spcFirstLastPara="1" wrap="square" lIns="0" tIns="0" rIns="0" bIns="0" anchor="t" anchorCtr="0">
            <a:noAutofit/>
          </a:bodyPr>
          <a:lstStyle>
            <a:lvl1pPr marL="457200" marR="0" lvl="0" indent="-228600" algn="l" rtl="0">
              <a:spcBef>
                <a:spcPts val="1440"/>
              </a:spcBef>
              <a:spcAft>
                <a:spcPts val="0"/>
              </a:spcAft>
              <a:buClr>
                <a:schemeClr val="lt1"/>
              </a:buClr>
              <a:buSzPts val="7200"/>
              <a:buFont typeface="Arial"/>
              <a:buNone/>
              <a:defRPr sz="7200" b="0" i="0" u="none" strike="noStrike" cap="none">
                <a:solidFill>
                  <a:schemeClr val="lt1"/>
                </a:solidFill>
                <a:latin typeface="Arial"/>
                <a:ea typeface="Arial"/>
                <a:cs typeface="Arial"/>
                <a:sym typeface="Arial"/>
              </a:defRPr>
            </a:lvl1pPr>
            <a:lvl2pPr marL="914400" marR="0" lvl="1" indent="-1079500" algn="l" rtl="0">
              <a:spcBef>
                <a:spcPts val="2680"/>
              </a:spcBef>
              <a:spcAft>
                <a:spcPts val="0"/>
              </a:spcAft>
              <a:buClr>
                <a:schemeClr val="dk1"/>
              </a:buClr>
              <a:buSzPts val="13400"/>
              <a:buFont typeface="Arial"/>
              <a:buChar char="–"/>
              <a:defRPr sz="13400" b="0" i="0" u="none" strike="noStrike" cap="none">
                <a:solidFill>
                  <a:schemeClr val="dk1"/>
                </a:solidFill>
                <a:latin typeface="Arial"/>
                <a:ea typeface="Arial"/>
                <a:cs typeface="Arial"/>
                <a:sym typeface="Arial"/>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Arial"/>
                <a:ea typeface="Arial"/>
                <a:cs typeface="Arial"/>
                <a:sym typeface="Arial"/>
              </a:defRPr>
            </a:lvl3pPr>
            <a:lvl4pPr marL="1828800" marR="0" lvl="3"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4pPr>
            <a:lvl5pPr marL="2286000" marR="0" lvl="4"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5pPr>
            <a:lvl6pPr marL="2743200" marR="0" lvl="5"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6pPr>
            <a:lvl7pPr marL="3200400" marR="0" lvl="6"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7pPr>
            <a:lvl8pPr marL="3657600" marR="0" lvl="7"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8pPr>
            <a:lvl9pPr marL="4114800" marR="0" lvl="8"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9pPr>
          </a:lstStyle>
          <a:p>
            <a:endParaRPr/>
          </a:p>
        </p:txBody>
      </p:sp>
      <p:sp>
        <p:nvSpPr>
          <p:cNvPr id="38" name="Google Shape;38;p4"/>
          <p:cNvSpPr txBox="1">
            <a:spLocks noGrp="1"/>
          </p:cNvSpPr>
          <p:nvPr>
            <p:ph type="body" idx="4"/>
          </p:nvPr>
        </p:nvSpPr>
        <p:spPr>
          <a:xfrm>
            <a:off x="12024461" y="6008968"/>
            <a:ext cx="9177619" cy="22489832"/>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accent3"/>
              </a:buClr>
              <a:buSzPts val="5800"/>
              <a:buFont typeface="Arial"/>
              <a:buNone/>
              <a:defRPr sz="5800" b="1" i="0" u="none" strike="noStrike" cap="none">
                <a:solidFill>
                  <a:schemeClr val="accent3"/>
                </a:solidFill>
                <a:latin typeface="Arial"/>
                <a:ea typeface="Arial"/>
                <a:cs typeface="Arial"/>
                <a:sym typeface="Arial"/>
              </a:defRPr>
            </a:lvl1pPr>
            <a:lvl2pPr marL="914400" marR="0" lvl="1" indent="-228600" algn="l" rtl="0">
              <a:spcBef>
                <a:spcPts val="0"/>
              </a:spcBef>
              <a:spcAft>
                <a:spcPts val="0"/>
              </a:spcAft>
              <a:buClr>
                <a:srgbClr val="3F3F3F"/>
              </a:buClr>
              <a:buSzPts val="4800"/>
              <a:buFont typeface="Arial"/>
              <a:buNone/>
              <a:defRPr sz="4800" b="0" i="0" u="none" strike="noStrike" cap="none">
                <a:solidFill>
                  <a:srgbClr val="3F3F3F"/>
                </a:solidFill>
                <a:latin typeface="Arial"/>
                <a:ea typeface="Arial"/>
                <a:cs typeface="Arial"/>
                <a:sym typeface="Arial"/>
              </a:defRPr>
            </a:lvl2pPr>
            <a:lvl3pPr marL="1371600" marR="0" lvl="2" indent="-508000" algn="l" rtl="0">
              <a:spcBef>
                <a:spcPts val="0"/>
              </a:spcBef>
              <a:spcAft>
                <a:spcPts val="0"/>
              </a:spcAft>
              <a:buClr>
                <a:srgbClr val="3F3F3F"/>
              </a:buClr>
              <a:buSzPts val="4400"/>
              <a:buFont typeface="Arial"/>
              <a:buChar char="•"/>
              <a:defRPr sz="4400" b="0" i="0" u="none" strike="noStrike" cap="none">
                <a:solidFill>
                  <a:srgbClr val="3F3F3F"/>
                </a:solidFill>
                <a:latin typeface="Arial"/>
                <a:ea typeface="Arial"/>
                <a:cs typeface="Arial"/>
                <a:sym typeface="Arial"/>
              </a:defRPr>
            </a:lvl3pPr>
            <a:lvl4pPr marL="1828800" marR="0" lvl="3" indent="-495300" algn="l" rtl="0">
              <a:spcBef>
                <a:spcPts val="0"/>
              </a:spcBef>
              <a:spcAft>
                <a:spcPts val="0"/>
              </a:spcAft>
              <a:buClr>
                <a:srgbClr val="3F3F3F"/>
              </a:buClr>
              <a:buSzPts val="4200"/>
              <a:buFont typeface="Arial"/>
              <a:buChar char="–"/>
              <a:defRPr sz="4200" b="0" i="0" u="none" strike="noStrike" cap="none">
                <a:solidFill>
                  <a:srgbClr val="3F3F3F"/>
                </a:solidFill>
                <a:latin typeface="Arial"/>
                <a:ea typeface="Arial"/>
                <a:cs typeface="Arial"/>
                <a:sym typeface="Arial"/>
              </a:defRPr>
            </a:lvl4pPr>
            <a:lvl5pPr marL="2286000" marR="0" lvl="4" indent="-482600" algn="l" rtl="0">
              <a:spcBef>
                <a:spcPts val="0"/>
              </a:spcBef>
              <a:spcAft>
                <a:spcPts val="0"/>
              </a:spcAft>
              <a:buClr>
                <a:srgbClr val="3F3F3F"/>
              </a:buClr>
              <a:buSzPts val="4000"/>
              <a:buFont typeface="Arial"/>
              <a:buChar char="»"/>
              <a:defRPr sz="4000" b="1" i="0" u="none" strike="noStrike" cap="none">
                <a:solidFill>
                  <a:srgbClr val="3F3F3F"/>
                </a:solidFill>
                <a:latin typeface="Arial"/>
                <a:ea typeface="Arial"/>
                <a:cs typeface="Arial"/>
                <a:sym typeface="Arial"/>
              </a:defRPr>
            </a:lvl5pPr>
            <a:lvl6pPr marL="2743200" marR="0" lvl="5"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6pPr>
            <a:lvl7pPr marL="3200400" marR="0" lvl="6"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7pPr>
            <a:lvl8pPr marL="3657600" marR="0" lvl="7"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8pPr>
            <a:lvl9pPr marL="4114800" marR="0" lvl="8"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9pPr>
          </a:lstStyle>
          <a:p>
            <a:endParaRPr/>
          </a:p>
        </p:txBody>
      </p:sp>
      <p:sp>
        <p:nvSpPr>
          <p:cNvPr id="39" name="Google Shape;39;p4"/>
          <p:cNvSpPr txBox="1">
            <a:spLocks noGrp="1"/>
          </p:cNvSpPr>
          <p:nvPr>
            <p:ph type="body" idx="5"/>
          </p:nvPr>
        </p:nvSpPr>
        <p:spPr>
          <a:xfrm>
            <a:off x="22699070" y="6008968"/>
            <a:ext cx="9177619" cy="22489832"/>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accent3"/>
              </a:buClr>
              <a:buSzPts val="5800"/>
              <a:buFont typeface="Arial"/>
              <a:buNone/>
              <a:defRPr sz="5800" b="1" i="0" u="none" strike="noStrike" cap="none">
                <a:solidFill>
                  <a:schemeClr val="accent3"/>
                </a:solidFill>
                <a:latin typeface="Arial"/>
                <a:ea typeface="Arial"/>
                <a:cs typeface="Arial"/>
                <a:sym typeface="Arial"/>
              </a:defRPr>
            </a:lvl1pPr>
            <a:lvl2pPr marL="914400" marR="0" lvl="1" indent="-228600" algn="l" rtl="0">
              <a:spcBef>
                <a:spcPts val="0"/>
              </a:spcBef>
              <a:spcAft>
                <a:spcPts val="0"/>
              </a:spcAft>
              <a:buClr>
                <a:srgbClr val="3F3F3F"/>
              </a:buClr>
              <a:buSzPts val="4800"/>
              <a:buFont typeface="Arial"/>
              <a:buNone/>
              <a:defRPr sz="4800" b="0" i="0" u="none" strike="noStrike" cap="none">
                <a:solidFill>
                  <a:srgbClr val="3F3F3F"/>
                </a:solidFill>
                <a:latin typeface="Arial"/>
                <a:ea typeface="Arial"/>
                <a:cs typeface="Arial"/>
                <a:sym typeface="Arial"/>
              </a:defRPr>
            </a:lvl2pPr>
            <a:lvl3pPr marL="1371600" marR="0" lvl="2" indent="-508000" algn="l" rtl="0">
              <a:spcBef>
                <a:spcPts val="0"/>
              </a:spcBef>
              <a:spcAft>
                <a:spcPts val="0"/>
              </a:spcAft>
              <a:buClr>
                <a:srgbClr val="3F3F3F"/>
              </a:buClr>
              <a:buSzPts val="4400"/>
              <a:buFont typeface="Arial"/>
              <a:buChar char="•"/>
              <a:defRPr sz="4400" b="0" i="0" u="none" strike="noStrike" cap="none">
                <a:solidFill>
                  <a:srgbClr val="3F3F3F"/>
                </a:solidFill>
                <a:latin typeface="Arial"/>
                <a:ea typeface="Arial"/>
                <a:cs typeface="Arial"/>
                <a:sym typeface="Arial"/>
              </a:defRPr>
            </a:lvl3pPr>
            <a:lvl4pPr marL="1828800" marR="0" lvl="3" indent="-495300" algn="l" rtl="0">
              <a:spcBef>
                <a:spcPts val="0"/>
              </a:spcBef>
              <a:spcAft>
                <a:spcPts val="0"/>
              </a:spcAft>
              <a:buClr>
                <a:srgbClr val="3F3F3F"/>
              </a:buClr>
              <a:buSzPts val="4200"/>
              <a:buFont typeface="Arial"/>
              <a:buChar char="–"/>
              <a:defRPr sz="4200" b="0" i="0" u="none" strike="noStrike" cap="none">
                <a:solidFill>
                  <a:srgbClr val="3F3F3F"/>
                </a:solidFill>
                <a:latin typeface="Arial"/>
                <a:ea typeface="Arial"/>
                <a:cs typeface="Arial"/>
                <a:sym typeface="Arial"/>
              </a:defRPr>
            </a:lvl4pPr>
            <a:lvl5pPr marL="2286000" marR="0" lvl="4" indent="-482600" algn="l" rtl="0">
              <a:spcBef>
                <a:spcPts val="0"/>
              </a:spcBef>
              <a:spcAft>
                <a:spcPts val="0"/>
              </a:spcAft>
              <a:buClr>
                <a:srgbClr val="3F3F3F"/>
              </a:buClr>
              <a:buSzPts val="4000"/>
              <a:buFont typeface="Arial"/>
              <a:buChar char="»"/>
              <a:defRPr sz="4000" b="1" i="0" u="none" strike="noStrike" cap="none">
                <a:solidFill>
                  <a:srgbClr val="3F3F3F"/>
                </a:solidFill>
                <a:latin typeface="Arial"/>
                <a:ea typeface="Arial"/>
                <a:cs typeface="Arial"/>
                <a:sym typeface="Arial"/>
              </a:defRPr>
            </a:lvl5pPr>
            <a:lvl6pPr marL="2743200" marR="0" lvl="5"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6pPr>
            <a:lvl7pPr marL="3200400" marR="0" lvl="6"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7pPr>
            <a:lvl8pPr marL="3657600" marR="0" lvl="7"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8pPr>
            <a:lvl9pPr marL="4114800" marR="0" lvl="8"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9pPr>
          </a:lstStyle>
          <a:p>
            <a:endParaRPr/>
          </a:p>
        </p:txBody>
      </p:sp>
      <p:sp>
        <p:nvSpPr>
          <p:cNvPr id="40" name="Google Shape;40;p4"/>
          <p:cNvSpPr txBox="1">
            <a:spLocks noGrp="1"/>
          </p:cNvSpPr>
          <p:nvPr>
            <p:ph type="body" idx="6"/>
          </p:nvPr>
        </p:nvSpPr>
        <p:spPr>
          <a:xfrm>
            <a:off x="33251503" y="6024064"/>
            <a:ext cx="9177619" cy="22474736"/>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accent3"/>
              </a:buClr>
              <a:buSzPts val="5800"/>
              <a:buFont typeface="Arial"/>
              <a:buNone/>
              <a:defRPr sz="5800" b="1" i="0" u="none" strike="noStrike" cap="none">
                <a:solidFill>
                  <a:schemeClr val="accent3"/>
                </a:solidFill>
                <a:latin typeface="Arial"/>
                <a:ea typeface="Arial"/>
                <a:cs typeface="Arial"/>
                <a:sym typeface="Arial"/>
              </a:defRPr>
            </a:lvl1pPr>
            <a:lvl2pPr marL="914400" marR="0" lvl="1" indent="-228600" algn="l" rtl="0">
              <a:spcBef>
                <a:spcPts val="0"/>
              </a:spcBef>
              <a:spcAft>
                <a:spcPts val="0"/>
              </a:spcAft>
              <a:buClr>
                <a:srgbClr val="3F3F3F"/>
              </a:buClr>
              <a:buSzPts val="4800"/>
              <a:buFont typeface="Arial"/>
              <a:buNone/>
              <a:defRPr sz="4800" b="0" i="0" u="none" strike="noStrike" cap="none">
                <a:solidFill>
                  <a:srgbClr val="3F3F3F"/>
                </a:solidFill>
                <a:latin typeface="Arial"/>
                <a:ea typeface="Arial"/>
                <a:cs typeface="Arial"/>
                <a:sym typeface="Arial"/>
              </a:defRPr>
            </a:lvl2pPr>
            <a:lvl3pPr marL="1371600" marR="0" lvl="2" indent="-508000" algn="l" rtl="0">
              <a:spcBef>
                <a:spcPts val="0"/>
              </a:spcBef>
              <a:spcAft>
                <a:spcPts val="0"/>
              </a:spcAft>
              <a:buClr>
                <a:srgbClr val="3F3F3F"/>
              </a:buClr>
              <a:buSzPts val="4400"/>
              <a:buFont typeface="Arial"/>
              <a:buChar char="•"/>
              <a:defRPr sz="4400" b="0" i="0" u="none" strike="noStrike" cap="none">
                <a:solidFill>
                  <a:srgbClr val="3F3F3F"/>
                </a:solidFill>
                <a:latin typeface="Arial"/>
                <a:ea typeface="Arial"/>
                <a:cs typeface="Arial"/>
                <a:sym typeface="Arial"/>
              </a:defRPr>
            </a:lvl3pPr>
            <a:lvl4pPr marL="1828800" marR="0" lvl="3" indent="-495300" algn="l" rtl="0">
              <a:spcBef>
                <a:spcPts val="0"/>
              </a:spcBef>
              <a:spcAft>
                <a:spcPts val="0"/>
              </a:spcAft>
              <a:buClr>
                <a:srgbClr val="3F3F3F"/>
              </a:buClr>
              <a:buSzPts val="4200"/>
              <a:buFont typeface="Arial"/>
              <a:buChar char="–"/>
              <a:defRPr sz="4200" b="0" i="0" u="none" strike="noStrike" cap="none">
                <a:solidFill>
                  <a:srgbClr val="3F3F3F"/>
                </a:solidFill>
                <a:latin typeface="Arial"/>
                <a:ea typeface="Arial"/>
                <a:cs typeface="Arial"/>
                <a:sym typeface="Arial"/>
              </a:defRPr>
            </a:lvl4pPr>
            <a:lvl5pPr marL="2286000" marR="0" lvl="4" indent="-482600" algn="l" rtl="0">
              <a:spcBef>
                <a:spcPts val="0"/>
              </a:spcBef>
              <a:spcAft>
                <a:spcPts val="0"/>
              </a:spcAft>
              <a:buClr>
                <a:srgbClr val="3F3F3F"/>
              </a:buClr>
              <a:buSzPts val="4000"/>
              <a:buFont typeface="Arial"/>
              <a:buChar char="»"/>
              <a:defRPr sz="4000" b="1" i="0" u="none" strike="noStrike" cap="none">
                <a:solidFill>
                  <a:srgbClr val="3F3F3F"/>
                </a:solidFill>
                <a:latin typeface="Arial"/>
                <a:ea typeface="Arial"/>
                <a:cs typeface="Arial"/>
                <a:sym typeface="Arial"/>
              </a:defRPr>
            </a:lvl5pPr>
            <a:lvl6pPr marL="2743200" marR="0" lvl="5"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6pPr>
            <a:lvl7pPr marL="3200400" marR="0" lvl="6"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7pPr>
            <a:lvl8pPr marL="3657600" marR="0" lvl="7"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8pPr>
            <a:lvl9pPr marL="4114800" marR="0" lvl="8" indent="-774700" algn="l" rtl="0">
              <a:spcBef>
                <a:spcPts val="1720"/>
              </a:spcBef>
              <a:spcAft>
                <a:spcPts val="0"/>
              </a:spcAft>
              <a:buClr>
                <a:schemeClr val="dk1"/>
              </a:buClr>
              <a:buSzPts val="8600"/>
              <a:buFont typeface="Arial"/>
              <a:buChar char="•"/>
              <a:defRPr sz="8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ED6C3">
            <a:alpha val="39607"/>
          </a:srgbClr>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2193925" y="1317625"/>
            <a:ext cx="39503351" cy="29918026"/>
          </a:xfrm>
          <a:prstGeom prst="rect">
            <a:avLst/>
          </a:prstGeom>
          <a:noFill/>
          <a:ln>
            <a:noFill/>
          </a:ln>
        </p:spPr>
        <p:txBody>
          <a:bodyPr spcFirstLastPara="1" wrap="square" lIns="438900" tIns="219450" rIns="438900" bIns="219450" anchor="ctr" anchorCtr="0">
            <a:noAutofit/>
          </a:bodyPr>
          <a:lstStyle>
            <a:lvl1pPr marR="0" lvl="0" algn="ctr" rtl="0">
              <a:spcBef>
                <a:spcPts val="0"/>
              </a:spcBef>
              <a:spcAft>
                <a:spcPts val="0"/>
              </a:spcAft>
              <a:buSzPts val="1400"/>
              <a:buNone/>
              <a:defRPr sz="17600" b="0"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17600" b="0"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17600" b="0"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17600" b="0"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17600" b="0"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21100" b="0"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21100" b="0"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21100" b="0"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2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ED6C3">
            <a:alpha val="39610"/>
          </a:srgbClr>
        </a:solidFill>
        <a:effectLst/>
      </p:bgPr>
    </p:bg>
    <p:spTree>
      <p:nvGrpSpPr>
        <p:cNvPr id="1" name="Shape 45"/>
        <p:cNvGrpSpPr/>
        <p:nvPr/>
      </p:nvGrpSpPr>
      <p:grpSpPr>
        <a:xfrm>
          <a:off x="0" y="0"/>
          <a:ext cx="0" cy="0"/>
          <a:chOff x="0" y="0"/>
          <a:chExt cx="0" cy="0"/>
        </a:xfrm>
      </p:grpSpPr>
      <p:sp>
        <p:nvSpPr>
          <p:cNvPr id="46" name="Google Shape;46;p5"/>
          <p:cNvSpPr txBox="1">
            <a:spLocks noGrp="1"/>
          </p:cNvSpPr>
          <p:nvPr>
            <p:ph type="title"/>
          </p:nvPr>
        </p:nvSpPr>
        <p:spPr>
          <a:xfrm>
            <a:off x="1510715" y="0"/>
            <a:ext cx="40826100" cy="3261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US" sz="11000"/>
              <a:t>Household Member Arrest, and the Role of Future Expectations on Adolescent Hopelessness</a:t>
            </a:r>
            <a:endParaRPr sz="11000"/>
          </a:p>
        </p:txBody>
      </p:sp>
      <p:sp>
        <p:nvSpPr>
          <p:cNvPr id="47" name="Google Shape;47;p5"/>
          <p:cNvSpPr txBox="1">
            <a:spLocks noGrp="1"/>
          </p:cNvSpPr>
          <p:nvPr>
            <p:ph type="body" idx="1"/>
          </p:nvPr>
        </p:nvSpPr>
        <p:spPr>
          <a:xfrm>
            <a:off x="1407039" y="3261307"/>
            <a:ext cx="40823100" cy="1880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lt1"/>
              </a:buClr>
              <a:buSzPts val="6600"/>
              <a:buNone/>
            </a:pPr>
            <a:r>
              <a:rPr lang="en-US" sz="6600"/>
              <a:t>Caroline Begley</a:t>
            </a:r>
            <a:r>
              <a:rPr lang="en-US" sz="6000"/>
              <a:t>, Tanner Kilpatrick, M.S., Elizabeth I. Johnson, Ph.D., John Bolland, Ph.D. </a:t>
            </a:r>
            <a:endParaRPr sz="6000"/>
          </a:p>
          <a:p>
            <a:pPr marL="0" lvl="0" indent="0" algn="ctr" rtl="0">
              <a:spcBef>
                <a:spcPts val="0"/>
              </a:spcBef>
              <a:spcAft>
                <a:spcPts val="0"/>
              </a:spcAft>
              <a:buClr>
                <a:schemeClr val="lt1"/>
              </a:buClr>
              <a:buSzPts val="6600"/>
              <a:buNone/>
            </a:pPr>
            <a:endParaRPr sz="6000"/>
          </a:p>
        </p:txBody>
      </p:sp>
      <p:sp>
        <p:nvSpPr>
          <p:cNvPr id="48" name="Google Shape;48;p5"/>
          <p:cNvSpPr txBox="1">
            <a:spLocks noGrp="1"/>
          </p:cNvSpPr>
          <p:nvPr>
            <p:ph type="body" idx="2"/>
          </p:nvPr>
        </p:nvSpPr>
        <p:spPr>
          <a:xfrm>
            <a:off x="21692464" y="30145413"/>
            <a:ext cx="20644401" cy="2268161"/>
          </a:xfrm>
          <a:prstGeom prst="rect">
            <a:avLst/>
          </a:prstGeom>
          <a:noFill/>
          <a:ln>
            <a:noFill/>
          </a:ln>
        </p:spPr>
        <p:txBody>
          <a:bodyPr spcFirstLastPara="1" wrap="square" lIns="0" tIns="0" rIns="0" bIns="0" anchor="t" anchorCtr="0">
            <a:noAutofit/>
          </a:bodyPr>
          <a:lstStyle/>
          <a:p>
            <a:pPr marL="0" lvl="0" indent="0" algn="l" rtl="0">
              <a:lnSpc>
                <a:spcPct val="80000"/>
              </a:lnSpc>
              <a:spcBef>
                <a:spcPts val="612"/>
              </a:spcBef>
              <a:spcAft>
                <a:spcPts val="0"/>
              </a:spcAft>
              <a:buClr>
                <a:schemeClr val="lt1"/>
              </a:buClr>
              <a:buSzPts val="3060"/>
              <a:buFont typeface="Arial"/>
              <a:buNone/>
            </a:pPr>
            <a:r>
              <a:rPr lang="en-US" sz="2040"/>
              <a:t>1.Brumley, L. D., Jaffee, S. R., &amp; Brumley, B. P. (2017). Pathways from childhood adversity to problem behaviors in young adulthood: The mediating role of adolescents’ future expectations. Journal of youth and adolescence, 46(1), 1-14.</a:t>
            </a:r>
            <a:endParaRPr sz="2040"/>
          </a:p>
          <a:p>
            <a:pPr marL="0" lvl="0" indent="0" algn="l" rtl="0">
              <a:lnSpc>
                <a:spcPct val="80000"/>
              </a:lnSpc>
              <a:spcBef>
                <a:spcPts val="612"/>
              </a:spcBef>
              <a:spcAft>
                <a:spcPts val="0"/>
              </a:spcAft>
              <a:buClr>
                <a:schemeClr val="lt1"/>
              </a:buClr>
              <a:buSzPts val="3060"/>
              <a:buFont typeface="Arial"/>
              <a:buNone/>
            </a:pPr>
            <a:r>
              <a:rPr lang="en-US" sz="2040"/>
              <a:t>2.O'Connor, R. C., Connery, H., &amp; Cheyne, W. M. (2000). Hopelessness: The role of depression, future directed thinking and cognitive vulnerability. Psychology, Health &amp; Medicine, 5(2), 155-161.</a:t>
            </a:r>
            <a:endParaRPr sz="2040"/>
          </a:p>
          <a:p>
            <a:pPr marL="0" lvl="0" indent="0" algn="l" rtl="0">
              <a:lnSpc>
                <a:spcPct val="80000"/>
              </a:lnSpc>
              <a:spcBef>
                <a:spcPts val="612"/>
              </a:spcBef>
              <a:spcAft>
                <a:spcPts val="0"/>
              </a:spcAft>
              <a:buClr>
                <a:schemeClr val="lt1"/>
              </a:buClr>
              <a:buSzPts val="3060"/>
              <a:buFont typeface="Arial"/>
              <a:buNone/>
            </a:pPr>
            <a:r>
              <a:rPr lang="en-US" sz="2040"/>
              <a:t>3.Alloy, L. B., &amp; Clements, C. M. (1998). Hopelessness theory of depression: Tests of the symptom component. Cognitive Therapy and Research, 22(4), 303-335.</a:t>
            </a:r>
            <a:endParaRPr sz="2040"/>
          </a:p>
          <a:p>
            <a:pPr marL="0" lvl="0" indent="0" algn="l" rtl="0">
              <a:lnSpc>
                <a:spcPct val="80000"/>
              </a:lnSpc>
              <a:spcBef>
                <a:spcPts val="612"/>
              </a:spcBef>
              <a:spcAft>
                <a:spcPts val="0"/>
              </a:spcAft>
              <a:buClr>
                <a:schemeClr val="lt1"/>
              </a:buClr>
              <a:buSzPts val="3060"/>
              <a:buFont typeface="Arial"/>
              <a:buNone/>
            </a:pPr>
            <a:r>
              <a:rPr lang="en-US" sz="2040"/>
              <a:t>4.Western, B., &amp; Wildeman, C. (2009). The Black Family and Mass Incarceration. The ANNALS of the American Academy of Political and Social Science, 621(1), 221–242. https://doi.org/10.1177/0002716208324850</a:t>
            </a:r>
            <a:endParaRPr sz="2040"/>
          </a:p>
        </p:txBody>
      </p:sp>
      <p:sp>
        <p:nvSpPr>
          <p:cNvPr id="49" name="Google Shape;49;p5"/>
          <p:cNvSpPr txBox="1">
            <a:spLocks noGrp="1"/>
          </p:cNvSpPr>
          <p:nvPr>
            <p:ph type="body" idx="3"/>
          </p:nvPr>
        </p:nvSpPr>
        <p:spPr>
          <a:xfrm>
            <a:off x="1235575" y="17052225"/>
            <a:ext cx="13494300" cy="12513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Clr>
                <a:schemeClr val="accent3"/>
              </a:buClr>
              <a:buSzPts val="5800"/>
              <a:buFont typeface="Arial"/>
              <a:buNone/>
            </a:pPr>
            <a:r>
              <a:rPr lang="en-US" sz="4800"/>
              <a:t>Research Questions</a:t>
            </a:r>
            <a:endParaRPr sz="4800"/>
          </a:p>
          <a:p>
            <a:pPr marL="0" lvl="0" indent="0" algn="ctr" rtl="0">
              <a:spcBef>
                <a:spcPts val="0"/>
              </a:spcBef>
              <a:spcAft>
                <a:spcPts val="0"/>
              </a:spcAft>
              <a:buClr>
                <a:schemeClr val="accent3"/>
              </a:buClr>
              <a:buSzPts val="5800"/>
              <a:buFont typeface="Arial"/>
              <a:buNone/>
            </a:pPr>
            <a:r>
              <a:rPr lang="en-US" sz="4000">
                <a:solidFill>
                  <a:schemeClr val="dk2"/>
                </a:solidFill>
              </a:rPr>
              <a:t>How does household member arrest relate to hopelessness?</a:t>
            </a:r>
            <a:endParaRPr sz="4000">
              <a:solidFill>
                <a:schemeClr val="dk2"/>
              </a:solidFill>
            </a:endParaRPr>
          </a:p>
          <a:p>
            <a:pPr marL="0" lvl="0" indent="0" algn="ctr" rtl="0">
              <a:spcBef>
                <a:spcPts val="0"/>
              </a:spcBef>
              <a:spcAft>
                <a:spcPts val="0"/>
              </a:spcAft>
              <a:buClr>
                <a:schemeClr val="accent3"/>
              </a:buClr>
              <a:buSzPts val="5800"/>
              <a:buNone/>
            </a:pPr>
            <a:r>
              <a:rPr lang="en-US" sz="4000">
                <a:solidFill>
                  <a:schemeClr val="dk2"/>
                </a:solidFill>
              </a:rPr>
              <a:t>Do future expectations mediate the effects of household member arrest and hopelessness?</a:t>
            </a:r>
            <a:endParaRPr sz="4000">
              <a:solidFill>
                <a:schemeClr val="dk2"/>
              </a:solidFill>
            </a:endParaRPr>
          </a:p>
          <a:p>
            <a:pPr marL="0" lvl="0" indent="0" algn="ctr" rtl="0">
              <a:spcBef>
                <a:spcPts val="0"/>
              </a:spcBef>
              <a:spcAft>
                <a:spcPts val="0"/>
              </a:spcAft>
              <a:buClr>
                <a:schemeClr val="accent3"/>
              </a:buClr>
              <a:buSzPts val="5800"/>
              <a:buNone/>
            </a:pPr>
            <a:endParaRPr sz="4000">
              <a:solidFill>
                <a:schemeClr val="dk2"/>
              </a:solidFill>
            </a:endParaRPr>
          </a:p>
          <a:p>
            <a:pPr marL="0" lvl="0" indent="0" algn="ctr" rtl="0">
              <a:lnSpc>
                <a:spcPct val="90000"/>
              </a:lnSpc>
              <a:spcBef>
                <a:spcPts val="0"/>
              </a:spcBef>
              <a:spcAft>
                <a:spcPts val="0"/>
              </a:spcAft>
              <a:buClr>
                <a:srgbClr val="FF9933"/>
              </a:buClr>
              <a:buSzPts val="5800"/>
              <a:buNone/>
            </a:pPr>
            <a:endParaRPr sz="4800">
              <a:solidFill>
                <a:srgbClr val="FF9933"/>
              </a:solidFill>
            </a:endParaRPr>
          </a:p>
          <a:p>
            <a:pPr marL="0" lvl="0" indent="0" algn="l" rtl="0">
              <a:lnSpc>
                <a:spcPct val="90000"/>
              </a:lnSpc>
              <a:spcBef>
                <a:spcPts val="0"/>
              </a:spcBef>
              <a:spcAft>
                <a:spcPts val="0"/>
              </a:spcAft>
              <a:buClr>
                <a:srgbClr val="FF9933"/>
              </a:buClr>
              <a:buSzPts val="5800"/>
              <a:buNone/>
            </a:pPr>
            <a:endParaRPr sz="4800">
              <a:solidFill>
                <a:srgbClr val="FF9933"/>
              </a:solidFill>
            </a:endParaRPr>
          </a:p>
          <a:p>
            <a:pPr marL="0" lvl="0" indent="0" algn="l" rtl="0">
              <a:lnSpc>
                <a:spcPct val="90000"/>
              </a:lnSpc>
              <a:spcBef>
                <a:spcPts val="0"/>
              </a:spcBef>
              <a:spcAft>
                <a:spcPts val="0"/>
              </a:spcAft>
              <a:buClr>
                <a:srgbClr val="FF9933"/>
              </a:buClr>
              <a:buSzPts val="5800"/>
              <a:buNone/>
            </a:pPr>
            <a:endParaRPr sz="4800">
              <a:solidFill>
                <a:srgbClr val="FF9933"/>
              </a:solidFill>
            </a:endParaRPr>
          </a:p>
          <a:p>
            <a:pPr marL="0" lvl="0" indent="0" algn="ctr" rtl="0">
              <a:lnSpc>
                <a:spcPct val="90000"/>
              </a:lnSpc>
              <a:spcBef>
                <a:spcPts val="0"/>
              </a:spcBef>
              <a:spcAft>
                <a:spcPts val="0"/>
              </a:spcAft>
              <a:buClr>
                <a:srgbClr val="FF9933"/>
              </a:buClr>
              <a:buSzPts val="5800"/>
              <a:buNone/>
            </a:pPr>
            <a:r>
              <a:rPr lang="en-US" sz="4800">
                <a:solidFill>
                  <a:srgbClr val="FF9933"/>
                </a:solidFill>
              </a:rPr>
              <a:t>Background</a:t>
            </a:r>
            <a:endParaRPr sz="4800">
              <a:solidFill>
                <a:srgbClr val="FF9933"/>
              </a:solidFill>
            </a:endParaRPr>
          </a:p>
          <a:p>
            <a:pPr marL="0" lvl="0" indent="0" algn="just" rtl="0">
              <a:lnSpc>
                <a:spcPct val="90000"/>
              </a:lnSpc>
              <a:spcBef>
                <a:spcPts val="0"/>
              </a:spcBef>
              <a:spcAft>
                <a:spcPts val="0"/>
              </a:spcAft>
              <a:buClr>
                <a:schemeClr val="dk1"/>
              </a:buClr>
              <a:buSzPts val="3800"/>
              <a:buNone/>
            </a:pPr>
            <a:r>
              <a:rPr lang="en-US" sz="3300" b="0">
                <a:solidFill>
                  <a:schemeClr val="dk1"/>
                </a:solidFill>
              </a:rPr>
              <a:t>Over the past decades there has been an increase in research on incarceration, but overall there is still much more to be done. In one study by L.D Brumley, Jaffee, &amp;  B. P Brumley in 2017</a:t>
            </a:r>
            <a:r>
              <a:rPr lang="en-US" sz="3300" b="0" baseline="30000">
                <a:solidFill>
                  <a:schemeClr val="dk1"/>
                </a:solidFill>
              </a:rPr>
              <a:t>1</a:t>
            </a:r>
            <a:r>
              <a:rPr lang="en-US" sz="3300" b="0">
                <a:solidFill>
                  <a:schemeClr val="dk1"/>
                </a:solidFill>
              </a:rPr>
              <a:t>, they found that future expectations serves a mediating role in the lives of adolescents who have had an adverse childhood experiences (ACE’s), and parental incarceration is classified as an ACE. In addition, another study found that future expectations </a:t>
            </a:r>
            <a:r>
              <a:rPr lang="en-US" sz="3300" b="0">
                <a:solidFill>
                  <a:srgbClr val="000000"/>
                </a:solidFill>
              </a:rPr>
              <a:t>could </a:t>
            </a:r>
            <a:r>
              <a:rPr lang="en-US" sz="3300" b="0">
                <a:solidFill>
                  <a:schemeClr val="dk1"/>
                </a:solidFill>
              </a:rPr>
              <a:t>explain up to 70% of hopelessness variance (O'Connor, Connery &amp; Cheyne, 2000). Hopelessness is important to study because of its overwhelming impacts on individuals mental health(Alloy &amp; Clements, 1998). When these two studies, along with all the other research on incarceration, are put together we see a precedent for the current study. Using the work by Baron and Kenny, I have taken their mediation model and applied it to parental incarceration (1986).</a:t>
            </a:r>
            <a:endParaRPr sz="3300" b="0">
              <a:solidFill>
                <a:schemeClr val="dk1"/>
              </a:solidFill>
            </a:endParaRPr>
          </a:p>
          <a:p>
            <a:pPr marL="0" lvl="0" indent="0" algn="l" rtl="0">
              <a:lnSpc>
                <a:spcPct val="90000"/>
              </a:lnSpc>
              <a:spcBef>
                <a:spcPts val="0"/>
              </a:spcBef>
              <a:spcAft>
                <a:spcPts val="0"/>
              </a:spcAft>
              <a:buClr>
                <a:schemeClr val="dk1"/>
              </a:buClr>
              <a:buSzPts val="3800"/>
              <a:buNone/>
            </a:pPr>
            <a:endParaRPr sz="3800"/>
          </a:p>
        </p:txBody>
      </p:sp>
      <p:sp>
        <p:nvSpPr>
          <p:cNvPr id="50" name="Google Shape;50;p5"/>
          <p:cNvSpPr txBox="1">
            <a:spLocks noGrp="1"/>
          </p:cNvSpPr>
          <p:nvPr>
            <p:ph type="body" idx="4"/>
          </p:nvPr>
        </p:nvSpPr>
        <p:spPr>
          <a:xfrm>
            <a:off x="15692425" y="4751650"/>
            <a:ext cx="12264600" cy="184386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FF9933"/>
              </a:buClr>
              <a:buSzPts val="5800"/>
              <a:buNone/>
            </a:pPr>
            <a:r>
              <a:rPr lang="en-US">
                <a:solidFill>
                  <a:srgbClr val="FF9933"/>
                </a:solidFill>
              </a:rPr>
              <a:t>Methods</a:t>
            </a:r>
            <a:endParaRPr/>
          </a:p>
          <a:p>
            <a:pPr marL="0" lvl="0" indent="0" algn="just" rtl="0">
              <a:lnSpc>
                <a:spcPct val="90000"/>
              </a:lnSpc>
              <a:spcBef>
                <a:spcPts val="0"/>
              </a:spcBef>
              <a:spcAft>
                <a:spcPts val="0"/>
              </a:spcAft>
              <a:buClr>
                <a:schemeClr val="dk1"/>
              </a:buClr>
              <a:buSzPts val="3800"/>
              <a:buNone/>
            </a:pPr>
            <a:r>
              <a:rPr lang="en-US" sz="3600" b="0">
                <a:solidFill>
                  <a:srgbClr val="000000"/>
                </a:solidFill>
              </a:rPr>
              <a:t>To test the research questions we used the data from the Mobile Youth and Poverty Survey, a longitudinal study that looked at mostly African American adolescents in low-income areas of Mobile, Alabama. This survey went well with the research questions because we know that African American children are disproportionately affected by incarceration </a:t>
            </a:r>
            <a:r>
              <a:rPr lang="en-US" sz="3600" b="0" baseline="30000">
                <a:solidFill>
                  <a:srgbClr val="000000"/>
                </a:solidFill>
              </a:rPr>
              <a:t>4</a:t>
            </a:r>
            <a:r>
              <a:rPr lang="en-US" sz="3600" b="0">
                <a:solidFill>
                  <a:srgbClr val="000000"/>
                </a:solidFill>
              </a:rPr>
              <a:t>, and it gives us a window into one specific group and the within group variation. The variables measured were household member arrest, hopelessness and negative future expectations, controlling for demographic variables such as race, SES, gender, grade, and if they were currently in school or not. </a:t>
            </a:r>
            <a:endParaRPr sz="3600">
              <a:solidFill>
                <a:srgbClr val="FF9933"/>
              </a:solidFill>
            </a:endParaRPr>
          </a:p>
          <a:p>
            <a:pPr marL="0" lvl="0" indent="0" algn="ctr" rtl="0">
              <a:lnSpc>
                <a:spcPct val="90000"/>
              </a:lnSpc>
              <a:spcBef>
                <a:spcPts val="0"/>
              </a:spcBef>
              <a:spcAft>
                <a:spcPts val="0"/>
              </a:spcAft>
              <a:buClr>
                <a:srgbClr val="FF9933"/>
              </a:buClr>
              <a:buSzPts val="5800"/>
              <a:buNone/>
            </a:pPr>
            <a:r>
              <a:rPr lang="en-US">
                <a:solidFill>
                  <a:srgbClr val="FF9933"/>
                </a:solidFill>
              </a:rPr>
              <a:t>Analyses</a:t>
            </a:r>
            <a:endParaRPr/>
          </a:p>
          <a:p>
            <a:pPr marL="0" lvl="0" indent="0" algn="just" rtl="0">
              <a:lnSpc>
                <a:spcPct val="90000"/>
              </a:lnSpc>
              <a:spcBef>
                <a:spcPts val="0"/>
              </a:spcBef>
              <a:spcAft>
                <a:spcPts val="0"/>
              </a:spcAft>
              <a:buClr>
                <a:schemeClr val="accent3"/>
              </a:buClr>
              <a:buSzPts val="3600"/>
              <a:buNone/>
            </a:pPr>
            <a:r>
              <a:rPr lang="en-US" sz="3600" b="0">
                <a:solidFill>
                  <a:srgbClr val="000000"/>
                </a:solidFill>
              </a:rPr>
              <a:t>For the statistical analysis we use the processing system SPSS. We started with descriptive statistics to get a global understanding of our participant makeup, then aggregated it by if the adolescents had experienced household member arrest in the past year. Next, we computed correlations and regressions, controlling for the demographic variables previously mentioned. ANOVA was helpful in understanding and classifying the significance of how household member arrest related to future expectations and hopelessness.</a:t>
            </a:r>
            <a:endParaRPr sz="4000">
              <a:solidFill>
                <a:srgbClr val="FF9933"/>
              </a:solidFill>
            </a:endParaRPr>
          </a:p>
          <a:p>
            <a:pPr marL="0" lvl="0" indent="0" algn="ctr" rtl="0">
              <a:lnSpc>
                <a:spcPct val="90000"/>
              </a:lnSpc>
              <a:spcBef>
                <a:spcPts val="0"/>
              </a:spcBef>
              <a:spcAft>
                <a:spcPts val="0"/>
              </a:spcAft>
              <a:buClr>
                <a:srgbClr val="FF9933"/>
              </a:buClr>
              <a:buSzPts val="5800"/>
              <a:buNone/>
            </a:pPr>
            <a:r>
              <a:rPr lang="en-US">
                <a:solidFill>
                  <a:srgbClr val="FF9933"/>
                </a:solidFill>
              </a:rPr>
              <a:t>Results</a:t>
            </a:r>
            <a:endParaRPr/>
          </a:p>
          <a:p>
            <a:pPr marL="0" lvl="0" indent="0" algn="just" rtl="0">
              <a:lnSpc>
                <a:spcPct val="90000"/>
              </a:lnSpc>
              <a:spcBef>
                <a:spcPts val="0"/>
              </a:spcBef>
              <a:spcAft>
                <a:spcPts val="0"/>
              </a:spcAft>
              <a:buClr>
                <a:schemeClr val="accent3"/>
              </a:buClr>
              <a:buSzPts val="3300"/>
              <a:buNone/>
            </a:pPr>
            <a:r>
              <a:rPr lang="en-US" sz="3600" b="0">
                <a:solidFill>
                  <a:srgbClr val="000000"/>
                </a:solidFill>
              </a:rPr>
              <a:t>Table 1 is the descriptive statistics of our full sample, specifically looking at demographic factors. Table 2 represents the correlation matrix aggregated by those who have (top) and have not (bottom) experienced household member arrest.  Lastly table 3 is an OLS regression using a two model system. The first model does not account for positive future expectations when hopelessness is the dependent variable, while model 2 does account for future expectations. What we see from these results is there is a small effect on household member arrest in relation to mediation, but not enough to be of much significance. </a:t>
            </a:r>
            <a:endParaRPr sz="36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a:solidFill>
                <a:srgbClr val="FF0000"/>
              </a:solidFill>
            </a:endParaRPr>
          </a:p>
          <a:p>
            <a:pPr marL="0" lvl="0" indent="0" algn="l" rtl="0">
              <a:lnSpc>
                <a:spcPct val="90000"/>
              </a:lnSpc>
              <a:spcBef>
                <a:spcPts val="0"/>
              </a:spcBef>
              <a:spcAft>
                <a:spcPts val="0"/>
              </a:spcAft>
              <a:buClr>
                <a:schemeClr val="accent3"/>
              </a:buClr>
              <a:buSzPts val="3300"/>
              <a:buNone/>
            </a:pPr>
            <a:endParaRPr sz="3300" b="0" i="1">
              <a:solidFill>
                <a:srgbClr val="AF0F5B"/>
              </a:solidFill>
            </a:endParaRPr>
          </a:p>
          <a:p>
            <a:pPr marL="0" lvl="0" indent="0" algn="l" rtl="0">
              <a:lnSpc>
                <a:spcPct val="90000"/>
              </a:lnSpc>
              <a:spcBef>
                <a:spcPts val="0"/>
              </a:spcBef>
              <a:spcAft>
                <a:spcPts val="0"/>
              </a:spcAft>
              <a:buClr>
                <a:schemeClr val="accent3"/>
              </a:buClr>
              <a:buSzPts val="3300"/>
              <a:buNone/>
            </a:pPr>
            <a:endParaRPr sz="3300" b="0" i="1">
              <a:solidFill>
                <a:srgbClr val="000000"/>
              </a:solidFill>
            </a:endParaRPr>
          </a:p>
          <a:p>
            <a:pPr marL="0" lvl="0" indent="0" algn="l" rtl="0">
              <a:lnSpc>
                <a:spcPct val="90000"/>
              </a:lnSpc>
              <a:spcBef>
                <a:spcPts val="0"/>
              </a:spcBef>
              <a:spcAft>
                <a:spcPts val="0"/>
              </a:spcAft>
              <a:buClr>
                <a:schemeClr val="accent3"/>
              </a:buClr>
              <a:buSzPts val="3300"/>
              <a:buNone/>
            </a:pPr>
            <a:endParaRPr sz="3300"/>
          </a:p>
        </p:txBody>
      </p:sp>
      <p:pic>
        <p:nvPicPr>
          <p:cNvPr id="51" name="Google Shape;51;p5"/>
          <p:cNvPicPr preferRelativeResize="0"/>
          <p:nvPr/>
        </p:nvPicPr>
        <p:blipFill rotWithShape="1">
          <a:blip r:embed="rId3">
            <a:alphaModFix/>
          </a:blip>
          <a:srcRect b="10984"/>
          <a:stretch/>
        </p:blipFill>
        <p:spPr>
          <a:xfrm>
            <a:off x="1235475" y="11366350"/>
            <a:ext cx="13310425" cy="5768900"/>
          </a:xfrm>
          <a:prstGeom prst="rect">
            <a:avLst/>
          </a:prstGeom>
          <a:noFill/>
          <a:ln>
            <a:noFill/>
          </a:ln>
        </p:spPr>
      </p:pic>
      <p:sp>
        <p:nvSpPr>
          <p:cNvPr id="52" name="Google Shape;52;p5"/>
          <p:cNvSpPr txBox="1"/>
          <p:nvPr/>
        </p:nvSpPr>
        <p:spPr>
          <a:xfrm>
            <a:off x="1235475" y="4543150"/>
            <a:ext cx="13494300" cy="68232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None/>
            </a:pPr>
            <a:r>
              <a:rPr lang="en-US" sz="5800" b="1">
                <a:solidFill>
                  <a:schemeClr val="accent3"/>
                </a:solidFill>
              </a:rPr>
              <a:t>Abstract</a:t>
            </a:r>
            <a:endParaRPr sz="3800">
              <a:solidFill>
                <a:schemeClr val="dk1"/>
              </a:solidFill>
            </a:endParaRPr>
          </a:p>
          <a:p>
            <a:pPr marL="0" marR="3492" lvl="0" indent="0" algn="just" rtl="0">
              <a:lnSpc>
                <a:spcPct val="90000"/>
              </a:lnSpc>
              <a:spcBef>
                <a:spcPts val="0"/>
              </a:spcBef>
              <a:spcAft>
                <a:spcPts val="0"/>
              </a:spcAft>
              <a:buNone/>
            </a:pPr>
            <a:r>
              <a:rPr lang="en-US" sz="3600">
                <a:solidFill>
                  <a:schemeClr val="dk1"/>
                </a:solidFill>
              </a:rPr>
              <a:t>Research has shown that family member contact with the criminal justice system is associated with adverse emotional outcomes for children and adolescents. However, we know little about the mechanisms through which this occurs. Using data (N = 2639) from the Mobile Youth and Poverty Study, a community-based study among predominantly African American youth, this study examines whether positive future expectations mediates the relationship between household member arrest and hopelessness. Results suggest that positive future expectations partially mediate the relationship between household member arrest and hopelessness, when controlling for theoretically relevant demographic and family characteristics</a:t>
            </a:r>
            <a:r>
              <a:rPr lang="en-US" sz="3800">
                <a:solidFill>
                  <a:schemeClr val="dk1"/>
                </a:solidFill>
              </a:rPr>
              <a:t>.</a:t>
            </a:r>
            <a:endParaRPr/>
          </a:p>
        </p:txBody>
      </p:sp>
      <p:pic>
        <p:nvPicPr>
          <p:cNvPr id="53" name="Google Shape;53;p5"/>
          <p:cNvPicPr preferRelativeResize="0"/>
          <p:nvPr/>
        </p:nvPicPr>
        <p:blipFill>
          <a:blip r:embed="rId4">
            <a:alphaModFix/>
          </a:blip>
          <a:stretch>
            <a:fillRect/>
          </a:stretch>
        </p:blipFill>
        <p:spPr>
          <a:xfrm>
            <a:off x="1235625" y="19943100"/>
            <a:ext cx="13494200" cy="2419707"/>
          </a:xfrm>
          <a:prstGeom prst="rect">
            <a:avLst/>
          </a:prstGeom>
          <a:noFill/>
          <a:ln>
            <a:noFill/>
          </a:ln>
        </p:spPr>
      </p:pic>
      <p:graphicFrame>
        <p:nvGraphicFramePr>
          <p:cNvPr id="54" name="Google Shape;54;p5"/>
          <p:cNvGraphicFramePr/>
          <p:nvPr/>
        </p:nvGraphicFramePr>
        <p:xfrm>
          <a:off x="15795988" y="23190175"/>
          <a:ext cx="11096350" cy="6324350"/>
        </p:xfrm>
        <a:graphic>
          <a:graphicData uri="http://schemas.openxmlformats.org/drawingml/2006/table">
            <a:tbl>
              <a:tblPr>
                <a:noFill/>
                <a:tableStyleId>{D08A3634-BB81-45EF-B235-22687B7B0A93}</a:tableStyleId>
              </a:tblPr>
              <a:tblGrid>
                <a:gridCol w="3360925">
                  <a:extLst>
                    <a:ext uri="{9D8B030D-6E8A-4147-A177-3AD203B41FA5}">
                      <a16:colId xmlns:a16="http://schemas.microsoft.com/office/drawing/2014/main" val="20000"/>
                    </a:ext>
                  </a:extLst>
                </a:gridCol>
                <a:gridCol w="2560700">
                  <a:extLst>
                    <a:ext uri="{9D8B030D-6E8A-4147-A177-3AD203B41FA5}">
                      <a16:colId xmlns:a16="http://schemas.microsoft.com/office/drawing/2014/main" val="20001"/>
                    </a:ext>
                  </a:extLst>
                </a:gridCol>
                <a:gridCol w="2649600">
                  <a:extLst>
                    <a:ext uri="{9D8B030D-6E8A-4147-A177-3AD203B41FA5}">
                      <a16:colId xmlns:a16="http://schemas.microsoft.com/office/drawing/2014/main" val="20002"/>
                    </a:ext>
                  </a:extLst>
                </a:gridCol>
                <a:gridCol w="2525125">
                  <a:extLst>
                    <a:ext uri="{9D8B030D-6E8A-4147-A177-3AD203B41FA5}">
                      <a16:colId xmlns:a16="http://schemas.microsoft.com/office/drawing/2014/main" val="20003"/>
                    </a:ext>
                  </a:extLst>
                </a:gridCol>
              </a:tblGrid>
              <a:tr h="785950">
                <a:tc gridSpan="4">
                  <a:txBody>
                    <a:bodyPr/>
                    <a:lstStyle/>
                    <a:p>
                      <a:pPr marL="0" lvl="0" indent="0" algn="ctr" rtl="0">
                        <a:spcBef>
                          <a:spcPts val="0"/>
                        </a:spcBef>
                        <a:spcAft>
                          <a:spcPts val="0"/>
                        </a:spcAft>
                        <a:buNone/>
                      </a:pPr>
                      <a:r>
                        <a:rPr lang="en-US" sz="1800" b="1"/>
                        <a:t>Table 1</a:t>
                      </a:r>
                      <a:endParaRPr sz="1800" b="1"/>
                    </a:p>
                    <a:p>
                      <a:pPr marL="0" lvl="0" indent="0" algn="ctr" rtl="0">
                        <a:spcBef>
                          <a:spcPts val="0"/>
                        </a:spcBef>
                        <a:spcAft>
                          <a:spcPts val="0"/>
                        </a:spcAft>
                        <a:buNone/>
                      </a:pPr>
                      <a:r>
                        <a:rPr lang="en-US" sz="1800" b="1"/>
                        <a:t>Descriptive Statistics by Household Member Arrest</a:t>
                      </a:r>
                      <a:endParaRPr sz="1800" b="1"/>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16500">
                <a:tc>
                  <a:txBody>
                    <a:bodyPr/>
                    <a:lstStyle/>
                    <a:p>
                      <a:pPr marL="0" lvl="0" indent="0" algn="l" rtl="0">
                        <a:spcBef>
                          <a:spcPts val="0"/>
                        </a:spcBef>
                        <a:spcAft>
                          <a:spcPts val="0"/>
                        </a:spcAft>
                        <a:buNone/>
                      </a:pPr>
                      <a:r>
                        <a:rPr lang="en-US" b="1"/>
                        <a:t> Variable item </a:t>
                      </a:r>
                      <a:endParaRPr b="1"/>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7E6E6"/>
                    </a:solidFill>
                  </a:tcPr>
                </a:tc>
                <a:tc>
                  <a:txBody>
                    <a:bodyPr/>
                    <a:lstStyle/>
                    <a:p>
                      <a:pPr marL="0" lvl="0" indent="0" algn="l" rtl="0">
                        <a:spcBef>
                          <a:spcPts val="0"/>
                        </a:spcBef>
                        <a:spcAft>
                          <a:spcPts val="0"/>
                        </a:spcAft>
                        <a:buNone/>
                      </a:pPr>
                      <a:r>
                        <a:rPr lang="en-US" b="1"/>
                        <a:t>Have </a:t>
                      </a:r>
                      <a:r>
                        <a:rPr lang="en-US" b="1" i="1"/>
                        <a:t>not</a:t>
                      </a:r>
                      <a:r>
                        <a:rPr lang="en-US" b="1"/>
                        <a:t> experience household member arrested n=2152</a:t>
                      </a:r>
                      <a:endParaRPr b="1"/>
                    </a:p>
                    <a:p>
                      <a:pPr marL="0" lvl="0" indent="0" algn="l" rtl="0">
                        <a:spcBef>
                          <a:spcPts val="0"/>
                        </a:spcBef>
                        <a:spcAft>
                          <a:spcPts val="0"/>
                        </a:spcAft>
                        <a:buNone/>
                      </a:pPr>
                      <a:r>
                        <a:rPr lang="en-US" b="1"/>
                        <a:t>Mean (SD)</a:t>
                      </a:r>
                      <a:endParaRPr b="1"/>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7E6E6"/>
                    </a:solidFill>
                  </a:tcPr>
                </a:tc>
                <a:tc>
                  <a:txBody>
                    <a:bodyPr/>
                    <a:lstStyle/>
                    <a:p>
                      <a:pPr marL="0" lvl="0" indent="0" algn="l" rtl="0">
                        <a:spcBef>
                          <a:spcPts val="0"/>
                        </a:spcBef>
                        <a:spcAft>
                          <a:spcPts val="0"/>
                        </a:spcAft>
                        <a:buNone/>
                      </a:pPr>
                      <a:r>
                        <a:rPr lang="en-US" b="1"/>
                        <a:t>Have experienced household member arrest n= 790</a:t>
                      </a:r>
                      <a:endParaRPr b="1"/>
                    </a:p>
                    <a:p>
                      <a:pPr marL="0" lvl="0" indent="0" algn="l" rtl="0">
                        <a:spcBef>
                          <a:spcPts val="0"/>
                        </a:spcBef>
                        <a:spcAft>
                          <a:spcPts val="0"/>
                        </a:spcAft>
                        <a:buNone/>
                      </a:pPr>
                      <a:r>
                        <a:rPr lang="en-US" b="1"/>
                        <a:t>Mean (SD)</a:t>
                      </a:r>
                      <a:endParaRPr b="1"/>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7E6E6"/>
                    </a:solidFill>
                  </a:tcPr>
                </a:tc>
                <a:tc>
                  <a:txBody>
                    <a:bodyPr/>
                    <a:lstStyle/>
                    <a:p>
                      <a:pPr marL="0" lvl="0" indent="0" algn="l" rtl="0">
                        <a:spcBef>
                          <a:spcPts val="0"/>
                        </a:spcBef>
                        <a:spcAft>
                          <a:spcPts val="0"/>
                        </a:spcAft>
                        <a:buNone/>
                      </a:pPr>
                      <a:r>
                        <a:rPr lang="en-US" b="1"/>
                        <a:t>Test Statistic </a:t>
                      </a:r>
                      <a:endParaRPr b="1"/>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7E6E6"/>
                    </a:solidFill>
                  </a:tcPr>
                </a:tc>
                <a:extLst>
                  <a:ext uri="{0D108BD9-81ED-4DB2-BD59-A6C34878D82A}">
                    <a16:rowId xmlns:a16="http://schemas.microsoft.com/office/drawing/2014/main" val="10001"/>
                  </a:ext>
                </a:extLst>
              </a:tr>
              <a:tr h="631700">
                <a:tc>
                  <a:txBody>
                    <a:bodyPr/>
                    <a:lstStyle/>
                    <a:p>
                      <a:pPr marL="0" lvl="0" indent="0" algn="l" rtl="0">
                        <a:spcBef>
                          <a:spcPts val="0"/>
                        </a:spcBef>
                        <a:spcAft>
                          <a:spcPts val="0"/>
                        </a:spcAft>
                        <a:buNone/>
                      </a:pPr>
                      <a:r>
                        <a:rPr lang="en-US" b="1"/>
                        <a:t>Hopelessness </a:t>
                      </a:r>
                      <a:endParaRPr b="1"/>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en-US"/>
                        <a:t>0.966 (1.583)</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en-US"/>
                        <a:t>1.320 (1.763)</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en-US"/>
                        <a:t>t (1280) = -4.947</a:t>
                      </a:r>
                      <a:endParaRPr/>
                    </a:p>
                    <a:p>
                      <a:pPr marL="0" lvl="0" indent="0" algn="l" rtl="0">
                        <a:spcBef>
                          <a:spcPts val="0"/>
                        </a:spcBef>
                        <a:spcAft>
                          <a:spcPts val="0"/>
                        </a:spcAft>
                        <a:buNone/>
                      </a:pPr>
                      <a:r>
                        <a:rPr lang="en-US" i="1"/>
                        <a:t>p </a:t>
                      </a:r>
                      <a:r>
                        <a:rPr lang="en-US"/>
                        <a:t>&lt; 0.01</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extLst>
                  <a:ext uri="{0D108BD9-81ED-4DB2-BD59-A6C34878D82A}">
                    <a16:rowId xmlns:a16="http://schemas.microsoft.com/office/drawing/2014/main" val="10002"/>
                  </a:ext>
                </a:extLst>
              </a:tr>
              <a:tr h="631700">
                <a:tc>
                  <a:txBody>
                    <a:bodyPr/>
                    <a:lstStyle/>
                    <a:p>
                      <a:pPr marL="0" lvl="0" indent="0" algn="l" rtl="0">
                        <a:spcBef>
                          <a:spcPts val="0"/>
                        </a:spcBef>
                        <a:spcAft>
                          <a:spcPts val="0"/>
                        </a:spcAft>
                        <a:buNone/>
                      </a:pPr>
                      <a:r>
                        <a:rPr lang="en-US" b="1"/>
                        <a:t>Positive Future Expectations</a:t>
                      </a:r>
                      <a:endParaRPr b="1"/>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7E6E6"/>
                    </a:solidFill>
                  </a:tcPr>
                </a:tc>
                <a:tc>
                  <a:txBody>
                    <a:bodyPr/>
                    <a:lstStyle/>
                    <a:p>
                      <a:pPr marL="0" lvl="0" indent="0" algn="l" rtl="0">
                        <a:spcBef>
                          <a:spcPts val="0"/>
                        </a:spcBef>
                        <a:spcAft>
                          <a:spcPts val="0"/>
                        </a:spcAft>
                        <a:buNone/>
                      </a:pPr>
                      <a:r>
                        <a:rPr lang="en-US"/>
                        <a:t>3.555 (0.810)</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7E6E6"/>
                    </a:solidFill>
                  </a:tcPr>
                </a:tc>
                <a:tc>
                  <a:txBody>
                    <a:bodyPr/>
                    <a:lstStyle/>
                    <a:p>
                      <a:pPr marL="0" lvl="0" indent="0" algn="l" rtl="0">
                        <a:spcBef>
                          <a:spcPts val="0"/>
                        </a:spcBef>
                        <a:spcAft>
                          <a:spcPts val="0"/>
                        </a:spcAft>
                        <a:buNone/>
                      </a:pPr>
                      <a:r>
                        <a:rPr lang="en-US"/>
                        <a:t>3.40 (0.899)</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7E6E6"/>
                    </a:solidFill>
                  </a:tcPr>
                </a:tc>
                <a:tc>
                  <a:txBody>
                    <a:bodyPr/>
                    <a:lstStyle/>
                    <a:p>
                      <a:pPr marL="0" lvl="0" indent="0" algn="l" rtl="0">
                        <a:spcBef>
                          <a:spcPts val="0"/>
                        </a:spcBef>
                        <a:spcAft>
                          <a:spcPts val="0"/>
                        </a:spcAft>
                        <a:buNone/>
                      </a:pPr>
                      <a:r>
                        <a:rPr lang="en-US"/>
                        <a:t>t (1279) = 4.256</a:t>
                      </a:r>
                      <a:endParaRPr/>
                    </a:p>
                    <a:p>
                      <a:pPr marL="0" lvl="0" indent="0" algn="l" rtl="0">
                        <a:spcBef>
                          <a:spcPts val="0"/>
                        </a:spcBef>
                        <a:spcAft>
                          <a:spcPts val="0"/>
                        </a:spcAft>
                        <a:buNone/>
                      </a:pPr>
                      <a:r>
                        <a:rPr lang="en-US" i="1"/>
                        <a:t>p</a:t>
                      </a:r>
                      <a:r>
                        <a:rPr lang="en-US"/>
                        <a:t> &lt; 0.01</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7E6E6"/>
                    </a:solidFill>
                  </a:tcPr>
                </a:tc>
                <a:extLst>
                  <a:ext uri="{0D108BD9-81ED-4DB2-BD59-A6C34878D82A}">
                    <a16:rowId xmlns:a16="http://schemas.microsoft.com/office/drawing/2014/main" val="10003"/>
                  </a:ext>
                </a:extLst>
              </a:tr>
              <a:tr h="631700">
                <a:tc>
                  <a:txBody>
                    <a:bodyPr/>
                    <a:lstStyle/>
                    <a:p>
                      <a:pPr marL="0" lvl="0" indent="0" algn="l" rtl="0">
                        <a:spcBef>
                          <a:spcPts val="0"/>
                        </a:spcBef>
                        <a:spcAft>
                          <a:spcPts val="0"/>
                        </a:spcAft>
                        <a:buNone/>
                      </a:pPr>
                      <a:r>
                        <a:rPr lang="en-US" b="1"/>
                        <a:t>Age</a:t>
                      </a:r>
                      <a:endParaRPr b="1"/>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en-US"/>
                        <a:t>14.42 (2.539)</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en-US"/>
                        <a:t>14.27 (2.583)</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en-US"/>
                        <a:t>t (2940) = 1.393</a:t>
                      </a:r>
                      <a:endParaRPr/>
                    </a:p>
                    <a:p>
                      <a:pPr marL="0" lvl="0" indent="0" algn="l" rtl="0">
                        <a:spcBef>
                          <a:spcPts val="0"/>
                        </a:spcBef>
                        <a:spcAft>
                          <a:spcPts val="0"/>
                        </a:spcAft>
                        <a:buNone/>
                      </a:pPr>
                      <a:r>
                        <a:rPr lang="en-US" i="1"/>
                        <a:t>p</a:t>
                      </a:r>
                      <a:r>
                        <a:rPr lang="en-US"/>
                        <a:t> = 0.164</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extLst>
                  <a:ext uri="{0D108BD9-81ED-4DB2-BD59-A6C34878D82A}">
                    <a16:rowId xmlns:a16="http://schemas.microsoft.com/office/drawing/2014/main" val="10004"/>
                  </a:ext>
                </a:extLst>
              </a:tr>
              <a:tr h="631700">
                <a:tc>
                  <a:txBody>
                    <a:bodyPr/>
                    <a:lstStyle/>
                    <a:p>
                      <a:pPr marL="0" lvl="0" indent="0" algn="l" rtl="0">
                        <a:spcBef>
                          <a:spcPts val="0"/>
                        </a:spcBef>
                        <a:spcAft>
                          <a:spcPts val="0"/>
                        </a:spcAft>
                        <a:buNone/>
                      </a:pPr>
                      <a:r>
                        <a:rPr lang="en-US" b="1"/>
                        <a:t>Female</a:t>
                      </a:r>
                      <a:endParaRPr b="1"/>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7E6E6"/>
                    </a:solidFill>
                  </a:tcPr>
                </a:tc>
                <a:tc>
                  <a:txBody>
                    <a:bodyPr/>
                    <a:lstStyle/>
                    <a:p>
                      <a:pPr marL="0" lvl="0" indent="0" algn="l" rtl="0">
                        <a:spcBef>
                          <a:spcPts val="0"/>
                        </a:spcBef>
                        <a:spcAft>
                          <a:spcPts val="0"/>
                        </a:spcAft>
                        <a:buNone/>
                      </a:pPr>
                      <a:r>
                        <a:rPr lang="en-US"/>
                        <a:t>0.501 (0.5)</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7E6E6"/>
                    </a:solidFill>
                  </a:tcPr>
                </a:tc>
                <a:tc>
                  <a:txBody>
                    <a:bodyPr/>
                    <a:lstStyle/>
                    <a:p>
                      <a:pPr marL="0" lvl="0" indent="0" algn="l" rtl="0">
                        <a:spcBef>
                          <a:spcPts val="0"/>
                        </a:spcBef>
                        <a:spcAft>
                          <a:spcPts val="0"/>
                        </a:spcAft>
                        <a:buNone/>
                      </a:pPr>
                      <a:r>
                        <a:rPr lang="en-US"/>
                        <a:t>0.477 (0.5)</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7E6E6"/>
                    </a:solidFill>
                  </a:tcPr>
                </a:tc>
                <a:tc>
                  <a:txBody>
                    <a:bodyPr/>
                    <a:lstStyle/>
                    <a:p>
                      <a:pPr marL="0" lvl="0" indent="0" algn="l" rtl="0">
                        <a:spcBef>
                          <a:spcPts val="0"/>
                        </a:spcBef>
                        <a:spcAft>
                          <a:spcPts val="0"/>
                        </a:spcAft>
                        <a:buNone/>
                      </a:pPr>
                      <a:r>
                        <a:rPr lang="en-US"/>
                        <a:t>χ</a:t>
                      </a:r>
                      <a:r>
                        <a:rPr lang="en-US" baseline="30000"/>
                        <a:t>2</a:t>
                      </a:r>
                      <a:r>
                        <a:rPr lang="en-US"/>
                        <a:t> (1) = 1.240</a:t>
                      </a:r>
                      <a:endParaRPr/>
                    </a:p>
                    <a:p>
                      <a:pPr marL="0" lvl="0" indent="0" algn="l" rtl="0">
                        <a:spcBef>
                          <a:spcPts val="0"/>
                        </a:spcBef>
                        <a:spcAft>
                          <a:spcPts val="0"/>
                        </a:spcAft>
                        <a:buNone/>
                      </a:pPr>
                      <a:r>
                        <a:rPr lang="en-US" i="1"/>
                        <a:t>p</a:t>
                      </a:r>
                      <a:r>
                        <a:rPr lang="en-US"/>
                        <a:t> =0.278</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7E6E6"/>
                    </a:solidFill>
                  </a:tcPr>
                </a:tc>
                <a:extLst>
                  <a:ext uri="{0D108BD9-81ED-4DB2-BD59-A6C34878D82A}">
                    <a16:rowId xmlns:a16="http://schemas.microsoft.com/office/drawing/2014/main" val="10005"/>
                  </a:ext>
                </a:extLst>
              </a:tr>
              <a:tr h="631700">
                <a:tc>
                  <a:txBody>
                    <a:bodyPr/>
                    <a:lstStyle/>
                    <a:p>
                      <a:pPr marL="0" lvl="0" indent="0" algn="l" rtl="0">
                        <a:spcBef>
                          <a:spcPts val="0"/>
                        </a:spcBef>
                        <a:spcAft>
                          <a:spcPts val="0"/>
                        </a:spcAft>
                        <a:buNone/>
                      </a:pPr>
                      <a:r>
                        <a:rPr lang="en-US" b="1"/>
                        <a:t>African American</a:t>
                      </a:r>
                      <a:endParaRPr b="1"/>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en-US"/>
                        <a:t>0.945 (0.231)</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en-US"/>
                        <a:t>0.923 (0.266)</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en-US"/>
                        <a:t>χ</a:t>
                      </a:r>
                      <a:r>
                        <a:rPr lang="en-US" baseline="30000"/>
                        <a:t>2</a:t>
                      </a:r>
                      <a:r>
                        <a:rPr lang="en-US"/>
                        <a:t> (1) = 4.047</a:t>
                      </a:r>
                      <a:endParaRPr/>
                    </a:p>
                    <a:p>
                      <a:pPr marL="0" lvl="0" indent="0" algn="l" rtl="0">
                        <a:spcBef>
                          <a:spcPts val="0"/>
                        </a:spcBef>
                        <a:spcAft>
                          <a:spcPts val="0"/>
                        </a:spcAft>
                        <a:buNone/>
                      </a:pPr>
                      <a:r>
                        <a:rPr lang="en-US" i="1"/>
                        <a:t>p</a:t>
                      </a:r>
                      <a:r>
                        <a:rPr lang="en-US"/>
                        <a:t> =.046</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extLst>
                  <a:ext uri="{0D108BD9-81ED-4DB2-BD59-A6C34878D82A}">
                    <a16:rowId xmlns:a16="http://schemas.microsoft.com/office/drawing/2014/main" val="10006"/>
                  </a:ext>
                </a:extLst>
              </a:tr>
              <a:tr h="631700">
                <a:tc>
                  <a:txBody>
                    <a:bodyPr/>
                    <a:lstStyle/>
                    <a:p>
                      <a:pPr marL="0" lvl="0" indent="0" algn="l" rtl="0">
                        <a:spcBef>
                          <a:spcPts val="0"/>
                        </a:spcBef>
                        <a:spcAft>
                          <a:spcPts val="0"/>
                        </a:spcAft>
                        <a:buNone/>
                      </a:pPr>
                      <a:r>
                        <a:rPr lang="en-US" b="1"/>
                        <a:t>SES (Measured by free/reduced school lunch)</a:t>
                      </a:r>
                      <a:endParaRPr b="1"/>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7E6E6"/>
                    </a:solidFill>
                  </a:tcPr>
                </a:tc>
                <a:tc>
                  <a:txBody>
                    <a:bodyPr/>
                    <a:lstStyle/>
                    <a:p>
                      <a:pPr marL="0" lvl="0" indent="0" algn="l" rtl="0">
                        <a:spcBef>
                          <a:spcPts val="0"/>
                        </a:spcBef>
                        <a:spcAft>
                          <a:spcPts val="0"/>
                        </a:spcAft>
                        <a:buNone/>
                      </a:pPr>
                      <a:r>
                        <a:rPr lang="en-US"/>
                        <a:t>1.80 (0.561)</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7E6E6"/>
                    </a:solidFill>
                  </a:tcPr>
                </a:tc>
                <a:tc>
                  <a:txBody>
                    <a:bodyPr/>
                    <a:lstStyle/>
                    <a:p>
                      <a:pPr marL="0" lvl="0" indent="0" algn="l" rtl="0">
                        <a:spcBef>
                          <a:spcPts val="0"/>
                        </a:spcBef>
                        <a:spcAft>
                          <a:spcPts val="0"/>
                        </a:spcAft>
                        <a:buNone/>
                      </a:pPr>
                      <a:r>
                        <a:rPr lang="en-US"/>
                        <a:t>1.79 (0.587)</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7E6E6"/>
                    </a:solidFill>
                  </a:tcPr>
                </a:tc>
                <a:tc>
                  <a:txBody>
                    <a:bodyPr/>
                    <a:lstStyle/>
                    <a:p>
                      <a:pPr marL="0" lvl="0" indent="0" algn="l" rtl="0">
                        <a:spcBef>
                          <a:spcPts val="0"/>
                        </a:spcBef>
                        <a:spcAft>
                          <a:spcPts val="0"/>
                        </a:spcAft>
                        <a:buNone/>
                      </a:pPr>
                      <a:r>
                        <a:rPr lang="en-US"/>
                        <a:t>t (2729) = 0.564</a:t>
                      </a:r>
                      <a:endParaRPr/>
                    </a:p>
                    <a:p>
                      <a:pPr marL="0" lvl="0" indent="0" algn="l" rtl="0">
                        <a:spcBef>
                          <a:spcPts val="0"/>
                        </a:spcBef>
                        <a:spcAft>
                          <a:spcPts val="0"/>
                        </a:spcAft>
                        <a:buNone/>
                      </a:pPr>
                      <a:r>
                        <a:rPr lang="en-US" i="1"/>
                        <a:t>p</a:t>
                      </a:r>
                      <a:r>
                        <a:rPr lang="en-US"/>
                        <a:t> = 0.573</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7E6E6"/>
                    </a:solidFill>
                  </a:tcPr>
                </a:tc>
                <a:extLst>
                  <a:ext uri="{0D108BD9-81ED-4DB2-BD59-A6C34878D82A}">
                    <a16:rowId xmlns:a16="http://schemas.microsoft.com/office/drawing/2014/main" val="10007"/>
                  </a:ext>
                </a:extLst>
              </a:tr>
              <a:tr h="631700">
                <a:tc>
                  <a:txBody>
                    <a:bodyPr/>
                    <a:lstStyle/>
                    <a:p>
                      <a:pPr marL="0" lvl="0" indent="0" algn="l" rtl="0">
                        <a:spcBef>
                          <a:spcPts val="0"/>
                        </a:spcBef>
                        <a:spcAft>
                          <a:spcPts val="0"/>
                        </a:spcAft>
                        <a:buNone/>
                      </a:pPr>
                      <a:r>
                        <a:rPr lang="en-US" b="1"/>
                        <a:t>Were you in school this previous year?</a:t>
                      </a:r>
                      <a:endParaRPr b="1"/>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en-US"/>
                        <a:t>.966 (.181)</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en-US"/>
                        <a:t>.958 (.200)</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en-US"/>
                        <a:t>χ</a:t>
                      </a:r>
                      <a:r>
                        <a:rPr lang="en-US" baseline="30000"/>
                        <a:t>2</a:t>
                      </a:r>
                      <a:r>
                        <a:rPr lang="en-US"/>
                        <a:t> (1) = 0.933</a:t>
                      </a:r>
                      <a:endParaRPr/>
                    </a:p>
                    <a:p>
                      <a:pPr marL="0" lvl="0" indent="0" algn="l" rtl="0">
                        <a:spcBef>
                          <a:spcPts val="0"/>
                        </a:spcBef>
                        <a:spcAft>
                          <a:spcPts val="0"/>
                        </a:spcAft>
                        <a:buNone/>
                      </a:pPr>
                      <a:r>
                        <a:rPr lang="en-US" i="1"/>
                        <a:t>p</a:t>
                      </a:r>
                      <a:r>
                        <a:rPr lang="en-US"/>
                        <a:t> = 0.366</a:t>
                      </a:r>
                      <a:endParaRPr/>
                    </a:p>
                  </a:txBody>
                  <a:tcPr marL="63500" marR="63500" marT="63500" marB="635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CE5CD"/>
                    </a:solidFill>
                  </a:tcPr>
                </a:tc>
                <a:extLst>
                  <a:ext uri="{0D108BD9-81ED-4DB2-BD59-A6C34878D82A}">
                    <a16:rowId xmlns:a16="http://schemas.microsoft.com/office/drawing/2014/main" val="10008"/>
                  </a:ext>
                </a:extLst>
              </a:tr>
            </a:tbl>
          </a:graphicData>
        </a:graphic>
      </p:graphicFrame>
      <p:graphicFrame>
        <p:nvGraphicFramePr>
          <p:cNvPr id="55" name="Google Shape;55;p5"/>
          <p:cNvGraphicFramePr/>
          <p:nvPr/>
        </p:nvGraphicFramePr>
        <p:xfrm>
          <a:off x="30077700" y="4751650"/>
          <a:ext cx="11096350" cy="6061977"/>
        </p:xfrm>
        <a:graphic>
          <a:graphicData uri="http://schemas.openxmlformats.org/drawingml/2006/table">
            <a:tbl>
              <a:tblPr>
                <a:noFill/>
                <a:tableStyleId>{C69DC426-8DDE-474B-AE1D-87E1D9584392}</a:tableStyleId>
              </a:tblPr>
              <a:tblGrid>
                <a:gridCol w="3188325">
                  <a:extLst>
                    <a:ext uri="{9D8B030D-6E8A-4147-A177-3AD203B41FA5}">
                      <a16:colId xmlns:a16="http://schemas.microsoft.com/office/drawing/2014/main" val="20000"/>
                    </a:ext>
                  </a:extLst>
                </a:gridCol>
                <a:gridCol w="1121900">
                  <a:extLst>
                    <a:ext uri="{9D8B030D-6E8A-4147-A177-3AD203B41FA5}">
                      <a16:colId xmlns:a16="http://schemas.microsoft.com/office/drawing/2014/main" val="20001"/>
                    </a:ext>
                  </a:extLst>
                </a:gridCol>
                <a:gridCol w="1184750">
                  <a:extLst>
                    <a:ext uri="{9D8B030D-6E8A-4147-A177-3AD203B41FA5}">
                      <a16:colId xmlns:a16="http://schemas.microsoft.com/office/drawing/2014/main" val="20002"/>
                    </a:ext>
                  </a:extLst>
                </a:gridCol>
                <a:gridCol w="1172300">
                  <a:extLst>
                    <a:ext uri="{9D8B030D-6E8A-4147-A177-3AD203B41FA5}">
                      <a16:colId xmlns:a16="http://schemas.microsoft.com/office/drawing/2014/main" val="20003"/>
                    </a:ext>
                  </a:extLst>
                </a:gridCol>
                <a:gridCol w="1078450">
                  <a:extLst>
                    <a:ext uri="{9D8B030D-6E8A-4147-A177-3AD203B41FA5}">
                      <a16:colId xmlns:a16="http://schemas.microsoft.com/office/drawing/2014/main" val="20004"/>
                    </a:ext>
                  </a:extLst>
                </a:gridCol>
                <a:gridCol w="1141350">
                  <a:extLst>
                    <a:ext uri="{9D8B030D-6E8A-4147-A177-3AD203B41FA5}">
                      <a16:colId xmlns:a16="http://schemas.microsoft.com/office/drawing/2014/main" val="20005"/>
                    </a:ext>
                  </a:extLst>
                </a:gridCol>
                <a:gridCol w="988425">
                  <a:extLst>
                    <a:ext uri="{9D8B030D-6E8A-4147-A177-3AD203B41FA5}">
                      <a16:colId xmlns:a16="http://schemas.microsoft.com/office/drawing/2014/main" val="20006"/>
                    </a:ext>
                  </a:extLst>
                </a:gridCol>
                <a:gridCol w="1220850">
                  <a:extLst>
                    <a:ext uri="{9D8B030D-6E8A-4147-A177-3AD203B41FA5}">
                      <a16:colId xmlns:a16="http://schemas.microsoft.com/office/drawing/2014/main" val="20007"/>
                    </a:ext>
                  </a:extLst>
                </a:gridCol>
              </a:tblGrid>
              <a:tr h="737125">
                <a:tc gridSpan="8">
                  <a:txBody>
                    <a:bodyPr/>
                    <a:lstStyle/>
                    <a:p>
                      <a:pPr marL="0" lvl="0" indent="0" algn="ctr" rtl="0">
                        <a:lnSpc>
                          <a:spcPct val="100000"/>
                        </a:lnSpc>
                        <a:spcBef>
                          <a:spcPts val="0"/>
                        </a:spcBef>
                        <a:spcAft>
                          <a:spcPts val="0"/>
                        </a:spcAft>
                        <a:buNone/>
                      </a:pPr>
                      <a:r>
                        <a:rPr lang="en-US" sz="2400" b="1"/>
                        <a:t>Table 2</a:t>
                      </a:r>
                      <a:endParaRPr sz="2400" b="1"/>
                    </a:p>
                    <a:p>
                      <a:pPr marL="0" lvl="0" indent="0" algn="ctr" rtl="0">
                        <a:lnSpc>
                          <a:spcPct val="100000"/>
                        </a:lnSpc>
                        <a:spcBef>
                          <a:spcPts val="0"/>
                        </a:spcBef>
                        <a:spcAft>
                          <a:spcPts val="0"/>
                        </a:spcAft>
                        <a:buNone/>
                      </a:pPr>
                      <a:r>
                        <a:rPr lang="en-US" sz="2400" b="1"/>
                        <a:t>Correlation Matrix</a:t>
                      </a:r>
                      <a:endParaRPr sz="24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90850">
                <a:tc>
                  <a:txBody>
                    <a:bodyPr/>
                    <a:lstStyle/>
                    <a:p>
                      <a:pPr marL="0" lvl="0" indent="0" algn="l" rtl="0">
                        <a:lnSpc>
                          <a:spcPct val="100000"/>
                        </a:lnSpc>
                        <a:spcBef>
                          <a:spcPts val="1200"/>
                        </a:spcBef>
                        <a:spcAft>
                          <a:spcPts val="0"/>
                        </a:spcAft>
                        <a:buNone/>
                      </a:pPr>
                      <a:r>
                        <a:rPr lang="en-US" sz="1800"/>
                        <a:t> </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lnSpc>
                          <a:spcPct val="100000"/>
                        </a:lnSpc>
                        <a:spcBef>
                          <a:spcPts val="1200"/>
                        </a:spcBef>
                        <a:spcAft>
                          <a:spcPts val="0"/>
                        </a:spcAft>
                        <a:buNone/>
                      </a:pPr>
                      <a:r>
                        <a:rPr lang="en-US" sz="1800" b="1"/>
                        <a:t>Age</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lnSpc>
                          <a:spcPct val="100000"/>
                        </a:lnSpc>
                        <a:spcBef>
                          <a:spcPts val="1200"/>
                        </a:spcBef>
                        <a:spcAft>
                          <a:spcPts val="0"/>
                        </a:spcAft>
                        <a:buNone/>
                      </a:pPr>
                      <a:r>
                        <a:rPr lang="en-US" sz="1800" b="1"/>
                        <a:t>Female</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lnSpc>
                          <a:spcPct val="100000"/>
                        </a:lnSpc>
                        <a:spcBef>
                          <a:spcPts val="1200"/>
                        </a:spcBef>
                        <a:spcAft>
                          <a:spcPts val="0"/>
                        </a:spcAft>
                        <a:buNone/>
                      </a:pPr>
                      <a:r>
                        <a:rPr lang="en-US" sz="1800" b="1"/>
                        <a:t>Black</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lnSpc>
                          <a:spcPct val="100000"/>
                        </a:lnSpc>
                        <a:spcBef>
                          <a:spcPts val="1200"/>
                        </a:spcBef>
                        <a:spcAft>
                          <a:spcPts val="0"/>
                        </a:spcAft>
                        <a:buNone/>
                      </a:pPr>
                      <a:r>
                        <a:rPr lang="en-US" sz="1800" b="1"/>
                        <a:t>School</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lnSpc>
                          <a:spcPct val="100000"/>
                        </a:lnSpc>
                        <a:spcBef>
                          <a:spcPts val="1200"/>
                        </a:spcBef>
                        <a:spcAft>
                          <a:spcPts val="0"/>
                        </a:spcAft>
                        <a:buNone/>
                      </a:pPr>
                      <a:r>
                        <a:rPr lang="en-US" sz="1800" b="1"/>
                        <a:t>SES</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lnSpc>
                          <a:spcPct val="100000"/>
                        </a:lnSpc>
                        <a:spcBef>
                          <a:spcPts val="1200"/>
                        </a:spcBef>
                        <a:spcAft>
                          <a:spcPts val="0"/>
                        </a:spcAft>
                        <a:buNone/>
                      </a:pPr>
                      <a:r>
                        <a:rPr lang="en-US" sz="1800" b="1"/>
                        <a:t>Expect</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lnSpc>
                          <a:spcPct val="100000"/>
                        </a:lnSpc>
                        <a:spcBef>
                          <a:spcPts val="1200"/>
                        </a:spcBef>
                        <a:spcAft>
                          <a:spcPts val="0"/>
                        </a:spcAft>
                        <a:buNone/>
                      </a:pPr>
                      <a:r>
                        <a:rPr lang="en-US" sz="1800" b="1"/>
                        <a:t>Hopeless</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extLst>
                  <a:ext uri="{0D108BD9-81ED-4DB2-BD59-A6C34878D82A}">
                    <a16:rowId xmlns:a16="http://schemas.microsoft.com/office/drawing/2014/main" val="10001"/>
                  </a:ext>
                </a:extLst>
              </a:tr>
              <a:tr h="268800">
                <a:tc>
                  <a:txBody>
                    <a:bodyPr/>
                    <a:lstStyle/>
                    <a:p>
                      <a:pPr marL="0" lvl="0" indent="76200" algn="l" rtl="0">
                        <a:lnSpc>
                          <a:spcPct val="100000"/>
                        </a:lnSpc>
                        <a:spcBef>
                          <a:spcPts val="0"/>
                        </a:spcBef>
                        <a:spcAft>
                          <a:spcPts val="0"/>
                        </a:spcAft>
                        <a:buNone/>
                      </a:pPr>
                      <a:r>
                        <a:rPr lang="en-US" sz="1800" b="1"/>
                        <a:t>Age</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r" rtl="0">
                        <a:lnSpc>
                          <a:spcPct val="115000"/>
                        </a:lnSpc>
                        <a:spcBef>
                          <a:spcPts val="1200"/>
                        </a:spcBef>
                        <a:spcAft>
                          <a:spcPts val="0"/>
                        </a:spcAft>
                        <a:buNone/>
                      </a:pPr>
                      <a:r>
                        <a:rPr lang="en-US" sz="1800"/>
                        <a:t>1</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r" rtl="0">
                        <a:lnSpc>
                          <a:spcPct val="115000"/>
                        </a:lnSpc>
                        <a:spcBef>
                          <a:spcPts val="1200"/>
                        </a:spcBef>
                        <a:spcAft>
                          <a:spcPts val="0"/>
                        </a:spcAft>
                        <a:buNone/>
                      </a:pPr>
                      <a:r>
                        <a:rPr lang="en-US" sz="1800"/>
                        <a:t>.022</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r" rtl="0">
                        <a:lnSpc>
                          <a:spcPct val="115000"/>
                        </a:lnSpc>
                        <a:spcBef>
                          <a:spcPts val="1200"/>
                        </a:spcBef>
                        <a:spcAft>
                          <a:spcPts val="0"/>
                        </a:spcAft>
                        <a:buNone/>
                      </a:pPr>
                      <a:r>
                        <a:rPr lang="en-US" sz="1800"/>
                        <a:t>.078***</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r" rtl="0">
                        <a:lnSpc>
                          <a:spcPct val="115000"/>
                        </a:lnSpc>
                        <a:spcBef>
                          <a:spcPts val="1200"/>
                        </a:spcBef>
                        <a:spcAft>
                          <a:spcPts val="0"/>
                        </a:spcAft>
                        <a:buNone/>
                      </a:pPr>
                      <a:r>
                        <a:rPr lang="en-US" sz="1800"/>
                        <a:t>-.197***</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r" rtl="0">
                        <a:lnSpc>
                          <a:spcPct val="115000"/>
                        </a:lnSpc>
                        <a:spcBef>
                          <a:spcPts val="1200"/>
                        </a:spcBef>
                        <a:spcAft>
                          <a:spcPts val="0"/>
                        </a:spcAft>
                        <a:buNone/>
                      </a:pPr>
                      <a:r>
                        <a:rPr lang="en-US" sz="1800"/>
                        <a:t>-.147***</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r" rtl="0">
                        <a:lnSpc>
                          <a:spcPct val="115000"/>
                        </a:lnSpc>
                        <a:spcBef>
                          <a:spcPts val="1200"/>
                        </a:spcBef>
                        <a:spcAft>
                          <a:spcPts val="0"/>
                        </a:spcAft>
                        <a:buNone/>
                      </a:pPr>
                      <a:r>
                        <a:rPr lang="en-US" sz="1800"/>
                        <a:t>-.044*</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r" rtl="0">
                        <a:lnSpc>
                          <a:spcPct val="115000"/>
                        </a:lnSpc>
                        <a:spcBef>
                          <a:spcPts val="1200"/>
                        </a:spcBef>
                        <a:spcAft>
                          <a:spcPts val="0"/>
                        </a:spcAft>
                        <a:buNone/>
                      </a:pPr>
                      <a:r>
                        <a:rPr lang="en-US" sz="1800"/>
                        <a:t>-.093***</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02"/>
                  </a:ext>
                </a:extLst>
              </a:tr>
              <a:tr h="538625">
                <a:tc>
                  <a:txBody>
                    <a:bodyPr/>
                    <a:lstStyle/>
                    <a:p>
                      <a:pPr marL="0" lvl="0" indent="0" algn="l" rtl="0">
                        <a:lnSpc>
                          <a:spcPct val="100000"/>
                        </a:lnSpc>
                        <a:spcBef>
                          <a:spcPts val="1200"/>
                        </a:spcBef>
                        <a:spcAft>
                          <a:spcPts val="0"/>
                        </a:spcAft>
                        <a:buNone/>
                      </a:pPr>
                      <a:r>
                        <a:rPr lang="en-US" sz="1800" b="1"/>
                        <a:t>Female</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r" rtl="0">
                        <a:lnSpc>
                          <a:spcPct val="115000"/>
                        </a:lnSpc>
                        <a:spcBef>
                          <a:spcPts val="1200"/>
                        </a:spcBef>
                        <a:spcAft>
                          <a:spcPts val="0"/>
                        </a:spcAft>
                        <a:buNone/>
                      </a:pPr>
                      <a:r>
                        <a:rPr lang="en-US" sz="1800"/>
                        <a:t>-.046</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1</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r" rtl="0">
                        <a:lnSpc>
                          <a:spcPct val="115000"/>
                        </a:lnSpc>
                        <a:spcBef>
                          <a:spcPts val="1200"/>
                        </a:spcBef>
                        <a:spcAft>
                          <a:spcPts val="0"/>
                        </a:spcAft>
                        <a:buNone/>
                      </a:pPr>
                      <a:r>
                        <a:rPr lang="en-US" sz="1800"/>
                        <a:t>.010</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r" rtl="0">
                        <a:lnSpc>
                          <a:spcPct val="115000"/>
                        </a:lnSpc>
                        <a:spcBef>
                          <a:spcPts val="1200"/>
                        </a:spcBef>
                        <a:spcAft>
                          <a:spcPts val="0"/>
                        </a:spcAft>
                        <a:buNone/>
                      </a:pPr>
                      <a:r>
                        <a:rPr lang="en-US" sz="1800"/>
                        <a:t>.012</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r" rtl="0">
                        <a:lnSpc>
                          <a:spcPct val="115000"/>
                        </a:lnSpc>
                        <a:spcBef>
                          <a:spcPts val="1200"/>
                        </a:spcBef>
                        <a:spcAft>
                          <a:spcPts val="0"/>
                        </a:spcAft>
                        <a:buNone/>
                      </a:pPr>
                      <a:r>
                        <a:rPr lang="en-US" sz="1800"/>
                        <a:t>.008</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r" rtl="0">
                        <a:lnSpc>
                          <a:spcPct val="115000"/>
                        </a:lnSpc>
                        <a:spcBef>
                          <a:spcPts val="1200"/>
                        </a:spcBef>
                        <a:spcAft>
                          <a:spcPts val="0"/>
                        </a:spcAft>
                        <a:buNone/>
                      </a:pPr>
                      <a:r>
                        <a:rPr lang="en-US" sz="1800"/>
                        <a:t>.162***</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r" rtl="0">
                        <a:lnSpc>
                          <a:spcPct val="115000"/>
                        </a:lnSpc>
                        <a:spcBef>
                          <a:spcPts val="1200"/>
                        </a:spcBef>
                        <a:spcAft>
                          <a:spcPts val="0"/>
                        </a:spcAft>
                        <a:buNone/>
                      </a:pPr>
                      <a:r>
                        <a:rPr lang="en-US" sz="1800"/>
                        <a:t>-.134***</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03"/>
                  </a:ext>
                </a:extLst>
              </a:tr>
              <a:tr h="563150">
                <a:tc>
                  <a:txBody>
                    <a:bodyPr/>
                    <a:lstStyle/>
                    <a:p>
                      <a:pPr marL="0" lvl="0" indent="0" algn="l" rtl="0">
                        <a:lnSpc>
                          <a:spcPct val="100000"/>
                        </a:lnSpc>
                        <a:spcBef>
                          <a:spcPts val="1200"/>
                        </a:spcBef>
                        <a:spcAft>
                          <a:spcPts val="0"/>
                        </a:spcAft>
                        <a:buNone/>
                      </a:pPr>
                      <a:r>
                        <a:rPr lang="en-US" sz="1800" b="1"/>
                        <a:t>Black</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r" rtl="0">
                        <a:lnSpc>
                          <a:spcPct val="115000"/>
                        </a:lnSpc>
                        <a:spcBef>
                          <a:spcPts val="1200"/>
                        </a:spcBef>
                        <a:spcAft>
                          <a:spcPts val="0"/>
                        </a:spcAft>
                        <a:buNone/>
                      </a:pPr>
                      <a:r>
                        <a:rPr lang="en-US" sz="1800"/>
                        <a:t>.027</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-.036</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1</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r" rtl="0">
                        <a:lnSpc>
                          <a:spcPct val="115000"/>
                        </a:lnSpc>
                        <a:spcBef>
                          <a:spcPts val="1200"/>
                        </a:spcBef>
                        <a:spcAft>
                          <a:spcPts val="0"/>
                        </a:spcAft>
                        <a:buNone/>
                      </a:pPr>
                      <a:r>
                        <a:rPr lang="en-US" sz="1800"/>
                        <a:t>.012</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r" rtl="0">
                        <a:lnSpc>
                          <a:spcPct val="115000"/>
                        </a:lnSpc>
                        <a:spcBef>
                          <a:spcPts val="1200"/>
                        </a:spcBef>
                        <a:spcAft>
                          <a:spcPts val="0"/>
                        </a:spcAft>
                        <a:buNone/>
                      </a:pPr>
                      <a:r>
                        <a:rPr lang="en-US" sz="1800"/>
                        <a:t>-.002</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r" rtl="0">
                        <a:lnSpc>
                          <a:spcPct val="115000"/>
                        </a:lnSpc>
                        <a:spcBef>
                          <a:spcPts val="1200"/>
                        </a:spcBef>
                        <a:spcAft>
                          <a:spcPts val="0"/>
                        </a:spcAft>
                        <a:buNone/>
                      </a:pPr>
                      <a:r>
                        <a:rPr lang="en-US" sz="1800"/>
                        <a:t>.020</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r" rtl="0">
                        <a:lnSpc>
                          <a:spcPct val="115000"/>
                        </a:lnSpc>
                        <a:spcBef>
                          <a:spcPts val="1200"/>
                        </a:spcBef>
                        <a:spcAft>
                          <a:spcPts val="0"/>
                        </a:spcAft>
                        <a:buNone/>
                      </a:pPr>
                      <a:r>
                        <a:rPr lang="en-US" sz="1800"/>
                        <a:t>-.067**</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04"/>
                  </a:ext>
                </a:extLst>
              </a:tr>
              <a:tr h="587675">
                <a:tc>
                  <a:txBody>
                    <a:bodyPr/>
                    <a:lstStyle/>
                    <a:p>
                      <a:pPr marL="0" lvl="0" indent="0" algn="l" rtl="0">
                        <a:lnSpc>
                          <a:spcPct val="100000"/>
                        </a:lnSpc>
                        <a:spcBef>
                          <a:spcPts val="1200"/>
                        </a:spcBef>
                        <a:spcAft>
                          <a:spcPts val="0"/>
                        </a:spcAft>
                        <a:buNone/>
                      </a:pPr>
                      <a:r>
                        <a:rPr lang="en-US" sz="1800" b="1"/>
                        <a:t>Attending school</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r" rtl="0">
                        <a:lnSpc>
                          <a:spcPct val="115000"/>
                        </a:lnSpc>
                        <a:spcBef>
                          <a:spcPts val="1200"/>
                        </a:spcBef>
                        <a:spcAft>
                          <a:spcPts val="0"/>
                        </a:spcAft>
                        <a:buNone/>
                      </a:pPr>
                      <a:r>
                        <a:rPr lang="en-US" sz="1800"/>
                        <a:t>-.225***</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-.034</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.016</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1</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r" rtl="0">
                        <a:lnSpc>
                          <a:spcPct val="115000"/>
                        </a:lnSpc>
                        <a:spcBef>
                          <a:spcPts val="1200"/>
                        </a:spcBef>
                        <a:spcAft>
                          <a:spcPts val="0"/>
                        </a:spcAft>
                        <a:buNone/>
                      </a:pPr>
                      <a:r>
                        <a:rPr lang="en-US" sz="1800"/>
                        <a:t>.088***</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r" rtl="0">
                        <a:lnSpc>
                          <a:spcPct val="115000"/>
                        </a:lnSpc>
                        <a:spcBef>
                          <a:spcPts val="1200"/>
                        </a:spcBef>
                        <a:spcAft>
                          <a:spcPts val="0"/>
                        </a:spcAft>
                        <a:buNone/>
                      </a:pPr>
                      <a:r>
                        <a:rPr lang="en-US" sz="1800"/>
                        <a:t>.040</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r" rtl="0">
                        <a:lnSpc>
                          <a:spcPct val="115000"/>
                        </a:lnSpc>
                        <a:spcBef>
                          <a:spcPts val="1200"/>
                        </a:spcBef>
                        <a:spcAft>
                          <a:spcPts val="0"/>
                        </a:spcAft>
                        <a:buNone/>
                      </a:pPr>
                      <a:r>
                        <a:rPr lang="en-US" sz="1800"/>
                        <a:t>-.062**</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05"/>
                  </a:ext>
                </a:extLst>
              </a:tr>
              <a:tr h="440500">
                <a:tc>
                  <a:txBody>
                    <a:bodyPr/>
                    <a:lstStyle/>
                    <a:p>
                      <a:pPr marL="0" lvl="0" indent="0" algn="l" rtl="0">
                        <a:lnSpc>
                          <a:spcPct val="100000"/>
                        </a:lnSpc>
                        <a:spcBef>
                          <a:spcPts val="1200"/>
                        </a:spcBef>
                        <a:spcAft>
                          <a:spcPts val="0"/>
                        </a:spcAft>
                        <a:buNone/>
                      </a:pPr>
                      <a:r>
                        <a:rPr lang="en-US" sz="1800" b="1"/>
                        <a:t>SES by free/reduced lunch</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r" rtl="0">
                        <a:lnSpc>
                          <a:spcPct val="115000"/>
                        </a:lnSpc>
                        <a:spcBef>
                          <a:spcPts val="1200"/>
                        </a:spcBef>
                        <a:spcAft>
                          <a:spcPts val="0"/>
                        </a:spcAft>
                        <a:buNone/>
                      </a:pPr>
                      <a:r>
                        <a:rPr lang="en-US" sz="1800"/>
                        <a:t>-.036</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.073*</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-.032</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.039</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1</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r" rtl="0">
                        <a:lnSpc>
                          <a:spcPct val="115000"/>
                        </a:lnSpc>
                        <a:spcBef>
                          <a:spcPts val="1200"/>
                        </a:spcBef>
                        <a:spcAft>
                          <a:spcPts val="0"/>
                        </a:spcAft>
                        <a:buNone/>
                      </a:pPr>
                      <a:r>
                        <a:rPr lang="en-US" sz="1800"/>
                        <a:t>.049*</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r" rtl="0">
                        <a:lnSpc>
                          <a:spcPct val="115000"/>
                        </a:lnSpc>
                        <a:spcBef>
                          <a:spcPts val="1200"/>
                        </a:spcBef>
                        <a:spcAft>
                          <a:spcPts val="0"/>
                        </a:spcAft>
                        <a:buNone/>
                      </a:pPr>
                      <a:r>
                        <a:rPr lang="en-US" sz="1800"/>
                        <a:t>-.034</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06"/>
                  </a:ext>
                </a:extLst>
              </a:tr>
              <a:tr h="440475">
                <a:tc>
                  <a:txBody>
                    <a:bodyPr/>
                    <a:lstStyle/>
                    <a:p>
                      <a:pPr marL="0" lvl="0" indent="0" algn="l" rtl="0">
                        <a:lnSpc>
                          <a:spcPct val="100000"/>
                        </a:lnSpc>
                        <a:spcBef>
                          <a:spcPts val="1200"/>
                        </a:spcBef>
                        <a:spcAft>
                          <a:spcPts val="0"/>
                        </a:spcAft>
                        <a:buNone/>
                      </a:pPr>
                      <a:r>
                        <a:rPr lang="en-US" sz="1800" b="1"/>
                        <a:t>Positive Future Expectations</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r" rtl="0">
                        <a:lnSpc>
                          <a:spcPct val="115000"/>
                        </a:lnSpc>
                        <a:spcBef>
                          <a:spcPts val="1200"/>
                        </a:spcBef>
                        <a:spcAft>
                          <a:spcPts val="0"/>
                        </a:spcAft>
                        <a:buNone/>
                      </a:pPr>
                      <a:r>
                        <a:rPr lang="en-US" sz="1800"/>
                        <a:t>-.070*</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.168***</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-.019</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.037</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.108**</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1</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r" rtl="0">
                        <a:lnSpc>
                          <a:spcPct val="115000"/>
                        </a:lnSpc>
                        <a:spcBef>
                          <a:spcPts val="1200"/>
                        </a:spcBef>
                        <a:spcAft>
                          <a:spcPts val="0"/>
                        </a:spcAft>
                        <a:buNone/>
                      </a:pPr>
                      <a:r>
                        <a:rPr lang="en-US" sz="1800"/>
                        <a:t>-.311***</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07"/>
                  </a:ext>
                </a:extLst>
              </a:tr>
              <a:tr h="317850">
                <a:tc>
                  <a:txBody>
                    <a:bodyPr/>
                    <a:lstStyle/>
                    <a:p>
                      <a:pPr marL="0" lvl="0" indent="0" algn="l" rtl="0">
                        <a:lnSpc>
                          <a:spcPct val="100000"/>
                        </a:lnSpc>
                        <a:spcBef>
                          <a:spcPts val="1200"/>
                        </a:spcBef>
                        <a:spcAft>
                          <a:spcPts val="0"/>
                        </a:spcAft>
                        <a:buNone/>
                      </a:pPr>
                      <a:r>
                        <a:rPr lang="en-US" sz="1800" b="1"/>
                        <a:t>Hopelessness</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r" rtl="0">
                        <a:lnSpc>
                          <a:spcPct val="115000"/>
                        </a:lnSpc>
                        <a:spcBef>
                          <a:spcPts val="1200"/>
                        </a:spcBef>
                        <a:spcAft>
                          <a:spcPts val="0"/>
                        </a:spcAft>
                        <a:buNone/>
                      </a:pPr>
                      <a:r>
                        <a:rPr lang="en-US" sz="1800"/>
                        <a:t>-.073*</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-.153***</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-.082*</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-.028**</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-.039</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-.275***</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r" rtl="0">
                        <a:lnSpc>
                          <a:spcPct val="115000"/>
                        </a:lnSpc>
                        <a:spcBef>
                          <a:spcPts val="1200"/>
                        </a:spcBef>
                        <a:spcAft>
                          <a:spcPts val="0"/>
                        </a:spcAft>
                        <a:buNone/>
                      </a:pPr>
                      <a:r>
                        <a:rPr lang="en-US" sz="1800"/>
                        <a:t>1</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extLst>
                  <a:ext uri="{0D108BD9-81ED-4DB2-BD59-A6C34878D82A}">
                    <a16:rowId xmlns:a16="http://schemas.microsoft.com/office/drawing/2014/main" val="10008"/>
                  </a:ext>
                </a:extLst>
              </a:tr>
              <a:tr h="317550">
                <a:tc gridSpan="8">
                  <a:txBody>
                    <a:bodyPr/>
                    <a:lstStyle/>
                    <a:p>
                      <a:pPr marL="0" lvl="0" indent="0" algn="l" rtl="0">
                        <a:lnSpc>
                          <a:spcPct val="115000"/>
                        </a:lnSpc>
                        <a:spcBef>
                          <a:spcPts val="0"/>
                        </a:spcBef>
                        <a:spcAft>
                          <a:spcPts val="0"/>
                        </a:spcAft>
                        <a:buNone/>
                      </a:pPr>
                      <a:r>
                        <a:rPr lang="en-US" b="1">
                          <a:solidFill>
                            <a:schemeClr val="dk1"/>
                          </a:solidFill>
                        </a:rPr>
                        <a:t>Bottom in blue= yes HHMA   Top in red= no to HHMA</a:t>
                      </a:r>
                      <a:endParaRPr b="1"/>
                    </a:p>
                    <a:p>
                      <a:pPr marL="0" lvl="0" indent="0" algn="l" rtl="0">
                        <a:lnSpc>
                          <a:spcPct val="100000"/>
                        </a:lnSpc>
                        <a:spcBef>
                          <a:spcPts val="0"/>
                        </a:spcBef>
                        <a:spcAft>
                          <a:spcPts val="0"/>
                        </a:spcAft>
                        <a:buNone/>
                      </a:pPr>
                      <a:r>
                        <a:rPr lang="en-US" b="1"/>
                        <a:t>*. Correlation is significant at the 0.05 level **. Correlation is significant at the 0.01 level   ***. Correlations is significant at the .001 level</a:t>
                      </a:r>
                      <a:endParaRPr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9"/>
                  </a:ext>
                </a:extLst>
              </a:tr>
            </a:tbl>
          </a:graphicData>
        </a:graphic>
      </p:graphicFrame>
      <p:sp>
        <p:nvSpPr>
          <p:cNvPr id="56" name="Google Shape;56;p5"/>
          <p:cNvSpPr txBox="1"/>
          <p:nvPr/>
        </p:nvSpPr>
        <p:spPr>
          <a:xfrm>
            <a:off x="30367575" y="22521925"/>
            <a:ext cx="3147000" cy="10923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1200"/>
              </a:spcBef>
              <a:spcAft>
                <a:spcPts val="0"/>
              </a:spcAft>
              <a:buNone/>
            </a:pPr>
            <a:endParaRPr sz="1200">
              <a:latin typeface="Times New Roman"/>
              <a:ea typeface="Times New Roman"/>
              <a:cs typeface="Times New Roman"/>
              <a:sym typeface="Times New Roman"/>
            </a:endParaRPr>
          </a:p>
          <a:p>
            <a:pPr marL="0" lvl="0" indent="0" algn="l" rtl="0">
              <a:lnSpc>
                <a:spcPct val="115000"/>
              </a:lnSpc>
              <a:spcBef>
                <a:spcPts val="1200"/>
              </a:spcBef>
              <a:spcAft>
                <a:spcPts val="1200"/>
              </a:spcAft>
              <a:buNone/>
            </a:pPr>
            <a:r>
              <a:rPr lang="en-US" sz="1100"/>
              <a:t> </a:t>
            </a:r>
            <a:endParaRPr sz="1100"/>
          </a:p>
        </p:txBody>
      </p:sp>
      <p:graphicFrame>
        <p:nvGraphicFramePr>
          <p:cNvPr id="57" name="Google Shape;57;p5"/>
          <p:cNvGraphicFramePr/>
          <p:nvPr/>
        </p:nvGraphicFramePr>
        <p:xfrm>
          <a:off x="30077700" y="11899975"/>
          <a:ext cx="11096350" cy="10837699"/>
        </p:xfrm>
        <a:graphic>
          <a:graphicData uri="http://schemas.openxmlformats.org/drawingml/2006/table">
            <a:tbl>
              <a:tblPr>
                <a:noFill/>
                <a:tableStyleId>{43B72108-4D32-4F1B-A079-5522FC8E8E09}</a:tableStyleId>
              </a:tblPr>
              <a:tblGrid>
                <a:gridCol w="2720950">
                  <a:extLst>
                    <a:ext uri="{9D8B030D-6E8A-4147-A177-3AD203B41FA5}">
                      <a16:colId xmlns:a16="http://schemas.microsoft.com/office/drawing/2014/main" val="20000"/>
                    </a:ext>
                  </a:extLst>
                </a:gridCol>
                <a:gridCol w="1401500">
                  <a:extLst>
                    <a:ext uri="{9D8B030D-6E8A-4147-A177-3AD203B41FA5}">
                      <a16:colId xmlns:a16="http://schemas.microsoft.com/office/drawing/2014/main" val="20001"/>
                    </a:ext>
                  </a:extLst>
                </a:gridCol>
                <a:gridCol w="2847700">
                  <a:extLst>
                    <a:ext uri="{9D8B030D-6E8A-4147-A177-3AD203B41FA5}">
                      <a16:colId xmlns:a16="http://schemas.microsoft.com/office/drawing/2014/main" val="20002"/>
                    </a:ext>
                  </a:extLst>
                </a:gridCol>
                <a:gridCol w="1654075">
                  <a:extLst>
                    <a:ext uri="{9D8B030D-6E8A-4147-A177-3AD203B41FA5}">
                      <a16:colId xmlns:a16="http://schemas.microsoft.com/office/drawing/2014/main" val="20003"/>
                    </a:ext>
                  </a:extLst>
                </a:gridCol>
                <a:gridCol w="2472125">
                  <a:extLst>
                    <a:ext uri="{9D8B030D-6E8A-4147-A177-3AD203B41FA5}">
                      <a16:colId xmlns:a16="http://schemas.microsoft.com/office/drawing/2014/main" val="20004"/>
                    </a:ext>
                  </a:extLst>
                </a:gridCol>
              </a:tblGrid>
              <a:tr h="964150">
                <a:tc gridSpan="5">
                  <a:txBody>
                    <a:bodyPr/>
                    <a:lstStyle/>
                    <a:p>
                      <a:pPr marL="0" lvl="0" indent="0" algn="ctr" rtl="0">
                        <a:lnSpc>
                          <a:spcPct val="100000"/>
                        </a:lnSpc>
                        <a:spcBef>
                          <a:spcPts val="0"/>
                        </a:spcBef>
                        <a:spcAft>
                          <a:spcPts val="0"/>
                        </a:spcAft>
                        <a:buNone/>
                      </a:pPr>
                      <a:r>
                        <a:rPr lang="en-US" sz="2400" b="1"/>
                        <a:t>Table 3</a:t>
                      </a:r>
                      <a:endParaRPr sz="2400" b="1"/>
                    </a:p>
                    <a:p>
                      <a:pPr marL="0" lvl="0" indent="0" algn="ctr" rtl="0">
                        <a:lnSpc>
                          <a:spcPct val="100000"/>
                        </a:lnSpc>
                        <a:spcBef>
                          <a:spcPts val="0"/>
                        </a:spcBef>
                        <a:spcAft>
                          <a:spcPts val="0"/>
                        </a:spcAft>
                        <a:buNone/>
                      </a:pPr>
                      <a:r>
                        <a:rPr lang="en-US" sz="2400" b="1"/>
                        <a:t>Regression with Unstandardized Coefficients and Standard Error</a:t>
                      </a:r>
                      <a:endParaRPr sz="24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43450">
                <a:tc>
                  <a:txBody>
                    <a:bodyPr/>
                    <a:lstStyle/>
                    <a:p>
                      <a:pPr marL="0" lvl="0" indent="0" algn="l" rtl="0">
                        <a:lnSpc>
                          <a:spcPct val="100000"/>
                        </a:lnSpc>
                        <a:spcBef>
                          <a:spcPts val="1200"/>
                        </a:spcBef>
                        <a:spcAft>
                          <a:spcPts val="0"/>
                        </a:spcAft>
                        <a:buNone/>
                      </a:pPr>
                      <a:r>
                        <a:rPr lang="en-US" sz="1800" b="1"/>
                        <a:t> </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gridSpan="2">
                  <a:txBody>
                    <a:bodyPr/>
                    <a:lstStyle/>
                    <a:p>
                      <a:pPr marL="0" lvl="0" indent="0" algn="ctr" rtl="0">
                        <a:lnSpc>
                          <a:spcPct val="100000"/>
                        </a:lnSpc>
                        <a:spcBef>
                          <a:spcPts val="1200"/>
                        </a:spcBef>
                        <a:spcAft>
                          <a:spcPts val="0"/>
                        </a:spcAft>
                        <a:buNone/>
                      </a:pPr>
                      <a:r>
                        <a:rPr lang="en-US" sz="1800" b="1"/>
                        <a:t>Model 1</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hMerge="1">
                  <a:txBody>
                    <a:bodyPr/>
                    <a:lstStyle/>
                    <a:p>
                      <a:endParaRPr lang="en-US"/>
                    </a:p>
                  </a:txBody>
                  <a:tcPr/>
                </a:tc>
                <a:tc gridSpan="2">
                  <a:txBody>
                    <a:bodyPr/>
                    <a:lstStyle/>
                    <a:p>
                      <a:pPr marL="0" lvl="0" indent="0" algn="ctr" rtl="0">
                        <a:lnSpc>
                          <a:spcPct val="100000"/>
                        </a:lnSpc>
                        <a:spcBef>
                          <a:spcPts val="1200"/>
                        </a:spcBef>
                        <a:spcAft>
                          <a:spcPts val="0"/>
                        </a:spcAft>
                        <a:buNone/>
                      </a:pPr>
                      <a:r>
                        <a:rPr lang="en-US" sz="1800" b="1"/>
                        <a:t>Model 2</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hMerge="1">
                  <a:txBody>
                    <a:bodyPr/>
                    <a:lstStyle/>
                    <a:p>
                      <a:endParaRPr lang="en-US"/>
                    </a:p>
                  </a:txBody>
                  <a:tcPr/>
                </a:tc>
                <a:extLst>
                  <a:ext uri="{0D108BD9-81ED-4DB2-BD59-A6C34878D82A}">
                    <a16:rowId xmlns:a16="http://schemas.microsoft.com/office/drawing/2014/main" val="10001"/>
                  </a:ext>
                </a:extLst>
              </a:tr>
              <a:tr h="743450">
                <a:tc>
                  <a:txBody>
                    <a:bodyPr/>
                    <a:lstStyle/>
                    <a:p>
                      <a:pPr marL="0" lvl="0" indent="0" algn="l" rtl="0">
                        <a:lnSpc>
                          <a:spcPct val="100000"/>
                        </a:lnSpc>
                        <a:spcBef>
                          <a:spcPts val="1200"/>
                        </a:spcBef>
                        <a:spcAft>
                          <a:spcPts val="0"/>
                        </a:spcAft>
                        <a:buNone/>
                      </a:pPr>
                      <a:r>
                        <a:rPr lang="en-US" sz="1800" b="1"/>
                        <a:t>Variable</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just" rtl="0">
                        <a:lnSpc>
                          <a:spcPct val="90000"/>
                        </a:lnSpc>
                        <a:spcBef>
                          <a:spcPts val="0"/>
                        </a:spcBef>
                        <a:spcAft>
                          <a:spcPts val="0"/>
                        </a:spcAft>
                        <a:buClr>
                          <a:schemeClr val="dk1"/>
                        </a:buClr>
                        <a:buSzPts val="3800"/>
                        <a:buFont typeface="Arial"/>
                        <a:buNone/>
                      </a:pPr>
                      <a:r>
                        <a:rPr lang="en-US" sz="1800">
                          <a:solidFill>
                            <a:schemeClr val="dk1"/>
                          </a:solidFill>
                        </a:rPr>
                        <a:t>B</a:t>
                      </a:r>
                      <a:endParaRPr sz="1800" b="1" i="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ctr" rtl="0">
                        <a:lnSpc>
                          <a:spcPct val="100000"/>
                        </a:lnSpc>
                        <a:spcBef>
                          <a:spcPts val="1200"/>
                        </a:spcBef>
                        <a:spcAft>
                          <a:spcPts val="0"/>
                        </a:spcAft>
                        <a:buNone/>
                      </a:pPr>
                      <a:r>
                        <a:rPr lang="en-US" sz="1800" b="1"/>
                        <a:t>Standard Error</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just" rtl="0">
                        <a:lnSpc>
                          <a:spcPct val="90000"/>
                        </a:lnSpc>
                        <a:spcBef>
                          <a:spcPts val="0"/>
                        </a:spcBef>
                        <a:spcAft>
                          <a:spcPts val="0"/>
                        </a:spcAft>
                        <a:buClr>
                          <a:schemeClr val="dk1"/>
                        </a:buClr>
                        <a:buSzPts val="3800"/>
                        <a:buFont typeface="Arial"/>
                        <a:buNone/>
                      </a:pPr>
                      <a:r>
                        <a:rPr lang="en-US" sz="1800">
                          <a:solidFill>
                            <a:schemeClr val="dk1"/>
                          </a:solidFill>
                        </a:rPr>
                        <a:t>B</a:t>
                      </a:r>
                      <a:endParaRPr sz="1800" b="1" i="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ctr" rtl="0">
                        <a:lnSpc>
                          <a:spcPct val="100000"/>
                        </a:lnSpc>
                        <a:spcBef>
                          <a:spcPts val="1200"/>
                        </a:spcBef>
                        <a:spcAft>
                          <a:spcPts val="0"/>
                        </a:spcAft>
                        <a:buNone/>
                      </a:pPr>
                      <a:r>
                        <a:rPr lang="en-US" sz="1800" b="1"/>
                        <a:t>Standard Error</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02"/>
                  </a:ext>
                </a:extLst>
              </a:tr>
              <a:tr h="743450">
                <a:tc>
                  <a:txBody>
                    <a:bodyPr/>
                    <a:lstStyle/>
                    <a:p>
                      <a:pPr marL="0" lvl="0" indent="0" algn="l" rtl="0">
                        <a:lnSpc>
                          <a:spcPct val="100000"/>
                        </a:lnSpc>
                        <a:spcBef>
                          <a:spcPts val="1200"/>
                        </a:spcBef>
                        <a:spcAft>
                          <a:spcPts val="0"/>
                        </a:spcAft>
                        <a:buNone/>
                      </a:pPr>
                      <a:r>
                        <a:rPr lang="en-US" sz="1800" b="1"/>
                        <a:t>HHMA</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l" rtl="0">
                        <a:lnSpc>
                          <a:spcPct val="100000"/>
                        </a:lnSpc>
                        <a:spcBef>
                          <a:spcPts val="1200"/>
                        </a:spcBef>
                        <a:spcAft>
                          <a:spcPts val="0"/>
                        </a:spcAft>
                        <a:buNone/>
                      </a:pPr>
                      <a:r>
                        <a:rPr lang="en-US" sz="1800" i="1"/>
                        <a:t>0.297</a:t>
                      </a:r>
                      <a:r>
                        <a:rPr lang="en-US" sz="1800" i="1" baseline="30000"/>
                        <a:t>***</a:t>
                      </a:r>
                      <a:endParaRPr sz="1800" i="1" baseline="300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ctr" rtl="0">
                        <a:lnSpc>
                          <a:spcPct val="100000"/>
                        </a:lnSpc>
                        <a:spcBef>
                          <a:spcPts val="1200"/>
                        </a:spcBef>
                        <a:spcAft>
                          <a:spcPts val="0"/>
                        </a:spcAft>
                        <a:buNone/>
                      </a:pPr>
                      <a:r>
                        <a:rPr lang="en-US" sz="1800"/>
                        <a:t>0.069</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l" rtl="0">
                        <a:lnSpc>
                          <a:spcPct val="100000"/>
                        </a:lnSpc>
                        <a:spcBef>
                          <a:spcPts val="1200"/>
                        </a:spcBef>
                        <a:spcAft>
                          <a:spcPts val="0"/>
                        </a:spcAft>
                        <a:buNone/>
                      </a:pPr>
                      <a:r>
                        <a:rPr lang="en-US" sz="1800" i="1"/>
                        <a:t>0.23</a:t>
                      </a:r>
                      <a:r>
                        <a:rPr lang="en-US" sz="1800" i="1" baseline="30000"/>
                        <a:t>**</a:t>
                      </a:r>
                      <a:endParaRPr sz="1800" i="1" baseline="300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ctr" rtl="0">
                        <a:lnSpc>
                          <a:spcPct val="100000"/>
                        </a:lnSpc>
                        <a:spcBef>
                          <a:spcPts val="1200"/>
                        </a:spcBef>
                        <a:spcAft>
                          <a:spcPts val="0"/>
                        </a:spcAft>
                        <a:buNone/>
                      </a:pPr>
                      <a:r>
                        <a:rPr lang="en-US" sz="1800"/>
                        <a:t>0.066</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extLst>
                  <a:ext uri="{0D108BD9-81ED-4DB2-BD59-A6C34878D82A}">
                    <a16:rowId xmlns:a16="http://schemas.microsoft.com/office/drawing/2014/main" val="10003"/>
                  </a:ext>
                </a:extLst>
              </a:tr>
              <a:tr h="743450">
                <a:tc>
                  <a:txBody>
                    <a:bodyPr/>
                    <a:lstStyle/>
                    <a:p>
                      <a:pPr marL="0" lvl="0" indent="0" algn="l" rtl="0">
                        <a:lnSpc>
                          <a:spcPct val="100000"/>
                        </a:lnSpc>
                        <a:spcBef>
                          <a:spcPts val="1200"/>
                        </a:spcBef>
                        <a:spcAft>
                          <a:spcPts val="0"/>
                        </a:spcAft>
                        <a:buNone/>
                      </a:pPr>
                      <a:r>
                        <a:rPr lang="en-US" sz="1800" b="1"/>
                        <a:t>Age</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l" rtl="0">
                        <a:lnSpc>
                          <a:spcPct val="100000"/>
                        </a:lnSpc>
                        <a:spcBef>
                          <a:spcPts val="1200"/>
                        </a:spcBef>
                        <a:spcAft>
                          <a:spcPts val="0"/>
                        </a:spcAft>
                        <a:buNone/>
                      </a:pPr>
                      <a:r>
                        <a:rPr lang="en-US" sz="1800" i="1"/>
                        <a:t>-0.067</a:t>
                      </a:r>
                      <a:r>
                        <a:rPr lang="en-US" sz="1800" i="1" baseline="30000"/>
                        <a:t>***</a:t>
                      </a:r>
                      <a:endParaRPr sz="1800" i="1" baseline="300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ctr" rtl="0">
                        <a:lnSpc>
                          <a:spcPct val="100000"/>
                        </a:lnSpc>
                        <a:spcBef>
                          <a:spcPts val="1200"/>
                        </a:spcBef>
                        <a:spcAft>
                          <a:spcPts val="0"/>
                        </a:spcAft>
                        <a:buNone/>
                      </a:pPr>
                      <a:r>
                        <a:rPr lang="en-US" sz="1800"/>
                        <a:t>0.012</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l" rtl="0">
                        <a:lnSpc>
                          <a:spcPct val="100000"/>
                        </a:lnSpc>
                        <a:spcBef>
                          <a:spcPts val="1200"/>
                        </a:spcBef>
                        <a:spcAft>
                          <a:spcPts val="0"/>
                        </a:spcAft>
                        <a:buNone/>
                      </a:pPr>
                      <a:r>
                        <a:rPr lang="en-US" sz="1800" i="1"/>
                        <a:t>-0.077***</a:t>
                      </a:r>
                      <a:endParaRPr sz="1800" i="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ctr" rtl="0">
                        <a:lnSpc>
                          <a:spcPct val="100000"/>
                        </a:lnSpc>
                        <a:spcBef>
                          <a:spcPts val="1200"/>
                        </a:spcBef>
                        <a:spcAft>
                          <a:spcPts val="0"/>
                        </a:spcAft>
                        <a:buNone/>
                      </a:pPr>
                      <a:r>
                        <a:rPr lang="en-US" sz="1800"/>
                        <a:t>0.012</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04"/>
                  </a:ext>
                </a:extLst>
              </a:tr>
              <a:tr h="743450">
                <a:tc>
                  <a:txBody>
                    <a:bodyPr/>
                    <a:lstStyle/>
                    <a:p>
                      <a:pPr marL="0" lvl="0" indent="0" algn="l" rtl="0">
                        <a:lnSpc>
                          <a:spcPct val="100000"/>
                        </a:lnSpc>
                        <a:spcBef>
                          <a:spcPts val="1200"/>
                        </a:spcBef>
                        <a:spcAft>
                          <a:spcPts val="0"/>
                        </a:spcAft>
                        <a:buNone/>
                      </a:pPr>
                      <a:r>
                        <a:rPr lang="en-US" sz="1800" b="1"/>
                        <a:t>Female</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l" rtl="0">
                        <a:lnSpc>
                          <a:spcPct val="100000"/>
                        </a:lnSpc>
                        <a:spcBef>
                          <a:spcPts val="1200"/>
                        </a:spcBef>
                        <a:spcAft>
                          <a:spcPts val="0"/>
                        </a:spcAft>
                        <a:buNone/>
                      </a:pPr>
                      <a:r>
                        <a:rPr lang="en-US" sz="1800" i="1"/>
                        <a:t>-0.418</a:t>
                      </a:r>
                      <a:r>
                        <a:rPr lang="en-US" sz="1800" i="1" baseline="30000"/>
                        <a:t>***</a:t>
                      </a:r>
                      <a:endParaRPr sz="1800" i="1" baseline="300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ctr" rtl="0">
                        <a:lnSpc>
                          <a:spcPct val="100000"/>
                        </a:lnSpc>
                        <a:spcBef>
                          <a:spcPts val="1200"/>
                        </a:spcBef>
                        <a:spcAft>
                          <a:spcPts val="0"/>
                        </a:spcAft>
                        <a:buNone/>
                      </a:pPr>
                      <a:r>
                        <a:rPr lang="en-US" sz="1800"/>
                        <a:t>0.061</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l" rtl="0">
                        <a:lnSpc>
                          <a:spcPct val="100000"/>
                        </a:lnSpc>
                        <a:spcBef>
                          <a:spcPts val="1200"/>
                        </a:spcBef>
                        <a:spcAft>
                          <a:spcPts val="0"/>
                        </a:spcAft>
                        <a:buNone/>
                      </a:pPr>
                      <a:r>
                        <a:rPr lang="en-US" sz="1800" i="1"/>
                        <a:t>-0.277***</a:t>
                      </a:r>
                      <a:endParaRPr sz="1800" i="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ctr" rtl="0">
                        <a:lnSpc>
                          <a:spcPct val="100000"/>
                        </a:lnSpc>
                        <a:spcBef>
                          <a:spcPts val="1200"/>
                        </a:spcBef>
                        <a:spcAft>
                          <a:spcPts val="0"/>
                        </a:spcAft>
                        <a:buNone/>
                      </a:pPr>
                      <a:r>
                        <a:rPr lang="en-US" sz="1800"/>
                        <a:t>0.059</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extLst>
                  <a:ext uri="{0D108BD9-81ED-4DB2-BD59-A6C34878D82A}">
                    <a16:rowId xmlns:a16="http://schemas.microsoft.com/office/drawing/2014/main" val="10005"/>
                  </a:ext>
                </a:extLst>
              </a:tr>
              <a:tr h="743450">
                <a:tc>
                  <a:txBody>
                    <a:bodyPr/>
                    <a:lstStyle/>
                    <a:p>
                      <a:pPr marL="0" lvl="0" indent="0" algn="l" rtl="0">
                        <a:lnSpc>
                          <a:spcPct val="100000"/>
                        </a:lnSpc>
                        <a:spcBef>
                          <a:spcPts val="1200"/>
                        </a:spcBef>
                        <a:spcAft>
                          <a:spcPts val="0"/>
                        </a:spcAft>
                        <a:buNone/>
                      </a:pPr>
                      <a:r>
                        <a:rPr lang="en-US" sz="1800" b="1"/>
                        <a:t>Black </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l" rtl="0">
                        <a:lnSpc>
                          <a:spcPct val="100000"/>
                        </a:lnSpc>
                        <a:spcBef>
                          <a:spcPts val="1200"/>
                        </a:spcBef>
                        <a:spcAft>
                          <a:spcPts val="0"/>
                        </a:spcAft>
                        <a:buNone/>
                      </a:pPr>
                      <a:r>
                        <a:rPr lang="en-US" sz="1800" i="1"/>
                        <a:t>-0.342</a:t>
                      </a:r>
                      <a:r>
                        <a:rPr lang="en-US" sz="1800" i="1" baseline="30000"/>
                        <a:t>**</a:t>
                      </a:r>
                      <a:endParaRPr sz="1800" i="1" baseline="300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ctr" rtl="0">
                        <a:lnSpc>
                          <a:spcPct val="100000"/>
                        </a:lnSpc>
                        <a:spcBef>
                          <a:spcPts val="1200"/>
                        </a:spcBef>
                        <a:spcAft>
                          <a:spcPts val="0"/>
                        </a:spcAft>
                        <a:buNone/>
                      </a:pPr>
                      <a:r>
                        <a:rPr lang="en-US" sz="1800"/>
                        <a:t>0.128</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l" rtl="0">
                        <a:lnSpc>
                          <a:spcPct val="100000"/>
                        </a:lnSpc>
                        <a:spcBef>
                          <a:spcPts val="1200"/>
                        </a:spcBef>
                        <a:spcAft>
                          <a:spcPts val="0"/>
                        </a:spcAft>
                        <a:buNone/>
                      </a:pPr>
                      <a:r>
                        <a:rPr lang="en-US" sz="1800" i="1"/>
                        <a:t>-0.274*</a:t>
                      </a:r>
                      <a:endParaRPr sz="1800" i="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ctr" rtl="0">
                        <a:lnSpc>
                          <a:spcPct val="100000"/>
                        </a:lnSpc>
                        <a:spcBef>
                          <a:spcPts val="1200"/>
                        </a:spcBef>
                        <a:spcAft>
                          <a:spcPts val="0"/>
                        </a:spcAft>
                        <a:buNone/>
                      </a:pPr>
                      <a:r>
                        <a:rPr lang="en-US" sz="1800"/>
                        <a:t>0.124</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06"/>
                  </a:ext>
                </a:extLst>
              </a:tr>
              <a:tr h="1029375">
                <a:tc>
                  <a:txBody>
                    <a:bodyPr/>
                    <a:lstStyle/>
                    <a:p>
                      <a:pPr marL="0" lvl="0" indent="0" algn="l" rtl="0">
                        <a:lnSpc>
                          <a:spcPct val="100000"/>
                        </a:lnSpc>
                        <a:spcBef>
                          <a:spcPts val="1200"/>
                        </a:spcBef>
                        <a:spcAft>
                          <a:spcPts val="0"/>
                        </a:spcAft>
                        <a:buNone/>
                      </a:pPr>
                      <a:r>
                        <a:rPr lang="en-US" sz="1800" b="1"/>
                        <a:t>SES measured by free/reduced lunch</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l" rtl="0">
                        <a:lnSpc>
                          <a:spcPct val="100000"/>
                        </a:lnSpc>
                        <a:spcBef>
                          <a:spcPts val="1200"/>
                        </a:spcBef>
                        <a:spcAft>
                          <a:spcPts val="0"/>
                        </a:spcAft>
                        <a:buNone/>
                      </a:pPr>
                      <a:r>
                        <a:rPr lang="en-US" sz="1800" i="1"/>
                        <a:t>-.119</a:t>
                      </a:r>
                      <a:r>
                        <a:rPr lang="en-US" sz="1800" i="1" baseline="30000"/>
                        <a:t>*</a:t>
                      </a:r>
                      <a:endParaRPr sz="1800" i="1" baseline="300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ctr" rtl="0">
                        <a:lnSpc>
                          <a:spcPct val="100000"/>
                        </a:lnSpc>
                        <a:spcBef>
                          <a:spcPts val="1200"/>
                        </a:spcBef>
                        <a:spcAft>
                          <a:spcPts val="0"/>
                        </a:spcAft>
                        <a:buNone/>
                      </a:pPr>
                      <a:r>
                        <a:rPr lang="en-US" sz="1800"/>
                        <a:t>0.054</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l" rtl="0">
                        <a:lnSpc>
                          <a:spcPct val="100000"/>
                        </a:lnSpc>
                        <a:spcBef>
                          <a:spcPts val="1200"/>
                        </a:spcBef>
                        <a:spcAft>
                          <a:spcPts val="0"/>
                        </a:spcAft>
                        <a:buNone/>
                      </a:pPr>
                      <a:r>
                        <a:rPr lang="en-US" sz="1800" i="1"/>
                        <a:t>-0.077</a:t>
                      </a:r>
                      <a:endParaRPr sz="1800" i="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ctr" rtl="0">
                        <a:lnSpc>
                          <a:spcPct val="100000"/>
                        </a:lnSpc>
                        <a:spcBef>
                          <a:spcPts val="1200"/>
                        </a:spcBef>
                        <a:spcAft>
                          <a:spcPts val="0"/>
                        </a:spcAft>
                        <a:buNone/>
                      </a:pPr>
                      <a:r>
                        <a:rPr lang="en-US" sz="1800"/>
                        <a:t>0.052</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extLst>
                  <a:ext uri="{0D108BD9-81ED-4DB2-BD59-A6C34878D82A}">
                    <a16:rowId xmlns:a16="http://schemas.microsoft.com/office/drawing/2014/main" val="10007"/>
                  </a:ext>
                </a:extLst>
              </a:tr>
              <a:tr h="743450">
                <a:tc>
                  <a:txBody>
                    <a:bodyPr/>
                    <a:lstStyle/>
                    <a:p>
                      <a:pPr marL="0" lvl="0" indent="0" algn="l" rtl="0">
                        <a:lnSpc>
                          <a:spcPct val="100000"/>
                        </a:lnSpc>
                        <a:spcBef>
                          <a:spcPts val="1200"/>
                        </a:spcBef>
                        <a:spcAft>
                          <a:spcPts val="0"/>
                        </a:spcAft>
                        <a:buClr>
                          <a:schemeClr val="dk1"/>
                        </a:buClr>
                        <a:buSzPts val="1100"/>
                        <a:buFont typeface="Arial"/>
                        <a:buNone/>
                      </a:pPr>
                      <a:r>
                        <a:rPr lang="en-US" sz="1800" b="1">
                          <a:solidFill>
                            <a:schemeClr val="dk1"/>
                          </a:solidFill>
                        </a:rPr>
                        <a:t>In School</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l" rtl="0">
                        <a:lnSpc>
                          <a:spcPct val="100000"/>
                        </a:lnSpc>
                        <a:spcBef>
                          <a:spcPts val="1200"/>
                        </a:spcBef>
                        <a:spcAft>
                          <a:spcPts val="0"/>
                        </a:spcAft>
                        <a:buClr>
                          <a:schemeClr val="dk1"/>
                        </a:buClr>
                        <a:buSzPts val="1100"/>
                        <a:buFont typeface="Arial"/>
                        <a:buNone/>
                      </a:pPr>
                      <a:r>
                        <a:rPr lang="en-US" sz="1800" i="1">
                          <a:solidFill>
                            <a:schemeClr val="dk1"/>
                          </a:solidFill>
                        </a:rPr>
                        <a:t>-0.537</a:t>
                      </a:r>
                      <a:r>
                        <a:rPr lang="en-US" sz="1800" i="1" baseline="30000">
                          <a:solidFill>
                            <a:schemeClr val="dk1"/>
                          </a:solidFill>
                        </a:rPr>
                        <a:t>*</a:t>
                      </a:r>
                      <a:endParaRPr sz="1800" i="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ctr" rtl="0">
                        <a:lnSpc>
                          <a:spcPct val="100000"/>
                        </a:lnSpc>
                        <a:spcBef>
                          <a:spcPts val="1200"/>
                        </a:spcBef>
                        <a:spcAft>
                          <a:spcPts val="0"/>
                        </a:spcAft>
                        <a:buClr>
                          <a:schemeClr val="dk1"/>
                        </a:buClr>
                        <a:buSzPts val="1100"/>
                        <a:buFont typeface="Arial"/>
                        <a:buNone/>
                      </a:pPr>
                      <a:r>
                        <a:rPr lang="en-US" sz="1800">
                          <a:solidFill>
                            <a:schemeClr val="dk1"/>
                          </a:solidFill>
                        </a:rPr>
                        <a:t>0.235</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l" rtl="0">
                        <a:lnSpc>
                          <a:spcPct val="100000"/>
                        </a:lnSpc>
                        <a:spcBef>
                          <a:spcPts val="1200"/>
                        </a:spcBef>
                        <a:spcAft>
                          <a:spcPts val="0"/>
                        </a:spcAft>
                        <a:buClr>
                          <a:schemeClr val="dk1"/>
                        </a:buClr>
                        <a:buSzPts val="1100"/>
                        <a:buFont typeface="Arial"/>
                        <a:buNone/>
                      </a:pPr>
                      <a:r>
                        <a:rPr lang="en-US" sz="1800" i="1">
                          <a:solidFill>
                            <a:schemeClr val="dk1"/>
                          </a:solidFill>
                        </a:rPr>
                        <a:t>-0.561*</a:t>
                      </a:r>
                      <a:endParaRPr sz="1800" i="1">
                        <a:solidFill>
                          <a:schemeClr val="dk1"/>
                        </a:solidFill>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ctr" rtl="0">
                        <a:lnSpc>
                          <a:spcPct val="100000"/>
                        </a:lnSpc>
                        <a:spcBef>
                          <a:spcPts val="1200"/>
                        </a:spcBef>
                        <a:spcAft>
                          <a:spcPts val="0"/>
                        </a:spcAft>
                        <a:buClr>
                          <a:schemeClr val="dk1"/>
                        </a:buClr>
                        <a:buSzPts val="1100"/>
                        <a:buFont typeface="Arial"/>
                        <a:buNone/>
                      </a:pPr>
                      <a:r>
                        <a:rPr lang="en-US" sz="1800">
                          <a:solidFill>
                            <a:schemeClr val="dk1"/>
                          </a:solidFill>
                        </a:rPr>
                        <a:t>0.225</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08"/>
                  </a:ext>
                </a:extLst>
              </a:tr>
              <a:tr h="1237600">
                <a:tc>
                  <a:txBody>
                    <a:bodyPr/>
                    <a:lstStyle/>
                    <a:p>
                      <a:pPr marL="0" lvl="0" indent="0" algn="l" rtl="0">
                        <a:lnSpc>
                          <a:spcPct val="100000"/>
                        </a:lnSpc>
                        <a:spcBef>
                          <a:spcPts val="1200"/>
                        </a:spcBef>
                        <a:spcAft>
                          <a:spcPts val="0"/>
                        </a:spcAft>
                        <a:buNone/>
                      </a:pPr>
                      <a:r>
                        <a:rPr lang="en-US" sz="1800" b="1"/>
                        <a:t>Positive Future Expectations</a:t>
                      </a:r>
                      <a:endParaRPr sz="18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l" rtl="0">
                        <a:lnSpc>
                          <a:spcPct val="100000"/>
                        </a:lnSpc>
                        <a:spcBef>
                          <a:spcPts val="1200"/>
                        </a:spcBef>
                        <a:spcAft>
                          <a:spcPts val="0"/>
                        </a:spcAft>
                        <a:buNone/>
                      </a:pPr>
                      <a:r>
                        <a:rPr lang="en-US" sz="1800" i="1"/>
                        <a:t>Not Included in Model 1</a:t>
                      </a:r>
                      <a:endParaRPr sz="1800" i="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l" rtl="0">
                        <a:lnSpc>
                          <a:spcPct val="100000"/>
                        </a:lnSpc>
                        <a:spcBef>
                          <a:spcPts val="1200"/>
                        </a:spcBef>
                        <a:spcAft>
                          <a:spcPts val="0"/>
                        </a:spcAft>
                        <a:buNone/>
                      </a:pPr>
                      <a:r>
                        <a:rPr lang="en-US" sz="1800"/>
                        <a:t> </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l" rtl="0">
                        <a:lnSpc>
                          <a:spcPct val="100000"/>
                        </a:lnSpc>
                        <a:spcBef>
                          <a:spcPts val="1200"/>
                        </a:spcBef>
                        <a:spcAft>
                          <a:spcPts val="0"/>
                        </a:spcAft>
                        <a:buNone/>
                      </a:pPr>
                      <a:r>
                        <a:rPr lang="en-US" sz="1800" i="1"/>
                        <a:t>-.574***</a:t>
                      </a:r>
                      <a:endParaRPr sz="1800" i="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ctr" rtl="0">
                        <a:lnSpc>
                          <a:spcPct val="100000"/>
                        </a:lnSpc>
                        <a:spcBef>
                          <a:spcPts val="1200"/>
                        </a:spcBef>
                        <a:spcAft>
                          <a:spcPts val="0"/>
                        </a:spcAft>
                        <a:buNone/>
                      </a:pPr>
                      <a:r>
                        <a:rPr lang="en-US" sz="1800"/>
                        <a:t>0.037</a:t>
                      </a:r>
                      <a:endParaRPr sz="18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extLst>
                  <a:ext uri="{0D108BD9-81ED-4DB2-BD59-A6C34878D82A}">
                    <a16:rowId xmlns:a16="http://schemas.microsoft.com/office/drawing/2014/main" val="10009"/>
                  </a:ext>
                </a:extLst>
              </a:tr>
              <a:tr h="743450">
                <a:tc>
                  <a:txBody>
                    <a:bodyPr/>
                    <a:lstStyle/>
                    <a:p>
                      <a:pPr marL="0" lvl="0" indent="0" algn="l" rtl="0">
                        <a:lnSpc>
                          <a:spcPct val="100000"/>
                        </a:lnSpc>
                        <a:spcBef>
                          <a:spcPts val="1200"/>
                        </a:spcBef>
                        <a:spcAft>
                          <a:spcPts val="0"/>
                        </a:spcAft>
                        <a:buClr>
                          <a:schemeClr val="dk1"/>
                        </a:buClr>
                        <a:buSzPts val="1100"/>
                        <a:buFont typeface="Arial"/>
                        <a:buNone/>
                      </a:pPr>
                      <a:r>
                        <a:rPr lang="en-US" sz="1800" b="1">
                          <a:solidFill>
                            <a:schemeClr val="dk1"/>
                          </a:solidFill>
                        </a:rPr>
                        <a:t>Constant</a:t>
                      </a:r>
                      <a:endParaRPr sz="18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l" rtl="0">
                        <a:lnSpc>
                          <a:spcPct val="100000"/>
                        </a:lnSpc>
                        <a:spcBef>
                          <a:spcPts val="1200"/>
                        </a:spcBef>
                        <a:spcAft>
                          <a:spcPts val="0"/>
                        </a:spcAft>
                        <a:buClr>
                          <a:schemeClr val="dk1"/>
                        </a:buClr>
                        <a:buSzPts val="1100"/>
                        <a:buFont typeface="Arial"/>
                        <a:buNone/>
                      </a:pPr>
                      <a:r>
                        <a:rPr lang="en-US" sz="1800" i="1">
                          <a:solidFill>
                            <a:schemeClr val="dk1"/>
                          </a:solidFill>
                        </a:rPr>
                        <a:t>2.85***</a:t>
                      </a:r>
                      <a:endParaRPr sz="1800" i="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ctr" rtl="0">
                        <a:lnSpc>
                          <a:spcPct val="100000"/>
                        </a:lnSpc>
                        <a:spcBef>
                          <a:spcPts val="1200"/>
                        </a:spcBef>
                        <a:spcAft>
                          <a:spcPts val="0"/>
                        </a:spcAft>
                        <a:buClr>
                          <a:schemeClr val="dk1"/>
                        </a:buClr>
                        <a:buSzPts val="1100"/>
                        <a:buFont typeface="Arial"/>
                        <a:buNone/>
                      </a:pPr>
                      <a:r>
                        <a:rPr lang="en-US" sz="1800"/>
                        <a:t>0.358</a:t>
                      </a:r>
                      <a:endParaRPr sz="18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l" rtl="0">
                        <a:lnSpc>
                          <a:spcPct val="100000"/>
                        </a:lnSpc>
                        <a:spcBef>
                          <a:spcPts val="1200"/>
                        </a:spcBef>
                        <a:spcAft>
                          <a:spcPts val="0"/>
                        </a:spcAft>
                        <a:buClr>
                          <a:schemeClr val="dk1"/>
                        </a:buClr>
                        <a:buSzPts val="1100"/>
                        <a:buFont typeface="Arial"/>
                        <a:buNone/>
                      </a:pPr>
                      <a:r>
                        <a:rPr lang="en-US" sz="1800" i="1">
                          <a:solidFill>
                            <a:schemeClr val="dk1"/>
                          </a:solidFill>
                        </a:rPr>
                        <a:t>4.93***</a:t>
                      </a:r>
                      <a:endParaRPr sz="1800" i="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ctr" rtl="0">
                        <a:lnSpc>
                          <a:spcPct val="100000"/>
                        </a:lnSpc>
                        <a:spcBef>
                          <a:spcPts val="1200"/>
                        </a:spcBef>
                        <a:spcAft>
                          <a:spcPts val="0"/>
                        </a:spcAft>
                        <a:buClr>
                          <a:schemeClr val="dk1"/>
                        </a:buClr>
                        <a:buSzPts val="1100"/>
                        <a:buFont typeface="Arial"/>
                        <a:buNone/>
                      </a:pPr>
                      <a:r>
                        <a:rPr lang="en-US" sz="1800">
                          <a:solidFill>
                            <a:schemeClr val="dk1"/>
                          </a:solidFill>
                        </a:rPr>
                        <a:t>0.368</a:t>
                      </a:r>
                      <a:endParaRPr sz="18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10"/>
                  </a:ext>
                </a:extLst>
              </a:tr>
              <a:tr h="743450">
                <a:tc>
                  <a:txBody>
                    <a:bodyPr/>
                    <a:lstStyle/>
                    <a:p>
                      <a:pPr marL="0" lvl="0" indent="0" algn="l" rtl="0">
                        <a:lnSpc>
                          <a:spcPct val="100000"/>
                        </a:lnSpc>
                        <a:spcBef>
                          <a:spcPts val="1200"/>
                        </a:spcBef>
                        <a:spcAft>
                          <a:spcPts val="0"/>
                        </a:spcAft>
                        <a:buClr>
                          <a:schemeClr val="dk1"/>
                        </a:buClr>
                        <a:buSzPts val="1100"/>
                        <a:buFont typeface="Arial"/>
                        <a:buNone/>
                      </a:pPr>
                      <a:r>
                        <a:rPr lang="en-US" sz="1800" b="1" i="1">
                          <a:solidFill>
                            <a:schemeClr val="dk1"/>
                          </a:solidFill>
                        </a:rPr>
                        <a:t>R</a:t>
                      </a:r>
                      <a:r>
                        <a:rPr lang="en-US" sz="1800" b="1" i="1" baseline="30000">
                          <a:solidFill>
                            <a:schemeClr val="dk1"/>
                          </a:solidFill>
                        </a:rPr>
                        <a:t>2</a:t>
                      </a:r>
                      <a:endParaRPr sz="18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l" rtl="0">
                        <a:lnSpc>
                          <a:spcPct val="100000"/>
                        </a:lnSpc>
                        <a:spcBef>
                          <a:spcPts val="0"/>
                        </a:spcBef>
                        <a:spcAft>
                          <a:spcPts val="0"/>
                        </a:spcAft>
                        <a:buNone/>
                      </a:pPr>
                      <a:r>
                        <a:rPr lang="en-US" sz="1800" i="1"/>
                        <a:t>0.041</a:t>
                      </a:r>
                      <a:endParaRPr sz="1800" i="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l" rtl="0">
                        <a:lnSpc>
                          <a:spcPct val="100000"/>
                        </a:lnSpc>
                        <a:spcBef>
                          <a:spcPts val="0"/>
                        </a:spcBef>
                        <a:spcAft>
                          <a:spcPts val="0"/>
                        </a:spcAft>
                        <a:buNone/>
                      </a:pPr>
                      <a:endParaRPr sz="18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l" rtl="0">
                        <a:lnSpc>
                          <a:spcPct val="100000"/>
                        </a:lnSpc>
                        <a:spcBef>
                          <a:spcPts val="0"/>
                        </a:spcBef>
                        <a:spcAft>
                          <a:spcPts val="0"/>
                        </a:spcAft>
                        <a:buNone/>
                      </a:pPr>
                      <a:r>
                        <a:rPr lang="en-US" sz="1800" i="1"/>
                        <a:t>0.122</a:t>
                      </a:r>
                      <a:endParaRPr sz="1800" i="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tc>
                  <a:txBody>
                    <a:bodyPr/>
                    <a:lstStyle/>
                    <a:p>
                      <a:pPr marL="0" lvl="0" indent="0" algn="l" rtl="0">
                        <a:lnSpc>
                          <a:spcPct val="100000"/>
                        </a:lnSpc>
                        <a:spcBef>
                          <a:spcPts val="0"/>
                        </a:spcBef>
                        <a:spcAft>
                          <a:spcPts val="0"/>
                        </a:spcAft>
                        <a:buNone/>
                      </a:pPr>
                      <a:endParaRPr sz="18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7E6E6"/>
                    </a:solidFill>
                  </a:tcPr>
                </a:tc>
                <a:extLst>
                  <a:ext uri="{0D108BD9-81ED-4DB2-BD59-A6C34878D82A}">
                    <a16:rowId xmlns:a16="http://schemas.microsoft.com/office/drawing/2014/main" val="10011"/>
                  </a:ext>
                </a:extLst>
              </a:tr>
              <a:tr h="540650">
                <a:tc>
                  <a:txBody>
                    <a:bodyPr/>
                    <a:lstStyle/>
                    <a:p>
                      <a:pPr marL="0" lvl="0" indent="0" algn="l" rtl="0">
                        <a:lnSpc>
                          <a:spcPct val="100000"/>
                        </a:lnSpc>
                        <a:spcBef>
                          <a:spcPts val="0"/>
                        </a:spcBef>
                        <a:spcAft>
                          <a:spcPts val="0"/>
                        </a:spcAft>
                        <a:buNone/>
                      </a:pPr>
                      <a:r>
                        <a:rPr lang="en-US" sz="1800" b="1" i="1"/>
                        <a:t>F</a:t>
                      </a:r>
                      <a:endParaRPr sz="1800" b="1" i="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l" rtl="0">
                        <a:lnSpc>
                          <a:spcPct val="100000"/>
                        </a:lnSpc>
                        <a:spcBef>
                          <a:spcPts val="0"/>
                        </a:spcBef>
                        <a:spcAft>
                          <a:spcPts val="0"/>
                        </a:spcAft>
                        <a:buNone/>
                      </a:pPr>
                      <a:r>
                        <a:rPr lang="en-US" sz="1800" i="1"/>
                        <a:t>18.97***</a:t>
                      </a:r>
                      <a:endParaRPr sz="1800" i="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l" rtl="0">
                        <a:lnSpc>
                          <a:spcPct val="100000"/>
                        </a:lnSpc>
                        <a:spcBef>
                          <a:spcPts val="0"/>
                        </a:spcBef>
                        <a:spcAft>
                          <a:spcPts val="0"/>
                        </a:spcAft>
                        <a:buNone/>
                      </a:pPr>
                      <a:endParaRPr sz="18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l" rtl="0">
                        <a:lnSpc>
                          <a:spcPct val="100000"/>
                        </a:lnSpc>
                        <a:spcBef>
                          <a:spcPts val="0"/>
                        </a:spcBef>
                        <a:spcAft>
                          <a:spcPts val="0"/>
                        </a:spcAft>
                        <a:buNone/>
                      </a:pPr>
                      <a:r>
                        <a:rPr lang="en-US" sz="1800" i="1"/>
                        <a:t>52.26***</a:t>
                      </a:r>
                      <a:endParaRPr sz="1800" i="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a:txBody>
                    <a:bodyPr/>
                    <a:lstStyle/>
                    <a:p>
                      <a:pPr marL="0" lvl="0" indent="0" algn="l" rtl="0">
                        <a:lnSpc>
                          <a:spcPct val="100000"/>
                        </a:lnSpc>
                        <a:spcBef>
                          <a:spcPts val="0"/>
                        </a:spcBef>
                        <a:spcAft>
                          <a:spcPts val="0"/>
                        </a:spcAft>
                        <a:buNone/>
                      </a:pPr>
                      <a:endParaRPr sz="18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12"/>
                  </a:ext>
                </a:extLst>
              </a:tr>
              <a:tr h="270825">
                <a:tc gridSpan="5">
                  <a:txBody>
                    <a:bodyPr/>
                    <a:lstStyle/>
                    <a:p>
                      <a:pPr marL="0" lvl="0" indent="0" algn="l" rtl="0">
                        <a:lnSpc>
                          <a:spcPct val="90000"/>
                        </a:lnSpc>
                        <a:spcBef>
                          <a:spcPts val="0"/>
                        </a:spcBef>
                        <a:spcAft>
                          <a:spcPts val="0"/>
                        </a:spcAft>
                        <a:buClr>
                          <a:schemeClr val="dk1"/>
                        </a:buClr>
                        <a:buSzPts val="1100"/>
                        <a:buFont typeface="Arial"/>
                        <a:buNone/>
                      </a:pPr>
                      <a:r>
                        <a:rPr lang="en-US">
                          <a:solidFill>
                            <a:schemeClr val="dk1"/>
                          </a:solidFill>
                        </a:rPr>
                        <a:t>Notes: *p &lt; .05, **p &lt; .01, ***p  &lt; .001.</a:t>
                      </a:r>
                      <a:endParaRPr b="1" i="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CE5CD"/>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3"/>
                  </a:ext>
                </a:extLst>
              </a:tr>
            </a:tbl>
          </a:graphicData>
        </a:graphic>
      </p:graphicFrame>
      <p:sp>
        <p:nvSpPr>
          <p:cNvPr id="58" name="Google Shape;58;p5"/>
          <p:cNvSpPr txBox="1"/>
          <p:nvPr/>
        </p:nvSpPr>
        <p:spPr>
          <a:xfrm flipH="1">
            <a:off x="28454050" y="22932350"/>
            <a:ext cx="15110100" cy="71529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None/>
            </a:pPr>
            <a:r>
              <a:rPr lang="en-US" sz="5800" b="1">
                <a:solidFill>
                  <a:schemeClr val="accent3"/>
                </a:solidFill>
              </a:rPr>
              <a:t>Discussion</a:t>
            </a:r>
            <a:endParaRPr sz="5800" b="1">
              <a:solidFill>
                <a:schemeClr val="accent3"/>
              </a:solidFill>
            </a:endParaRPr>
          </a:p>
          <a:p>
            <a:pPr marL="0" lvl="0" indent="0" algn="just" rtl="0">
              <a:lnSpc>
                <a:spcPct val="90000"/>
              </a:lnSpc>
              <a:spcBef>
                <a:spcPts val="0"/>
              </a:spcBef>
              <a:spcAft>
                <a:spcPts val="0"/>
              </a:spcAft>
              <a:buNone/>
            </a:pPr>
            <a:r>
              <a:rPr lang="en-US" sz="3600">
                <a:solidFill>
                  <a:schemeClr val="dk1"/>
                </a:solidFill>
              </a:rPr>
              <a:t>From these results, we conclude that there is some evidence for an effect on hopelessness by positive future expectation in the context of household member arrest. We also found that race was not a significant determinant of hopelessness, which is consistent with the previous research by Brumley (2017). Our analysis relied on a mediation model, so one area of future research would be to test a moderation model and see if there is any significant changes with this framework. Future areas of research might focus on how teachers expectations for students affect their hopelessness, and if positive teacher expectations has any affect on their hopelessness. To conclude,there is much more research needed on incarceration, and specifically on the adolescents that are affected.</a:t>
            </a:r>
            <a:endParaRPr sz="3600">
              <a:solidFill>
                <a:srgbClr val="FF0000"/>
              </a:solidFill>
            </a:endParaRPr>
          </a:p>
        </p:txBody>
      </p:sp>
    </p:spTree>
  </p:cSld>
  <p:clrMapOvr>
    <a:masterClrMapping/>
  </p:clrMapOvr>
</p:sld>
</file>

<file path=ppt/theme/theme1.xml><?xml version="1.0" encoding="utf-8"?>
<a:theme xmlns:a="http://schemas.openxmlformats.org/drawingml/2006/main" name="UT PresPosterformat">
  <a:themeElements>
    <a:clrScheme name="Custom 3">
      <a:dk1>
        <a:srgbClr val="000000"/>
      </a:dk1>
      <a:lt1>
        <a:srgbClr val="FFFFFF"/>
      </a:lt1>
      <a:dk2>
        <a:srgbClr val="4E5B6F"/>
      </a:dk2>
      <a:lt2>
        <a:srgbClr val="CCCC99"/>
      </a:lt2>
      <a:accent1>
        <a:srgbClr val="7FD13B"/>
      </a:accent1>
      <a:accent2>
        <a:srgbClr val="EA157A"/>
      </a:accent2>
      <a:accent3>
        <a:srgbClr val="FF9933"/>
      </a:accent3>
      <a:accent4>
        <a:srgbClr val="00ADDC"/>
      </a:accent4>
      <a:accent5>
        <a:srgbClr val="738AC8"/>
      </a:accent5>
      <a:accent6>
        <a:srgbClr val="1AB39F"/>
      </a:accent6>
      <a:hlink>
        <a:srgbClr val="EB8803"/>
      </a:hlink>
      <a:folHlink>
        <a:srgbClr val="5F77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1459</Words>
  <Application>Microsoft Office PowerPoint</Application>
  <PresentationFormat>Custom</PresentationFormat>
  <Paragraphs>217</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UT PresPosterformat</vt:lpstr>
      <vt:lpstr>Household Member Arrest, and the Role of Future Expectations on Adolescent Hopelessness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Household Member Arrest, and the Role of Future Expectations on Adolescent Hopelessness</dc:title>
  <dc:creator>Caroline Begley</dc:creator>
  <cp:lastModifiedBy>Caroline Begley</cp:lastModifiedBy>
  <cp:revision>1</cp:revision>
  <dcterms:modified xsi:type="dcterms:W3CDTF">2020-03-24T15:16:35Z</dcterms:modified>
</cp:coreProperties>
</file>