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  <p:sldMasterId id="2147483676" r:id="rId2"/>
  </p:sldMasterIdLst>
  <p:notesMasterIdLst>
    <p:notesMasterId r:id="rId10"/>
  </p:notesMasterIdLst>
  <p:sldIdLst>
    <p:sldId id="257" r:id="rId3"/>
    <p:sldId id="258" r:id="rId4"/>
    <p:sldId id="266" r:id="rId5"/>
    <p:sldId id="262" r:id="rId6"/>
    <p:sldId id="263" r:id="rId7"/>
    <p:sldId id="265" r:id="rId8"/>
    <p:sldId id="264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28" autoAdjust="0"/>
    <p:restoredTop sz="71140" autoAdjust="0"/>
  </p:normalViewPr>
  <p:slideViewPr>
    <p:cSldViewPr snapToGrid="0">
      <p:cViewPr varScale="1">
        <p:scale>
          <a:sx n="47" d="100"/>
          <a:sy n="47" d="100"/>
        </p:scale>
        <p:origin x="1332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1628D3-E66E-4A32-9DDD-DA34390E10DB}" type="datetimeFigureOut">
              <a:rPr lang="en-US" smtClean="0"/>
              <a:t>9/6/2019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B2E786-D6CC-4654-BDE4-14006B77E9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8490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20825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59041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Collects:</a:t>
            </a:r>
          </a:p>
          <a:p>
            <a:r>
              <a:rPr lang="en-US" dirty="0"/>
              <a:t>Time completion rate (success vs fail)</a:t>
            </a:r>
          </a:p>
          <a:p>
            <a:r>
              <a:rPr lang="en-US" dirty="0"/>
              <a:t>Time to complete task</a:t>
            </a:r>
          </a:p>
          <a:p>
            <a:r>
              <a:rPr lang="en-US" dirty="0"/>
              <a:t>Most common success page</a:t>
            </a:r>
          </a:p>
          <a:p>
            <a:r>
              <a:rPr lang="en-US" dirty="0"/>
              <a:t>Most common fail page</a:t>
            </a:r>
          </a:p>
          <a:p>
            <a:r>
              <a:rPr lang="en-US" dirty="0"/>
              <a:t>Most common first click</a:t>
            </a:r>
          </a:p>
          <a:p>
            <a:r>
              <a:rPr lang="en-US" dirty="0"/>
              <a:t>Most common navigation path</a:t>
            </a:r>
          </a:p>
          <a:p>
            <a:r>
              <a:rPr lang="en-US" dirty="0"/>
              <a:t>Number of page views to complete task</a:t>
            </a:r>
          </a:p>
          <a:p>
            <a:endParaRPr lang="en-US" dirty="0"/>
          </a:p>
          <a:p>
            <a:r>
              <a:rPr lang="en-US" dirty="0"/>
              <a:t>Add JavaScript Code to website or user must download plug-in for browser</a:t>
            </a:r>
          </a:p>
          <a:p>
            <a:endParaRPr lang="en-US" dirty="0"/>
          </a:p>
          <a:p>
            <a:r>
              <a:rPr lang="en-US" dirty="0"/>
              <a:t>Benefits</a:t>
            </a:r>
          </a:p>
          <a:p>
            <a:pPr lvl="1"/>
            <a:r>
              <a:rPr lang="en-US" dirty="0"/>
              <a:t>Reach users regardless of where they live</a:t>
            </a:r>
          </a:p>
          <a:p>
            <a:pPr lvl="1"/>
            <a:r>
              <a:rPr lang="en-US" dirty="0"/>
              <a:t>Users can complete on their own time</a:t>
            </a:r>
          </a:p>
          <a:p>
            <a:r>
              <a:rPr lang="en-US" dirty="0"/>
              <a:t>Limitations</a:t>
            </a:r>
          </a:p>
          <a:p>
            <a:pPr lvl="1"/>
            <a:r>
              <a:rPr lang="en-US" dirty="0"/>
              <a:t>No think aloud so need to account for that missing piece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B2E786-D6CC-4654-BDE4-14006B77E96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85723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42 participants, Brazilian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B2E786-D6CC-4654-BDE4-14006B77E96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42155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Can also use online</a:t>
            </a:r>
            <a:r>
              <a:rPr lang="en-US" baseline="0" dirty="0"/>
              <a:t> meeting software to conduct simple UX tests </a:t>
            </a:r>
            <a:r>
              <a:rPr lang="en-US" baseline="0"/>
              <a:t>(e.g., </a:t>
            </a:r>
            <a:r>
              <a:rPr lang="en-US" baseline="0" dirty="0"/>
              <a:t>GoToMeeting, Zoom)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B2E786-D6CC-4654-BDE4-14006B77E96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65604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FAE55-FD1A-425E-B35C-C9BDAC6D628B}" type="datetimeFigureOut">
              <a:rPr lang="en-US" smtClean="0"/>
              <a:t>9/6/2019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FADEC-8BCF-4B59-970C-CD86697B39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09123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FAE55-FD1A-425E-B35C-C9BDAC6D628B}" type="datetimeFigureOut">
              <a:rPr lang="en-US" smtClean="0"/>
              <a:t>9/6/2019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FADEC-8BCF-4B59-970C-CD86697B39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52010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FAE55-FD1A-425E-B35C-C9BDAC6D628B}" type="datetimeFigureOut">
              <a:rPr lang="en-US" smtClean="0"/>
              <a:t>9/6/2019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FADEC-8BCF-4B59-970C-CD86697B39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14413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FAE55-FD1A-425E-B35C-C9BDAC6D628B}" type="datetimeFigureOut">
              <a:rPr lang="en-US" smtClean="0"/>
              <a:t>9/6/2019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FADEC-8BCF-4B59-970C-CD86697B39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68541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FAE55-FD1A-425E-B35C-C9BDAC6D628B}" type="datetimeFigureOut">
              <a:rPr lang="en-US" smtClean="0"/>
              <a:t>9/6/2019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FADEC-8BCF-4B59-970C-CD86697B39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73790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FAE55-FD1A-425E-B35C-C9BDAC6D628B}" type="datetimeFigureOut">
              <a:rPr lang="en-US" smtClean="0"/>
              <a:t>9/6/2019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FADEC-8BCF-4B59-970C-CD86697B39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74293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FAE55-FD1A-425E-B35C-C9BDAC6D628B}" type="datetimeFigureOut">
              <a:rPr lang="en-US" smtClean="0"/>
              <a:t>9/6/2019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FADEC-8BCF-4B59-970C-CD86697B39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28945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FAE55-FD1A-425E-B35C-C9BDAC6D628B}" type="datetimeFigureOut">
              <a:rPr lang="en-US" smtClean="0"/>
              <a:t>9/6/2019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FADEC-8BCF-4B59-970C-CD86697B39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3292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FAE55-FD1A-425E-B35C-C9BDAC6D628B}" type="datetimeFigureOut">
              <a:rPr lang="en-US" smtClean="0"/>
              <a:t>9/6/2019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FADEC-8BCF-4B59-970C-CD86697B39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17411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FAE55-FD1A-425E-B35C-C9BDAC6D628B}" type="datetimeFigureOut">
              <a:rPr lang="en-US" smtClean="0"/>
              <a:t>9/6/2019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FADEC-8BCF-4B59-970C-CD86697B39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64741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FAE55-FD1A-425E-B35C-C9BDAC6D628B}" type="datetimeFigureOut">
              <a:rPr lang="en-US" smtClean="0"/>
              <a:t>9/6/2019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FADEC-8BCF-4B59-970C-CD86697B39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87614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v2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olorful-texture_mk0UDZ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180"/>
          <a:stretch/>
        </p:blipFill>
        <p:spPr>
          <a:xfrm rot="10800000">
            <a:off x="0" y="-1"/>
            <a:ext cx="9144000" cy="3458000"/>
          </a:xfrm>
          <a:prstGeom prst="rect">
            <a:avLst/>
          </a:prstGeom>
        </p:spPr>
      </p:pic>
      <p:sp>
        <p:nvSpPr>
          <p:cNvPr id="8" name="Shape 15"/>
          <p:cNvSpPr txBox="1">
            <a:spLocks noGrp="1"/>
          </p:cNvSpPr>
          <p:nvPr>
            <p:ph type="ctrTitle"/>
          </p:nvPr>
        </p:nvSpPr>
        <p:spPr>
          <a:xfrm>
            <a:off x="3043801" y="2095126"/>
            <a:ext cx="5414549" cy="1362875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buClr>
                <a:srgbClr val="FFFFFF"/>
              </a:buClr>
              <a:buSzPct val="100000"/>
              <a:defRPr sz="3000">
                <a:solidFill>
                  <a:srgbClr val="FFFFFF"/>
                </a:solidFill>
                <a:latin typeface="Source Sans Pro"/>
                <a:cs typeface="Source Sans Pro"/>
              </a:defRPr>
            </a:lvl1pPr>
            <a:lvl2pPr lvl="1" rtl="0">
              <a:spcBef>
                <a:spcPts val="0"/>
              </a:spcBef>
              <a:buClr>
                <a:srgbClr val="FFFFFF"/>
              </a:buClr>
              <a:buSzPct val="100000"/>
              <a:defRPr sz="2700"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buClr>
                <a:srgbClr val="FFFFFF"/>
              </a:buClr>
              <a:buSzPct val="100000"/>
              <a:defRPr sz="2700"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buClr>
                <a:srgbClr val="FFFFFF"/>
              </a:buClr>
              <a:buSzPct val="100000"/>
              <a:defRPr sz="2700"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buClr>
                <a:srgbClr val="FFFFFF"/>
              </a:buClr>
              <a:buSzPct val="100000"/>
              <a:defRPr sz="2700"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buClr>
                <a:srgbClr val="FFFFFF"/>
              </a:buClr>
              <a:buSzPct val="100000"/>
              <a:defRPr sz="2700"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buClr>
                <a:srgbClr val="FFFFFF"/>
              </a:buClr>
              <a:buSzPct val="100000"/>
              <a:defRPr sz="2700"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buClr>
                <a:srgbClr val="FFFFFF"/>
              </a:buClr>
              <a:buSzPct val="100000"/>
              <a:defRPr sz="2700"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buClr>
                <a:srgbClr val="FFFFFF"/>
              </a:buClr>
              <a:buSzPct val="100000"/>
              <a:defRPr sz="2700">
                <a:solidFill>
                  <a:srgbClr val="FFFFFF"/>
                </a:solidFill>
              </a:defRPr>
            </a:lvl9pPr>
          </a:lstStyle>
          <a:p>
            <a:endParaRPr dirty="0"/>
          </a:p>
        </p:txBody>
      </p:sp>
      <p:sp>
        <p:nvSpPr>
          <p:cNvPr id="9" name="Shape 16"/>
          <p:cNvSpPr txBox="1">
            <a:spLocks noGrp="1"/>
          </p:cNvSpPr>
          <p:nvPr>
            <p:ph type="subTitle" idx="1"/>
          </p:nvPr>
        </p:nvSpPr>
        <p:spPr>
          <a:xfrm>
            <a:off x="3043800" y="3685136"/>
            <a:ext cx="5414550" cy="10463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buClr>
                <a:srgbClr val="000000"/>
              </a:buClr>
              <a:buNone/>
              <a:defRPr sz="1800">
                <a:solidFill>
                  <a:srgbClr val="660033"/>
                </a:solidFill>
                <a:latin typeface="Source Sans Pro"/>
                <a:cs typeface="Source Sans Pro"/>
              </a:defRPr>
            </a:lvl1pPr>
            <a:lvl2pPr lvl="1" rtl="0">
              <a:spcBef>
                <a:spcPts val="0"/>
              </a:spcBef>
              <a:buClr>
                <a:srgbClr val="000000"/>
              </a:buClr>
              <a:buSzPct val="100000"/>
              <a:buNone/>
              <a:defRPr sz="2250">
                <a:solidFill>
                  <a:srgbClr val="000000"/>
                </a:solidFill>
              </a:defRPr>
            </a:lvl2pPr>
            <a:lvl3pPr lvl="2" rtl="0">
              <a:spcBef>
                <a:spcPts val="0"/>
              </a:spcBef>
              <a:buClr>
                <a:srgbClr val="000000"/>
              </a:buClr>
              <a:buSzPct val="100000"/>
              <a:buNone/>
              <a:defRPr sz="2250">
                <a:solidFill>
                  <a:srgbClr val="000000"/>
                </a:solidFill>
              </a:defRPr>
            </a:lvl3pPr>
            <a:lvl4pPr lvl="3" rtl="0">
              <a:spcBef>
                <a:spcPts val="0"/>
              </a:spcBef>
              <a:buClr>
                <a:srgbClr val="000000"/>
              </a:buClr>
              <a:buSzPct val="100000"/>
              <a:buNone/>
              <a:defRPr sz="2250">
                <a:solidFill>
                  <a:srgbClr val="000000"/>
                </a:solidFill>
              </a:defRPr>
            </a:lvl4pPr>
            <a:lvl5pPr lvl="4" rtl="0">
              <a:spcBef>
                <a:spcPts val="0"/>
              </a:spcBef>
              <a:buClr>
                <a:srgbClr val="000000"/>
              </a:buClr>
              <a:buSzPct val="100000"/>
              <a:buNone/>
              <a:defRPr sz="2250">
                <a:solidFill>
                  <a:srgbClr val="000000"/>
                </a:solidFill>
              </a:defRPr>
            </a:lvl5pPr>
            <a:lvl6pPr lvl="5" rtl="0">
              <a:spcBef>
                <a:spcPts val="0"/>
              </a:spcBef>
              <a:buClr>
                <a:srgbClr val="000000"/>
              </a:buClr>
              <a:buSzPct val="100000"/>
              <a:buNone/>
              <a:defRPr sz="2250">
                <a:solidFill>
                  <a:srgbClr val="000000"/>
                </a:solidFill>
              </a:defRPr>
            </a:lvl6pPr>
            <a:lvl7pPr lvl="6" rtl="0">
              <a:spcBef>
                <a:spcPts val="0"/>
              </a:spcBef>
              <a:buClr>
                <a:srgbClr val="000000"/>
              </a:buClr>
              <a:buSzPct val="100000"/>
              <a:buNone/>
              <a:defRPr sz="2250">
                <a:solidFill>
                  <a:srgbClr val="000000"/>
                </a:solidFill>
              </a:defRPr>
            </a:lvl7pPr>
            <a:lvl8pPr lvl="7" rtl="0">
              <a:spcBef>
                <a:spcPts val="0"/>
              </a:spcBef>
              <a:buClr>
                <a:srgbClr val="000000"/>
              </a:buClr>
              <a:buSzPct val="100000"/>
              <a:buNone/>
              <a:defRPr sz="2250">
                <a:solidFill>
                  <a:srgbClr val="000000"/>
                </a:solidFill>
              </a:defRPr>
            </a:lvl8pPr>
            <a:lvl9pPr lvl="8" rtl="0">
              <a:spcBef>
                <a:spcPts val="0"/>
              </a:spcBef>
              <a:buClr>
                <a:srgbClr val="000000"/>
              </a:buClr>
              <a:buSzPct val="100000"/>
              <a:buNone/>
              <a:defRPr sz="2250">
                <a:solidFill>
                  <a:srgbClr val="000000"/>
                </a:solidFill>
              </a:defRPr>
            </a:lvl9pPr>
          </a:lstStyle>
          <a:p>
            <a:endParaRPr dirty="0"/>
          </a:p>
        </p:txBody>
      </p:sp>
      <p:sp>
        <p:nvSpPr>
          <p:cNvPr id="2" name="Oval 1"/>
          <p:cNvSpPr/>
          <p:nvPr userDrawn="1"/>
        </p:nvSpPr>
        <p:spPr>
          <a:xfrm>
            <a:off x="379324" y="2095124"/>
            <a:ext cx="2378599" cy="246008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0" name="Picture 9" descr="DataONE_South America LOGO.tif"/>
          <p:cNvPicPr>
            <a:picLocks noChangeAspect="1"/>
          </p:cNvPicPr>
          <p:nvPr userDrawn="1"/>
        </p:nvPicPr>
        <p:blipFill rotWithShape="1">
          <a:blip r:embed="rId3"/>
          <a:srcRect l="49927" t="-953" r="27440" b="953"/>
          <a:stretch/>
        </p:blipFill>
        <p:spPr>
          <a:xfrm>
            <a:off x="218063" y="1874488"/>
            <a:ext cx="2761593" cy="2911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28964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+ 2 columns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hape 27"/>
          <p:cNvSpPr txBox="1">
            <a:spLocks noGrp="1"/>
          </p:cNvSpPr>
          <p:nvPr>
            <p:ph type="title"/>
          </p:nvPr>
        </p:nvSpPr>
        <p:spPr>
          <a:xfrm>
            <a:off x="844424" y="204149"/>
            <a:ext cx="7618235" cy="11432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3000">
                <a:solidFill>
                  <a:schemeClr val="bg2"/>
                </a:solidFill>
                <a:latin typeface="Source Sans Pro"/>
                <a:cs typeface="Source Sans Pro"/>
              </a:defRPr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 dirty="0"/>
          </a:p>
        </p:txBody>
      </p:sp>
      <p:sp>
        <p:nvSpPr>
          <p:cNvPr id="28" name="Shape 28"/>
          <p:cNvSpPr txBox="1">
            <a:spLocks noGrp="1"/>
          </p:cNvSpPr>
          <p:nvPr>
            <p:ph type="body" idx="1"/>
          </p:nvPr>
        </p:nvSpPr>
        <p:spPr>
          <a:xfrm>
            <a:off x="844424" y="1347349"/>
            <a:ext cx="3657600" cy="5057585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2800">
                <a:solidFill>
                  <a:schemeClr val="bg2"/>
                </a:solidFill>
                <a:latin typeface="Source Sans Pro"/>
                <a:cs typeface="Source Sans Pro"/>
              </a:defRPr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 lang="en-US" dirty="0"/>
          </a:p>
        </p:txBody>
      </p:sp>
      <p:sp>
        <p:nvSpPr>
          <p:cNvPr id="29" name="Shape 29"/>
          <p:cNvSpPr txBox="1">
            <a:spLocks noGrp="1"/>
          </p:cNvSpPr>
          <p:nvPr>
            <p:ph type="body" idx="2"/>
          </p:nvPr>
        </p:nvSpPr>
        <p:spPr>
          <a:xfrm>
            <a:off x="4805059" y="1347536"/>
            <a:ext cx="3657600" cy="5057585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2800">
                <a:solidFill>
                  <a:schemeClr val="bg2"/>
                </a:solidFill>
                <a:latin typeface="Source Sans Pro"/>
                <a:cs typeface="Source Sans Pro"/>
              </a:defRPr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 dirty="0"/>
          </a:p>
        </p:txBody>
      </p:sp>
      <p:sp>
        <p:nvSpPr>
          <p:cNvPr id="30" name="Shape 30"/>
          <p:cNvSpPr/>
          <p:nvPr/>
        </p:nvSpPr>
        <p:spPr>
          <a:xfrm>
            <a:off x="579000" y="412817"/>
            <a:ext cx="54300" cy="900799"/>
          </a:xfrm>
          <a:prstGeom prst="rect">
            <a:avLst/>
          </a:prstGeom>
          <a:solidFill>
            <a:srgbClr val="006666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1" name="Shape 31"/>
          <p:cNvSpPr/>
          <p:nvPr/>
        </p:nvSpPr>
        <p:spPr>
          <a:xfrm>
            <a:off x="9089700" y="1"/>
            <a:ext cx="54300" cy="6857999"/>
          </a:xfrm>
          <a:prstGeom prst="rect">
            <a:avLst/>
          </a:prstGeom>
          <a:solidFill>
            <a:srgbClr val="006666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9" name="Picture 8" descr="DataONE_South America LOGO.tif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6200000">
            <a:off x="8599493" y="6367792"/>
            <a:ext cx="791556" cy="188861"/>
          </a:xfrm>
          <a:prstGeom prst="rect">
            <a:avLst/>
          </a:prstGeom>
        </p:spPr>
      </p:pic>
      <p:sp>
        <p:nvSpPr>
          <p:cNvPr id="10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0" y="652301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  <a:latin typeface="Source Code Pro"/>
                <a:cs typeface="Source Code Pro"/>
              </a:defRPr>
            </a:lvl1pPr>
          </a:lstStyle>
          <a:p>
            <a:fld id="{36CC25BB-CD9E-8B4B-903C-80BCA5EE16D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59538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+ 1 column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 txBox="1">
            <a:spLocks noGrp="1"/>
          </p:cNvSpPr>
          <p:nvPr>
            <p:ph type="title"/>
          </p:nvPr>
        </p:nvSpPr>
        <p:spPr>
          <a:xfrm>
            <a:off x="844424" y="204149"/>
            <a:ext cx="7618235" cy="11432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3000">
                <a:solidFill>
                  <a:schemeClr val="bg2"/>
                </a:solidFill>
                <a:latin typeface="Source Sans Pro"/>
                <a:cs typeface="Source Sans Pro"/>
              </a:defRPr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 dirty="0"/>
          </a:p>
        </p:txBody>
      </p:sp>
      <p:sp>
        <p:nvSpPr>
          <p:cNvPr id="24" name="Shape 24"/>
          <p:cNvSpPr/>
          <p:nvPr/>
        </p:nvSpPr>
        <p:spPr>
          <a:xfrm>
            <a:off x="579000" y="412817"/>
            <a:ext cx="54300" cy="900799"/>
          </a:xfrm>
          <a:prstGeom prst="rect">
            <a:avLst/>
          </a:prstGeom>
          <a:solidFill>
            <a:srgbClr val="006666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5" name="Shape 25"/>
          <p:cNvSpPr/>
          <p:nvPr/>
        </p:nvSpPr>
        <p:spPr>
          <a:xfrm>
            <a:off x="9089700" y="1"/>
            <a:ext cx="54300" cy="6857999"/>
          </a:xfrm>
          <a:prstGeom prst="rect">
            <a:avLst/>
          </a:prstGeom>
          <a:solidFill>
            <a:srgbClr val="006666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" name="Content Placeholder 2"/>
          <p:cNvSpPr>
            <a:spLocks noGrp="1"/>
          </p:cNvSpPr>
          <p:nvPr>
            <p:ph sz="quarter" idx="10"/>
          </p:nvPr>
        </p:nvSpPr>
        <p:spPr>
          <a:xfrm>
            <a:off x="844424" y="1347349"/>
            <a:ext cx="7618235" cy="5057585"/>
          </a:xfrm>
          <a:prstGeom prst="rect">
            <a:avLst/>
          </a:prstGeom>
        </p:spPr>
        <p:txBody>
          <a:bodyPr vert="horz"/>
          <a:lstStyle>
            <a:lvl1pPr marL="225425" indent="-225425">
              <a:buClr>
                <a:srgbClr val="006666"/>
              </a:buClr>
              <a:buFont typeface="Wingdings" charset="2"/>
              <a:buChar char="§"/>
              <a:defRPr sz="2800">
                <a:solidFill>
                  <a:srgbClr val="565656"/>
                </a:solidFill>
                <a:latin typeface="Source Sans Pro"/>
                <a:cs typeface="Source Sans Pro"/>
              </a:defRPr>
            </a:lvl1pPr>
            <a:lvl2pPr marL="576072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" charset="2"/>
              <a:buChar char="§"/>
              <a:tabLst/>
              <a:defRPr sz="2800">
                <a:solidFill>
                  <a:srgbClr val="565656"/>
                </a:solidFill>
                <a:latin typeface="Source Sans Pro"/>
                <a:cs typeface="Source Sans Pro"/>
              </a:defRPr>
            </a:lvl2pPr>
            <a:lvl3pPr marL="1033463" indent="-234950">
              <a:buClr>
                <a:srgbClr val="006666"/>
              </a:buClr>
              <a:buFont typeface="Wingdings" charset="2"/>
              <a:buChar char="§"/>
              <a:defRPr sz="2800">
                <a:solidFill>
                  <a:srgbClr val="565656"/>
                </a:solidFill>
                <a:latin typeface="Source Sans Pro"/>
                <a:cs typeface="Source Sans Pro"/>
              </a:defRPr>
            </a:lvl3pPr>
            <a:lvl4pPr marL="1033463" indent="0">
              <a:buClr>
                <a:srgbClr val="006666"/>
              </a:buClr>
              <a:buFont typeface="Wingdings" charset="2"/>
              <a:buNone/>
              <a:defRPr sz="2400" i="1">
                <a:solidFill>
                  <a:srgbClr val="565656"/>
                </a:solidFill>
                <a:latin typeface="Source Sans Pro"/>
                <a:cs typeface="Source Sans Pro"/>
              </a:defRPr>
            </a:lvl4pPr>
            <a:lvl5pPr marL="573088" indent="-225425">
              <a:buClr>
                <a:srgbClr val="006666"/>
              </a:buClr>
              <a:buFont typeface="Wingdings" charset="2"/>
              <a:buChar char="§"/>
              <a:defRPr sz="2800">
                <a:solidFill>
                  <a:srgbClr val="666666"/>
                </a:solidFill>
                <a:latin typeface="Source Sans Pro"/>
                <a:cs typeface="Source Sans Pro"/>
              </a:defRPr>
            </a:lvl5pPr>
            <a:lvl6pPr marL="909638" indent="0">
              <a:tabLst>
                <a:tab pos="1033463" algn="l"/>
              </a:tabLst>
              <a:defRPr sz="2400" i="1">
                <a:solidFill>
                  <a:schemeClr val="accent1"/>
                </a:solidFill>
                <a:latin typeface="Source Sans Pro"/>
                <a:cs typeface="Source Sans Pro"/>
              </a:defRPr>
            </a:lvl6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</a:t>
            </a:r>
          </a:p>
          <a:p>
            <a:pPr lvl="3"/>
            <a:r>
              <a:rPr lang="en-US" dirty="0"/>
              <a:t>Fifth</a:t>
            </a:r>
          </a:p>
          <a:p>
            <a:pPr lvl="3"/>
            <a:endParaRPr lang="en-US" dirty="0"/>
          </a:p>
        </p:txBody>
      </p:sp>
      <p:pic>
        <p:nvPicPr>
          <p:cNvPr id="8" name="Picture 7" descr="DataONE_South America LOGO.tif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6200000">
            <a:off x="8599493" y="6367792"/>
            <a:ext cx="791556" cy="188861"/>
          </a:xfrm>
          <a:prstGeom prst="rect">
            <a:avLst/>
          </a:prstGeom>
        </p:spPr>
      </p:pic>
      <p:sp>
        <p:nvSpPr>
          <p:cNvPr id="10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0" y="652301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  <a:latin typeface="Source Code Pro"/>
                <a:cs typeface="Source Code Pro"/>
              </a:defRPr>
            </a:lvl1pPr>
          </a:lstStyle>
          <a:p>
            <a:fld id="{36CC25BB-CD9E-8B4B-903C-80BCA5EE16D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82385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v1 No NSF info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/>
        </p:nvSpPr>
        <p:spPr>
          <a:xfrm>
            <a:off x="0" y="0"/>
            <a:ext cx="9144000" cy="4994400"/>
          </a:xfrm>
          <a:prstGeom prst="rect">
            <a:avLst/>
          </a:prstGeom>
          <a:solidFill>
            <a:srgbClr val="006666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 sz="1400" kern="0">
              <a:solidFill>
                <a:srgbClr val="000000"/>
              </a:solidFill>
              <a:cs typeface="Arial"/>
              <a:sym typeface="Arial"/>
              <a:rtl val="0"/>
            </a:endParaRPr>
          </a:p>
        </p:txBody>
      </p:sp>
      <p:pic>
        <p:nvPicPr>
          <p:cNvPr id="3" name="Picture 2" descr="colorful-texture_mk0UDZ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044"/>
          <a:stretch/>
        </p:blipFill>
        <p:spPr>
          <a:xfrm rot="10800000">
            <a:off x="0" y="-1"/>
            <a:ext cx="9144000" cy="4994400"/>
          </a:xfrm>
          <a:prstGeom prst="rect">
            <a:avLst/>
          </a:prstGeom>
        </p:spPr>
      </p:pic>
      <p:sp>
        <p:nvSpPr>
          <p:cNvPr id="14" name="Shape 14"/>
          <p:cNvSpPr/>
          <p:nvPr/>
        </p:nvSpPr>
        <p:spPr>
          <a:xfrm>
            <a:off x="579000" y="1199483"/>
            <a:ext cx="54300" cy="1817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 sz="1400" kern="0">
              <a:solidFill>
                <a:srgbClr val="FFFFFF"/>
              </a:solidFill>
              <a:cs typeface="Arial"/>
              <a:sym typeface="Arial"/>
              <a:rtl val="0"/>
            </a:endParaRPr>
          </a:p>
        </p:txBody>
      </p:sp>
      <p:sp>
        <p:nvSpPr>
          <p:cNvPr id="15" name="Shape 15"/>
          <p:cNvSpPr txBox="1">
            <a:spLocks noGrp="1"/>
          </p:cNvSpPr>
          <p:nvPr>
            <p:ph type="ctrTitle"/>
          </p:nvPr>
        </p:nvSpPr>
        <p:spPr>
          <a:xfrm>
            <a:off x="826350" y="998607"/>
            <a:ext cx="7632000" cy="147691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buClr>
                <a:srgbClr val="FFFFFF"/>
              </a:buClr>
              <a:buSzPct val="100000"/>
              <a:defRPr sz="4000">
                <a:solidFill>
                  <a:srgbClr val="FFFFFF"/>
                </a:solidFill>
                <a:latin typeface="Source Sans Pro"/>
                <a:cs typeface="Source Sans Pro"/>
              </a:defRPr>
            </a:lvl1pPr>
            <a:lvl2pPr lvl="1" rtl="0">
              <a:spcBef>
                <a:spcPts val="0"/>
              </a:spcBef>
              <a:buClr>
                <a:srgbClr val="FFFFFF"/>
              </a:buClr>
              <a:buSzPct val="100000"/>
              <a:defRPr sz="3600"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buClr>
                <a:srgbClr val="FFFFFF"/>
              </a:buClr>
              <a:buSzPct val="100000"/>
              <a:defRPr sz="3600"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buClr>
                <a:srgbClr val="FFFFFF"/>
              </a:buClr>
              <a:buSzPct val="100000"/>
              <a:defRPr sz="3600"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buClr>
                <a:srgbClr val="FFFFFF"/>
              </a:buClr>
              <a:buSzPct val="100000"/>
              <a:defRPr sz="3600"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buClr>
                <a:srgbClr val="FFFFFF"/>
              </a:buClr>
              <a:buSzPct val="100000"/>
              <a:defRPr sz="3600"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buClr>
                <a:srgbClr val="FFFFFF"/>
              </a:buClr>
              <a:buSzPct val="100000"/>
              <a:defRPr sz="3600"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buClr>
                <a:srgbClr val="FFFFFF"/>
              </a:buClr>
              <a:buSzPct val="100000"/>
              <a:defRPr sz="3600"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buClr>
                <a:srgbClr val="FFFFFF"/>
              </a:buClr>
              <a:buSzPct val="100000"/>
              <a:defRPr sz="3600">
                <a:solidFill>
                  <a:srgbClr val="FFFFFF"/>
                </a:solidFill>
              </a:defRPr>
            </a:lvl9pPr>
          </a:lstStyle>
          <a:p>
            <a:endParaRPr dirty="0"/>
          </a:p>
        </p:txBody>
      </p:sp>
      <p:sp>
        <p:nvSpPr>
          <p:cNvPr id="16" name="Shape 16"/>
          <p:cNvSpPr txBox="1">
            <a:spLocks noGrp="1"/>
          </p:cNvSpPr>
          <p:nvPr>
            <p:ph type="subTitle" idx="1"/>
          </p:nvPr>
        </p:nvSpPr>
        <p:spPr>
          <a:xfrm>
            <a:off x="826351" y="2588617"/>
            <a:ext cx="7631999" cy="10463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buClr>
                <a:srgbClr val="000000"/>
              </a:buClr>
              <a:buNone/>
              <a:defRPr sz="2200">
                <a:solidFill>
                  <a:schemeClr val="accent2"/>
                </a:solidFill>
                <a:latin typeface="Source Sans Pro"/>
                <a:cs typeface="Source Sans Pro"/>
              </a:defRPr>
            </a:lvl1pPr>
            <a:lvl2pPr lvl="1" rtl="0">
              <a:spcBef>
                <a:spcPts val="0"/>
              </a:spcBef>
              <a:buClr>
                <a:srgbClr val="000000"/>
              </a:buClr>
              <a:buSzPct val="100000"/>
              <a:buNone/>
              <a:defRPr sz="3000">
                <a:solidFill>
                  <a:srgbClr val="000000"/>
                </a:solidFill>
              </a:defRPr>
            </a:lvl2pPr>
            <a:lvl3pPr lvl="2" rtl="0">
              <a:spcBef>
                <a:spcPts val="0"/>
              </a:spcBef>
              <a:buClr>
                <a:srgbClr val="000000"/>
              </a:buClr>
              <a:buSzPct val="100000"/>
              <a:buNone/>
              <a:defRPr sz="3000">
                <a:solidFill>
                  <a:srgbClr val="000000"/>
                </a:solidFill>
              </a:defRPr>
            </a:lvl3pPr>
            <a:lvl4pPr lvl="3" rtl="0">
              <a:spcBef>
                <a:spcPts val="0"/>
              </a:spcBef>
              <a:buClr>
                <a:srgbClr val="000000"/>
              </a:buClr>
              <a:buSzPct val="100000"/>
              <a:buNone/>
              <a:defRPr sz="3000">
                <a:solidFill>
                  <a:srgbClr val="000000"/>
                </a:solidFill>
              </a:defRPr>
            </a:lvl4pPr>
            <a:lvl5pPr lvl="4" rtl="0">
              <a:spcBef>
                <a:spcPts val="0"/>
              </a:spcBef>
              <a:buClr>
                <a:srgbClr val="000000"/>
              </a:buClr>
              <a:buSzPct val="100000"/>
              <a:buNone/>
              <a:defRPr sz="3000">
                <a:solidFill>
                  <a:srgbClr val="000000"/>
                </a:solidFill>
              </a:defRPr>
            </a:lvl5pPr>
            <a:lvl6pPr lvl="5" rtl="0">
              <a:spcBef>
                <a:spcPts val="0"/>
              </a:spcBef>
              <a:buClr>
                <a:srgbClr val="000000"/>
              </a:buClr>
              <a:buSzPct val="100000"/>
              <a:buNone/>
              <a:defRPr sz="3000">
                <a:solidFill>
                  <a:srgbClr val="000000"/>
                </a:solidFill>
              </a:defRPr>
            </a:lvl6pPr>
            <a:lvl7pPr lvl="6" rtl="0">
              <a:spcBef>
                <a:spcPts val="0"/>
              </a:spcBef>
              <a:buClr>
                <a:srgbClr val="000000"/>
              </a:buClr>
              <a:buSzPct val="100000"/>
              <a:buNone/>
              <a:defRPr sz="3000">
                <a:solidFill>
                  <a:srgbClr val="000000"/>
                </a:solidFill>
              </a:defRPr>
            </a:lvl7pPr>
            <a:lvl8pPr lvl="7" rtl="0">
              <a:spcBef>
                <a:spcPts val="0"/>
              </a:spcBef>
              <a:buClr>
                <a:srgbClr val="000000"/>
              </a:buClr>
              <a:buSzPct val="100000"/>
              <a:buNone/>
              <a:defRPr sz="3000">
                <a:solidFill>
                  <a:srgbClr val="000000"/>
                </a:solidFill>
              </a:defRPr>
            </a:lvl8pPr>
            <a:lvl9pPr lvl="8" rtl="0">
              <a:spcBef>
                <a:spcPts val="0"/>
              </a:spcBef>
              <a:buClr>
                <a:srgbClr val="000000"/>
              </a:buClr>
              <a:buSzPct val="100000"/>
              <a:buNone/>
              <a:defRPr sz="3000">
                <a:solidFill>
                  <a:srgbClr val="000000"/>
                </a:solidFill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829839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v2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olorful-texture_mk0UDZ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180"/>
          <a:stretch/>
        </p:blipFill>
        <p:spPr>
          <a:xfrm rot="10800000">
            <a:off x="0" y="-1"/>
            <a:ext cx="9144000" cy="3458000"/>
          </a:xfrm>
          <a:prstGeom prst="rect">
            <a:avLst/>
          </a:prstGeom>
        </p:spPr>
      </p:pic>
      <p:sp>
        <p:nvSpPr>
          <p:cNvPr id="8" name="Shape 15"/>
          <p:cNvSpPr txBox="1">
            <a:spLocks noGrp="1"/>
          </p:cNvSpPr>
          <p:nvPr>
            <p:ph type="ctrTitle"/>
          </p:nvPr>
        </p:nvSpPr>
        <p:spPr>
          <a:xfrm>
            <a:off x="3043800" y="2095124"/>
            <a:ext cx="5414549" cy="1362875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buClr>
                <a:srgbClr val="FFFFFF"/>
              </a:buClr>
              <a:buSzPct val="100000"/>
              <a:defRPr sz="4000">
                <a:solidFill>
                  <a:srgbClr val="FFFFFF"/>
                </a:solidFill>
                <a:latin typeface="Source Sans Pro"/>
                <a:cs typeface="Source Sans Pro"/>
              </a:defRPr>
            </a:lvl1pPr>
            <a:lvl2pPr lvl="1" rtl="0">
              <a:spcBef>
                <a:spcPts val="0"/>
              </a:spcBef>
              <a:buClr>
                <a:srgbClr val="FFFFFF"/>
              </a:buClr>
              <a:buSzPct val="100000"/>
              <a:defRPr sz="3600"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buClr>
                <a:srgbClr val="FFFFFF"/>
              </a:buClr>
              <a:buSzPct val="100000"/>
              <a:defRPr sz="3600"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buClr>
                <a:srgbClr val="FFFFFF"/>
              </a:buClr>
              <a:buSzPct val="100000"/>
              <a:defRPr sz="3600"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buClr>
                <a:srgbClr val="FFFFFF"/>
              </a:buClr>
              <a:buSzPct val="100000"/>
              <a:defRPr sz="3600"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buClr>
                <a:srgbClr val="FFFFFF"/>
              </a:buClr>
              <a:buSzPct val="100000"/>
              <a:defRPr sz="3600"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buClr>
                <a:srgbClr val="FFFFFF"/>
              </a:buClr>
              <a:buSzPct val="100000"/>
              <a:defRPr sz="3600"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buClr>
                <a:srgbClr val="FFFFFF"/>
              </a:buClr>
              <a:buSzPct val="100000"/>
              <a:defRPr sz="3600"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buClr>
                <a:srgbClr val="FFFFFF"/>
              </a:buClr>
              <a:buSzPct val="100000"/>
              <a:defRPr sz="3600">
                <a:solidFill>
                  <a:srgbClr val="FFFFFF"/>
                </a:solidFill>
              </a:defRPr>
            </a:lvl9pPr>
          </a:lstStyle>
          <a:p>
            <a:endParaRPr dirty="0"/>
          </a:p>
        </p:txBody>
      </p:sp>
      <p:sp>
        <p:nvSpPr>
          <p:cNvPr id="9" name="Shape 16"/>
          <p:cNvSpPr txBox="1">
            <a:spLocks noGrp="1"/>
          </p:cNvSpPr>
          <p:nvPr>
            <p:ph type="subTitle" idx="1"/>
          </p:nvPr>
        </p:nvSpPr>
        <p:spPr>
          <a:xfrm>
            <a:off x="3043800" y="3685134"/>
            <a:ext cx="5414550" cy="10463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buClr>
                <a:srgbClr val="000000"/>
              </a:buClr>
              <a:buNone/>
              <a:defRPr sz="2400">
                <a:solidFill>
                  <a:srgbClr val="660033"/>
                </a:solidFill>
                <a:latin typeface="Source Sans Pro"/>
                <a:cs typeface="Source Sans Pro"/>
              </a:defRPr>
            </a:lvl1pPr>
            <a:lvl2pPr lvl="1" rtl="0">
              <a:spcBef>
                <a:spcPts val="0"/>
              </a:spcBef>
              <a:buClr>
                <a:srgbClr val="000000"/>
              </a:buClr>
              <a:buSzPct val="100000"/>
              <a:buNone/>
              <a:defRPr sz="3000">
                <a:solidFill>
                  <a:srgbClr val="000000"/>
                </a:solidFill>
              </a:defRPr>
            </a:lvl2pPr>
            <a:lvl3pPr lvl="2" rtl="0">
              <a:spcBef>
                <a:spcPts val="0"/>
              </a:spcBef>
              <a:buClr>
                <a:srgbClr val="000000"/>
              </a:buClr>
              <a:buSzPct val="100000"/>
              <a:buNone/>
              <a:defRPr sz="3000">
                <a:solidFill>
                  <a:srgbClr val="000000"/>
                </a:solidFill>
              </a:defRPr>
            </a:lvl3pPr>
            <a:lvl4pPr lvl="3" rtl="0">
              <a:spcBef>
                <a:spcPts val="0"/>
              </a:spcBef>
              <a:buClr>
                <a:srgbClr val="000000"/>
              </a:buClr>
              <a:buSzPct val="100000"/>
              <a:buNone/>
              <a:defRPr sz="3000">
                <a:solidFill>
                  <a:srgbClr val="000000"/>
                </a:solidFill>
              </a:defRPr>
            </a:lvl4pPr>
            <a:lvl5pPr lvl="4" rtl="0">
              <a:spcBef>
                <a:spcPts val="0"/>
              </a:spcBef>
              <a:buClr>
                <a:srgbClr val="000000"/>
              </a:buClr>
              <a:buSzPct val="100000"/>
              <a:buNone/>
              <a:defRPr sz="3000">
                <a:solidFill>
                  <a:srgbClr val="000000"/>
                </a:solidFill>
              </a:defRPr>
            </a:lvl5pPr>
            <a:lvl6pPr lvl="5" rtl="0">
              <a:spcBef>
                <a:spcPts val="0"/>
              </a:spcBef>
              <a:buClr>
                <a:srgbClr val="000000"/>
              </a:buClr>
              <a:buSzPct val="100000"/>
              <a:buNone/>
              <a:defRPr sz="3000">
                <a:solidFill>
                  <a:srgbClr val="000000"/>
                </a:solidFill>
              </a:defRPr>
            </a:lvl6pPr>
            <a:lvl7pPr lvl="6" rtl="0">
              <a:spcBef>
                <a:spcPts val="0"/>
              </a:spcBef>
              <a:buClr>
                <a:srgbClr val="000000"/>
              </a:buClr>
              <a:buSzPct val="100000"/>
              <a:buNone/>
              <a:defRPr sz="3000">
                <a:solidFill>
                  <a:srgbClr val="000000"/>
                </a:solidFill>
              </a:defRPr>
            </a:lvl7pPr>
            <a:lvl8pPr lvl="7" rtl="0">
              <a:spcBef>
                <a:spcPts val="0"/>
              </a:spcBef>
              <a:buClr>
                <a:srgbClr val="000000"/>
              </a:buClr>
              <a:buSzPct val="100000"/>
              <a:buNone/>
              <a:defRPr sz="3000">
                <a:solidFill>
                  <a:srgbClr val="000000"/>
                </a:solidFill>
              </a:defRPr>
            </a:lvl8pPr>
            <a:lvl9pPr lvl="8" rtl="0">
              <a:spcBef>
                <a:spcPts val="0"/>
              </a:spcBef>
              <a:buClr>
                <a:srgbClr val="000000"/>
              </a:buClr>
              <a:buSzPct val="100000"/>
              <a:buNone/>
              <a:defRPr sz="3000">
                <a:solidFill>
                  <a:srgbClr val="000000"/>
                </a:solidFill>
              </a:defRPr>
            </a:lvl9pPr>
          </a:lstStyle>
          <a:p>
            <a:endParaRPr dirty="0"/>
          </a:p>
        </p:txBody>
      </p:sp>
      <p:sp>
        <p:nvSpPr>
          <p:cNvPr id="2" name="Oval 1"/>
          <p:cNvSpPr/>
          <p:nvPr userDrawn="1"/>
        </p:nvSpPr>
        <p:spPr>
          <a:xfrm>
            <a:off x="379323" y="2095124"/>
            <a:ext cx="2378599" cy="246008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kern="0">
              <a:solidFill>
                <a:srgbClr val="FFFFFF"/>
              </a:solidFill>
              <a:sym typeface="Arial"/>
              <a:rtl val="0"/>
            </a:endParaRPr>
          </a:p>
        </p:txBody>
      </p:sp>
      <p:pic>
        <p:nvPicPr>
          <p:cNvPr id="10" name="Picture 9" descr="DataONE_South America LOGO.tif"/>
          <p:cNvPicPr>
            <a:picLocks noChangeAspect="1"/>
          </p:cNvPicPr>
          <p:nvPr userDrawn="1"/>
        </p:nvPicPr>
        <p:blipFill rotWithShape="1">
          <a:blip r:embed="rId3"/>
          <a:srcRect l="49927" t="-953" r="27440" b="953"/>
          <a:stretch/>
        </p:blipFill>
        <p:spPr>
          <a:xfrm>
            <a:off x="218062" y="1874486"/>
            <a:ext cx="2761593" cy="2911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2963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v3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olorful-texture_mk0UDZ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571"/>
          <a:stretch/>
        </p:blipFill>
        <p:spPr>
          <a:xfrm rot="10800000">
            <a:off x="0" y="-1"/>
            <a:ext cx="9144000" cy="2408314"/>
          </a:xfrm>
          <a:prstGeom prst="rect">
            <a:avLst/>
          </a:prstGeom>
        </p:spPr>
      </p:pic>
      <p:sp>
        <p:nvSpPr>
          <p:cNvPr id="2" name="Oval 1"/>
          <p:cNvSpPr/>
          <p:nvPr userDrawn="1"/>
        </p:nvSpPr>
        <p:spPr>
          <a:xfrm>
            <a:off x="379323" y="1172510"/>
            <a:ext cx="2378599" cy="246008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kern="0">
              <a:solidFill>
                <a:srgbClr val="FFFFFF"/>
              </a:solidFill>
              <a:sym typeface="Arial"/>
              <a:rtl val="0"/>
            </a:endParaRPr>
          </a:p>
        </p:txBody>
      </p:sp>
      <p:pic>
        <p:nvPicPr>
          <p:cNvPr id="10" name="Picture 9" descr="DataONE_South America LOGO.tif"/>
          <p:cNvPicPr>
            <a:picLocks noChangeAspect="1"/>
          </p:cNvPicPr>
          <p:nvPr userDrawn="1"/>
        </p:nvPicPr>
        <p:blipFill rotWithShape="1">
          <a:blip r:embed="rId3"/>
          <a:srcRect l="49927" t="-953" r="27440" b="953"/>
          <a:stretch/>
        </p:blipFill>
        <p:spPr>
          <a:xfrm>
            <a:off x="218062" y="951872"/>
            <a:ext cx="2761593" cy="2911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588564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ad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 txBox="1">
            <a:spLocks noGrp="1"/>
          </p:cNvSpPr>
          <p:nvPr>
            <p:ph type="title"/>
          </p:nvPr>
        </p:nvSpPr>
        <p:spPr>
          <a:xfrm>
            <a:off x="579000" y="204148"/>
            <a:ext cx="7883659" cy="680961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3000">
                <a:solidFill>
                  <a:schemeClr val="bg1"/>
                </a:solidFill>
                <a:latin typeface="Source Sans Pro"/>
                <a:cs typeface="Source Sans Pro"/>
              </a:defRPr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 dirty="0"/>
          </a:p>
        </p:txBody>
      </p:sp>
      <p:sp>
        <p:nvSpPr>
          <p:cNvPr id="25" name="Shape 25"/>
          <p:cNvSpPr/>
          <p:nvPr/>
        </p:nvSpPr>
        <p:spPr>
          <a:xfrm>
            <a:off x="9089700" y="1"/>
            <a:ext cx="54300" cy="6857999"/>
          </a:xfrm>
          <a:prstGeom prst="rect">
            <a:avLst/>
          </a:prstGeom>
          <a:solidFill>
            <a:srgbClr val="006666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 sz="1400" kern="0">
              <a:solidFill>
                <a:srgbClr val="000000"/>
              </a:solidFill>
              <a:cs typeface="Arial"/>
              <a:sym typeface="Arial"/>
              <a:rtl val="0"/>
            </a:endParaRPr>
          </a:p>
        </p:txBody>
      </p:sp>
      <p:sp>
        <p:nvSpPr>
          <p:cNvPr id="11" name="Rectangle 10"/>
          <p:cNvSpPr>
            <a:spLocks noChangeAspect="1"/>
          </p:cNvSpPr>
          <p:nvPr userDrawn="1"/>
        </p:nvSpPr>
        <p:spPr>
          <a:xfrm>
            <a:off x="579001" y="1116008"/>
            <a:ext cx="3847068" cy="2605853"/>
          </a:xfrm>
          <a:prstGeom prst="rect">
            <a:avLst/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kern="0">
              <a:solidFill>
                <a:srgbClr val="FFFFFF"/>
              </a:solidFill>
              <a:sym typeface="Arial"/>
              <a:rtl val="0"/>
            </a:endParaRPr>
          </a:p>
        </p:txBody>
      </p:sp>
      <p:sp>
        <p:nvSpPr>
          <p:cNvPr id="19" name="Rectangle 18"/>
          <p:cNvSpPr>
            <a:spLocks noChangeAspect="1"/>
          </p:cNvSpPr>
          <p:nvPr userDrawn="1"/>
        </p:nvSpPr>
        <p:spPr>
          <a:xfrm>
            <a:off x="4615591" y="1116008"/>
            <a:ext cx="3847068" cy="2605853"/>
          </a:xfrm>
          <a:prstGeom prst="rect">
            <a:avLst/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kern="0">
              <a:solidFill>
                <a:srgbClr val="FFFFFF"/>
              </a:solidFill>
              <a:sym typeface="Arial"/>
              <a:rtl val="0"/>
            </a:endParaRPr>
          </a:p>
        </p:txBody>
      </p:sp>
      <p:sp>
        <p:nvSpPr>
          <p:cNvPr id="20" name="Rectangle 19"/>
          <p:cNvSpPr>
            <a:spLocks noChangeAspect="1"/>
          </p:cNvSpPr>
          <p:nvPr userDrawn="1"/>
        </p:nvSpPr>
        <p:spPr>
          <a:xfrm>
            <a:off x="579001" y="3874261"/>
            <a:ext cx="3847068" cy="2605853"/>
          </a:xfrm>
          <a:prstGeom prst="rect">
            <a:avLst/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kern="0">
              <a:solidFill>
                <a:srgbClr val="FFFFFF"/>
              </a:solidFill>
              <a:sym typeface="Arial"/>
              <a:rtl val="0"/>
            </a:endParaRPr>
          </a:p>
        </p:txBody>
      </p:sp>
      <p:sp>
        <p:nvSpPr>
          <p:cNvPr id="21" name="Rectangle 20"/>
          <p:cNvSpPr>
            <a:spLocks noChangeAspect="1"/>
          </p:cNvSpPr>
          <p:nvPr userDrawn="1"/>
        </p:nvSpPr>
        <p:spPr>
          <a:xfrm>
            <a:off x="4615591" y="3874261"/>
            <a:ext cx="3847068" cy="2605853"/>
          </a:xfrm>
          <a:prstGeom prst="rect">
            <a:avLst/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kern="0">
              <a:solidFill>
                <a:srgbClr val="FFFFFF"/>
              </a:solidFill>
              <a:sym typeface="Arial"/>
              <a:rtl val="0"/>
            </a:endParaRPr>
          </a:p>
        </p:txBody>
      </p:sp>
      <p:pic>
        <p:nvPicPr>
          <p:cNvPr id="10" name="Picture 9" descr="DataONE_South America LOGO.tif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6200000">
            <a:off x="8599493" y="6367792"/>
            <a:ext cx="791556" cy="188861"/>
          </a:xfrm>
          <a:prstGeom prst="rect">
            <a:avLst/>
          </a:prstGeom>
        </p:spPr>
      </p:pic>
      <p:sp>
        <p:nvSpPr>
          <p:cNvPr id="13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0" y="652301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  <a:latin typeface="Source Code Pro"/>
                <a:cs typeface="Source Code Pro"/>
              </a:defRPr>
            </a:lvl1pPr>
          </a:lstStyle>
          <a:p>
            <a:fld id="{36CC25BB-CD9E-8B4B-903C-80BCA5EE16DA}" type="slidenum">
              <a:rPr lang="en-US" kern="0" smtClean="0">
                <a:solidFill>
                  <a:srgbClr val="000000">
                    <a:tint val="75000"/>
                  </a:srgbClr>
                </a:solidFill>
                <a:sym typeface="Arial"/>
                <a:rtl val="0"/>
              </a:rPr>
              <a:pPr/>
              <a:t>‹#›</a:t>
            </a:fld>
            <a:endParaRPr lang="en-US" kern="0">
              <a:solidFill>
                <a:srgbClr val="000000">
                  <a:tint val="75000"/>
                </a:srgbClr>
              </a:solidFill>
              <a:sym typeface="Arial"/>
              <a:rtl val="0"/>
            </a:endParaRPr>
          </a:p>
        </p:txBody>
      </p:sp>
    </p:spTree>
    <p:extLst>
      <p:ext uri="{BB962C8B-B14F-4D97-AF65-F5344CB8AC3E}">
        <p14:creationId xmlns:p14="http://schemas.microsoft.com/office/powerpoint/2010/main" val="383784902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2 columns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hape 27"/>
          <p:cNvSpPr txBox="1">
            <a:spLocks noGrp="1"/>
          </p:cNvSpPr>
          <p:nvPr>
            <p:ph type="title"/>
          </p:nvPr>
        </p:nvSpPr>
        <p:spPr>
          <a:xfrm>
            <a:off x="844424" y="204149"/>
            <a:ext cx="7618235" cy="11432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3000">
                <a:solidFill>
                  <a:schemeClr val="bg2"/>
                </a:solidFill>
                <a:latin typeface="Source Sans Pro"/>
                <a:cs typeface="Source Sans Pro"/>
              </a:defRPr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 dirty="0"/>
          </a:p>
        </p:txBody>
      </p:sp>
      <p:sp>
        <p:nvSpPr>
          <p:cNvPr id="28" name="Shape 28"/>
          <p:cNvSpPr txBox="1">
            <a:spLocks noGrp="1"/>
          </p:cNvSpPr>
          <p:nvPr>
            <p:ph type="body" idx="1"/>
          </p:nvPr>
        </p:nvSpPr>
        <p:spPr>
          <a:xfrm>
            <a:off x="844424" y="1347349"/>
            <a:ext cx="3657600" cy="5057585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2800">
                <a:solidFill>
                  <a:schemeClr val="bg2"/>
                </a:solidFill>
                <a:latin typeface="Source Sans Pro"/>
                <a:cs typeface="Source Sans Pro"/>
              </a:defRPr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 lang="en-US" dirty="0"/>
          </a:p>
        </p:txBody>
      </p:sp>
      <p:sp>
        <p:nvSpPr>
          <p:cNvPr id="29" name="Shape 29"/>
          <p:cNvSpPr txBox="1">
            <a:spLocks noGrp="1"/>
          </p:cNvSpPr>
          <p:nvPr>
            <p:ph type="body" idx="2"/>
          </p:nvPr>
        </p:nvSpPr>
        <p:spPr>
          <a:xfrm>
            <a:off x="4805059" y="1347536"/>
            <a:ext cx="3657600" cy="5057585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2800">
                <a:solidFill>
                  <a:schemeClr val="bg2"/>
                </a:solidFill>
                <a:latin typeface="Source Sans Pro"/>
                <a:cs typeface="Source Sans Pro"/>
              </a:defRPr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 dirty="0"/>
          </a:p>
        </p:txBody>
      </p:sp>
      <p:sp>
        <p:nvSpPr>
          <p:cNvPr id="30" name="Shape 30"/>
          <p:cNvSpPr/>
          <p:nvPr/>
        </p:nvSpPr>
        <p:spPr>
          <a:xfrm>
            <a:off x="579000" y="412817"/>
            <a:ext cx="54300" cy="900799"/>
          </a:xfrm>
          <a:prstGeom prst="rect">
            <a:avLst/>
          </a:prstGeom>
          <a:solidFill>
            <a:srgbClr val="006666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 sz="1400" kern="0">
              <a:solidFill>
                <a:srgbClr val="000000"/>
              </a:solidFill>
              <a:cs typeface="Arial"/>
              <a:sym typeface="Arial"/>
              <a:rtl val="0"/>
            </a:endParaRPr>
          </a:p>
        </p:txBody>
      </p:sp>
      <p:sp>
        <p:nvSpPr>
          <p:cNvPr id="31" name="Shape 31"/>
          <p:cNvSpPr/>
          <p:nvPr/>
        </p:nvSpPr>
        <p:spPr>
          <a:xfrm>
            <a:off x="9089700" y="1"/>
            <a:ext cx="54300" cy="6857999"/>
          </a:xfrm>
          <a:prstGeom prst="rect">
            <a:avLst/>
          </a:prstGeom>
          <a:solidFill>
            <a:srgbClr val="006666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 sz="1400" kern="0">
              <a:solidFill>
                <a:srgbClr val="000000"/>
              </a:solidFill>
              <a:cs typeface="Arial"/>
              <a:sym typeface="Arial"/>
              <a:rtl val="0"/>
            </a:endParaRPr>
          </a:p>
        </p:txBody>
      </p:sp>
      <p:pic>
        <p:nvPicPr>
          <p:cNvPr id="9" name="Picture 8" descr="DataONE_South America LOGO.tif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6200000">
            <a:off x="8599493" y="6367792"/>
            <a:ext cx="791556" cy="188861"/>
          </a:xfrm>
          <a:prstGeom prst="rect">
            <a:avLst/>
          </a:prstGeom>
        </p:spPr>
      </p:pic>
      <p:sp>
        <p:nvSpPr>
          <p:cNvPr id="10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0" y="652301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  <a:latin typeface="Source Code Pro"/>
                <a:cs typeface="Source Code Pro"/>
              </a:defRPr>
            </a:lvl1pPr>
          </a:lstStyle>
          <a:p>
            <a:fld id="{36CC25BB-CD9E-8B4B-903C-80BCA5EE16DA}" type="slidenum">
              <a:rPr lang="en-US" kern="0" smtClean="0">
                <a:solidFill>
                  <a:srgbClr val="000000">
                    <a:tint val="75000"/>
                  </a:srgbClr>
                </a:solidFill>
                <a:sym typeface="Arial"/>
                <a:rtl val="0"/>
              </a:rPr>
              <a:pPr/>
              <a:t>‹#›</a:t>
            </a:fld>
            <a:endParaRPr lang="en-US" kern="0">
              <a:solidFill>
                <a:srgbClr val="000000">
                  <a:tint val="75000"/>
                </a:srgbClr>
              </a:solidFill>
              <a:sym typeface="Arial"/>
              <a:rtl val="0"/>
            </a:endParaRPr>
          </a:p>
        </p:txBody>
      </p:sp>
    </p:spTree>
    <p:extLst>
      <p:ext uri="{BB962C8B-B14F-4D97-AF65-F5344CB8AC3E}">
        <p14:creationId xmlns:p14="http://schemas.microsoft.com/office/powerpoint/2010/main" val="233486049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alf Teal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olorful-texture_mk0UDZ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59" t="45958" b="1"/>
          <a:stretch/>
        </p:blipFill>
        <p:spPr>
          <a:xfrm rot="5400000">
            <a:off x="-1146414" y="1146414"/>
            <a:ext cx="6870828" cy="4578000"/>
          </a:xfrm>
          <a:prstGeom prst="rect">
            <a:avLst/>
          </a:prstGeom>
        </p:spPr>
      </p:pic>
      <p:sp>
        <p:nvSpPr>
          <p:cNvPr id="49" name="Shape 49"/>
          <p:cNvSpPr txBox="1">
            <a:spLocks noGrp="1"/>
          </p:cNvSpPr>
          <p:nvPr>
            <p:ph type="title"/>
          </p:nvPr>
        </p:nvSpPr>
        <p:spPr>
          <a:xfrm>
            <a:off x="844425" y="204149"/>
            <a:ext cx="3226800" cy="11432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buClr>
                <a:srgbClr val="FFFFFF"/>
              </a:buClr>
              <a:defRPr sz="3000">
                <a:solidFill>
                  <a:schemeClr val="bg1"/>
                </a:solidFill>
                <a:latin typeface="Source Sans Pro"/>
                <a:cs typeface="Source Sans Pro"/>
              </a:defRPr>
            </a:lvl1pPr>
            <a:lvl2pPr lvl="1" rtl="0">
              <a:spcBef>
                <a:spcPts val="0"/>
              </a:spcBef>
              <a:buClr>
                <a:srgbClr val="FFFFFF"/>
              </a:buClr>
              <a:defRPr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buClr>
                <a:srgbClr val="FFFFFF"/>
              </a:buClr>
              <a:defRPr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buClr>
                <a:srgbClr val="FFFFFF"/>
              </a:buClr>
              <a:defRPr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buClr>
                <a:srgbClr val="FFFFFF"/>
              </a:buClr>
              <a:defRPr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buClr>
                <a:srgbClr val="FFFFFF"/>
              </a:buClr>
              <a:defRPr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buClr>
                <a:srgbClr val="FFFFFF"/>
              </a:buClr>
              <a:defRPr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buClr>
                <a:srgbClr val="FFFFFF"/>
              </a:buClr>
              <a:defRPr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buClr>
                <a:srgbClr val="FFFFFF"/>
              </a:buClr>
              <a:defRPr>
                <a:solidFill>
                  <a:srgbClr val="FFFFFF"/>
                </a:solidFill>
              </a:defRPr>
            </a:lvl9pPr>
          </a:lstStyle>
          <a:p>
            <a:endParaRPr dirty="0"/>
          </a:p>
        </p:txBody>
      </p:sp>
      <p:sp>
        <p:nvSpPr>
          <p:cNvPr id="50" name="Shape 50"/>
          <p:cNvSpPr/>
          <p:nvPr/>
        </p:nvSpPr>
        <p:spPr>
          <a:xfrm>
            <a:off x="579000" y="412817"/>
            <a:ext cx="54300" cy="9007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 sz="1400" kern="0">
              <a:solidFill>
                <a:srgbClr val="FFFFFF"/>
              </a:solidFill>
              <a:cs typeface="Arial"/>
              <a:sym typeface="Arial"/>
              <a:rtl val="0"/>
            </a:endParaRPr>
          </a:p>
        </p:txBody>
      </p:sp>
      <p:sp>
        <p:nvSpPr>
          <p:cNvPr id="51" name="Shape 51"/>
          <p:cNvSpPr/>
          <p:nvPr/>
        </p:nvSpPr>
        <p:spPr>
          <a:xfrm>
            <a:off x="9089700" y="1"/>
            <a:ext cx="54300" cy="6857999"/>
          </a:xfrm>
          <a:prstGeom prst="rect">
            <a:avLst/>
          </a:prstGeom>
          <a:solidFill>
            <a:srgbClr val="006666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 sz="1400" kern="0">
              <a:solidFill>
                <a:srgbClr val="000000"/>
              </a:solidFill>
              <a:cs typeface="Arial"/>
              <a:sym typeface="Arial"/>
              <a:rtl val="0"/>
            </a:endParaRPr>
          </a:p>
        </p:txBody>
      </p:sp>
      <p:pic>
        <p:nvPicPr>
          <p:cNvPr id="7" name="Picture 6" descr="DataONE_South America LOGO.tif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6200000">
            <a:off x="8599493" y="6367792"/>
            <a:ext cx="791556" cy="188861"/>
          </a:xfrm>
          <a:prstGeom prst="rect">
            <a:avLst/>
          </a:prstGeom>
        </p:spPr>
      </p:pic>
      <p:sp>
        <p:nvSpPr>
          <p:cNvPr id="11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0" y="652301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  <a:latin typeface="Source Code Pro"/>
                <a:cs typeface="Source Code Pro"/>
              </a:defRPr>
            </a:lvl1pPr>
          </a:lstStyle>
          <a:p>
            <a:fld id="{36CC25BB-CD9E-8B4B-903C-80BCA5EE16DA}" type="slidenum">
              <a:rPr lang="en-US" kern="0" smtClean="0">
                <a:solidFill>
                  <a:srgbClr val="000000">
                    <a:tint val="75000"/>
                  </a:srgbClr>
                </a:solidFill>
                <a:sym typeface="Arial"/>
                <a:rtl val="0"/>
              </a:rPr>
              <a:pPr/>
              <a:t>‹#›</a:t>
            </a:fld>
            <a:endParaRPr lang="en-US" kern="0">
              <a:solidFill>
                <a:srgbClr val="000000">
                  <a:tint val="75000"/>
                </a:srgbClr>
              </a:solidFill>
              <a:sym typeface="Arial"/>
              <a:rtl val="0"/>
            </a:endParaRPr>
          </a:p>
        </p:txBody>
      </p:sp>
    </p:spTree>
    <p:extLst>
      <p:ext uri="{BB962C8B-B14F-4D97-AF65-F5344CB8AC3E}">
        <p14:creationId xmlns:p14="http://schemas.microsoft.com/office/powerpoint/2010/main" val="87116833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al - for checklist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olorful-texture_mk0UDZ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59" t="45958" b="1"/>
          <a:stretch/>
        </p:blipFill>
        <p:spPr>
          <a:xfrm rot="5400000">
            <a:off x="637036" y="-637036"/>
            <a:ext cx="6870828" cy="8144900"/>
          </a:xfrm>
          <a:prstGeom prst="rect">
            <a:avLst/>
          </a:prstGeom>
        </p:spPr>
      </p:pic>
      <p:sp>
        <p:nvSpPr>
          <p:cNvPr id="49" name="Shape 49"/>
          <p:cNvSpPr txBox="1">
            <a:spLocks noGrp="1"/>
          </p:cNvSpPr>
          <p:nvPr>
            <p:ph type="title"/>
          </p:nvPr>
        </p:nvSpPr>
        <p:spPr>
          <a:xfrm>
            <a:off x="844425" y="204149"/>
            <a:ext cx="3226800" cy="11432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buClr>
                <a:srgbClr val="FFFFFF"/>
              </a:buClr>
              <a:defRPr sz="3000">
                <a:solidFill>
                  <a:schemeClr val="bg1"/>
                </a:solidFill>
                <a:latin typeface="Source Sans Pro"/>
                <a:cs typeface="Source Sans Pro"/>
              </a:defRPr>
            </a:lvl1pPr>
            <a:lvl2pPr lvl="1" rtl="0">
              <a:spcBef>
                <a:spcPts val="0"/>
              </a:spcBef>
              <a:buClr>
                <a:srgbClr val="FFFFFF"/>
              </a:buClr>
              <a:defRPr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buClr>
                <a:srgbClr val="FFFFFF"/>
              </a:buClr>
              <a:defRPr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buClr>
                <a:srgbClr val="FFFFFF"/>
              </a:buClr>
              <a:defRPr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buClr>
                <a:srgbClr val="FFFFFF"/>
              </a:buClr>
              <a:defRPr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buClr>
                <a:srgbClr val="FFFFFF"/>
              </a:buClr>
              <a:defRPr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buClr>
                <a:srgbClr val="FFFFFF"/>
              </a:buClr>
              <a:defRPr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buClr>
                <a:srgbClr val="FFFFFF"/>
              </a:buClr>
              <a:defRPr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buClr>
                <a:srgbClr val="FFFFFF"/>
              </a:buClr>
              <a:defRPr>
                <a:solidFill>
                  <a:srgbClr val="FFFFFF"/>
                </a:solidFill>
              </a:defRPr>
            </a:lvl9pPr>
          </a:lstStyle>
          <a:p>
            <a:endParaRPr dirty="0"/>
          </a:p>
        </p:txBody>
      </p:sp>
      <p:sp>
        <p:nvSpPr>
          <p:cNvPr id="50" name="Shape 50"/>
          <p:cNvSpPr/>
          <p:nvPr/>
        </p:nvSpPr>
        <p:spPr>
          <a:xfrm>
            <a:off x="579000" y="412817"/>
            <a:ext cx="54300" cy="9007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 sz="1400" kern="0">
              <a:solidFill>
                <a:srgbClr val="FFFFFF"/>
              </a:solidFill>
              <a:cs typeface="Arial"/>
              <a:sym typeface="Arial"/>
              <a:rtl val="0"/>
            </a:endParaRPr>
          </a:p>
        </p:txBody>
      </p:sp>
      <p:sp>
        <p:nvSpPr>
          <p:cNvPr id="51" name="Shape 51"/>
          <p:cNvSpPr/>
          <p:nvPr/>
        </p:nvSpPr>
        <p:spPr>
          <a:xfrm>
            <a:off x="9089700" y="1"/>
            <a:ext cx="54300" cy="6857999"/>
          </a:xfrm>
          <a:prstGeom prst="rect">
            <a:avLst/>
          </a:prstGeom>
          <a:solidFill>
            <a:srgbClr val="006666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 sz="1400" kern="0">
              <a:solidFill>
                <a:srgbClr val="000000"/>
              </a:solidFill>
              <a:cs typeface="Arial"/>
              <a:sym typeface="Arial"/>
              <a:rtl val="0"/>
            </a:endParaRPr>
          </a:p>
        </p:txBody>
      </p:sp>
      <p:pic>
        <p:nvPicPr>
          <p:cNvPr id="7" name="Picture 6" descr="DataONE_South America LOGO.tif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6200000">
            <a:off x="8599493" y="6367792"/>
            <a:ext cx="791556" cy="188861"/>
          </a:xfrm>
          <a:prstGeom prst="rect">
            <a:avLst/>
          </a:prstGeom>
        </p:spPr>
      </p:pic>
      <p:sp>
        <p:nvSpPr>
          <p:cNvPr id="11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0" y="652301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  <a:latin typeface="Source Code Pro"/>
                <a:cs typeface="Source Code Pro"/>
              </a:defRPr>
            </a:lvl1pPr>
          </a:lstStyle>
          <a:p>
            <a:fld id="{36CC25BB-CD9E-8B4B-903C-80BCA5EE16DA}" type="slidenum">
              <a:rPr lang="en-US" kern="0" smtClean="0">
                <a:solidFill>
                  <a:srgbClr val="000000">
                    <a:tint val="75000"/>
                  </a:srgbClr>
                </a:solidFill>
                <a:sym typeface="Arial"/>
                <a:rtl val="0"/>
              </a:rPr>
              <a:pPr/>
              <a:t>‹#›</a:t>
            </a:fld>
            <a:endParaRPr lang="en-US" kern="0">
              <a:solidFill>
                <a:srgbClr val="000000">
                  <a:tint val="75000"/>
                </a:srgbClr>
              </a:solidFill>
              <a:sym typeface="Arial"/>
              <a:rtl val="0"/>
            </a:endParaRPr>
          </a:p>
        </p:txBody>
      </p:sp>
    </p:spTree>
    <p:extLst>
      <p:ext uri="{BB962C8B-B14F-4D97-AF65-F5344CB8AC3E}">
        <p14:creationId xmlns:p14="http://schemas.microsoft.com/office/powerpoint/2010/main" val="170743451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with teal bar and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25"/>
          <p:cNvSpPr/>
          <p:nvPr userDrawn="1"/>
        </p:nvSpPr>
        <p:spPr>
          <a:xfrm>
            <a:off x="9089700" y="1"/>
            <a:ext cx="54300" cy="6857999"/>
          </a:xfrm>
          <a:prstGeom prst="rect">
            <a:avLst/>
          </a:prstGeom>
          <a:solidFill>
            <a:srgbClr val="006666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 sz="1400" kern="0">
              <a:solidFill>
                <a:srgbClr val="000000"/>
              </a:solidFill>
              <a:cs typeface="Arial"/>
              <a:sym typeface="Arial"/>
              <a:rtl val="0"/>
            </a:endParaRPr>
          </a:p>
        </p:txBody>
      </p:sp>
      <p:pic>
        <p:nvPicPr>
          <p:cNvPr id="4" name="Picture 3" descr="DataONE_South America LOGO.tif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6200000">
            <a:off x="8599493" y="6367792"/>
            <a:ext cx="791556" cy="188861"/>
          </a:xfrm>
          <a:prstGeom prst="rect">
            <a:avLst/>
          </a:prstGeom>
        </p:spPr>
      </p:pic>
      <p:sp>
        <p:nvSpPr>
          <p:cNvPr id="6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0" y="652301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  <a:latin typeface="Source Code Pro"/>
                <a:cs typeface="Source Code Pro"/>
              </a:defRPr>
            </a:lvl1pPr>
          </a:lstStyle>
          <a:p>
            <a:fld id="{36CC25BB-CD9E-8B4B-903C-80BCA5EE16DA}" type="slidenum">
              <a:rPr lang="en-US" kern="0" smtClean="0">
                <a:solidFill>
                  <a:srgbClr val="000000">
                    <a:tint val="75000"/>
                  </a:srgbClr>
                </a:solidFill>
                <a:sym typeface="Arial"/>
                <a:rtl val="0"/>
              </a:rPr>
              <a:pPr/>
              <a:t>‹#›</a:t>
            </a:fld>
            <a:endParaRPr lang="en-US" kern="0">
              <a:solidFill>
                <a:srgbClr val="000000">
                  <a:tint val="75000"/>
                </a:srgbClr>
              </a:solidFill>
              <a:sym typeface="Arial"/>
              <a:rtl val="0"/>
            </a:endParaRPr>
          </a:p>
        </p:txBody>
      </p:sp>
    </p:spTree>
    <p:extLst>
      <p:ext uri="{BB962C8B-B14F-4D97-AF65-F5344CB8AC3E}">
        <p14:creationId xmlns:p14="http://schemas.microsoft.com/office/powerpoint/2010/main" val="148229498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with teal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25"/>
          <p:cNvSpPr/>
          <p:nvPr userDrawn="1"/>
        </p:nvSpPr>
        <p:spPr>
          <a:xfrm>
            <a:off x="9089700" y="1"/>
            <a:ext cx="54300" cy="6857998"/>
          </a:xfrm>
          <a:prstGeom prst="rect">
            <a:avLst/>
          </a:prstGeom>
          <a:solidFill>
            <a:srgbClr val="006666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 sz="1400" kern="0">
              <a:solidFill>
                <a:srgbClr val="000000"/>
              </a:solidFill>
              <a:cs typeface="Arial"/>
              <a:sym typeface="Arial"/>
              <a:rtl val="0"/>
            </a:endParaRPr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0" y="652301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  <a:latin typeface="Source Code Pro"/>
                <a:cs typeface="Source Code Pro"/>
              </a:defRPr>
            </a:lvl1pPr>
          </a:lstStyle>
          <a:p>
            <a:fld id="{36CC25BB-CD9E-8B4B-903C-80BCA5EE16DA}" type="slidenum">
              <a:rPr lang="en-US" kern="0" smtClean="0">
                <a:solidFill>
                  <a:srgbClr val="000000">
                    <a:tint val="75000"/>
                  </a:srgbClr>
                </a:solidFill>
                <a:sym typeface="Arial"/>
                <a:rtl val="0"/>
              </a:rPr>
              <a:pPr/>
              <a:t>‹#›</a:t>
            </a:fld>
            <a:endParaRPr lang="en-US" kern="0">
              <a:solidFill>
                <a:srgbClr val="000000">
                  <a:tint val="75000"/>
                </a:srgbClr>
              </a:solidFill>
              <a:sym typeface="Arial"/>
              <a:rtl val="0"/>
            </a:endParaRPr>
          </a:p>
        </p:txBody>
      </p:sp>
    </p:spTree>
    <p:extLst>
      <p:ext uri="{BB962C8B-B14F-4D97-AF65-F5344CB8AC3E}">
        <p14:creationId xmlns:p14="http://schemas.microsoft.com/office/powerpoint/2010/main" val="193281216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0" y="652301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  <a:latin typeface="Source Code Pro"/>
                <a:cs typeface="Source Code Pro"/>
              </a:defRPr>
            </a:lvl1pPr>
          </a:lstStyle>
          <a:p>
            <a:fld id="{36CC25BB-CD9E-8B4B-903C-80BCA5EE16DA}" type="slidenum">
              <a:rPr lang="en-US" kern="0" smtClean="0">
                <a:solidFill>
                  <a:srgbClr val="000000">
                    <a:tint val="75000"/>
                  </a:srgbClr>
                </a:solidFill>
                <a:sym typeface="Arial"/>
                <a:rtl val="0"/>
              </a:rPr>
              <a:pPr/>
              <a:t>‹#›</a:t>
            </a:fld>
            <a:endParaRPr lang="en-US" kern="0">
              <a:solidFill>
                <a:srgbClr val="000000">
                  <a:tint val="75000"/>
                </a:srgbClr>
              </a:solidFill>
              <a:sym typeface="Arial"/>
              <a:rtl val="0"/>
            </a:endParaRPr>
          </a:p>
        </p:txBody>
      </p:sp>
    </p:spTree>
    <p:extLst>
      <p:ext uri="{BB962C8B-B14F-4D97-AF65-F5344CB8AC3E}">
        <p14:creationId xmlns:p14="http://schemas.microsoft.com/office/powerpoint/2010/main" val="206486650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Working Group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/>
          <p:cNvSpPr/>
          <p:nvPr userDrawn="1"/>
        </p:nvSpPr>
        <p:spPr>
          <a:xfrm>
            <a:off x="579000" y="204148"/>
            <a:ext cx="6429998" cy="680961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kern="0">
              <a:solidFill>
                <a:srgbClr val="FFFFFF"/>
              </a:solidFill>
              <a:sym typeface="Arial"/>
              <a:rtl val="0"/>
            </a:endParaRPr>
          </a:p>
        </p:txBody>
      </p:sp>
      <p:sp>
        <p:nvSpPr>
          <p:cNvPr id="16" name="Chord 15"/>
          <p:cNvSpPr>
            <a:spLocks noChangeAspect="1"/>
          </p:cNvSpPr>
          <p:nvPr userDrawn="1"/>
        </p:nvSpPr>
        <p:spPr>
          <a:xfrm>
            <a:off x="6906366" y="-7307"/>
            <a:ext cx="1087670" cy="1087670"/>
          </a:xfrm>
          <a:prstGeom prst="chord">
            <a:avLst/>
          </a:pr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kern="0">
              <a:solidFill>
                <a:srgbClr val="FFFFFF"/>
              </a:solidFill>
              <a:sym typeface="Arial"/>
              <a:rtl val="0"/>
            </a:endParaRPr>
          </a:p>
        </p:txBody>
      </p:sp>
      <p:sp>
        <p:nvSpPr>
          <p:cNvPr id="43" name="Donut 42"/>
          <p:cNvSpPr>
            <a:spLocks noChangeAspect="1"/>
          </p:cNvSpPr>
          <p:nvPr userDrawn="1"/>
        </p:nvSpPr>
        <p:spPr>
          <a:xfrm>
            <a:off x="7952741" y="83900"/>
            <a:ext cx="905256" cy="905256"/>
          </a:xfrm>
          <a:prstGeom prst="donut">
            <a:avLst>
              <a:gd name="adj" fmla="val 9567"/>
            </a:avLst>
          </a:prstGeom>
          <a:blipFill rotWithShape="1">
            <a:blip r:embed="rId2"/>
            <a:stretch>
              <a:fillRect/>
            </a:stretch>
          </a:blip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kern="0">
              <a:solidFill>
                <a:srgbClr val="000000"/>
              </a:solidFill>
              <a:sym typeface="Arial"/>
              <a:rtl val="0"/>
            </a:endParaRPr>
          </a:p>
        </p:txBody>
      </p:sp>
      <p:sp>
        <p:nvSpPr>
          <p:cNvPr id="25" name="Shape 25"/>
          <p:cNvSpPr/>
          <p:nvPr userDrawn="1"/>
        </p:nvSpPr>
        <p:spPr>
          <a:xfrm>
            <a:off x="9089700" y="1"/>
            <a:ext cx="54300" cy="6857999"/>
          </a:xfrm>
          <a:prstGeom prst="rect">
            <a:avLst/>
          </a:prstGeom>
          <a:solidFill>
            <a:srgbClr val="006666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 sz="1400" kern="0">
              <a:solidFill>
                <a:srgbClr val="000000"/>
              </a:solidFill>
              <a:cs typeface="Arial"/>
              <a:sym typeface="Arial"/>
              <a:rtl val="0"/>
            </a:endParaRPr>
          </a:p>
        </p:txBody>
      </p:sp>
      <p:sp>
        <p:nvSpPr>
          <p:cNvPr id="45" name="Donut 44"/>
          <p:cNvSpPr>
            <a:spLocks noChangeAspect="1"/>
          </p:cNvSpPr>
          <p:nvPr userDrawn="1"/>
        </p:nvSpPr>
        <p:spPr>
          <a:xfrm>
            <a:off x="7008998" y="83900"/>
            <a:ext cx="905256" cy="905256"/>
          </a:xfrm>
          <a:prstGeom prst="donut">
            <a:avLst>
              <a:gd name="adj" fmla="val 9567"/>
            </a:avLst>
          </a:prstGeom>
          <a:blipFill rotWithShape="1">
            <a:blip r:embed="rId2"/>
            <a:stretch>
              <a:fillRect/>
            </a:stretch>
          </a:blip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kern="0">
              <a:solidFill>
                <a:srgbClr val="000000"/>
              </a:solidFill>
              <a:sym typeface="Arial"/>
              <a:rtl val="0"/>
            </a:endParaRPr>
          </a:p>
        </p:txBody>
      </p:sp>
      <p:pic>
        <p:nvPicPr>
          <p:cNvPr id="47" name="Picture 46" descr="DataONE_South America LOGO.tif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6200000">
            <a:off x="8599493" y="6367792"/>
            <a:ext cx="791556" cy="188861"/>
          </a:xfrm>
          <a:prstGeom prst="rect">
            <a:avLst/>
          </a:prstGeom>
        </p:spPr>
      </p:pic>
      <p:sp>
        <p:nvSpPr>
          <p:cNvPr id="11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0" y="652301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  <a:latin typeface="Source Code Pro"/>
                <a:cs typeface="Source Code Pro"/>
              </a:defRPr>
            </a:lvl1pPr>
          </a:lstStyle>
          <a:p>
            <a:fld id="{36CC25BB-CD9E-8B4B-903C-80BCA5EE16DA}" type="slidenum">
              <a:rPr lang="en-US" kern="0" smtClean="0">
                <a:solidFill>
                  <a:srgbClr val="000000">
                    <a:tint val="75000"/>
                  </a:srgbClr>
                </a:solidFill>
                <a:sym typeface="Arial"/>
                <a:rtl val="0"/>
              </a:rPr>
              <a:pPr/>
              <a:t>‹#›</a:t>
            </a:fld>
            <a:endParaRPr lang="en-US" kern="0">
              <a:solidFill>
                <a:srgbClr val="000000">
                  <a:tint val="75000"/>
                </a:srgbClr>
              </a:solidFill>
              <a:sym typeface="Arial"/>
              <a:rtl val="0"/>
            </a:endParaRPr>
          </a:p>
        </p:txBody>
      </p:sp>
      <p:sp>
        <p:nvSpPr>
          <p:cNvPr id="10" name="Shape 22"/>
          <p:cNvSpPr txBox="1">
            <a:spLocks noGrp="1"/>
          </p:cNvSpPr>
          <p:nvPr>
            <p:ph type="title"/>
          </p:nvPr>
        </p:nvSpPr>
        <p:spPr>
          <a:xfrm>
            <a:off x="579000" y="204148"/>
            <a:ext cx="6327366" cy="680961"/>
          </a:xfrm>
          <a:prstGeom prst="rect">
            <a:avLst/>
          </a:prstGeom>
          <a:noFill/>
          <a:effectLst/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3000">
                <a:solidFill>
                  <a:schemeClr val="bg1"/>
                </a:solidFill>
                <a:latin typeface="Source Sans Pro"/>
                <a:cs typeface="Source Sans Pro"/>
              </a:defRPr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 dirty="0"/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579001" y="1116008"/>
            <a:ext cx="7883658" cy="5364106"/>
            <a:chOff x="579001" y="1116008"/>
            <a:chExt cx="7883658" cy="5364106"/>
          </a:xfrm>
          <a:solidFill>
            <a:srgbClr val="FFFFFF"/>
          </a:solidFill>
        </p:grpSpPr>
        <p:sp>
          <p:nvSpPr>
            <p:cNvPr id="13" name="Rectangle 12"/>
            <p:cNvSpPr>
              <a:spLocks noChangeAspect="1"/>
            </p:cNvSpPr>
            <p:nvPr userDrawn="1"/>
          </p:nvSpPr>
          <p:spPr>
            <a:xfrm>
              <a:off x="579001" y="1116008"/>
              <a:ext cx="3847068" cy="2605853"/>
            </a:xfrm>
            <a:prstGeom prst="rect">
              <a:avLst/>
            </a:prstGeom>
            <a:grp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en-US" sz="1400" kern="0" dirty="0">
                <a:solidFill>
                  <a:srgbClr val="565656"/>
                </a:solidFill>
                <a:sym typeface="Arial"/>
                <a:rtl val="0"/>
              </a:endParaRPr>
            </a:p>
          </p:txBody>
        </p:sp>
        <p:sp>
          <p:nvSpPr>
            <p:cNvPr id="14" name="Rectangle 13"/>
            <p:cNvSpPr>
              <a:spLocks noChangeAspect="1"/>
            </p:cNvSpPr>
            <p:nvPr userDrawn="1"/>
          </p:nvSpPr>
          <p:spPr>
            <a:xfrm>
              <a:off x="579001" y="3874261"/>
              <a:ext cx="3847068" cy="2605853"/>
            </a:xfrm>
            <a:prstGeom prst="rect">
              <a:avLst/>
            </a:prstGeom>
            <a:solidFill>
              <a:srgbClr val="FFFFFF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en-US" sz="1400" kern="0" dirty="0">
                <a:solidFill>
                  <a:srgbClr val="565656"/>
                </a:solidFill>
                <a:sym typeface="Arial"/>
                <a:rtl val="0"/>
              </a:endParaRPr>
            </a:p>
          </p:txBody>
        </p:sp>
        <p:sp>
          <p:nvSpPr>
            <p:cNvPr id="15" name="Rectangle 14"/>
            <p:cNvSpPr>
              <a:spLocks noChangeAspect="1"/>
            </p:cNvSpPr>
            <p:nvPr userDrawn="1"/>
          </p:nvSpPr>
          <p:spPr>
            <a:xfrm>
              <a:off x="4615591" y="3874261"/>
              <a:ext cx="3847068" cy="2605853"/>
            </a:xfrm>
            <a:prstGeom prst="rect">
              <a:avLst/>
            </a:prstGeom>
            <a:solidFill>
              <a:srgbClr val="FFFFFF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en-US" sz="1400" kern="0" dirty="0">
                <a:solidFill>
                  <a:srgbClr val="565656"/>
                </a:solidFill>
                <a:sym typeface="Arial"/>
                <a:rtl val="0"/>
              </a:endParaRPr>
            </a:p>
          </p:txBody>
        </p:sp>
      </p:grpSp>
      <p:sp>
        <p:nvSpPr>
          <p:cNvPr id="17" name="Rectangle 16"/>
          <p:cNvSpPr>
            <a:spLocks noChangeAspect="1"/>
          </p:cNvSpPr>
          <p:nvPr userDrawn="1"/>
        </p:nvSpPr>
        <p:spPr>
          <a:xfrm>
            <a:off x="4609332" y="1116008"/>
            <a:ext cx="3847068" cy="2605853"/>
          </a:xfrm>
          <a:prstGeom prst="rect">
            <a:avLst/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sz="1400" kern="0" dirty="0">
              <a:solidFill>
                <a:srgbClr val="565656"/>
              </a:solidFill>
              <a:sym typeface="Arial"/>
              <a:rtl val="0"/>
            </a:endParaRPr>
          </a:p>
        </p:txBody>
      </p:sp>
      <p:sp>
        <p:nvSpPr>
          <p:cNvPr id="18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4609332" y="1116602"/>
            <a:ext cx="3847068" cy="2605259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chemeClr val="bg2"/>
                </a:solidFill>
                <a:latin typeface="Source Sans Pro"/>
                <a:cs typeface="Source Sans Pro"/>
              </a:defRPr>
            </a:lvl1pPr>
            <a:lvl2pPr>
              <a:defRPr sz="1200">
                <a:solidFill>
                  <a:schemeClr val="bg2"/>
                </a:solidFill>
                <a:latin typeface="Source Sans Pro"/>
                <a:cs typeface="Source Sans Pro"/>
              </a:defRPr>
            </a:lvl2pPr>
            <a:lvl3pPr>
              <a:defRPr sz="1000">
                <a:solidFill>
                  <a:schemeClr val="bg2"/>
                </a:solidFill>
                <a:latin typeface="Source Sans Pro"/>
                <a:cs typeface="Source Sans Pro"/>
              </a:defRPr>
            </a:lvl3pPr>
            <a:lvl4pPr>
              <a:defRPr sz="1000" i="1">
                <a:solidFill>
                  <a:schemeClr val="bg2"/>
                </a:solidFill>
                <a:latin typeface="Source Sans Pro"/>
                <a:cs typeface="Source Sans Pro"/>
              </a:defRPr>
            </a:lvl4pPr>
            <a:lvl5pPr>
              <a:defRPr sz="1000" i="1">
                <a:solidFill>
                  <a:schemeClr val="bg2"/>
                </a:solidFill>
                <a:latin typeface="Source Sans Pro"/>
                <a:cs typeface="Source Sans Pro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0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579000" y="1114592"/>
            <a:ext cx="3847068" cy="2605259"/>
          </a:xfrm>
          <a:prstGeom prst="rect">
            <a:avLst/>
          </a:prstGeom>
          <a:ln>
            <a:noFill/>
          </a:ln>
        </p:spPr>
        <p:txBody>
          <a:bodyPr vert="horz"/>
          <a:lstStyle>
            <a:lvl1pPr>
              <a:defRPr>
                <a:solidFill>
                  <a:schemeClr val="bg2"/>
                </a:solidFill>
                <a:latin typeface="Source Sans Pro"/>
                <a:cs typeface="Source Sans Pro"/>
              </a:defRPr>
            </a:lvl1pPr>
            <a:lvl2pPr>
              <a:defRPr sz="1200">
                <a:solidFill>
                  <a:schemeClr val="bg2"/>
                </a:solidFill>
                <a:latin typeface="Source Sans Pro"/>
                <a:cs typeface="Source Sans Pro"/>
              </a:defRPr>
            </a:lvl2pPr>
            <a:lvl3pPr>
              <a:defRPr sz="1000">
                <a:solidFill>
                  <a:schemeClr val="bg2"/>
                </a:solidFill>
                <a:latin typeface="Source Sans Pro"/>
                <a:cs typeface="Source Sans Pro"/>
              </a:defRPr>
            </a:lvl3pPr>
            <a:lvl4pPr>
              <a:defRPr sz="1000" i="1">
                <a:solidFill>
                  <a:schemeClr val="bg2"/>
                </a:solidFill>
                <a:latin typeface="Source Sans Pro"/>
                <a:cs typeface="Source Sans Pro"/>
              </a:defRPr>
            </a:lvl4pPr>
            <a:lvl5pPr>
              <a:defRPr sz="1000" i="1">
                <a:solidFill>
                  <a:schemeClr val="bg2"/>
                </a:solidFill>
                <a:latin typeface="Source Sans Pro"/>
                <a:cs typeface="Source Sans Pro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1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579001" y="3872251"/>
            <a:ext cx="3847068" cy="2605259"/>
          </a:xfrm>
          <a:prstGeom prst="rect">
            <a:avLst/>
          </a:prstGeom>
          <a:ln>
            <a:noFill/>
          </a:ln>
        </p:spPr>
        <p:txBody>
          <a:bodyPr vert="horz"/>
          <a:lstStyle>
            <a:lvl1pPr>
              <a:defRPr>
                <a:solidFill>
                  <a:schemeClr val="bg2"/>
                </a:solidFill>
                <a:latin typeface="Source Sans Pro"/>
                <a:cs typeface="Source Sans Pro"/>
              </a:defRPr>
            </a:lvl1pPr>
            <a:lvl2pPr>
              <a:defRPr sz="1200">
                <a:solidFill>
                  <a:schemeClr val="bg2"/>
                </a:solidFill>
                <a:latin typeface="Source Sans Pro"/>
                <a:cs typeface="Source Sans Pro"/>
              </a:defRPr>
            </a:lvl2pPr>
            <a:lvl3pPr>
              <a:defRPr sz="1000">
                <a:solidFill>
                  <a:schemeClr val="bg2"/>
                </a:solidFill>
                <a:latin typeface="Source Sans Pro"/>
                <a:cs typeface="Source Sans Pro"/>
              </a:defRPr>
            </a:lvl3pPr>
            <a:lvl4pPr>
              <a:defRPr sz="1000" i="1">
                <a:solidFill>
                  <a:schemeClr val="bg2"/>
                </a:solidFill>
                <a:latin typeface="Source Sans Pro"/>
                <a:cs typeface="Source Sans Pro"/>
              </a:defRPr>
            </a:lvl4pPr>
            <a:lvl5pPr>
              <a:defRPr sz="1000" i="1">
                <a:solidFill>
                  <a:schemeClr val="bg2"/>
                </a:solidFill>
                <a:latin typeface="Source Sans Pro"/>
                <a:cs typeface="Source Sans Pro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2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4615591" y="3880219"/>
            <a:ext cx="3847068" cy="2605259"/>
          </a:xfrm>
          <a:prstGeom prst="rect">
            <a:avLst/>
          </a:prstGeom>
          <a:ln>
            <a:noFill/>
          </a:ln>
        </p:spPr>
        <p:txBody>
          <a:bodyPr vert="horz"/>
          <a:lstStyle>
            <a:lvl1pPr>
              <a:defRPr>
                <a:solidFill>
                  <a:schemeClr val="bg2"/>
                </a:solidFill>
                <a:latin typeface="Source Sans Pro"/>
                <a:cs typeface="Source Sans Pro"/>
              </a:defRPr>
            </a:lvl1pPr>
            <a:lvl2pPr>
              <a:defRPr sz="1200">
                <a:solidFill>
                  <a:schemeClr val="bg2"/>
                </a:solidFill>
                <a:latin typeface="Source Sans Pro"/>
                <a:cs typeface="Source Sans Pro"/>
              </a:defRPr>
            </a:lvl2pPr>
            <a:lvl3pPr>
              <a:defRPr sz="1000">
                <a:solidFill>
                  <a:schemeClr val="bg2"/>
                </a:solidFill>
                <a:latin typeface="Source Sans Pro"/>
                <a:cs typeface="Source Sans Pro"/>
              </a:defRPr>
            </a:lvl3pPr>
            <a:lvl4pPr>
              <a:defRPr sz="1000" i="1">
                <a:solidFill>
                  <a:schemeClr val="bg2"/>
                </a:solidFill>
                <a:latin typeface="Source Sans Pro"/>
                <a:cs typeface="Source Sans Pro"/>
              </a:defRPr>
            </a:lvl4pPr>
            <a:lvl5pPr>
              <a:defRPr sz="1000" i="1">
                <a:solidFill>
                  <a:schemeClr val="bg2"/>
                </a:solidFill>
                <a:latin typeface="Source Sans Pro"/>
                <a:cs typeface="Source Sans Pro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3220220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Working Group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/>
          <p:cNvSpPr/>
          <p:nvPr userDrawn="1"/>
        </p:nvSpPr>
        <p:spPr>
          <a:xfrm>
            <a:off x="579000" y="204148"/>
            <a:ext cx="4542387" cy="680961"/>
          </a:xfrm>
          <a:prstGeom prst="rect">
            <a:avLst/>
          </a:prstGeom>
          <a:blipFill rotWithShape="1">
            <a:blip r:embed="rId2"/>
            <a:srcRect/>
            <a:stretch>
              <a:fillRect r="-35008"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kern="0">
              <a:solidFill>
                <a:srgbClr val="FFFFFF"/>
              </a:solidFill>
              <a:sym typeface="Arial"/>
              <a:rtl val="0"/>
            </a:endParaRPr>
          </a:p>
        </p:txBody>
      </p:sp>
      <p:sp>
        <p:nvSpPr>
          <p:cNvPr id="16" name="Chord 15"/>
          <p:cNvSpPr>
            <a:spLocks noChangeAspect="1"/>
          </p:cNvSpPr>
          <p:nvPr userDrawn="1"/>
        </p:nvSpPr>
        <p:spPr>
          <a:xfrm>
            <a:off x="6906366" y="-7307"/>
            <a:ext cx="1087670" cy="1087670"/>
          </a:xfrm>
          <a:prstGeom prst="chord">
            <a:avLst/>
          </a:pr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kern="0">
              <a:solidFill>
                <a:srgbClr val="FFFFFF"/>
              </a:solidFill>
              <a:sym typeface="Arial"/>
              <a:rtl val="0"/>
            </a:endParaRPr>
          </a:p>
        </p:txBody>
      </p:sp>
      <p:sp>
        <p:nvSpPr>
          <p:cNvPr id="43" name="Donut 42"/>
          <p:cNvSpPr>
            <a:spLocks noChangeAspect="1"/>
          </p:cNvSpPr>
          <p:nvPr userDrawn="1"/>
        </p:nvSpPr>
        <p:spPr>
          <a:xfrm>
            <a:off x="7952741" y="83900"/>
            <a:ext cx="905256" cy="905256"/>
          </a:xfrm>
          <a:prstGeom prst="donut">
            <a:avLst>
              <a:gd name="adj" fmla="val 9567"/>
            </a:avLst>
          </a:prstGeom>
          <a:blipFill rotWithShape="1">
            <a:blip r:embed="rId2"/>
            <a:stretch>
              <a:fillRect/>
            </a:stretch>
          </a:blip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kern="0">
              <a:solidFill>
                <a:srgbClr val="000000"/>
              </a:solidFill>
              <a:sym typeface="Arial"/>
              <a:rtl val="0"/>
            </a:endParaRPr>
          </a:p>
        </p:txBody>
      </p:sp>
      <p:sp>
        <p:nvSpPr>
          <p:cNvPr id="25" name="Shape 25"/>
          <p:cNvSpPr/>
          <p:nvPr userDrawn="1"/>
        </p:nvSpPr>
        <p:spPr>
          <a:xfrm>
            <a:off x="9089700" y="1"/>
            <a:ext cx="54300" cy="6857999"/>
          </a:xfrm>
          <a:prstGeom prst="rect">
            <a:avLst/>
          </a:prstGeom>
          <a:solidFill>
            <a:srgbClr val="006666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 sz="1400" kern="0">
              <a:solidFill>
                <a:srgbClr val="000000"/>
              </a:solidFill>
              <a:cs typeface="Arial"/>
              <a:sym typeface="Arial"/>
              <a:rtl val="0"/>
            </a:endParaRPr>
          </a:p>
        </p:txBody>
      </p:sp>
      <p:sp>
        <p:nvSpPr>
          <p:cNvPr id="45" name="Donut 44"/>
          <p:cNvSpPr>
            <a:spLocks noChangeAspect="1"/>
          </p:cNvSpPr>
          <p:nvPr userDrawn="1"/>
        </p:nvSpPr>
        <p:spPr>
          <a:xfrm>
            <a:off x="7008998" y="83900"/>
            <a:ext cx="905256" cy="905256"/>
          </a:xfrm>
          <a:prstGeom prst="donut">
            <a:avLst>
              <a:gd name="adj" fmla="val 9567"/>
            </a:avLst>
          </a:prstGeom>
          <a:blipFill rotWithShape="1">
            <a:blip r:embed="rId2"/>
            <a:stretch>
              <a:fillRect/>
            </a:stretch>
          </a:blip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kern="0">
              <a:solidFill>
                <a:srgbClr val="000000"/>
              </a:solidFill>
              <a:sym typeface="Arial"/>
              <a:rtl val="0"/>
            </a:endParaRPr>
          </a:p>
        </p:txBody>
      </p:sp>
      <p:pic>
        <p:nvPicPr>
          <p:cNvPr id="47" name="Picture 46" descr="DataONE_South America LOGO.tif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6200000">
            <a:off x="8599493" y="6367792"/>
            <a:ext cx="791556" cy="188861"/>
          </a:xfrm>
          <a:prstGeom prst="rect">
            <a:avLst/>
          </a:prstGeom>
        </p:spPr>
      </p:pic>
      <p:sp>
        <p:nvSpPr>
          <p:cNvPr id="11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0" y="652301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  <a:latin typeface="Source Code Pro"/>
                <a:cs typeface="Source Code Pro"/>
              </a:defRPr>
            </a:lvl1pPr>
          </a:lstStyle>
          <a:p>
            <a:fld id="{36CC25BB-CD9E-8B4B-903C-80BCA5EE16DA}" type="slidenum">
              <a:rPr lang="en-US" kern="0" smtClean="0">
                <a:solidFill>
                  <a:srgbClr val="000000">
                    <a:tint val="75000"/>
                  </a:srgbClr>
                </a:solidFill>
                <a:sym typeface="Arial"/>
                <a:rtl val="0"/>
              </a:rPr>
              <a:pPr/>
              <a:t>‹#›</a:t>
            </a:fld>
            <a:endParaRPr lang="en-US" kern="0">
              <a:solidFill>
                <a:srgbClr val="000000">
                  <a:tint val="75000"/>
                </a:srgbClr>
              </a:solidFill>
              <a:sym typeface="Arial"/>
              <a:rtl val="0"/>
            </a:endParaRPr>
          </a:p>
        </p:txBody>
      </p:sp>
      <p:sp>
        <p:nvSpPr>
          <p:cNvPr id="10" name="Shape 22"/>
          <p:cNvSpPr txBox="1">
            <a:spLocks noGrp="1"/>
          </p:cNvSpPr>
          <p:nvPr>
            <p:ph type="title"/>
          </p:nvPr>
        </p:nvSpPr>
        <p:spPr>
          <a:xfrm>
            <a:off x="579000" y="204148"/>
            <a:ext cx="4650293" cy="680961"/>
          </a:xfrm>
          <a:prstGeom prst="rect">
            <a:avLst/>
          </a:prstGeom>
          <a:noFill/>
          <a:effectLst/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3000">
                <a:solidFill>
                  <a:schemeClr val="bg1"/>
                </a:solidFill>
                <a:latin typeface="Source Sans Pro"/>
                <a:cs typeface="Source Sans Pro"/>
              </a:defRPr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 dirty="0"/>
          </a:p>
        </p:txBody>
      </p:sp>
      <p:sp>
        <p:nvSpPr>
          <p:cNvPr id="12" name="Chord 11"/>
          <p:cNvSpPr>
            <a:spLocks noChangeAspect="1"/>
          </p:cNvSpPr>
          <p:nvPr userDrawn="1"/>
        </p:nvSpPr>
        <p:spPr>
          <a:xfrm>
            <a:off x="5021135" y="-7307"/>
            <a:ext cx="1087670" cy="1087670"/>
          </a:xfrm>
          <a:prstGeom prst="chord">
            <a:avLst/>
          </a:pr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kern="0">
              <a:solidFill>
                <a:srgbClr val="FFFFFF"/>
              </a:solidFill>
              <a:sym typeface="Arial"/>
              <a:rtl val="0"/>
            </a:endParaRPr>
          </a:p>
        </p:txBody>
      </p:sp>
      <p:sp>
        <p:nvSpPr>
          <p:cNvPr id="13" name="Donut 12"/>
          <p:cNvSpPr>
            <a:spLocks noChangeAspect="1"/>
          </p:cNvSpPr>
          <p:nvPr userDrawn="1"/>
        </p:nvSpPr>
        <p:spPr>
          <a:xfrm>
            <a:off x="6067510" y="83900"/>
            <a:ext cx="905256" cy="905256"/>
          </a:xfrm>
          <a:prstGeom prst="donut">
            <a:avLst>
              <a:gd name="adj" fmla="val 9567"/>
            </a:avLst>
          </a:prstGeom>
          <a:blipFill rotWithShape="1">
            <a:blip r:embed="rId2"/>
            <a:stretch>
              <a:fillRect/>
            </a:stretch>
          </a:blip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kern="0">
              <a:solidFill>
                <a:srgbClr val="000000"/>
              </a:solidFill>
              <a:sym typeface="Arial"/>
              <a:rtl val="0"/>
            </a:endParaRPr>
          </a:p>
        </p:txBody>
      </p:sp>
      <p:sp>
        <p:nvSpPr>
          <p:cNvPr id="14" name="Donut 13"/>
          <p:cNvSpPr>
            <a:spLocks noChangeAspect="1"/>
          </p:cNvSpPr>
          <p:nvPr userDrawn="1"/>
        </p:nvSpPr>
        <p:spPr>
          <a:xfrm>
            <a:off x="5123767" y="83900"/>
            <a:ext cx="905256" cy="905256"/>
          </a:xfrm>
          <a:prstGeom prst="donut">
            <a:avLst>
              <a:gd name="adj" fmla="val 9567"/>
            </a:avLst>
          </a:prstGeom>
          <a:blipFill rotWithShape="1">
            <a:blip r:embed="rId2"/>
            <a:stretch>
              <a:fillRect/>
            </a:stretch>
          </a:blip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kern="0">
              <a:solidFill>
                <a:srgbClr val="000000"/>
              </a:solidFill>
              <a:sym typeface="Arial"/>
              <a:rtl val="0"/>
            </a:endParaRPr>
          </a:p>
        </p:txBody>
      </p:sp>
    </p:spTree>
    <p:extLst>
      <p:ext uri="{BB962C8B-B14F-4D97-AF65-F5344CB8AC3E}">
        <p14:creationId xmlns:p14="http://schemas.microsoft.com/office/powerpoint/2010/main" val="297316494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Working Group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/>
          <p:cNvSpPr/>
          <p:nvPr userDrawn="1"/>
        </p:nvSpPr>
        <p:spPr>
          <a:xfrm>
            <a:off x="579000" y="204148"/>
            <a:ext cx="4542387" cy="680961"/>
          </a:xfrm>
          <a:prstGeom prst="rect">
            <a:avLst/>
          </a:prstGeom>
          <a:blipFill rotWithShape="1">
            <a:blip r:embed="rId2"/>
            <a:srcRect/>
            <a:stretch>
              <a:fillRect r="-35008"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kern="0">
              <a:solidFill>
                <a:srgbClr val="FFFFFF"/>
              </a:solidFill>
              <a:sym typeface="Arial"/>
              <a:rtl val="0"/>
            </a:endParaRPr>
          </a:p>
        </p:txBody>
      </p:sp>
      <p:sp>
        <p:nvSpPr>
          <p:cNvPr id="16" name="Chord 15"/>
          <p:cNvSpPr>
            <a:spLocks noChangeAspect="1"/>
          </p:cNvSpPr>
          <p:nvPr userDrawn="1"/>
        </p:nvSpPr>
        <p:spPr>
          <a:xfrm>
            <a:off x="6906366" y="-7307"/>
            <a:ext cx="1087670" cy="1087670"/>
          </a:xfrm>
          <a:prstGeom prst="chord">
            <a:avLst/>
          </a:pr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kern="0">
              <a:solidFill>
                <a:srgbClr val="FFFFFF"/>
              </a:solidFill>
              <a:sym typeface="Arial"/>
              <a:rtl val="0"/>
            </a:endParaRPr>
          </a:p>
        </p:txBody>
      </p:sp>
      <p:sp>
        <p:nvSpPr>
          <p:cNvPr id="43" name="Donut 42"/>
          <p:cNvSpPr>
            <a:spLocks noChangeAspect="1"/>
          </p:cNvSpPr>
          <p:nvPr userDrawn="1"/>
        </p:nvSpPr>
        <p:spPr>
          <a:xfrm>
            <a:off x="7952741" y="83900"/>
            <a:ext cx="905256" cy="905256"/>
          </a:xfrm>
          <a:prstGeom prst="donut">
            <a:avLst>
              <a:gd name="adj" fmla="val 9567"/>
            </a:avLst>
          </a:prstGeom>
          <a:blipFill rotWithShape="1">
            <a:blip r:embed="rId2"/>
            <a:stretch>
              <a:fillRect/>
            </a:stretch>
          </a:blip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kern="0">
              <a:solidFill>
                <a:srgbClr val="000000"/>
              </a:solidFill>
              <a:sym typeface="Arial"/>
              <a:rtl val="0"/>
            </a:endParaRPr>
          </a:p>
        </p:txBody>
      </p:sp>
      <p:sp>
        <p:nvSpPr>
          <p:cNvPr id="25" name="Shape 25"/>
          <p:cNvSpPr/>
          <p:nvPr userDrawn="1"/>
        </p:nvSpPr>
        <p:spPr>
          <a:xfrm>
            <a:off x="9089700" y="1"/>
            <a:ext cx="54300" cy="6857999"/>
          </a:xfrm>
          <a:prstGeom prst="rect">
            <a:avLst/>
          </a:prstGeom>
          <a:solidFill>
            <a:srgbClr val="006666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 sz="1400" kern="0">
              <a:solidFill>
                <a:srgbClr val="000000"/>
              </a:solidFill>
              <a:cs typeface="Arial"/>
              <a:sym typeface="Arial"/>
              <a:rtl val="0"/>
            </a:endParaRPr>
          </a:p>
        </p:txBody>
      </p:sp>
      <p:sp>
        <p:nvSpPr>
          <p:cNvPr id="45" name="Donut 44"/>
          <p:cNvSpPr>
            <a:spLocks noChangeAspect="1"/>
          </p:cNvSpPr>
          <p:nvPr userDrawn="1"/>
        </p:nvSpPr>
        <p:spPr>
          <a:xfrm>
            <a:off x="7008998" y="83900"/>
            <a:ext cx="905256" cy="905256"/>
          </a:xfrm>
          <a:prstGeom prst="donut">
            <a:avLst>
              <a:gd name="adj" fmla="val 9567"/>
            </a:avLst>
          </a:prstGeom>
          <a:blipFill rotWithShape="1">
            <a:blip r:embed="rId2"/>
            <a:stretch>
              <a:fillRect/>
            </a:stretch>
          </a:blip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kern="0">
              <a:solidFill>
                <a:srgbClr val="000000"/>
              </a:solidFill>
              <a:sym typeface="Arial"/>
              <a:rtl val="0"/>
            </a:endParaRPr>
          </a:p>
        </p:txBody>
      </p:sp>
      <p:pic>
        <p:nvPicPr>
          <p:cNvPr id="47" name="Picture 46" descr="DataONE_South America LOGO.tif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6200000">
            <a:off x="8599493" y="6367792"/>
            <a:ext cx="791556" cy="188861"/>
          </a:xfrm>
          <a:prstGeom prst="rect">
            <a:avLst/>
          </a:prstGeom>
        </p:spPr>
      </p:pic>
      <p:sp>
        <p:nvSpPr>
          <p:cNvPr id="11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0" y="652301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  <a:latin typeface="Source Code Pro"/>
                <a:cs typeface="Source Code Pro"/>
              </a:defRPr>
            </a:lvl1pPr>
          </a:lstStyle>
          <a:p>
            <a:fld id="{36CC25BB-CD9E-8B4B-903C-80BCA5EE16DA}" type="slidenum">
              <a:rPr lang="en-US" kern="0" smtClean="0">
                <a:solidFill>
                  <a:srgbClr val="000000">
                    <a:tint val="75000"/>
                  </a:srgbClr>
                </a:solidFill>
                <a:sym typeface="Arial"/>
                <a:rtl val="0"/>
              </a:rPr>
              <a:pPr/>
              <a:t>‹#›</a:t>
            </a:fld>
            <a:endParaRPr lang="en-US" kern="0">
              <a:solidFill>
                <a:srgbClr val="000000">
                  <a:tint val="75000"/>
                </a:srgbClr>
              </a:solidFill>
              <a:sym typeface="Arial"/>
              <a:rtl val="0"/>
            </a:endParaRPr>
          </a:p>
        </p:txBody>
      </p:sp>
      <p:sp>
        <p:nvSpPr>
          <p:cNvPr id="10" name="Shape 22"/>
          <p:cNvSpPr txBox="1">
            <a:spLocks noGrp="1"/>
          </p:cNvSpPr>
          <p:nvPr>
            <p:ph type="title"/>
          </p:nvPr>
        </p:nvSpPr>
        <p:spPr>
          <a:xfrm>
            <a:off x="579000" y="204148"/>
            <a:ext cx="4350835" cy="680961"/>
          </a:xfrm>
          <a:prstGeom prst="rect">
            <a:avLst/>
          </a:prstGeom>
          <a:noFill/>
          <a:effectLst/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3000">
                <a:solidFill>
                  <a:schemeClr val="bg1"/>
                </a:solidFill>
                <a:latin typeface="Source Sans Pro"/>
                <a:cs typeface="Source Sans Pro"/>
              </a:defRPr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 dirty="0"/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579001" y="1116008"/>
            <a:ext cx="7883658" cy="5364106"/>
            <a:chOff x="579001" y="1116008"/>
            <a:chExt cx="7883658" cy="5364106"/>
          </a:xfrm>
          <a:solidFill>
            <a:srgbClr val="FFFFFF"/>
          </a:solidFill>
        </p:grpSpPr>
        <p:sp>
          <p:nvSpPr>
            <p:cNvPr id="13" name="Rectangle 12"/>
            <p:cNvSpPr>
              <a:spLocks noChangeAspect="1"/>
            </p:cNvSpPr>
            <p:nvPr userDrawn="1"/>
          </p:nvSpPr>
          <p:spPr>
            <a:xfrm>
              <a:off x="579001" y="1116008"/>
              <a:ext cx="3847068" cy="2605853"/>
            </a:xfrm>
            <a:prstGeom prst="rect">
              <a:avLst/>
            </a:prstGeom>
            <a:grp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en-US" sz="1400" kern="0" dirty="0">
                <a:solidFill>
                  <a:srgbClr val="565656"/>
                </a:solidFill>
                <a:sym typeface="Arial"/>
                <a:rtl val="0"/>
              </a:endParaRPr>
            </a:p>
          </p:txBody>
        </p:sp>
        <p:sp>
          <p:nvSpPr>
            <p:cNvPr id="14" name="Rectangle 13"/>
            <p:cNvSpPr>
              <a:spLocks noChangeAspect="1"/>
            </p:cNvSpPr>
            <p:nvPr userDrawn="1"/>
          </p:nvSpPr>
          <p:spPr>
            <a:xfrm>
              <a:off x="579001" y="3874261"/>
              <a:ext cx="3847068" cy="2605853"/>
            </a:xfrm>
            <a:prstGeom prst="rect">
              <a:avLst/>
            </a:prstGeom>
            <a:solidFill>
              <a:srgbClr val="FFFFFF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en-US" sz="1400" kern="0" dirty="0">
                <a:solidFill>
                  <a:srgbClr val="565656"/>
                </a:solidFill>
                <a:sym typeface="Arial"/>
                <a:rtl val="0"/>
              </a:endParaRPr>
            </a:p>
          </p:txBody>
        </p:sp>
        <p:sp>
          <p:nvSpPr>
            <p:cNvPr id="15" name="Rectangle 14"/>
            <p:cNvSpPr>
              <a:spLocks noChangeAspect="1"/>
            </p:cNvSpPr>
            <p:nvPr userDrawn="1"/>
          </p:nvSpPr>
          <p:spPr>
            <a:xfrm>
              <a:off x="4615591" y="3874261"/>
              <a:ext cx="3847068" cy="2605853"/>
            </a:xfrm>
            <a:prstGeom prst="rect">
              <a:avLst/>
            </a:prstGeom>
            <a:solidFill>
              <a:srgbClr val="FFFFFF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en-US" sz="1400" kern="0" dirty="0">
                <a:solidFill>
                  <a:srgbClr val="565656"/>
                </a:solidFill>
                <a:sym typeface="Arial"/>
                <a:rtl val="0"/>
              </a:endParaRPr>
            </a:p>
          </p:txBody>
        </p:sp>
      </p:grpSp>
      <p:sp>
        <p:nvSpPr>
          <p:cNvPr id="17" name="Rectangle 16"/>
          <p:cNvSpPr>
            <a:spLocks noChangeAspect="1"/>
          </p:cNvSpPr>
          <p:nvPr userDrawn="1"/>
        </p:nvSpPr>
        <p:spPr>
          <a:xfrm>
            <a:off x="4609332" y="1116008"/>
            <a:ext cx="3847068" cy="2605853"/>
          </a:xfrm>
          <a:prstGeom prst="rect">
            <a:avLst/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sz="1400" kern="0" dirty="0">
              <a:solidFill>
                <a:srgbClr val="565656"/>
              </a:solidFill>
              <a:sym typeface="Arial"/>
              <a:rtl val="0"/>
            </a:endParaRPr>
          </a:p>
        </p:txBody>
      </p:sp>
      <p:sp>
        <p:nvSpPr>
          <p:cNvPr id="18" name="Chord 17"/>
          <p:cNvSpPr>
            <a:spLocks noChangeAspect="1"/>
          </p:cNvSpPr>
          <p:nvPr userDrawn="1"/>
        </p:nvSpPr>
        <p:spPr>
          <a:xfrm>
            <a:off x="5021135" y="-7307"/>
            <a:ext cx="1087670" cy="1087670"/>
          </a:xfrm>
          <a:prstGeom prst="chord">
            <a:avLst/>
          </a:pr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kern="0">
              <a:solidFill>
                <a:srgbClr val="FFFFFF"/>
              </a:solidFill>
              <a:sym typeface="Arial"/>
              <a:rtl val="0"/>
            </a:endParaRPr>
          </a:p>
        </p:txBody>
      </p:sp>
      <p:sp>
        <p:nvSpPr>
          <p:cNvPr id="19" name="Donut 18"/>
          <p:cNvSpPr>
            <a:spLocks noChangeAspect="1"/>
          </p:cNvSpPr>
          <p:nvPr userDrawn="1"/>
        </p:nvSpPr>
        <p:spPr>
          <a:xfrm>
            <a:off x="6067510" y="83900"/>
            <a:ext cx="905256" cy="905256"/>
          </a:xfrm>
          <a:prstGeom prst="donut">
            <a:avLst>
              <a:gd name="adj" fmla="val 9567"/>
            </a:avLst>
          </a:prstGeom>
          <a:blipFill rotWithShape="1">
            <a:blip r:embed="rId2"/>
            <a:stretch>
              <a:fillRect/>
            </a:stretch>
          </a:blip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kern="0">
              <a:solidFill>
                <a:srgbClr val="000000"/>
              </a:solidFill>
              <a:sym typeface="Arial"/>
              <a:rtl val="0"/>
            </a:endParaRPr>
          </a:p>
        </p:txBody>
      </p:sp>
      <p:sp>
        <p:nvSpPr>
          <p:cNvPr id="20" name="Donut 19"/>
          <p:cNvSpPr>
            <a:spLocks noChangeAspect="1"/>
          </p:cNvSpPr>
          <p:nvPr userDrawn="1"/>
        </p:nvSpPr>
        <p:spPr>
          <a:xfrm>
            <a:off x="5123767" y="83900"/>
            <a:ext cx="905256" cy="905256"/>
          </a:xfrm>
          <a:prstGeom prst="donut">
            <a:avLst>
              <a:gd name="adj" fmla="val 9567"/>
            </a:avLst>
          </a:prstGeom>
          <a:blipFill rotWithShape="1">
            <a:blip r:embed="rId2"/>
            <a:stretch>
              <a:fillRect/>
            </a:stretch>
          </a:blip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kern="0">
              <a:solidFill>
                <a:srgbClr val="000000"/>
              </a:solidFill>
              <a:sym typeface="Arial"/>
              <a:rtl val="0"/>
            </a:endParaRPr>
          </a:p>
        </p:txBody>
      </p:sp>
    </p:spTree>
    <p:extLst>
      <p:ext uri="{BB962C8B-B14F-4D97-AF65-F5344CB8AC3E}">
        <p14:creationId xmlns:p14="http://schemas.microsoft.com/office/powerpoint/2010/main" val="176711499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Working Group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/>
          <p:cNvSpPr/>
          <p:nvPr userDrawn="1"/>
        </p:nvSpPr>
        <p:spPr>
          <a:xfrm>
            <a:off x="579000" y="204148"/>
            <a:ext cx="6429998" cy="680961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kern="0">
              <a:solidFill>
                <a:srgbClr val="FFFFFF"/>
              </a:solidFill>
              <a:sym typeface="Arial"/>
              <a:rtl val="0"/>
            </a:endParaRPr>
          </a:p>
        </p:txBody>
      </p:sp>
      <p:sp>
        <p:nvSpPr>
          <p:cNvPr id="16" name="Chord 15"/>
          <p:cNvSpPr>
            <a:spLocks noChangeAspect="1"/>
          </p:cNvSpPr>
          <p:nvPr userDrawn="1"/>
        </p:nvSpPr>
        <p:spPr>
          <a:xfrm>
            <a:off x="6906366" y="-7307"/>
            <a:ext cx="1087670" cy="1087670"/>
          </a:xfrm>
          <a:prstGeom prst="chord">
            <a:avLst/>
          </a:pr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kern="0">
              <a:solidFill>
                <a:srgbClr val="FFFFFF"/>
              </a:solidFill>
              <a:sym typeface="Arial"/>
              <a:rtl val="0"/>
            </a:endParaRPr>
          </a:p>
        </p:txBody>
      </p:sp>
      <p:sp>
        <p:nvSpPr>
          <p:cNvPr id="43" name="Donut 42"/>
          <p:cNvSpPr>
            <a:spLocks noChangeAspect="1"/>
          </p:cNvSpPr>
          <p:nvPr userDrawn="1"/>
        </p:nvSpPr>
        <p:spPr>
          <a:xfrm>
            <a:off x="7952741" y="83900"/>
            <a:ext cx="905256" cy="905256"/>
          </a:xfrm>
          <a:prstGeom prst="donut">
            <a:avLst>
              <a:gd name="adj" fmla="val 9567"/>
            </a:avLst>
          </a:prstGeom>
          <a:blipFill rotWithShape="1">
            <a:blip r:embed="rId2"/>
            <a:stretch>
              <a:fillRect/>
            </a:stretch>
          </a:blip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kern="0">
              <a:solidFill>
                <a:srgbClr val="000000"/>
              </a:solidFill>
              <a:sym typeface="Arial"/>
              <a:rtl val="0"/>
            </a:endParaRPr>
          </a:p>
        </p:txBody>
      </p:sp>
      <p:sp>
        <p:nvSpPr>
          <p:cNvPr id="25" name="Shape 25"/>
          <p:cNvSpPr/>
          <p:nvPr userDrawn="1"/>
        </p:nvSpPr>
        <p:spPr>
          <a:xfrm>
            <a:off x="9089700" y="1"/>
            <a:ext cx="54300" cy="6857999"/>
          </a:xfrm>
          <a:prstGeom prst="rect">
            <a:avLst/>
          </a:prstGeom>
          <a:solidFill>
            <a:srgbClr val="006666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 sz="1400" kern="0">
              <a:solidFill>
                <a:srgbClr val="000000"/>
              </a:solidFill>
              <a:cs typeface="Arial"/>
              <a:sym typeface="Arial"/>
              <a:rtl val="0"/>
            </a:endParaRPr>
          </a:p>
        </p:txBody>
      </p:sp>
      <p:sp>
        <p:nvSpPr>
          <p:cNvPr id="45" name="Donut 44"/>
          <p:cNvSpPr>
            <a:spLocks noChangeAspect="1"/>
          </p:cNvSpPr>
          <p:nvPr userDrawn="1"/>
        </p:nvSpPr>
        <p:spPr>
          <a:xfrm>
            <a:off x="7008998" y="83900"/>
            <a:ext cx="905256" cy="905256"/>
          </a:xfrm>
          <a:prstGeom prst="donut">
            <a:avLst>
              <a:gd name="adj" fmla="val 9567"/>
            </a:avLst>
          </a:prstGeom>
          <a:blipFill rotWithShape="1">
            <a:blip r:embed="rId2"/>
            <a:stretch>
              <a:fillRect/>
            </a:stretch>
          </a:blip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kern="0">
              <a:solidFill>
                <a:srgbClr val="000000"/>
              </a:solidFill>
              <a:sym typeface="Arial"/>
              <a:rtl val="0"/>
            </a:endParaRPr>
          </a:p>
        </p:txBody>
      </p:sp>
      <p:pic>
        <p:nvPicPr>
          <p:cNvPr id="47" name="Picture 46" descr="DataONE_South America LOGO.tif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6200000">
            <a:off x="8599493" y="6367792"/>
            <a:ext cx="791556" cy="188861"/>
          </a:xfrm>
          <a:prstGeom prst="rect">
            <a:avLst/>
          </a:prstGeom>
        </p:spPr>
      </p:pic>
      <p:sp>
        <p:nvSpPr>
          <p:cNvPr id="11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0" y="652301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  <a:latin typeface="Source Code Pro"/>
                <a:cs typeface="Source Code Pro"/>
              </a:defRPr>
            </a:lvl1pPr>
          </a:lstStyle>
          <a:p>
            <a:fld id="{36CC25BB-CD9E-8B4B-903C-80BCA5EE16DA}" type="slidenum">
              <a:rPr lang="en-US" kern="0" smtClean="0">
                <a:solidFill>
                  <a:srgbClr val="000000">
                    <a:tint val="75000"/>
                  </a:srgbClr>
                </a:solidFill>
                <a:sym typeface="Arial"/>
                <a:rtl val="0"/>
              </a:rPr>
              <a:pPr/>
              <a:t>‹#›</a:t>
            </a:fld>
            <a:endParaRPr lang="en-US" kern="0">
              <a:solidFill>
                <a:srgbClr val="000000">
                  <a:tint val="75000"/>
                </a:srgbClr>
              </a:solidFill>
              <a:sym typeface="Arial"/>
              <a:rtl val="0"/>
            </a:endParaRPr>
          </a:p>
        </p:txBody>
      </p:sp>
      <p:sp>
        <p:nvSpPr>
          <p:cNvPr id="10" name="Shape 22"/>
          <p:cNvSpPr txBox="1">
            <a:spLocks noGrp="1"/>
          </p:cNvSpPr>
          <p:nvPr>
            <p:ph type="title"/>
          </p:nvPr>
        </p:nvSpPr>
        <p:spPr>
          <a:xfrm>
            <a:off x="579000" y="204148"/>
            <a:ext cx="6327366" cy="680961"/>
          </a:xfrm>
          <a:prstGeom prst="rect">
            <a:avLst/>
          </a:prstGeom>
          <a:noFill/>
          <a:effectLst/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3000">
                <a:solidFill>
                  <a:schemeClr val="bg1"/>
                </a:solidFill>
                <a:latin typeface="Source Sans Pro"/>
                <a:cs typeface="Source Sans Pro"/>
              </a:defRPr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 dirty="0"/>
          </a:p>
        </p:txBody>
      </p:sp>
      <p:sp>
        <p:nvSpPr>
          <p:cNvPr id="13" name="Donut 12"/>
          <p:cNvSpPr>
            <a:spLocks noChangeAspect="1"/>
          </p:cNvSpPr>
          <p:nvPr userDrawn="1"/>
        </p:nvSpPr>
        <p:spPr>
          <a:xfrm>
            <a:off x="7952741" y="1080363"/>
            <a:ext cx="905256" cy="905256"/>
          </a:xfrm>
          <a:prstGeom prst="donut">
            <a:avLst>
              <a:gd name="adj" fmla="val 9567"/>
            </a:avLst>
          </a:prstGeom>
          <a:blipFill rotWithShape="1">
            <a:blip r:embed="rId2"/>
            <a:stretch>
              <a:fillRect/>
            </a:stretch>
          </a:blip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kern="0">
              <a:solidFill>
                <a:srgbClr val="000000"/>
              </a:solidFill>
              <a:sym typeface="Arial"/>
              <a:rtl val="0"/>
            </a:endParaRPr>
          </a:p>
        </p:txBody>
      </p:sp>
      <p:sp>
        <p:nvSpPr>
          <p:cNvPr id="14" name="Donut 13"/>
          <p:cNvSpPr>
            <a:spLocks noChangeAspect="1"/>
          </p:cNvSpPr>
          <p:nvPr userDrawn="1"/>
        </p:nvSpPr>
        <p:spPr>
          <a:xfrm>
            <a:off x="7952741" y="2076382"/>
            <a:ext cx="905256" cy="905256"/>
          </a:xfrm>
          <a:prstGeom prst="donut">
            <a:avLst>
              <a:gd name="adj" fmla="val 9567"/>
            </a:avLst>
          </a:prstGeom>
          <a:blipFill rotWithShape="1">
            <a:blip r:embed="rId2"/>
            <a:stretch>
              <a:fillRect/>
            </a:stretch>
          </a:blip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kern="0">
              <a:solidFill>
                <a:srgbClr val="000000"/>
              </a:solidFill>
              <a:sym typeface="Arial"/>
              <a:rtl val="0"/>
            </a:endParaRPr>
          </a:p>
        </p:txBody>
      </p:sp>
    </p:spTree>
    <p:extLst>
      <p:ext uri="{BB962C8B-B14F-4D97-AF65-F5344CB8AC3E}">
        <p14:creationId xmlns:p14="http://schemas.microsoft.com/office/powerpoint/2010/main" val="142201305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+ 1 column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 txBox="1">
            <a:spLocks noGrp="1"/>
          </p:cNvSpPr>
          <p:nvPr>
            <p:ph type="title"/>
          </p:nvPr>
        </p:nvSpPr>
        <p:spPr>
          <a:xfrm>
            <a:off x="844424" y="204149"/>
            <a:ext cx="7618235" cy="11432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3000">
                <a:solidFill>
                  <a:schemeClr val="bg2"/>
                </a:solidFill>
                <a:latin typeface="Source Sans Pro"/>
                <a:cs typeface="Source Sans Pro"/>
              </a:defRPr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 dirty="0"/>
          </a:p>
        </p:txBody>
      </p:sp>
      <p:sp>
        <p:nvSpPr>
          <p:cNvPr id="24" name="Shape 24"/>
          <p:cNvSpPr/>
          <p:nvPr/>
        </p:nvSpPr>
        <p:spPr>
          <a:xfrm>
            <a:off x="579000" y="412817"/>
            <a:ext cx="54300" cy="900799"/>
          </a:xfrm>
          <a:prstGeom prst="rect">
            <a:avLst/>
          </a:prstGeom>
          <a:solidFill>
            <a:srgbClr val="006666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 sz="1400" kern="0">
              <a:solidFill>
                <a:srgbClr val="000000"/>
              </a:solidFill>
              <a:cs typeface="Arial"/>
              <a:sym typeface="Arial"/>
              <a:rtl val="0"/>
            </a:endParaRPr>
          </a:p>
        </p:txBody>
      </p:sp>
      <p:sp>
        <p:nvSpPr>
          <p:cNvPr id="25" name="Shape 25"/>
          <p:cNvSpPr/>
          <p:nvPr/>
        </p:nvSpPr>
        <p:spPr>
          <a:xfrm>
            <a:off x="9089700" y="1"/>
            <a:ext cx="54300" cy="6857999"/>
          </a:xfrm>
          <a:prstGeom prst="rect">
            <a:avLst/>
          </a:prstGeom>
          <a:solidFill>
            <a:srgbClr val="006666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 sz="1400" kern="0">
              <a:solidFill>
                <a:srgbClr val="000000"/>
              </a:solidFill>
              <a:cs typeface="Arial"/>
              <a:sym typeface="Arial"/>
              <a:rtl val="0"/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sz="quarter" idx="10"/>
          </p:nvPr>
        </p:nvSpPr>
        <p:spPr>
          <a:xfrm>
            <a:off x="844424" y="1347349"/>
            <a:ext cx="7618235" cy="5057585"/>
          </a:xfrm>
          <a:prstGeom prst="rect">
            <a:avLst/>
          </a:prstGeom>
        </p:spPr>
        <p:txBody>
          <a:bodyPr vert="horz"/>
          <a:lstStyle>
            <a:lvl1pPr marL="225425" indent="-225425">
              <a:buClr>
                <a:srgbClr val="006666"/>
              </a:buClr>
              <a:buFont typeface="Wingdings" charset="2"/>
              <a:buChar char="§"/>
              <a:defRPr sz="2800">
                <a:solidFill>
                  <a:srgbClr val="565656"/>
                </a:solidFill>
                <a:latin typeface="Source Sans Pro"/>
                <a:cs typeface="Source Sans Pro"/>
              </a:defRPr>
            </a:lvl1pPr>
            <a:lvl2pPr marL="576072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" charset="2"/>
              <a:buChar char="§"/>
              <a:tabLst/>
              <a:defRPr sz="2800">
                <a:solidFill>
                  <a:srgbClr val="565656"/>
                </a:solidFill>
                <a:latin typeface="Source Sans Pro"/>
                <a:cs typeface="Source Sans Pro"/>
              </a:defRPr>
            </a:lvl2pPr>
            <a:lvl3pPr marL="1033463" indent="-234950">
              <a:buClr>
                <a:srgbClr val="006666"/>
              </a:buClr>
              <a:buFont typeface="Wingdings" charset="2"/>
              <a:buChar char="§"/>
              <a:defRPr sz="2800">
                <a:solidFill>
                  <a:srgbClr val="565656"/>
                </a:solidFill>
                <a:latin typeface="Source Sans Pro"/>
                <a:cs typeface="Source Sans Pro"/>
              </a:defRPr>
            </a:lvl3pPr>
            <a:lvl4pPr marL="1033463" indent="0">
              <a:buClr>
                <a:srgbClr val="006666"/>
              </a:buClr>
              <a:buFont typeface="Wingdings" charset="2"/>
              <a:buNone/>
              <a:defRPr sz="2400" i="1">
                <a:solidFill>
                  <a:srgbClr val="565656"/>
                </a:solidFill>
                <a:latin typeface="Source Sans Pro"/>
                <a:cs typeface="Source Sans Pro"/>
              </a:defRPr>
            </a:lvl4pPr>
            <a:lvl5pPr marL="573088" indent="-225425">
              <a:buClr>
                <a:srgbClr val="006666"/>
              </a:buClr>
              <a:buFont typeface="Wingdings" charset="2"/>
              <a:buChar char="§"/>
              <a:defRPr sz="2800">
                <a:solidFill>
                  <a:srgbClr val="666666"/>
                </a:solidFill>
                <a:latin typeface="Source Sans Pro"/>
                <a:cs typeface="Source Sans Pro"/>
              </a:defRPr>
            </a:lvl5pPr>
            <a:lvl6pPr marL="909638" indent="0">
              <a:tabLst>
                <a:tab pos="1033463" algn="l"/>
              </a:tabLst>
              <a:defRPr sz="2400" i="1">
                <a:solidFill>
                  <a:schemeClr val="accent1"/>
                </a:solidFill>
                <a:latin typeface="Source Sans Pro"/>
                <a:cs typeface="Source Sans Pro"/>
              </a:defRPr>
            </a:lvl6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</a:t>
            </a:r>
          </a:p>
          <a:p>
            <a:pPr lvl="3"/>
            <a:r>
              <a:rPr lang="en-US" dirty="0"/>
              <a:t>Fifth</a:t>
            </a:r>
          </a:p>
          <a:p>
            <a:pPr lvl="3"/>
            <a:endParaRPr lang="en-US" dirty="0"/>
          </a:p>
        </p:txBody>
      </p:sp>
      <p:pic>
        <p:nvPicPr>
          <p:cNvPr id="8" name="Picture 7" descr="DataONE_South America LOGO.tif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6200000">
            <a:off x="8599493" y="6367792"/>
            <a:ext cx="791556" cy="188861"/>
          </a:xfrm>
          <a:prstGeom prst="rect">
            <a:avLst/>
          </a:prstGeom>
        </p:spPr>
      </p:pic>
      <p:sp>
        <p:nvSpPr>
          <p:cNvPr id="10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0" y="652301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  <a:latin typeface="Source Code Pro"/>
                <a:cs typeface="Source Code Pro"/>
              </a:defRPr>
            </a:lvl1pPr>
          </a:lstStyle>
          <a:p>
            <a:fld id="{36CC25BB-CD9E-8B4B-903C-80BCA5EE16DA}" type="slidenum">
              <a:rPr lang="en-US" kern="0" smtClean="0">
                <a:solidFill>
                  <a:srgbClr val="000000">
                    <a:tint val="75000"/>
                  </a:srgbClr>
                </a:solidFill>
                <a:sym typeface="Arial"/>
                <a:rtl val="0"/>
              </a:rPr>
              <a:pPr/>
              <a:t>‹#›</a:t>
            </a:fld>
            <a:endParaRPr lang="en-US" kern="0">
              <a:solidFill>
                <a:srgbClr val="000000">
                  <a:tint val="75000"/>
                </a:srgbClr>
              </a:solidFill>
              <a:sym typeface="Arial"/>
              <a:rtl val="0"/>
            </a:endParaRPr>
          </a:p>
        </p:txBody>
      </p:sp>
    </p:spTree>
    <p:extLst>
      <p:ext uri="{BB962C8B-B14F-4D97-AF65-F5344CB8AC3E}">
        <p14:creationId xmlns:p14="http://schemas.microsoft.com/office/powerpoint/2010/main" val="226125199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WG Quad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/>
          <p:cNvSpPr/>
          <p:nvPr userDrawn="1"/>
        </p:nvSpPr>
        <p:spPr>
          <a:xfrm>
            <a:off x="579001" y="204148"/>
            <a:ext cx="6132572" cy="680961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kern="0">
              <a:solidFill>
                <a:srgbClr val="FFFFFF"/>
              </a:solidFill>
              <a:sym typeface="Arial"/>
              <a:rtl val="0"/>
            </a:endParaRPr>
          </a:p>
        </p:txBody>
      </p:sp>
      <p:sp>
        <p:nvSpPr>
          <p:cNvPr id="22" name="Shape 22"/>
          <p:cNvSpPr txBox="1">
            <a:spLocks noGrp="1"/>
          </p:cNvSpPr>
          <p:nvPr>
            <p:ph type="title"/>
          </p:nvPr>
        </p:nvSpPr>
        <p:spPr>
          <a:xfrm>
            <a:off x="579000" y="204148"/>
            <a:ext cx="6169150" cy="680961"/>
          </a:xfrm>
          <a:prstGeom prst="rect">
            <a:avLst/>
          </a:prstGeom>
          <a:noFill/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3000">
                <a:solidFill>
                  <a:schemeClr val="bg1"/>
                </a:solidFill>
                <a:latin typeface="Source Sans Pro"/>
                <a:cs typeface="Source Sans Pro"/>
              </a:defRPr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 dirty="0"/>
          </a:p>
        </p:txBody>
      </p:sp>
      <p:sp>
        <p:nvSpPr>
          <p:cNvPr id="16" name="Chord 15"/>
          <p:cNvSpPr>
            <a:spLocks noChangeAspect="1"/>
          </p:cNvSpPr>
          <p:nvPr userDrawn="1"/>
        </p:nvSpPr>
        <p:spPr>
          <a:xfrm>
            <a:off x="6532866" y="-7307"/>
            <a:ext cx="1087670" cy="1087670"/>
          </a:xfrm>
          <a:prstGeom prst="chord">
            <a:avLst/>
          </a:pr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kern="0">
              <a:solidFill>
                <a:srgbClr val="FFFFFF"/>
              </a:solidFill>
              <a:sym typeface="Arial"/>
              <a:rtl val="0"/>
            </a:endParaRPr>
          </a:p>
        </p:txBody>
      </p:sp>
      <p:sp>
        <p:nvSpPr>
          <p:cNvPr id="43" name="Donut 42"/>
          <p:cNvSpPr>
            <a:spLocks noChangeAspect="1"/>
          </p:cNvSpPr>
          <p:nvPr userDrawn="1"/>
        </p:nvSpPr>
        <p:spPr>
          <a:xfrm>
            <a:off x="7579241" y="83900"/>
            <a:ext cx="905256" cy="905256"/>
          </a:xfrm>
          <a:prstGeom prst="donut">
            <a:avLst>
              <a:gd name="adj" fmla="val 9567"/>
            </a:avLst>
          </a:prstGeom>
          <a:blipFill rotWithShape="1">
            <a:blip r:embed="rId2"/>
            <a:stretch>
              <a:fillRect/>
            </a:stretch>
          </a:blip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kern="0">
              <a:solidFill>
                <a:srgbClr val="000000"/>
              </a:solidFill>
              <a:sym typeface="Arial"/>
              <a:rtl val="0"/>
            </a:endParaRPr>
          </a:p>
        </p:txBody>
      </p:sp>
      <p:sp>
        <p:nvSpPr>
          <p:cNvPr id="25" name="Shape 25"/>
          <p:cNvSpPr/>
          <p:nvPr userDrawn="1"/>
        </p:nvSpPr>
        <p:spPr>
          <a:xfrm>
            <a:off x="9089700" y="1"/>
            <a:ext cx="54300" cy="6857999"/>
          </a:xfrm>
          <a:prstGeom prst="rect">
            <a:avLst/>
          </a:prstGeom>
          <a:solidFill>
            <a:srgbClr val="006666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 sz="1400" kern="0">
              <a:solidFill>
                <a:srgbClr val="000000"/>
              </a:solidFill>
              <a:cs typeface="Arial"/>
              <a:sym typeface="Arial"/>
              <a:rtl val="0"/>
            </a:endParaRPr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579001" y="1116008"/>
            <a:ext cx="7883658" cy="5364106"/>
            <a:chOff x="579001" y="1116008"/>
            <a:chExt cx="7883658" cy="5364106"/>
          </a:xfrm>
          <a:solidFill>
            <a:srgbClr val="FFFFFF"/>
          </a:solidFill>
        </p:grpSpPr>
        <p:sp>
          <p:nvSpPr>
            <p:cNvPr id="11" name="Rectangle 10"/>
            <p:cNvSpPr>
              <a:spLocks noChangeAspect="1"/>
            </p:cNvSpPr>
            <p:nvPr userDrawn="1"/>
          </p:nvSpPr>
          <p:spPr>
            <a:xfrm>
              <a:off x="579001" y="1116008"/>
              <a:ext cx="3847068" cy="2605853"/>
            </a:xfrm>
            <a:prstGeom prst="rect">
              <a:avLst/>
            </a:prstGeom>
            <a:grp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en-US" sz="1400" kern="0" dirty="0">
                <a:solidFill>
                  <a:srgbClr val="565656"/>
                </a:solidFill>
                <a:sym typeface="Arial"/>
                <a:rtl val="0"/>
              </a:endParaRPr>
            </a:p>
          </p:txBody>
        </p:sp>
        <p:sp>
          <p:nvSpPr>
            <p:cNvPr id="20" name="Rectangle 19"/>
            <p:cNvSpPr>
              <a:spLocks noChangeAspect="1"/>
            </p:cNvSpPr>
            <p:nvPr userDrawn="1"/>
          </p:nvSpPr>
          <p:spPr>
            <a:xfrm>
              <a:off x="579001" y="3874261"/>
              <a:ext cx="3847068" cy="2605853"/>
            </a:xfrm>
            <a:prstGeom prst="rect">
              <a:avLst/>
            </a:prstGeom>
            <a:solidFill>
              <a:srgbClr val="FFFFFF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en-US" sz="1400" kern="0" dirty="0">
                <a:solidFill>
                  <a:srgbClr val="565656"/>
                </a:solidFill>
                <a:sym typeface="Arial"/>
                <a:rtl val="0"/>
              </a:endParaRPr>
            </a:p>
          </p:txBody>
        </p:sp>
        <p:sp>
          <p:nvSpPr>
            <p:cNvPr id="21" name="Rectangle 20"/>
            <p:cNvSpPr>
              <a:spLocks noChangeAspect="1"/>
            </p:cNvSpPr>
            <p:nvPr userDrawn="1"/>
          </p:nvSpPr>
          <p:spPr>
            <a:xfrm>
              <a:off x="4615591" y="3874261"/>
              <a:ext cx="3847068" cy="2605853"/>
            </a:xfrm>
            <a:prstGeom prst="rect">
              <a:avLst/>
            </a:prstGeom>
            <a:solidFill>
              <a:srgbClr val="FFFFFF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en-US" sz="1400" kern="0" dirty="0">
                <a:solidFill>
                  <a:srgbClr val="565656"/>
                </a:solidFill>
                <a:sym typeface="Arial"/>
                <a:rtl val="0"/>
              </a:endParaRPr>
            </a:p>
          </p:txBody>
        </p:sp>
      </p:grpSp>
      <p:sp>
        <p:nvSpPr>
          <p:cNvPr id="45" name="Donut 44"/>
          <p:cNvSpPr>
            <a:spLocks noChangeAspect="1"/>
          </p:cNvSpPr>
          <p:nvPr userDrawn="1"/>
        </p:nvSpPr>
        <p:spPr>
          <a:xfrm>
            <a:off x="6635498" y="83900"/>
            <a:ext cx="905256" cy="905256"/>
          </a:xfrm>
          <a:prstGeom prst="donut">
            <a:avLst>
              <a:gd name="adj" fmla="val 9567"/>
            </a:avLst>
          </a:prstGeom>
          <a:blipFill rotWithShape="1">
            <a:blip r:embed="rId2"/>
            <a:stretch>
              <a:fillRect/>
            </a:stretch>
          </a:blip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kern="0">
              <a:solidFill>
                <a:srgbClr val="000000"/>
              </a:solidFill>
              <a:sym typeface="Arial"/>
              <a:rtl val="0"/>
            </a:endParaRPr>
          </a:p>
        </p:txBody>
      </p:sp>
      <p:pic>
        <p:nvPicPr>
          <p:cNvPr id="18" name="Picture 17" descr="DataONE_South America LOGO.tif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6200000">
            <a:off x="8599493" y="6367792"/>
            <a:ext cx="791556" cy="188861"/>
          </a:xfrm>
          <a:prstGeom prst="rect">
            <a:avLst/>
          </a:prstGeom>
        </p:spPr>
      </p:pic>
      <p:sp>
        <p:nvSpPr>
          <p:cNvPr id="2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0" y="652301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  <a:latin typeface="Source Code Pro"/>
                <a:cs typeface="Source Code Pro"/>
              </a:defRPr>
            </a:lvl1pPr>
          </a:lstStyle>
          <a:p>
            <a:fld id="{36CC25BB-CD9E-8B4B-903C-80BCA5EE16DA}" type="slidenum">
              <a:rPr lang="en-US" kern="0" smtClean="0">
                <a:solidFill>
                  <a:srgbClr val="000000">
                    <a:tint val="75000"/>
                  </a:srgbClr>
                </a:solidFill>
                <a:sym typeface="Arial"/>
                <a:rtl val="0"/>
              </a:rPr>
              <a:pPr/>
              <a:t>‹#›</a:t>
            </a:fld>
            <a:endParaRPr lang="en-US" kern="0">
              <a:solidFill>
                <a:srgbClr val="000000">
                  <a:tint val="75000"/>
                </a:srgbClr>
              </a:solidFill>
              <a:sym typeface="Arial"/>
              <a:rtl val="0"/>
            </a:endParaRPr>
          </a:p>
        </p:txBody>
      </p:sp>
      <p:sp>
        <p:nvSpPr>
          <p:cNvPr id="23" name="Rectangle 22"/>
          <p:cNvSpPr>
            <a:spLocks noChangeAspect="1"/>
          </p:cNvSpPr>
          <p:nvPr userDrawn="1"/>
        </p:nvSpPr>
        <p:spPr>
          <a:xfrm>
            <a:off x="4609332" y="1116008"/>
            <a:ext cx="3847068" cy="2605853"/>
          </a:xfrm>
          <a:prstGeom prst="rect">
            <a:avLst/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sz="1400" kern="0" dirty="0">
              <a:solidFill>
                <a:srgbClr val="565656"/>
              </a:solidFill>
              <a:sym typeface="Arial"/>
              <a:rtl val="0"/>
            </a:endParaRPr>
          </a:p>
        </p:txBody>
      </p:sp>
    </p:spTree>
    <p:extLst>
      <p:ext uri="{BB962C8B-B14F-4D97-AF65-F5344CB8AC3E}">
        <p14:creationId xmlns:p14="http://schemas.microsoft.com/office/powerpoint/2010/main" val="224519141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EEC209A-B5CD-47E4-9B9B-5F2AFA91B705}" type="datetimeFigureOut">
              <a:rPr lang="en-US" sz="1400" kern="0">
                <a:solidFill>
                  <a:srgbClr val="000000"/>
                </a:solidFill>
                <a:cs typeface="Arial"/>
                <a:sym typeface="Arial"/>
                <a:rtl val="0"/>
              </a:rPr>
              <a:pPr/>
              <a:t>9/6/2019</a:t>
            </a:fld>
            <a:endParaRPr lang="en-US" sz="1400" kern="0">
              <a:solidFill>
                <a:srgbClr val="000000"/>
              </a:solidFill>
              <a:cs typeface="Arial"/>
              <a:sym typeface="Arial"/>
              <a:rtl val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sz="1400" kern="0">
              <a:solidFill>
                <a:srgbClr val="000000"/>
              </a:solidFill>
              <a:cs typeface="Arial"/>
              <a:sym typeface="Arial"/>
              <a:rtl val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B95A6E0-FEDE-4497-9844-F46FC39F157C}" type="slidenum">
              <a:rPr lang="en-US" sz="1400" kern="0">
                <a:solidFill>
                  <a:srgbClr val="000000"/>
                </a:solidFill>
                <a:cs typeface="Arial"/>
                <a:sym typeface="Arial"/>
                <a:rtl val="0"/>
              </a:rPr>
              <a:pPr/>
              <a:t>‹#›</a:t>
            </a:fld>
            <a:endParaRPr lang="en-US" sz="1400" kern="0">
              <a:solidFill>
                <a:srgbClr val="000000"/>
              </a:solidFill>
              <a:cs typeface="Arial"/>
              <a:sym typeface="Arial"/>
              <a:rtl val="0"/>
            </a:endParaRPr>
          </a:p>
        </p:txBody>
      </p:sp>
    </p:spTree>
    <p:extLst>
      <p:ext uri="{BB962C8B-B14F-4D97-AF65-F5344CB8AC3E}">
        <p14:creationId xmlns:p14="http://schemas.microsoft.com/office/powerpoint/2010/main" val="10808338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17" Type="http://schemas.openxmlformats.org/officeDocument/2006/relationships/slideLayout" Target="../slideLayouts/slideLayout31.xml"/><Relationship Id="rId2" Type="http://schemas.openxmlformats.org/officeDocument/2006/relationships/slideLayout" Target="../slideLayouts/slideLayout16.xml"/><Relationship Id="rId16" Type="http://schemas.openxmlformats.org/officeDocument/2006/relationships/slideLayout" Target="../slideLayouts/slideLayout30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EFAE55-FD1A-425E-B35C-C9BDAC6D628B}" type="datetimeFigureOut">
              <a:rPr lang="en-US" smtClean="0"/>
              <a:t>9/6/2019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CFADEC-8BCF-4B59-970C-CD86697B39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56479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844424" y="204149"/>
            <a:ext cx="7618236" cy="1143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buFont typeface="Titillium Web"/>
              <a:buNone/>
              <a:defRPr sz="2600" b="1"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>
              <a:spcBef>
                <a:spcPts val="0"/>
              </a:spcBef>
              <a:buSzPct val="100000"/>
              <a:buFont typeface="Titillium Web"/>
              <a:buNone/>
              <a:defRPr sz="2600" b="1"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>
              <a:spcBef>
                <a:spcPts val="0"/>
              </a:spcBef>
              <a:buSzPct val="100000"/>
              <a:buFont typeface="Titillium Web"/>
              <a:buNone/>
              <a:defRPr sz="2600" b="1"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>
              <a:spcBef>
                <a:spcPts val="0"/>
              </a:spcBef>
              <a:buSzPct val="100000"/>
              <a:buFont typeface="Titillium Web"/>
              <a:buNone/>
              <a:defRPr sz="2600" b="1"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>
              <a:spcBef>
                <a:spcPts val="0"/>
              </a:spcBef>
              <a:buSzPct val="100000"/>
              <a:buFont typeface="Titillium Web"/>
              <a:buNone/>
              <a:defRPr sz="2600" b="1"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>
              <a:spcBef>
                <a:spcPts val="0"/>
              </a:spcBef>
              <a:buSzPct val="100000"/>
              <a:buFont typeface="Titillium Web"/>
              <a:buNone/>
              <a:defRPr sz="2600" b="1"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>
              <a:spcBef>
                <a:spcPts val="0"/>
              </a:spcBef>
              <a:buSzPct val="100000"/>
              <a:buFont typeface="Titillium Web"/>
              <a:buNone/>
              <a:defRPr sz="2600" b="1"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>
              <a:spcBef>
                <a:spcPts val="0"/>
              </a:spcBef>
              <a:buSzPct val="100000"/>
              <a:buFont typeface="Titillium Web"/>
              <a:buNone/>
              <a:defRPr sz="2600" b="1"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>
              <a:spcBef>
                <a:spcPts val="0"/>
              </a:spcBef>
              <a:buSzPct val="100000"/>
              <a:buFont typeface="Titillium Web"/>
              <a:buNone/>
              <a:defRPr sz="2600" b="1"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endParaRPr dirty="0"/>
          </a:p>
        </p:txBody>
      </p:sp>
      <p:sp>
        <p:nvSpPr>
          <p:cNvPr id="20" name="Shape 28"/>
          <p:cNvSpPr txBox="1">
            <a:spLocks/>
          </p:cNvSpPr>
          <p:nvPr userDrawn="1"/>
        </p:nvSpPr>
        <p:spPr>
          <a:xfrm>
            <a:off x="844424" y="2112934"/>
            <a:ext cx="3267300" cy="42919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666"/>
              </a:buClr>
              <a:buFont typeface="Titillium Web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9pPr>
          </a:lstStyle>
          <a:p>
            <a:endParaRPr lang="en-US" kern="0" dirty="0"/>
          </a:p>
        </p:txBody>
      </p:sp>
      <p:sp>
        <p:nvSpPr>
          <p:cNvPr id="21" name="Content Placeholder 2"/>
          <p:cNvSpPr txBox="1">
            <a:spLocks/>
          </p:cNvSpPr>
          <p:nvPr userDrawn="1"/>
        </p:nvSpPr>
        <p:spPr>
          <a:xfrm>
            <a:off x="844424" y="2112934"/>
            <a:ext cx="7483373" cy="4291999"/>
          </a:xfrm>
          <a:prstGeom prst="rect">
            <a:avLst/>
          </a:prstGeom>
        </p:spPr>
        <p:txBody>
          <a:bodyPr vert="horz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666"/>
              </a:buClr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L="974725" marR="0" lvl="2" indent="16351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3pPr>
            <a:lvl4pPr marL="285750" marR="0" lvl="3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4pPr>
            <a:lvl5pPr marL="800100" marR="0" lvl="4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9pPr>
          </a:lstStyle>
          <a:p>
            <a:endParaRPr lang="en-US" kern="0" dirty="0"/>
          </a:p>
        </p:txBody>
      </p:sp>
    </p:spTree>
    <p:extLst>
      <p:ext uri="{BB962C8B-B14F-4D97-AF65-F5344CB8AC3E}">
        <p14:creationId xmlns:p14="http://schemas.microsoft.com/office/powerpoint/2010/main" val="85881678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  <p:sldLayoutId id="2147483689" r:id="rId13"/>
    <p:sldLayoutId id="2147483690" r:id="rId14"/>
    <p:sldLayoutId id="2147483691" r:id="rId15"/>
    <p:sldLayoutId id="2147483692" r:id="rId16"/>
    <p:sldLayoutId id="2147483693" r:id="rId17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3200" b="0" i="0" u="none" strike="noStrike" cap="none">
          <a:solidFill>
            <a:srgbClr val="666666"/>
          </a:solidFill>
          <a:latin typeface="Source Sans Pro"/>
          <a:ea typeface="Arial"/>
          <a:cs typeface="Source Sans Pro"/>
          <a:sym typeface="Arial"/>
          <a:rtl val="0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L="0" marR="0" lvl="0" indent="0" algn="l" rtl="0">
        <a:lnSpc>
          <a:spcPct val="100000"/>
        </a:lnSpc>
        <a:spcBef>
          <a:spcPts val="0"/>
        </a:spcBef>
        <a:spcAft>
          <a:spcPts val="0"/>
        </a:spcAft>
        <a:buClr>
          <a:srgbClr val="006666"/>
        </a:buClr>
        <a:buFont typeface="Titillium Web"/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dataone.org/?l11_uid=38598" TargetMode="External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University of Tennessee’s User-eXperience Lab (UXL)	</a:t>
            </a:r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Rachel Volentine, UXL Manager</a:t>
            </a:r>
          </a:p>
          <a:p>
            <a:r>
              <a:rPr lang="en-US" dirty="0"/>
              <a:t>College of Communications and Information</a:t>
            </a:r>
          </a:p>
          <a:p>
            <a:r>
              <a:rPr lang="en-US" dirty="0"/>
              <a:t>University of Tennessee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0" y="5749925"/>
            <a:ext cx="1600200" cy="273050"/>
          </a:xfrm>
          <a:prstGeom prst="rect">
            <a:avLst/>
          </a:prstGeom>
        </p:spPr>
        <p:txBody>
          <a:bodyPr/>
          <a:lstStyle/>
          <a:p>
            <a:fld id="{36CC25BB-CD9E-8B4B-903C-80BCA5EE16DA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887362" y="5063409"/>
            <a:ext cx="286487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>
                <a:solidFill>
                  <a:schemeClr val="accent2"/>
                </a:solidFill>
              </a:rPr>
              <a:t>ESIP Usability Cluster</a:t>
            </a:r>
          </a:p>
          <a:p>
            <a:r>
              <a:rPr lang="en-US" sz="1350" dirty="0">
                <a:solidFill>
                  <a:schemeClr val="accent2"/>
                </a:solidFill>
              </a:rPr>
              <a:t>February 7, 2018</a:t>
            </a:r>
          </a:p>
        </p:txBody>
      </p:sp>
    </p:spTree>
    <p:extLst>
      <p:ext uri="{BB962C8B-B14F-4D97-AF65-F5344CB8AC3E}">
        <p14:creationId xmlns:p14="http://schemas.microsoft.com/office/powerpoint/2010/main" val="21728522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53490" y="1317983"/>
            <a:ext cx="4446213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Founded in 2008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Collaboration between UT and ORNL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612 square feet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University of Tennessee, College of Communications and Information.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Capabilities for remote, portable, and in-lab UX testing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Open to UT faculty, students, organizations, and outside entities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About the Lab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9523" y="911670"/>
            <a:ext cx="3333135" cy="222209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076530" y="3133760"/>
            <a:ext cx="22574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Usability study in the lab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9523" y="3802953"/>
            <a:ext cx="3333135" cy="2499852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129523" y="6273185"/>
            <a:ext cx="22574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Usability study at ORNL</a:t>
            </a:r>
          </a:p>
        </p:txBody>
      </p:sp>
    </p:spTree>
    <p:extLst>
      <p:ext uri="{BB962C8B-B14F-4D97-AF65-F5344CB8AC3E}">
        <p14:creationId xmlns:p14="http://schemas.microsoft.com/office/powerpoint/2010/main" val="40735003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Morae Software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564205" y="1214613"/>
            <a:ext cx="7618235" cy="5057585"/>
          </a:xfrm>
        </p:spPr>
        <p:txBody>
          <a:bodyPr/>
          <a:lstStyle/>
          <a:p>
            <a:r>
              <a:rPr lang="en-US" sz="3200" dirty="0"/>
              <a:t>Morae Recorder</a:t>
            </a:r>
          </a:p>
          <a:p>
            <a:pPr lvl="1"/>
            <a:r>
              <a:rPr lang="en-US" dirty="0"/>
              <a:t>Audio</a:t>
            </a:r>
          </a:p>
          <a:p>
            <a:pPr lvl="1"/>
            <a:r>
              <a:rPr lang="en-US" dirty="0"/>
              <a:t>Video</a:t>
            </a:r>
          </a:p>
          <a:p>
            <a:pPr lvl="1"/>
            <a:r>
              <a:rPr lang="en-US" dirty="0"/>
              <a:t>On-screen activity</a:t>
            </a:r>
          </a:p>
          <a:p>
            <a:pPr lvl="1"/>
            <a:r>
              <a:rPr lang="en-US" dirty="0"/>
              <a:t>Keyboard/mouse input</a:t>
            </a:r>
          </a:p>
          <a:p>
            <a:pPr lvl="1"/>
            <a:r>
              <a:rPr lang="en-US" dirty="0"/>
              <a:t>Preset study templates</a:t>
            </a:r>
          </a:p>
          <a:p>
            <a:r>
              <a:rPr lang="en-US" sz="3200" dirty="0"/>
              <a:t>Morae Observer</a:t>
            </a:r>
          </a:p>
          <a:p>
            <a:pPr lvl="1"/>
            <a:r>
              <a:rPr lang="en-US" dirty="0"/>
              <a:t>Watch the experience</a:t>
            </a:r>
          </a:p>
          <a:p>
            <a:pPr lvl="1"/>
            <a:r>
              <a:rPr lang="en-US" dirty="0"/>
              <a:t>Make notes</a:t>
            </a:r>
          </a:p>
          <a:p>
            <a:pPr marL="0" indent="0">
              <a:buNone/>
            </a:pP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6CC25BB-CD9E-8B4B-903C-80BCA5EE16DA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5" name="Picture 2" descr="C:\Users\rvolenti\Pictures\UEL_DataONE Pictures\Morae_Recorder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7459" y="1976338"/>
            <a:ext cx="3505200" cy="3136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57975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9954" y="204150"/>
            <a:ext cx="7618235" cy="1143200"/>
          </a:xfrm>
        </p:spPr>
        <p:txBody>
          <a:bodyPr/>
          <a:lstStyle/>
          <a:p>
            <a:r>
              <a:rPr lang="en-US" dirty="0"/>
              <a:t>Loop11—Remote UX Software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6CC25BB-CD9E-8B4B-903C-80BCA5EE16DA}" type="slidenum">
              <a:rPr lang="en-US" kern="0" smtClean="0">
                <a:solidFill>
                  <a:srgbClr val="000000">
                    <a:tint val="75000"/>
                  </a:srgbClr>
                </a:solidFill>
                <a:sym typeface="Arial"/>
                <a:rtl val="0"/>
              </a:rPr>
              <a:pPr/>
              <a:t>4</a:t>
            </a:fld>
            <a:endParaRPr lang="en-US" kern="0">
              <a:solidFill>
                <a:srgbClr val="000000">
                  <a:tint val="75000"/>
                </a:srgbClr>
              </a:solidFill>
              <a:sym typeface="Arial"/>
              <a:rtl val="0"/>
            </a:endParaRPr>
          </a:p>
        </p:txBody>
      </p:sp>
      <p:pic>
        <p:nvPicPr>
          <p:cNvPr id="7" name="Content Placeholder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8501" y="2857785"/>
            <a:ext cx="3944927" cy="4030359"/>
          </a:xfrm>
          <a:prstGeom prst="rect">
            <a:avLst/>
          </a:prstGeom>
        </p:spPr>
      </p:pic>
      <p:pic>
        <p:nvPicPr>
          <p:cNvPr id="8" name="Content Placeholder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51974" y="2946356"/>
            <a:ext cx="3594286" cy="385321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09954" y="1263845"/>
            <a:ext cx="773630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Create usability test with tasks and questions.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User opens URL to take test.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Results analyzed in Loop11.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Monthly or yearly subscription.</a:t>
            </a:r>
          </a:p>
        </p:txBody>
      </p:sp>
    </p:spTree>
    <p:extLst>
      <p:ext uri="{BB962C8B-B14F-4D97-AF65-F5344CB8AC3E}">
        <p14:creationId xmlns:p14="http://schemas.microsoft.com/office/powerpoint/2010/main" val="36326159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Project—How do non-native English speakers use the DataONE website?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6CC25BB-CD9E-8B4B-903C-80BCA5EE16DA}" type="slidenum">
              <a:rPr lang="en-US" kern="0" smtClean="0">
                <a:solidFill>
                  <a:srgbClr val="000000">
                    <a:tint val="75000"/>
                  </a:srgbClr>
                </a:solidFill>
                <a:sym typeface="Arial"/>
                <a:rtl val="0"/>
              </a:rPr>
              <a:pPr/>
              <a:t>5</a:t>
            </a:fld>
            <a:endParaRPr lang="en-US" kern="0">
              <a:solidFill>
                <a:srgbClr val="000000">
                  <a:tint val="75000"/>
                </a:srgbClr>
              </a:solidFill>
              <a:sym typeface="Arial"/>
              <a:rtl val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159" y="1804549"/>
            <a:ext cx="4656667" cy="293442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4377" y="3810000"/>
            <a:ext cx="4189821" cy="2506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28399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Tips for remote UX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447383" y="1406203"/>
            <a:ext cx="4978860" cy="5057585"/>
          </a:xfrm>
        </p:spPr>
        <p:txBody>
          <a:bodyPr/>
          <a:lstStyle/>
          <a:p>
            <a:r>
              <a:rPr lang="en-US" dirty="0"/>
              <a:t>Keep test short</a:t>
            </a:r>
          </a:p>
          <a:p>
            <a:r>
              <a:rPr lang="en-US" dirty="0"/>
              <a:t>Make sure to have follow-up questions (open-ended, rating, scale, etc.)</a:t>
            </a:r>
          </a:p>
          <a:p>
            <a:r>
              <a:rPr lang="en-US" dirty="0"/>
              <a:t>Time on Task doesn’t mean as much </a:t>
            </a:r>
          </a:p>
          <a:p>
            <a:r>
              <a:rPr lang="en-US" dirty="0"/>
              <a:t>Plan on iterative testing</a:t>
            </a:r>
          </a:p>
          <a:p>
            <a:r>
              <a:rPr lang="en-US" dirty="0"/>
              <a:t>Can be incorporated with in-person testing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6CC25BB-CD9E-8B4B-903C-80BCA5EE16DA}" type="slidenum">
              <a:rPr lang="en-US" kern="0" smtClean="0">
                <a:solidFill>
                  <a:srgbClr val="000000">
                    <a:tint val="75000"/>
                  </a:srgbClr>
                </a:solidFill>
                <a:sym typeface="Arial"/>
                <a:rtl val="0"/>
              </a:rPr>
              <a:pPr/>
              <a:t>6</a:t>
            </a:fld>
            <a:endParaRPr lang="en-US" kern="0">
              <a:solidFill>
                <a:srgbClr val="000000">
                  <a:tint val="75000"/>
                </a:srgbClr>
              </a:solidFill>
              <a:sym typeface="Arial"/>
              <a:rtl val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4020" y="1925053"/>
            <a:ext cx="3660481" cy="3751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16887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 Test: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0" indent="0">
              <a:buNone/>
            </a:pPr>
            <a:endParaRPr lang="en-US" dirty="0">
              <a:hlinkClick r:id="rId2"/>
            </a:endParaRPr>
          </a:p>
          <a:p>
            <a:pPr marL="0" indent="0" algn="ctr">
              <a:buNone/>
            </a:pPr>
            <a:r>
              <a:rPr lang="en-US" dirty="0">
                <a:hlinkClick r:id="rId2"/>
              </a:rPr>
              <a:t>https://www.dataone.org/?l11_uid=38598</a:t>
            </a:r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6CC25BB-CD9E-8B4B-903C-80BCA5EE16DA}" type="slidenum">
              <a:rPr lang="en-US" kern="0" smtClean="0">
                <a:solidFill>
                  <a:srgbClr val="000000">
                    <a:tint val="75000"/>
                  </a:srgbClr>
                </a:solidFill>
                <a:sym typeface="Arial"/>
                <a:rtl val="0"/>
              </a:rPr>
              <a:pPr/>
              <a:t>7</a:t>
            </a:fld>
            <a:endParaRPr lang="en-US" kern="0">
              <a:solidFill>
                <a:srgbClr val="000000">
                  <a:tint val="75000"/>
                </a:srgbClr>
              </a:solidFill>
              <a:sym typeface="Arial"/>
              <a:rtl val="0"/>
            </a:endParaRPr>
          </a:p>
        </p:txBody>
      </p:sp>
    </p:spTree>
    <p:extLst>
      <p:ext uri="{BB962C8B-B14F-4D97-AF65-F5344CB8AC3E}">
        <p14:creationId xmlns:p14="http://schemas.microsoft.com/office/powerpoint/2010/main" val="14680083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Fidele template">
  <a:themeElements>
    <a:clrScheme name="DataONE Colors 1">
      <a:dk1>
        <a:srgbClr val="000000"/>
      </a:dk1>
      <a:lt1>
        <a:srgbClr val="FFFFFF"/>
      </a:lt1>
      <a:dk2>
        <a:srgbClr val="565656"/>
      </a:dk2>
      <a:lt2>
        <a:srgbClr val="DDDDDD"/>
      </a:lt2>
      <a:accent1>
        <a:srgbClr val="006666"/>
      </a:accent1>
      <a:accent2>
        <a:srgbClr val="660033"/>
      </a:accent2>
      <a:accent3>
        <a:srgbClr val="FF6633"/>
      </a:accent3>
      <a:accent4>
        <a:srgbClr val="666666"/>
      </a:accent4>
      <a:accent5>
        <a:srgbClr val="DDDDDD"/>
      </a:accent5>
      <a:accent6>
        <a:srgbClr val="000000"/>
      </a:accent6>
      <a:hlink>
        <a:srgbClr val="006666"/>
      </a:hlink>
      <a:folHlink>
        <a:srgbClr val="00666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57</TotalTime>
  <Words>312</Words>
  <Application>Microsoft Office PowerPoint</Application>
  <PresentationFormat>On-screen Show (4:3)</PresentationFormat>
  <Paragraphs>68</Paragraphs>
  <Slides>7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7</vt:i4>
      </vt:variant>
    </vt:vector>
  </HeadingPairs>
  <TitlesOfParts>
    <vt:vector size="16" baseType="lpstr">
      <vt:lpstr>Arial</vt:lpstr>
      <vt:lpstr>Calibri</vt:lpstr>
      <vt:lpstr>Calibri Light</vt:lpstr>
      <vt:lpstr>Source Code Pro</vt:lpstr>
      <vt:lpstr>Source Sans Pro</vt:lpstr>
      <vt:lpstr>Titillium Web</vt:lpstr>
      <vt:lpstr>Wingdings</vt:lpstr>
      <vt:lpstr>Office Theme</vt:lpstr>
      <vt:lpstr>Fidele template</vt:lpstr>
      <vt:lpstr>University of Tennessee’s User-eXperience Lab (UXL) </vt:lpstr>
      <vt:lpstr>About the Lab</vt:lpstr>
      <vt:lpstr>Morae Software</vt:lpstr>
      <vt:lpstr>Loop11—Remote UX Software</vt:lpstr>
      <vt:lpstr>Example Project—How do non-native English speakers use the DataONE website?</vt:lpstr>
      <vt:lpstr>Tips for remote UX </vt:lpstr>
      <vt:lpstr>Practice Test:</vt:lpstr>
    </vt:vector>
  </TitlesOfParts>
  <Company>University of Tennessee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User-eXperience Lab (UXL)</dc:title>
  <dc:creator>Rachel</dc:creator>
  <cp:lastModifiedBy>Amy Forrester</cp:lastModifiedBy>
  <cp:revision>9</cp:revision>
  <dcterms:created xsi:type="dcterms:W3CDTF">2018-01-26T20:01:57Z</dcterms:created>
  <dcterms:modified xsi:type="dcterms:W3CDTF">2019-09-06T13:40:54Z</dcterms:modified>
</cp:coreProperties>
</file>