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67" r:id="rId2"/>
    <p:sldMasterId id="2147483692" r:id="rId3"/>
    <p:sldMasterId id="2147483697" r:id="rId4"/>
    <p:sldMasterId id="2147483757" r:id="rId5"/>
  </p:sldMasterIdLst>
  <p:sldIdLst>
    <p:sldId id="257" r:id="rId6"/>
  </p:sldIdLst>
  <p:sldSz cx="32918400" cy="21945600"/>
  <p:notesSz cx="6858000" cy="9144000"/>
  <p:defaultTextStyle>
    <a:defPPr>
      <a:defRPr lang="en-US"/>
    </a:defPPr>
    <a:lvl1pPr marL="0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1pPr>
    <a:lvl2pPr marL="1755648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2pPr>
    <a:lvl3pPr marL="3511296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3pPr>
    <a:lvl4pPr marL="5266944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4pPr>
    <a:lvl5pPr marL="7022592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5pPr>
    <a:lvl6pPr marL="8778240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6pPr>
    <a:lvl7pPr marL="10533888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7pPr>
    <a:lvl8pPr marL="12289536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8pPr>
    <a:lvl9pPr marL="14045184" algn="l" defTabSz="1755648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97C"/>
    <a:srgbClr val="FD6D08"/>
    <a:srgbClr val="3B3C3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588"/>
    <p:restoredTop sz="94633"/>
  </p:normalViewPr>
  <p:slideViewPr>
    <p:cSldViewPr snapToGrid="0" snapToObjects="1">
      <p:cViewPr>
        <p:scale>
          <a:sx n="24" d="100"/>
          <a:sy n="24" d="100"/>
        </p:scale>
        <p:origin x="2648" y="480"/>
      </p:cViewPr>
      <p:guideLst>
        <p:guide orient="horz" pos="6912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488385" y="12202671"/>
            <a:ext cx="2074651" cy="2473506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45920" y="3372527"/>
            <a:ext cx="29626560" cy="3657600"/>
          </a:xfrm>
        </p:spPr>
        <p:txBody>
          <a:bodyPr/>
          <a:lstStyle>
            <a:lvl1pPr algn="ctr">
              <a:defRPr>
                <a:solidFill>
                  <a:srgbClr val="3B3C3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937760" y="7354560"/>
            <a:ext cx="23042880" cy="3915759"/>
          </a:xfrm>
        </p:spPr>
        <p:txBody>
          <a:bodyPr/>
          <a:lstStyle>
            <a:lvl1pPr marL="0" indent="0" algn="ctr">
              <a:buNone/>
              <a:defRPr>
                <a:solidFill>
                  <a:srgbClr val="3B3C3E"/>
                </a:solidFill>
              </a:defRPr>
            </a:lvl1pPr>
            <a:lvl2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0256657"/>
            <a:ext cx="32918400" cy="1688943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2" name="Picture 1" descr="UT_logo_RGB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7063" r="-4562" b="-7766"/>
          <a:stretch/>
        </p:blipFill>
        <p:spPr>
          <a:xfrm>
            <a:off x="13016790" y="12094464"/>
            <a:ext cx="7340803" cy="604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90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4102084"/>
            <a:ext cx="27980640" cy="4358639"/>
          </a:xfrm>
        </p:spPr>
        <p:txBody>
          <a:bodyPr anchor="t">
            <a:normAutofit/>
          </a:bodyPr>
          <a:lstStyle>
            <a:lvl1pPr algn="l">
              <a:defRPr sz="1008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9301483"/>
            <a:ext cx="27980640" cy="4800597"/>
          </a:xfrm>
        </p:spPr>
        <p:txBody>
          <a:bodyPr anchor="b"/>
          <a:lstStyle>
            <a:lvl1pPr marL="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6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Section Header">
    <p:bg>
      <p:bgPr>
        <a:solidFill>
          <a:srgbClr val="FD6D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600327" y="14102084"/>
            <a:ext cx="27980640" cy="4358639"/>
          </a:xfrm>
        </p:spPr>
        <p:txBody>
          <a:bodyPr anchor="t">
            <a:normAutofit/>
          </a:bodyPr>
          <a:lstStyle>
            <a:lvl1pPr algn="l">
              <a:defRPr sz="1008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600327" y="9301483"/>
            <a:ext cx="27980640" cy="4800597"/>
          </a:xfrm>
        </p:spPr>
        <p:txBody>
          <a:bodyPr anchor="b"/>
          <a:lstStyle>
            <a:lvl1pPr marL="0" indent="0">
              <a:buNone/>
              <a:defRPr sz="7200">
                <a:solidFill>
                  <a:schemeClr val="bg1"/>
                </a:solidFill>
              </a:defRPr>
            </a:lvl1pPr>
            <a:lvl2pPr marL="164592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4744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5120644"/>
            <a:ext cx="14538960" cy="14483081"/>
          </a:xfrm>
        </p:spPr>
        <p:txBody>
          <a:bodyPr/>
          <a:lstStyle>
            <a:lvl1pPr>
              <a:defRPr sz="10080"/>
            </a:lvl1pPr>
            <a:lvl2pPr>
              <a:defRPr sz="8640"/>
            </a:lvl2pPr>
            <a:lvl3pPr>
              <a:defRPr sz="7200"/>
            </a:lvl3pPr>
            <a:lvl4pPr>
              <a:defRPr sz="6480"/>
            </a:lvl4pPr>
            <a:lvl5pPr>
              <a:defRPr sz="6480"/>
            </a:lvl5pPr>
            <a:lvl6pPr>
              <a:defRPr sz="6480"/>
            </a:lvl6pPr>
            <a:lvl7pPr>
              <a:defRPr sz="6480"/>
            </a:lvl7pPr>
            <a:lvl8pPr>
              <a:defRPr sz="6480"/>
            </a:lvl8pPr>
            <a:lvl9pPr>
              <a:defRPr sz="648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5120644"/>
            <a:ext cx="14538960" cy="14483081"/>
          </a:xfrm>
        </p:spPr>
        <p:txBody>
          <a:bodyPr/>
          <a:lstStyle>
            <a:lvl1pPr>
              <a:defRPr sz="10080"/>
            </a:lvl1pPr>
            <a:lvl2pPr>
              <a:defRPr sz="8640"/>
            </a:lvl2pPr>
            <a:lvl3pPr>
              <a:defRPr sz="7200"/>
            </a:lvl3pPr>
            <a:lvl4pPr>
              <a:defRPr sz="6480"/>
            </a:lvl4pPr>
            <a:lvl5pPr>
              <a:defRPr sz="6480"/>
            </a:lvl5pPr>
            <a:lvl6pPr>
              <a:defRPr sz="6480"/>
            </a:lvl6pPr>
            <a:lvl7pPr>
              <a:defRPr sz="6480"/>
            </a:lvl7pPr>
            <a:lvl8pPr>
              <a:defRPr sz="6480"/>
            </a:lvl8pPr>
            <a:lvl9pPr>
              <a:defRPr sz="648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55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41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599"/>
            <a:ext cx="14544677" cy="12644122"/>
          </a:xfrm>
        </p:spPr>
        <p:txBody>
          <a:bodyPr/>
          <a:lstStyle>
            <a:lvl1pPr>
              <a:defRPr sz="8640"/>
            </a:lvl1pPr>
            <a:lvl2pPr>
              <a:defRPr sz="7200"/>
            </a:lvl2pPr>
            <a:lvl3pPr>
              <a:defRPr sz="6480"/>
            </a:lvl3pPr>
            <a:lvl4pPr>
              <a:defRPr sz="5760"/>
            </a:lvl4pPr>
            <a:lvl5pPr>
              <a:defRPr sz="5760"/>
            </a:lvl5pPr>
            <a:lvl6pPr>
              <a:defRPr sz="5760"/>
            </a:lvl6pPr>
            <a:lvl7pPr>
              <a:defRPr sz="5760"/>
            </a:lvl7pPr>
            <a:lvl8pPr>
              <a:defRPr sz="5760"/>
            </a:lvl8pPr>
            <a:lvl9pPr>
              <a:defRPr sz="576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103" y="4912362"/>
            <a:ext cx="14550390" cy="2047241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103" y="6959599"/>
            <a:ext cx="14550390" cy="12644122"/>
          </a:xfrm>
        </p:spPr>
        <p:txBody>
          <a:bodyPr/>
          <a:lstStyle>
            <a:lvl1pPr>
              <a:defRPr sz="8640"/>
            </a:lvl1pPr>
            <a:lvl2pPr>
              <a:defRPr sz="7200"/>
            </a:lvl2pPr>
            <a:lvl3pPr>
              <a:defRPr sz="6480"/>
            </a:lvl3pPr>
            <a:lvl4pPr>
              <a:defRPr sz="5760"/>
            </a:lvl4pPr>
            <a:lvl5pPr>
              <a:defRPr sz="5760"/>
            </a:lvl5pPr>
            <a:lvl6pPr>
              <a:defRPr sz="5760"/>
            </a:lvl6pPr>
            <a:lvl7pPr>
              <a:defRPr sz="5760"/>
            </a:lvl7pPr>
            <a:lvl8pPr>
              <a:defRPr sz="5760"/>
            </a:lvl8pPr>
            <a:lvl9pPr>
              <a:defRPr sz="57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5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57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5361924"/>
            <a:ext cx="19751040" cy="1813564"/>
          </a:xfrm>
        </p:spPr>
        <p:txBody>
          <a:bodyPr anchor="b"/>
          <a:lstStyle>
            <a:lvl1pPr algn="ctr">
              <a:defRPr sz="7200" b="1">
                <a:solidFill>
                  <a:srgbClr val="3B3C3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960879"/>
            <a:ext cx="19751040" cy="1316736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7175486"/>
            <a:ext cx="19751040" cy="2575561"/>
          </a:xfrm>
        </p:spPr>
        <p:txBody>
          <a:bodyPr/>
          <a:lstStyle>
            <a:lvl1pPr marL="0" indent="0" algn="ctr">
              <a:buNone/>
              <a:defRPr sz="5040">
                <a:solidFill>
                  <a:srgbClr val="3B3C3E"/>
                </a:solidFill>
              </a:defRPr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0" y="20340326"/>
            <a:ext cx="3634740" cy="1168401"/>
          </a:xfrm>
          <a:prstGeom prst="rect">
            <a:avLst/>
          </a:prstGeom>
        </p:spPr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80660" y="20340326"/>
            <a:ext cx="10424160" cy="11684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704820" y="20340326"/>
            <a:ext cx="7680960" cy="1168401"/>
          </a:xfrm>
          <a:prstGeom prst="rect">
            <a:avLst/>
          </a:prstGeom>
        </p:spPr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73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45920" y="20340326"/>
            <a:ext cx="3634740" cy="1168401"/>
          </a:xfrm>
          <a:prstGeom prst="rect">
            <a:avLst/>
          </a:prstGeom>
        </p:spPr>
        <p:txBody>
          <a:bodyPr/>
          <a:lstStyle/>
          <a:p>
            <a:fld id="{4B469F6A-6969-FD40-8D37-C59213B3D641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247120" y="20340326"/>
            <a:ext cx="10424160" cy="11684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3591520" y="20340326"/>
            <a:ext cx="7680960" cy="1168401"/>
          </a:xfrm>
          <a:prstGeom prst="rect">
            <a:avLst/>
          </a:prstGeom>
        </p:spPr>
        <p:txBody>
          <a:bodyPr/>
          <a:lstStyle/>
          <a:p>
            <a:fld id="{995FC0D8-608D-084B-A5CE-4343663DF3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32918400" cy="2194560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411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with Overlai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32918400" cy="2194560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5920" y="8255002"/>
            <a:ext cx="29626560" cy="3657600"/>
          </a:xfrm>
        </p:spPr>
        <p:txBody>
          <a:bodyPr>
            <a:normAutofit/>
          </a:bodyPr>
          <a:lstStyle>
            <a:lvl1pPr algn="ctr">
              <a:defRPr sz="14400" b="1" spc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7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45920" y="20340326"/>
            <a:ext cx="3634740" cy="1168401"/>
          </a:xfrm>
          <a:prstGeom prst="rect">
            <a:avLst/>
          </a:prstGeom>
        </p:spPr>
        <p:txBody>
          <a:bodyPr/>
          <a:lstStyle/>
          <a:p>
            <a:fld id="{4B469F6A-6969-FD40-8D37-C59213B3D641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80660" y="20340326"/>
            <a:ext cx="10424160" cy="11684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704820" y="20340326"/>
            <a:ext cx="7680960" cy="1168401"/>
          </a:xfrm>
          <a:prstGeom prst="rect">
            <a:avLst/>
          </a:prstGeom>
        </p:spPr>
        <p:txBody>
          <a:bodyPr/>
          <a:lstStyle/>
          <a:p>
            <a:fld id="{995FC0D8-608D-084B-A5CE-4343663DF3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idx="1"/>
          </p:nvPr>
        </p:nvSpPr>
        <p:spPr>
          <a:xfrm>
            <a:off x="1000471" y="7568794"/>
            <a:ext cx="15264428" cy="12304862"/>
          </a:xfrm>
        </p:spPr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00458" y="731520"/>
            <a:ext cx="7406640" cy="6525158"/>
          </a:xfrm>
        </p:spPr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58250" y="731520"/>
            <a:ext cx="7406640" cy="6525158"/>
          </a:xfrm>
        </p:spPr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7965598" y="2406168"/>
            <a:ext cx="13678193" cy="5084565"/>
          </a:xfrm>
        </p:spPr>
        <p:txBody>
          <a:bodyPr anchor="b"/>
          <a:lstStyle>
            <a:lvl1pPr algn="ctr">
              <a:defRPr sz="7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65598" y="7490727"/>
            <a:ext cx="13678193" cy="12382933"/>
          </a:xfrm>
        </p:spPr>
        <p:txBody>
          <a:bodyPr/>
          <a:lstStyle>
            <a:lvl1pPr marL="0" indent="0" algn="ctr">
              <a:buNone/>
              <a:defRPr sz="5040">
                <a:solidFill>
                  <a:schemeClr val="tx1"/>
                </a:solidFill>
              </a:defRPr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753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45920" y="20340326"/>
            <a:ext cx="3634740" cy="1168401"/>
          </a:xfrm>
          <a:prstGeom prst="rect">
            <a:avLst/>
          </a:prstGeom>
        </p:spPr>
        <p:txBody>
          <a:bodyPr/>
          <a:lstStyle/>
          <a:p>
            <a:fld id="{4B469F6A-6969-FD40-8D37-C59213B3D641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80660" y="20340326"/>
            <a:ext cx="10424160" cy="11684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704820" y="20340326"/>
            <a:ext cx="7680960" cy="1168401"/>
          </a:xfrm>
          <a:prstGeom prst="rect">
            <a:avLst/>
          </a:prstGeom>
        </p:spPr>
        <p:txBody>
          <a:bodyPr/>
          <a:lstStyle/>
          <a:p>
            <a:fld id="{995FC0D8-608D-084B-A5CE-4343663DF3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idx="1"/>
          </p:nvPr>
        </p:nvSpPr>
        <p:spPr>
          <a:xfrm>
            <a:off x="1000471" y="7568794"/>
            <a:ext cx="15264428" cy="12304862"/>
          </a:xfrm>
        </p:spPr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00458" y="731520"/>
            <a:ext cx="7406640" cy="6525158"/>
          </a:xfrm>
        </p:spPr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58250" y="731520"/>
            <a:ext cx="7406640" cy="6525158"/>
          </a:xfrm>
        </p:spPr>
      </p:sp>
      <p:sp>
        <p:nvSpPr>
          <p:cNvPr id="9" name="Picture Placeholder 4"/>
          <p:cNvSpPr>
            <a:spLocks noGrp="1"/>
          </p:cNvSpPr>
          <p:nvPr>
            <p:ph type="pic" idx="15"/>
          </p:nvPr>
        </p:nvSpPr>
        <p:spPr>
          <a:xfrm>
            <a:off x="16813539" y="731520"/>
            <a:ext cx="15264428" cy="12304862"/>
          </a:xfrm>
        </p:spPr>
      </p:sp>
      <p:sp>
        <p:nvSpPr>
          <p:cNvPr id="1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6813526" y="13362914"/>
            <a:ext cx="7406640" cy="6525158"/>
          </a:xfrm>
        </p:spPr>
      </p:sp>
      <p:sp>
        <p:nvSpPr>
          <p:cNvPr id="11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24671318" y="13362914"/>
            <a:ext cx="7406640" cy="6525158"/>
          </a:xfrm>
        </p:spPr>
      </p:sp>
    </p:spTree>
    <p:extLst>
      <p:ext uri="{BB962C8B-B14F-4D97-AF65-F5344CB8AC3E}">
        <p14:creationId xmlns:p14="http://schemas.microsoft.com/office/powerpoint/2010/main" val="158947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Big Orange">
    <p:bg>
      <p:bgPr>
        <a:solidFill>
          <a:srgbClr val="FD6D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4639654"/>
            <a:ext cx="29626560" cy="3657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937760" y="8621687"/>
            <a:ext cx="23042880" cy="391575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Picture 4" descr="UT_logo_KNOCKOU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1046" y="12868141"/>
            <a:ext cx="7076315" cy="562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7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1"/>
            <a:ext cx="27980640" cy="2865122"/>
          </a:xfrm>
        </p:spPr>
        <p:txBody>
          <a:bodyPr>
            <a:normAutofit/>
          </a:bodyPr>
          <a:lstStyle>
            <a:lvl1pPr>
              <a:defRPr sz="864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5920" y="20340326"/>
            <a:ext cx="4609087" cy="1168401"/>
          </a:xfrm>
          <a:prstGeom prst="rect">
            <a:avLst/>
          </a:prstGeom>
        </p:spPr>
        <p:txBody>
          <a:bodyPr/>
          <a:lstStyle/>
          <a:p>
            <a:fld id="{CB016D1E-C240-F54C-B964-4E8AE0DA4492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55007" y="20340326"/>
            <a:ext cx="10424160" cy="116840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6679167" y="20340326"/>
            <a:ext cx="7680960" cy="1168401"/>
          </a:xfrm>
          <a:prstGeom prst="rect">
            <a:avLst/>
          </a:prstGeom>
        </p:spPr>
        <p:txBody>
          <a:bodyPr/>
          <a:lstStyle/>
          <a:p>
            <a:fld id="{1246A90C-EDD6-534A-836B-F35EA6B6A50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3"/>
          </p:nvPr>
        </p:nvSpPr>
        <p:spPr>
          <a:xfrm>
            <a:off x="2468880" y="3616966"/>
            <a:ext cx="27980640" cy="161137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191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3968064" y="7637581"/>
            <a:ext cx="24982272" cy="5266944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1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7028" y="13928141"/>
            <a:ext cx="18364352" cy="39676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60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463040" indent="0" algn="ctr">
              <a:buNone/>
              <a:defRPr sz="608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3983126" y="7637581"/>
            <a:ext cx="24985066" cy="5266944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1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77028" y="13927888"/>
            <a:ext cx="18364352" cy="404826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6080">
                <a:solidFill>
                  <a:schemeClr val="tx1"/>
                </a:solidFill>
              </a:defRPr>
            </a:lvl1pPr>
            <a:lvl2pPr marL="1463040" indent="0">
              <a:buNone/>
              <a:defRPr sz="608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68062" y="8441741"/>
            <a:ext cx="11836883" cy="99263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13453" y="8441741"/>
            <a:ext cx="11845858" cy="99263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8061" y="7402991"/>
            <a:ext cx="11836886" cy="2253078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6080" b="0" cap="all" spc="32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1463040" indent="0">
              <a:buNone/>
              <a:defRPr sz="608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8061" y="10058400"/>
            <a:ext cx="11836886" cy="83096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113453" y="10058400"/>
            <a:ext cx="11845858" cy="830968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7113453" y="7402991"/>
            <a:ext cx="11845858" cy="2253078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6080" b="0" cap="all" spc="32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1463040" indent="0">
              <a:buNone/>
              <a:defRPr sz="608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t>5/2/17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16459200" cy="219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306531" y="7180255"/>
            <a:ext cx="11846138" cy="365279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672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87416" y="2574951"/>
            <a:ext cx="13002768" cy="16795699"/>
          </a:xfrm>
        </p:spPr>
        <p:txBody>
          <a:bodyPr>
            <a:normAutofit/>
          </a:bodyPr>
          <a:lstStyle>
            <a:lvl1pPr>
              <a:defRPr sz="6080">
                <a:solidFill>
                  <a:schemeClr val="tx1"/>
                </a:solidFill>
              </a:defRPr>
            </a:lvl1pPr>
            <a:lvl2pPr>
              <a:defRPr sz="5120">
                <a:solidFill>
                  <a:schemeClr val="tx1"/>
                </a:solidFill>
              </a:defRPr>
            </a:lvl2pPr>
            <a:lvl3pPr>
              <a:defRPr sz="5120">
                <a:solidFill>
                  <a:schemeClr val="tx1"/>
                </a:solidFill>
              </a:defRPr>
            </a:lvl3pPr>
            <a:lvl4pPr>
              <a:defRPr sz="5120">
                <a:solidFill>
                  <a:schemeClr val="tx1"/>
                </a:solidFill>
              </a:defRPr>
            </a:lvl4pPr>
            <a:lvl5pPr>
              <a:defRPr sz="5120">
                <a:solidFill>
                  <a:schemeClr val="tx1"/>
                </a:solidFill>
              </a:defRPr>
            </a:lvl5pPr>
            <a:lvl6pPr>
              <a:defRPr sz="5120"/>
            </a:lvl6pPr>
            <a:lvl7pPr>
              <a:defRPr sz="5120"/>
            </a:lvl7pPr>
            <a:lvl8pPr>
              <a:defRPr sz="5120"/>
            </a:lvl8pPr>
            <a:lvl9pPr>
              <a:defRPr sz="51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6674" y="11359738"/>
            <a:ext cx="10245852" cy="702091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4800">
                <a:solidFill>
                  <a:srgbClr val="FFFFFF"/>
                </a:solidFill>
              </a:defRPr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2306531" y="19955866"/>
            <a:ext cx="13703033" cy="1024128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6" y="0"/>
            <a:ext cx="16459196" cy="2194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304288" y="7180250"/>
            <a:ext cx="11850624" cy="36576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672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459202" y="-134950"/>
            <a:ext cx="16475663" cy="219456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024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6674" y="11359743"/>
            <a:ext cx="10245852" cy="702091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4800">
                <a:solidFill>
                  <a:srgbClr val="FFFFFF"/>
                </a:solidFill>
              </a:defRPr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304288" y="19955866"/>
            <a:ext cx="13694054" cy="1024128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i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4915885"/>
            <a:ext cx="32918400" cy="7029722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937760" y="6903552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468880" y="1269481"/>
            <a:ext cx="27980640" cy="470408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UT_logo_KNOCKOU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3408" y="15968087"/>
            <a:ext cx="5752998" cy="457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9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363402" y="2999232"/>
            <a:ext cx="3794278" cy="159471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1766" y="2999232"/>
            <a:ext cx="16978226" cy="159471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: Minimal Ident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4242729"/>
            <a:ext cx="27980640" cy="470408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9861201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9788787"/>
            <a:ext cx="32918400" cy="2156817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4" name="Picture 3" descr="UT_logo_RIGHT_KNOCKOUT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7328" y="20176083"/>
            <a:ext cx="5261137" cy="1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4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Your Custom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7821246" cy="21945600"/>
          </a:xfrm>
        </p:spPr>
        <p:txBody>
          <a:bodyPr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7821246" y="0"/>
            <a:ext cx="15097154" cy="21945600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821246" y="878846"/>
            <a:ext cx="15097154" cy="11348681"/>
          </a:xfrm>
        </p:spPr>
        <p:txBody>
          <a:bodyPr>
            <a:normAutofit/>
          </a:bodyPr>
          <a:lstStyle>
            <a:lvl1pPr algn="ctr">
              <a:defRPr sz="1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UT_logo_KNOCKOU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2532" y="13803930"/>
            <a:ext cx="6594581" cy="524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35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yresJosh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86553" y="7"/>
            <a:ext cx="37334434" cy="2197891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6431991" y="0"/>
            <a:ext cx="15097154" cy="21945600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31991" y="878846"/>
            <a:ext cx="15097154" cy="11348681"/>
          </a:xfrm>
        </p:spPr>
        <p:txBody>
          <a:bodyPr>
            <a:normAutofit/>
          </a:bodyPr>
          <a:lstStyle>
            <a:lvl1pPr algn="ctr">
              <a:defRPr sz="1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UT_logo_KNOCKOU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74257" y="13803932"/>
            <a:ext cx="6412622" cy="50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lag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"/>
            <a:ext cx="32918400" cy="22013999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6431991" y="0"/>
            <a:ext cx="15097154" cy="21945600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6431991" y="2077722"/>
            <a:ext cx="15097154" cy="10114278"/>
          </a:xfrm>
        </p:spPr>
        <p:txBody>
          <a:bodyPr anchor="ctr">
            <a:normAutofit/>
          </a:bodyPr>
          <a:lstStyle>
            <a:lvl1pPr>
              <a:defRPr sz="1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8" name="Picture 7" descr="UT_logo_KNOCKOU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1558" y="13803930"/>
            <a:ext cx="6398021" cy="508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99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B3C3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B3C3E"/>
                </a:solidFill>
              </a:defRPr>
            </a:lvl1pPr>
            <a:lvl2pPr>
              <a:defRPr>
                <a:solidFill>
                  <a:srgbClr val="3B3C3E"/>
                </a:solidFill>
              </a:defRPr>
            </a:lvl2pPr>
            <a:lvl3pPr>
              <a:defRPr>
                <a:solidFill>
                  <a:srgbClr val="3B3C3E"/>
                </a:solidFill>
              </a:defRPr>
            </a:lvl3pPr>
            <a:lvl4pPr>
              <a:defRPr>
                <a:solidFill>
                  <a:srgbClr val="3B3C3E"/>
                </a:solidFill>
              </a:defRPr>
            </a:lvl4pPr>
            <a:lvl5pPr>
              <a:defRPr>
                <a:solidFill>
                  <a:srgbClr val="3B3C3E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5933" y="20340326"/>
            <a:ext cx="5032307" cy="1168401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78227" y="20340326"/>
            <a:ext cx="10424160" cy="1168401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02387" y="20340326"/>
            <a:ext cx="7680960" cy="1168401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77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r Text Block">
    <p:bg>
      <p:bgPr>
        <a:solidFill>
          <a:srgbClr val="FD6D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5920" y="7134575"/>
            <a:ext cx="29626560" cy="3657600"/>
          </a:xfrm>
        </p:spPr>
        <p:txBody>
          <a:bodyPr>
            <a:normAutofit/>
          </a:bodyPr>
          <a:lstStyle>
            <a:lvl1pPr algn="ctr">
              <a:defRPr sz="12960" b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“Click to edit Master title style”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84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theme" Target="../theme/theme2.xml"/><Relationship Id="rId9" Type="http://schemas.openxmlformats.org/officeDocument/2006/relationships/image" Target="../media/image3.emf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7" Type="http://schemas.openxmlformats.org/officeDocument/2006/relationships/image" Target="../media/image3.emf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4.xml"/><Relationship Id="rId3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theme" Target="../theme/theme5.xml"/><Relationship Id="rId13" Type="http://schemas.openxmlformats.org/officeDocument/2006/relationships/image" Target="../media/image3.emf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4"/>
            <a:ext cx="2962656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4"/>
            <a:ext cx="29626560" cy="1448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14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64" r:id="rId2"/>
    <p:sldLayoutId id="2147483661" r:id="rId3"/>
    <p:sldLayoutId id="2147483649" r:id="rId4"/>
    <p:sldLayoutId id="2147483700" r:id="rId5"/>
    <p:sldLayoutId id="2147483663" r:id="rId6"/>
    <p:sldLayoutId id="2147483696" r:id="rId7"/>
  </p:sldLayoutIdLst>
  <p:timing>
    <p:tnLst>
      <p:par>
        <p:cTn id="1" dur="indefinite" restart="never" nodeType="tmRoot"/>
      </p:par>
    </p:tnLst>
  </p:timing>
  <p:txStyles>
    <p:titleStyle>
      <a:lvl1pPr algn="ctr" defTabSz="1645920" rtl="0" eaLnBrk="1" latinLnBrk="0" hangingPunct="1">
        <a:spcBef>
          <a:spcPct val="0"/>
        </a:spcBef>
        <a:buNone/>
        <a:defRPr sz="15840" kern="1200">
          <a:solidFill>
            <a:srgbClr val="3B3C3E"/>
          </a:solidFill>
          <a:latin typeface="Arial"/>
          <a:ea typeface="+mj-ea"/>
          <a:cs typeface="Arial"/>
        </a:defRPr>
      </a:lvl1pPr>
    </p:titleStyle>
    <p:bodyStyle>
      <a:lvl1pPr marL="0" indent="0" algn="ctr" defTabSz="1645920" rtl="0" eaLnBrk="1" latinLnBrk="0" hangingPunct="1">
        <a:spcBef>
          <a:spcPct val="20000"/>
        </a:spcBef>
        <a:buFont typeface="Arial"/>
        <a:buNone/>
        <a:defRPr sz="11520" kern="1200">
          <a:solidFill>
            <a:srgbClr val="77797C"/>
          </a:solidFill>
          <a:latin typeface="Arial"/>
          <a:ea typeface="+mn-ea"/>
          <a:cs typeface="Arial"/>
        </a:defRPr>
      </a:lvl1pPr>
      <a:lvl2pPr marL="2674620" indent="-1028700" algn="l" defTabSz="1645920" rtl="0" eaLnBrk="1" latinLnBrk="0" hangingPunct="1">
        <a:spcBef>
          <a:spcPct val="20000"/>
        </a:spcBef>
        <a:buFont typeface="Arial"/>
        <a:buChar char="–"/>
        <a:defRPr sz="10080" kern="1200">
          <a:solidFill>
            <a:srgbClr val="3B3C3E"/>
          </a:solidFill>
          <a:latin typeface="Arial"/>
          <a:ea typeface="+mn-ea"/>
          <a:cs typeface="Arial"/>
        </a:defRPr>
      </a:lvl2pPr>
      <a:lvl3pPr marL="4114800" indent="-822960" algn="l" defTabSz="1645920" rtl="0" eaLnBrk="1" latinLnBrk="0" hangingPunct="1">
        <a:spcBef>
          <a:spcPct val="20000"/>
        </a:spcBef>
        <a:buFont typeface="Arial"/>
        <a:buChar char="•"/>
        <a:defRPr sz="8640" kern="1200">
          <a:solidFill>
            <a:srgbClr val="3B3C3E"/>
          </a:solidFill>
          <a:latin typeface="Arial"/>
          <a:ea typeface="+mn-ea"/>
          <a:cs typeface="Arial"/>
        </a:defRPr>
      </a:lvl3pPr>
      <a:lvl4pPr marL="5760720" indent="-822960" algn="l" defTabSz="1645920" rtl="0" eaLnBrk="1" latinLnBrk="0" hangingPunct="1">
        <a:spcBef>
          <a:spcPct val="20000"/>
        </a:spcBef>
        <a:buFont typeface="Arial"/>
        <a:buChar char="–"/>
        <a:defRPr sz="7200" kern="1200">
          <a:solidFill>
            <a:srgbClr val="3B3C3E"/>
          </a:solidFill>
          <a:latin typeface="Arial"/>
          <a:ea typeface="+mn-ea"/>
          <a:cs typeface="Arial"/>
        </a:defRPr>
      </a:lvl4pPr>
      <a:lvl5pPr marL="7406640" indent="-822960" algn="l" defTabSz="1645920" rtl="0" eaLnBrk="1" latinLnBrk="0" hangingPunct="1">
        <a:spcBef>
          <a:spcPct val="20000"/>
        </a:spcBef>
        <a:buFont typeface="Arial"/>
        <a:buChar char="»"/>
        <a:defRPr sz="7200" kern="1200">
          <a:solidFill>
            <a:srgbClr val="3B3C3E"/>
          </a:solidFill>
          <a:latin typeface="Arial"/>
          <a:ea typeface="+mn-ea"/>
          <a:cs typeface="Arial"/>
        </a:defRPr>
      </a:lvl5pPr>
      <a:lvl6pPr marL="905256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9788787"/>
            <a:ext cx="32918400" cy="2156817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11" name="Picture 10" descr="UT_logo_RIGHT_KNOCKOUT.eps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7328" y="20176083"/>
            <a:ext cx="5261137" cy="13913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4"/>
            <a:ext cx="2962656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4"/>
            <a:ext cx="29626560" cy="1448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33" y="20340326"/>
            <a:ext cx="4718192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64112" y="20340326"/>
            <a:ext cx="104241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02536" y="20340326"/>
            <a:ext cx="76809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31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91" r:id="rId2"/>
    <p:sldLayoutId id="2147483670" r:id="rId3"/>
    <p:sldLayoutId id="2147483701" r:id="rId4"/>
    <p:sldLayoutId id="2147483671" r:id="rId5"/>
    <p:sldLayoutId id="2147483672" r:id="rId6"/>
    <p:sldLayoutId id="2147483674" r:id="rId7"/>
  </p:sldLayoutIdLst>
  <p:timing>
    <p:tnLst>
      <p:par>
        <p:cTn id="1" dur="indefinite" restart="never" nodeType="tmRoot"/>
      </p:par>
    </p:tnLst>
  </p:timing>
  <p:txStyles>
    <p:titleStyle>
      <a:lvl1pPr algn="l" defTabSz="1645920" rtl="0" eaLnBrk="1" latinLnBrk="0" hangingPunct="1">
        <a:spcBef>
          <a:spcPct val="0"/>
        </a:spcBef>
        <a:buNone/>
        <a:defRPr sz="15840" b="1" kern="1200">
          <a:solidFill>
            <a:srgbClr val="3B3C3E"/>
          </a:solidFill>
          <a:latin typeface="Arial"/>
          <a:ea typeface="+mj-ea"/>
          <a:cs typeface="Arial"/>
        </a:defRPr>
      </a:lvl1pPr>
    </p:titleStyle>
    <p:bodyStyle>
      <a:lvl1pPr marL="1234440" indent="-1234440" algn="l" defTabSz="1645920" rtl="0" eaLnBrk="1" latinLnBrk="0" hangingPunct="1">
        <a:spcBef>
          <a:spcPct val="20000"/>
        </a:spcBef>
        <a:buFont typeface="Arial"/>
        <a:buChar char="•"/>
        <a:defRPr sz="11520" kern="1200">
          <a:solidFill>
            <a:srgbClr val="3B3C3E"/>
          </a:solidFill>
          <a:latin typeface="Arial"/>
          <a:ea typeface="+mn-ea"/>
          <a:cs typeface="Arial"/>
        </a:defRPr>
      </a:lvl1pPr>
      <a:lvl2pPr marL="2674620" indent="-1028700" algn="l" defTabSz="1645920" rtl="0" eaLnBrk="1" latinLnBrk="0" hangingPunct="1">
        <a:spcBef>
          <a:spcPct val="20000"/>
        </a:spcBef>
        <a:buFont typeface="Arial"/>
        <a:buChar char="•"/>
        <a:defRPr sz="10080" kern="1200">
          <a:solidFill>
            <a:srgbClr val="3B3C3E"/>
          </a:solidFill>
          <a:latin typeface="Arial"/>
          <a:ea typeface="+mn-ea"/>
          <a:cs typeface="Arial"/>
        </a:defRPr>
      </a:lvl2pPr>
      <a:lvl3pPr marL="4114800" indent="-822960" algn="l" defTabSz="1645920" rtl="0" eaLnBrk="1" latinLnBrk="0" hangingPunct="1">
        <a:spcBef>
          <a:spcPct val="20000"/>
        </a:spcBef>
        <a:buFont typeface="Arial"/>
        <a:buChar char="•"/>
        <a:defRPr sz="8640" kern="1200">
          <a:solidFill>
            <a:srgbClr val="3B3C3E"/>
          </a:solidFill>
          <a:latin typeface="Arial"/>
          <a:ea typeface="+mn-ea"/>
          <a:cs typeface="Arial"/>
        </a:defRPr>
      </a:lvl3pPr>
      <a:lvl4pPr marL="57607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4pPr>
      <a:lvl5pPr marL="740664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5pPr>
      <a:lvl6pPr marL="905256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9788787"/>
            <a:ext cx="32918400" cy="2156817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15" name="Picture 14" descr="UT_logo_RIGHT_KNOCKOUT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7328" y="20176083"/>
            <a:ext cx="5261137" cy="13913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4"/>
            <a:ext cx="2962656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4"/>
            <a:ext cx="29626560" cy="1448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33" y="20340326"/>
            <a:ext cx="4718192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64112" y="20340326"/>
            <a:ext cx="104241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02536" y="20340326"/>
            <a:ext cx="76809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07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99" r:id="rId3"/>
    <p:sldLayoutId id="2147483694" r:id="rId4"/>
    <p:sldLayoutId id="2147483695" r:id="rId5"/>
  </p:sldLayoutIdLst>
  <p:timing>
    <p:tnLst>
      <p:par>
        <p:cTn id="1" dur="indefinite" restart="never" nodeType="tmRoot"/>
      </p:par>
    </p:tnLst>
  </p:timing>
  <p:txStyles>
    <p:titleStyle>
      <a:lvl1pPr algn="l" defTabSz="1645920" rtl="0" eaLnBrk="1" latinLnBrk="0" hangingPunct="1">
        <a:spcBef>
          <a:spcPct val="0"/>
        </a:spcBef>
        <a:buNone/>
        <a:defRPr sz="15840" kern="1200">
          <a:solidFill>
            <a:srgbClr val="3B3C3E"/>
          </a:solidFill>
          <a:latin typeface="Arial"/>
          <a:ea typeface="+mj-ea"/>
          <a:cs typeface="Arial"/>
        </a:defRPr>
      </a:lvl1pPr>
    </p:titleStyle>
    <p:bodyStyle>
      <a:lvl1pPr marL="1234440" indent="-1234440" algn="l" defTabSz="1645920" rtl="0" eaLnBrk="1" latinLnBrk="0" hangingPunct="1">
        <a:spcBef>
          <a:spcPct val="20000"/>
        </a:spcBef>
        <a:buFont typeface="Arial"/>
        <a:buChar char="•"/>
        <a:defRPr sz="11520" kern="1200">
          <a:solidFill>
            <a:srgbClr val="3B3C3E"/>
          </a:solidFill>
          <a:latin typeface="Arial"/>
          <a:ea typeface="+mn-ea"/>
          <a:cs typeface="Arial"/>
        </a:defRPr>
      </a:lvl1pPr>
      <a:lvl2pPr marL="2674620" indent="-1028700" algn="l" defTabSz="1645920" rtl="0" eaLnBrk="1" latinLnBrk="0" hangingPunct="1">
        <a:spcBef>
          <a:spcPct val="20000"/>
        </a:spcBef>
        <a:buFont typeface="Arial"/>
        <a:buChar char="•"/>
        <a:defRPr sz="10080" kern="1200">
          <a:solidFill>
            <a:srgbClr val="3B3C3E"/>
          </a:solidFill>
          <a:latin typeface="Arial"/>
          <a:ea typeface="+mn-ea"/>
          <a:cs typeface="Arial"/>
        </a:defRPr>
      </a:lvl2pPr>
      <a:lvl3pPr marL="4114800" indent="-822960" algn="l" defTabSz="1645920" rtl="0" eaLnBrk="1" latinLnBrk="0" hangingPunct="1">
        <a:spcBef>
          <a:spcPct val="20000"/>
        </a:spcBef>
        <a:buFont typeface="Arial"/>
        <a:buChar char="•"/>
        <a:defRPr sz="8640" kern="1200">
          <a:solidFill>
            <a:srgbClr val="3B3C3E"/>
          </a:solidFill>
          <a:latin typeface="Arial"/>
          <a:ea typeface="+mn-ea"/>
          <a:cs typeface="Arial"/>
        </a:defRPr>
      </a:lvl3pPr>
      <a:lvl4pPr marL="57607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4pPr>
      <a:lvl5pPr marL="740664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5pPr>
      <a:lvl6pPr marL="905256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9788787"/>
            <a:ext cx="32918400" cy="2156817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13" name="Picture 12" descr="UT_logo_RIGHT_KNOCKOUT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7328" y="20176083"/>
            <a:ext cx="5261137" cy="13913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4"/>
            <a:ext cx="2962656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4"/>
            <a:ext cx="29626560" cy="1448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33" y="20340326"/>
            <a:ext cx="4718192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5BA7003-00DC-104B-92AD-B7A90026C1F9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64112" y="20340326"/>
            <a:ext cx="104241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02536" y="20340326"/>
            <a:ext cx="7680960" cy="116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51C7006-7120-F341-A188-F97DDD91308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8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iming>
    <p:tnLst>
      <p:par>
        <p:cTn id="1" dur="indefinite" restart="never" nodeType="tmRoot"/>
      </p:par>
    </p:tnLst>
  </p:timing>
  <p:txStyles>
    <p:titleStyle>
      <a:lvl1pPr algn="ctr" defTabSz="1645920" rtl="0" eaLnBrk="1" latinLnBrk="0" hangingPunct="1">
        <a:spcBef>
          <a:spcPct val="0"/>
        </a:spcBef>
        <a:buNone/>
        <a:defRPr sz="15840" kern="1200">
          <a:solidFill>
            <a:srgbClr val="3B3C3E"/>
          </a:solidFill>
          <a:latin typeface="Arial"/>
          <a:ea typeface="+mj-ea"/>
          <a:cs typeface="Arial"/>
        </a:defRPr>
      </a:lvl1pPr>
    </p:titleStyle>
    <p:bodyStyle>
      <a:lvl1pPr marL="1234440" indent="-1234440" algn="l" defTabSz="1645920" rtl="0" eaLnBrk="1" latinLnBrk="0" hangingPunct="1">
        <a:spcBef>
          <a:spcPct val="20000"/>
        </a:spcBef>
        <a:buFont typeface="Arial"/>
        <a:buChar char="•"/>
        <a:defRPr sz="11520" kern="1200">
          <a:solidFill>
            <a:srgbClr val="3B3C3E"/>
          </a:solidFill>
          <a:latin typeface="Arial"/>
          <a:ea typeface="+mn-ea"/>
          <a:cs typeface="Arial"/>
        </a:defRPr>
      </a:lvl1pPr>
      <a:lvl2pPr marL="2674620" indent="-1028700" algn="l" defTabSz="1645920" rtl="0" eaLnBrk="1" latinLnBrk="0" hangingPunct="1">
        <a:spcBef>
          <a:spcPct val="20000"/>
        </a:spcBef>
        <a:buFont typeface="Arial"/>
        <a:buChar char="•"/>
        <a:defRPr sz="10080" kern="1200">
          <a:solidFill>
            <a:srgbClr val="3B3C3E"/>
          </a:solidFill>
          <a:latin typeface="Arial"/>
          <a:ea typeface="+mn-ea"/>
          <a:cs typeface="Arial"/>
        </a:defRPr>
      </a:lvl2pPr>
      <a:lvl3pPr marL="4114800" indent="-822960" algn="l" defTabSz="1645920" rtl="0" eaLnBrk="1" latinLnBrk="0" hangingPunct="1">
        <a:spcBef>
          <a:spcPct val="20000"/>
        </a:spcBef>
        <a:buFont typeface="Arial"/>
        <a:buChar char="•"/>
        <a:defRPr sz="8640" kern="1200">
          <a:solidFill>
            <a:srgbClr val="3B3C3E"/>
          </a:solidFill>
          <a:latin typeface="Arial"/>
          <a:ea typeface="+mn-ea"/>
          <a:cs typeface="Arial"/>
        </a:defRPr>
      </a:lvl3pPr>
      <a:lvl4pPr marL="57607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4pPr>
      <a:lvl5pPr marL="740664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rgbClr val="3B3C3E"/>
          </a:solidFill>
          <a:latin typeface="Arial"/>
          <a:ea typeface="+mn-ea"/>
          <a:cs typeface="Arial"/>
        </a:defRPr>
      </a:lvl5pPr>
      <a:lvl6pPr marL="905256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164592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164592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5781764" y="3087014"/>
            <a:ext cx="21375918" cy="3803904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1764" y="8441745"/>
            <a:ext cx="21375918" cy="9926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524195" y="19964211"/>
            <a:ext cx="7435116" cy="10366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8061" y="19955866"/>
            <a:ext cx="16403990" cy="1024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64403" y="19897344"/>
            <a:ext cx="1316736" cy="1170432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352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9788787"/>
            <a:ext cx="32918400" cy="2156817"/>
          </a:xfrm>
          <a:prstGeom prst="rect">
            <a:avLst/>
          </a:prstGeom>
          <a:solidFill>
            <a:srgbClr val="FD6D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83"/>
          </a:p>
        </p:txBody>
      </p:sp>
      <p:pic>
        <p:nvPicPr>
          <p:cNvPr id="8" name="Picture 7" descr="UT_logo_RIGHT_KNOCKOUT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7328" y="20176083"/>
            <a:ext cx="5261137" cy="1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2926080" rtl="0" eaLnBrk="1" latinLnBrk="0" hangingPunct="1">
        <a:lnSpc>
          <a:spcPct val="90000"/>
        </a:lnSpc>
        <a:spcBef>
          <a:spcPct val="0"/>
        </a:spcBef>
        <a:buNone/>
        <a:defRPr sz="8320" kern="1200" cap="all" spc="64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7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46304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19456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292608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365760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420624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7pPr>
      <a:lvl8pPr marL="530352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852160" indent="-731520" algn="l" defTabSz="2926080" rtl="0" eaLnBrk="1" latinLnBrk="0" hangingPunct="1">
        <a:lnSpc>
          <a:spcPct val="100000"/>
        </a:lnSpc>
        <a:spcBef>
          <a:spcPts val="3200"/>
        </a:spcBef>
        <a:buClr>
          <a:schemeClr val="accent2"/>
        </a:buClr>
        <a:buFont typeface="Arial" panose="020B0604020202020204" pitchFamily="34" charset="0"/>
        <a:buChar char="•"/>
        <a:defRPr sz="51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tenopir@utk.edu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tiff"/><Relationship Id="rId8" Type="http://schemas.openxmlformats.org/officeDocument/2006/relationships/image" Target="../media/image10.tiff"/><Relationship Id="rId9" Type="http://schemas.openxmlformats.org/officeDocument/2006/relationships/image" Target="../media/image11.tiff"/><Relationship Id="rId10" Type="http://schemas.openxmlformats.org/officeDocument/2006/relationships/image" Target="../media/image12.tiff"/><Relationship Id="rId11" Type="http://schemas.openxmlformats.org/officeDocument/2006/relationships/image" Target="../media/image13.tiff"/><Relationship Id="rId1" Type="http://schemas.openxmlformats.org/officeDocument/2006/relationships/slideLayout" Target="../slideLayouts/slideLayout22.xml"/><Relationship Id="rId2" Type="http://schemas.openxmlformats.org/officeDocument/2006/relationships/hyperlink" Target="mailto:Lisa_Zolly@usgs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2918400" cy="2308324"/>
          </a:xfrm>
          <a:prstGeom prst="rect">
            <a:avLst/>
          </a:prstGeom>
          <a:solidFill>
            <a:srgbClr val="77797C"/>
          </a:solidFill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002060"/>
                </a:solidFill>
                <a:latin typeface="Baskerville" charset="0"/>
                <a:ea typeface="Baskerville" charset="0"/>
                <a:cs typeface="Baskerville" charset="0"/>
              </a:rPr>
              <a:t>Assessing Stakeholders to Inform Open Science Policies: </a:t>
            </a:r>
            <a:br>
              <a:rPr lang="en-US" sz="7200" dirty="0">
                <a:solidFill>
                  <a:srgbClr val="002060"/>
                </a:solidFill>
                <a:latin typeface="Baskerville" charset="0"/>
                <a:ea typeface="Baskerville" charset="0"/>
                <a:cs typeface="Baskerville" charset="0"/>
              </a:rPr>
            </a:br>
            <a:r>
              <a:rPr lang="en-US" sz="7200" dirty="0">
                <a:solidFill>
                  <a:srgbClr val="002060"/>
                </a:solidFill>
                <a:latin typeface="Baskerville" charset="0"/>
                <a:ea typeface="Baskerville" charset="0"/>
                <a:cs typeface="Baskerville" charset="0"/>
              </a:rPr>
              <a:t>The Case of the U.S. Geological Survey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308324"/>
            <a:ext cx="32918400" cy="904607"/>
          </a:xfrm>
          <a:prstGeom prst="rect">
            <a:avLst/>
          </a:prstGeom>
          <a:solidFill>
            <a:srgbClr val="77797C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2700"/>
              </a:spcAft>
            </a:pPr>
            <a:r>
              <a:rPr lang="en-US" sz="4590" dirty="0">
                <a:latin typeface="Baskerville" charset="0"/>
                <a:ea typeface="Baskerville" charset="0"/>
                <a:cs typeface="Baskerville" charset="0"/>
              </a:rPr>
              <a:t>Mike Frame, </a:t>
            </a:r>
            <a:r>
              <a:rPr lang="en-US" sz="4590" u="sng" dirty="0" err="1">
                <a:solidFill>
                  <a:srgbClr val="00B0F0"/>
                </a:solidFill>
                <a:latin typeface="Baskerville" charset="0"/>
                <a:ea typeface="Baskerville" charset="0"/>
                <a:cs typeface="Baskerville" charset="0"/>
              </a:rPr>
              <a:t>mike_frame@usgs.gov</a:t>
            </a:r>
            <a:r>
              <a:rPr lang="en-US" sz="4590" dirty="0">
                <a:latin typeface="Baskerville" charset="0"/>
                <a:ea typeface="Baskerville" charset="0"/>
                <a:cs typeface="Baskerville" charset="0"/>
              </a:rPr>
              <a:t>; Lisa Zolly, </a:t>
            </a:r>
            <a:r>
              <a:rPr lang="en-US" sz="4590" u="sng" dirty="0">
                <a:solidFill>
                  <a:srgbClr val="0000FF"/>
                </a:solidFill>
                <a:latin typeface="Baskerville" charset="0"/>
                <a:ea typeface="Baskerville" charset="0"/>
                <a:cs typeface="Baskerville" charset="0"/>
                <a:hlinkClick r:id="rId2"/>
              </a:rPr>
              <a:t>Lisa_Zolly@usgs.gov</a:t>
            </a:r>
            <a:r>
              <a:rPr lang="en-US" sz="4590" dirty="0">
                <a:latin typeface="Baskerville" charset="0"/>
                <a:ea typeface="Baskerville" charset="0"/>
                <a:cs typeface="Baskerville" charset="0"/>
              </a:rPr>
              <a:t>; Carol Tenopir, </a:t>
            </a:r>
            <a:r>
              <a:rPr lang="en-US" sz="4590" dirty="0">
                <a:latin typeface="Baskerville" charset="0"/>
                <a:ea typeface="Baskerville" charset="0"/>
                <a:cs typeface="Baskerville" charset="0"/>
                <a:hlinkClick r:id="rId3"/>
              </a:rPr>
              <a:t>ctenopir@utk.edu</a:t>
            </a:r>
            <a:r>
              <a:rPr lang="en-US" sz="4590" dirty="0">
                <a:latin typeface="Baskerville" charset="0"/>
                <a:ea typeface="Baskerville" charset="0"/>
                <a:cs typeface="Baskerville" charset="0"/>
              </a:rPr>
              <a:t>; Suzie Allard, </a:t>
            </a:r>
            <a:r>
              <a:rPr lang="en-US" sz="4590" u="sng" dirty="0" err="1">
                <a:solidFill>
                  <a:srgbClr val="00B0F0"/>
                </a:solidFill>
                <a:latin typeface="Baskerville" charset="0"/>
                <a:ea typeface="Baskerville" charset="0"/>
                <a:cs typeface="Baskerville" charset="0"/>
              </a:rPr>
              <a:t>sallard@utk.edu</a:t>
            </a:r>
            <a:r>
              <a:rPr lang="en-US" sz="4590" dirty="0">
                <a:latin typeface="Baskerville" charset="0"/>
                <a:ea typeface="Baskerville" charset="0"/>
                <a:cs typeface="Baskerville" charset="0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67701" y="3683133"/>
            <a:ext cx="10485953" cy="15672771"/>
          </a:xfrm>
          <a:prstGeom prst="rect">
            <a:avLst/>
          </a:prstGeom>
          <a:noFill/>
          <a:ln w="12700">
            <a:solidFill>
              <a:srgbClr val="77797C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2672895" y="3657705"/>
            <a:ext cx="9286828" cy="15672771"/>
          </a:xfrm>
          <a:prstGeom prst="rect">
            <a:avLst/>
          </a:prstGeom>
          <a:noFill/>
          <a:ln w="38100">
            <a:solidFill>
              <a:srgbClr val="77797C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44818" y="3636933"/>
            <a:ext cx="10303642" cy="15672771"/>
          </a:xfrm>
          <a:prstGeom prst="rect">
            <a:avLst/>
          </a:prstGeom>
          <a:noFill/>
          <a:ln w="38100">
            <a:solidFill>
              <a:srgbClr val="77797C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637" y="12788644"/>
            <a:ext cx="8466049" cy="454143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3090599" y="12596538"/>
            <a:ext cx="7452105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300" b="1" dirty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USGS Polices Best Practices</a:t>
            </a:r>
            <a:endParaRPr lang="en-US" sz="4300" b="1" dirty="0">
              <a:solidFill>
                <a:srgbClr val="FD6D08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pic>
        <p:nvPicPr>
          <p:cNvPr id="13" name="Picture 12" title="USGS Assessment"/>
          <p:cNvPicPr>
            <a:picLocks noChangeAspect="1"/>
          </p:cNvPicPr>
          <p:nvPr/>
        </p:nvPicPr>
        <p:blipFill rotWithShape="1">
          <a:blip r:embed="rId5"/>
          <a:srcRect l="2860" t="1916" r="1852" b="1225"/>
          <a:stretch/>
        </p:blipFill>
        <p:spPr>
          <a:xfrm>
            <a:off x="12186475" y="7005837"/>
            <a:ext cx="8740212" cy="482256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t="19993"/>
          <a:stretch/>
        </p:blipFill>
        <p:spPr>
          <a:xfrm>
            <a:off x="23090599" y="5331864"/>
            <a:ext cx="8299230" cy="673146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1467701" y="3790887"/>
            <a:ext cx="10485953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20" b="1" dirty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Need for Authoritative, Centrally Available Guidance, Training, Infrastructure and Best Practices for Management &amp; Delivery of Data</a:t>
            </a:r>
            <a:endParaRPr lang="en-US" sz="4320" b="1" dirty="0">
              <a:solidFill>
                <a:srgbClr val="FD6D08"/>
              </a:solidFill>
            </a:endParaRPr>
          </a:p>
        </p:txBody>
      </p:sp>
      <p:sp>
        <p:nvSpPr>
          <p:cNvPr id="16" name="Content Placeholder 3"/>
          <p:cNvSpPr txBox="1">
            <a:spLocks/>
          </p:cNvSpPr>
          <p:nvPr/>
        </p:nvSpPr>
        <p:spPr>
          <a:xfrm>
            <a:off x="268770" y="20214311"/>
            <a:ext cx="4901980" cy="1731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1755648" rtl="0" eaLnBrk="1" latinLnBrk="0" hangingPunct="1">
              <a:defRPr sz="36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1755648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11296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6944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22592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78240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33888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89536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45184" algn="l" defTabSz="1755648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5000"/>
            </a:pPr>
            <a:r>
              <a:rPr lang="en-US" sz="4860" dirty="0" smtClean="0">
                <a:latin typeface="Baskerville" charset="0"/>
                <a:ea typeface="Baskerville" charset="0"/>
                <a:cs typeface="Baskerville" charset="0"/>
              </a:rPr>
              <a:t>QQML, Limerick</a:t>
            </a:r>
          </a:p>
          <a:p>
            <a:pPr>
              <a:buSzPct val="25000"/>
            </a:pPr>
            <a:r>
              <a:rPr lang="en-US" sz="4860" dirty="0" smtClean="0">
                <a:latin typeface="Baskerville" charset="0"/>
                <a:ea typeface="Baskerville" charset="0"/>
                <a:cs typeface="Baskerville" charset="0"/>
              </a:rPr>
              <a:t>May 2017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3203613" y="14012416"/>
            <a:ext cx="8186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S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upported by a variety of training, informational materials, and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cyberinfrastructure </a:t>
            </a:r>
            <a:endParaRPr lang="en-US" sz="3000" dirty="0">
              <a:latin typeface="Baskerville" charset="0"/>
              <a:ea typeface="Baskerville" charset="0"/>
              <a:cs typeface="Baskerville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Facilitating compliance with federal open science regulations, while remaining </a:t>
            </a:r>
            <a:endParaRPr lang="en-US" sz="3000" dirty="0" smtClean="0">
              <a:latin typeface="Baskerville" charset="0"/>
              <a:ea typeface="Baskerville" charset="0"/>
              <a:cs typeface="Baskerville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Remains sensitive 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to the realities of science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practice </a:t>
            </a:r>
            <a:endParaRPr lang="en-US" sz="3000" dirty="0">
              <a:latin typeface="Baskerville" charset="0"/>
              <a:ea typeface="Baskerville" charset="0"/>
              <a:cs typeface="Baskerville" charset="0"/>
            </a:endParaRPr>
          </a:p>
        </p:txBody>
      </p:sp>
      <p:pic>
        <p:nvPicPr>
          <p:cNvPr id="18" name="Content Placeholder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26687" y="20164927"/>
            <a:ext cx="5706914" cy="14063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09102" y="20164927"/>
            <a:ext cx="4901980" cy="1406360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22821467" y="3909008"/>
            <a:ext cx="9138256" cy="11638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8" b="1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z="430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What </a:t>
            </a:r>
            <a:r>
              <a:rPr lang="en-US" sz="4300" dirty="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Scientist </a:t>
            </a:r>
            <a:r>
              <a:rPr lang="en-US" sz="430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Say Are </a:t>
            </a:r>
            <a:r>
              <a:rPr lang="en-US" sz="4300" dirty="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Challenges</a:t>
            </a:r>
            <a:endParaRPr lang="en-US" sz="4300" dirty="0">
              <a:solidFill>
                <a:srgbClr val="FD6D08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6133" y="5331864"/>
            <a:ext cx="8968353" cy="21139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The nature of nature of scientific </a:t>
            </a:r>
            <a:r>
              <a:rPr lang="en-US" sz="3000" dirty="0" err="1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discovey</a:t>
            </a:r>
            <a:r>
              <a:rPr lang="en-US" sz="3000" dirty="0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 is that </a:t>
            </a:r>
            <a:r>
              <a:rPr lang="en-US" sz="3000" dirty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s</a:t>
            </a:r>
            <a:r>
              <a:rPr lang="en-US" sz="3000" b="0" dirty="0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cientists </a:t>
            </a:r>
            <a:r>
              <a:rPr lang="en-US" sz="3000" b="0" dirty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are more </a:t>
            </a:r>
            <a:r>
              <a:rPr lang="en-US" sz="3000" b="0" dirty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focused on their research </a:t>
            </a:r>
            <a:r>
              <a:rPr lang="en-US" sz="3000" b="0" dirty="0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rather than </a:t>
            </a:r>
            <a:r>
              <a:rPr lang="en-US" sz="3000" b="0" dirty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on determining how to comply with recent open access </a:t>
            </a:r>
            <a:r>
              <a:rPr lang="en-US" sz="3000" b="0" dirty="0" smtClean="0">
                <a:solidFill>
                  <a:schemeClr val="tx1"/>
                </a:solidFill>
                <a:latin typeface="Baskerville" charset="0"/>
                <a:ea typeface="Baskerville" charset="0"/>
                <a:cs typeface="Baskerville" charset="0"/>
              </a:rPr>
              <a:t>regulations</a:t>
            </a:r>
            <a:endParaRPr lang="en-US" sz="3000" dirty="0"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133" y="13166533"/>
            <a:ext cx="908923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Mandate digital open access to publications and research data that represent the outcomes of federally funded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science.</a:t>
            </a:r>
            <a:endParaRPr lang="en-US" sz="3000" dirty="0">
              <a:latin typeface="Baskerville" charset="0"/>
              <a:ea typeface="Baskerville" charset="0"/>
              <a:cs typeface="Baskerville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Increasing 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Access to the Results of Federally Funded Scientific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Research, February 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22,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2013-- U.S. Office 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of Science and Technology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Policy </a:t>
            </a:r>
            <a:endParaRPr lang="en-US" sz="3000" dirty="0">
              <a:latin typeface="Baskerville" charset="0"/>
              <a:ea typeface="Baskerville" charset="0"/>
              <a:cs typeface="Baskerville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Open Data Policy—Managing Information as an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Asset, May 9, 2013--Office </a:t>
            </a:r>
            <a:r>
              <a:rPr lang="en-US" sz="3000" dirty="0">
                <a:latin typeface="Baskerville" charset="0"/>
                <a:ea typeface="Baskerville" charset="0"/>
                <a:cs typeface="Baskerville" charset="0"/>
              </a:rPr>
              <a:t>of Management and </a:t>
            </a:r>
            <a:r>
              <a:rPr lang="en-US" sz="3000" dirty="0" smtClean="0">
                <a:latin typeface="Baskerville" charset="0"/>
                <a:ea typeface="Baskerville" charset="0"/>
                <a:cs typeface="Baskerville" charset="0"/>
              </a:rPr>
              <a:t>Budget</a:t>
            </a:r>
            <a:endParaRPr lang="en-US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626133" y="12147311"/>
            <a:ext cx="6222794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300" b="1" dirty="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US Federal Regulations</a:t>
            </a:r>
            <a:endParaRPr lang="en-US" sz="4300" b="1" dirty="0">
              <a:solidFill>
                <a:srgbClr val="FD6D08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484" y="7791747"/>
            <a:ext cx="9144000" cy="3165542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43312" y="3862595"/>
            <a:ext cx="9776345" cy="1469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Librarians &amp; Data Managers are C</a:t>
            </a:r>
            <a:r>
              <a:rPr lang="en-US" sz="4300" b="1" dirty="0" smtClean="0">
                <a:solidFill>
                  <a:srgbClr val="FD6D08"/>
                </a:solidFill>
                <a:latin typeface="Baskerville" charset="0"/>
                <a:ea typeface="Baskerville" charset="0"/>
                <a:cs typeface="Baskerville" charset="0"/>
              </a:rPr>
              <a:t>ritical</a:t>
            </a:r>
            <a:endParaRPr lang="en-US" sz="4300" b="1" dirty="0">
              <a:solidFill>
                <a:srgbClr val="FD6D08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485" y="17217354"/>
            <a:ext cx="4878380" cy="18470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3416" y="17217354"/>
            <a:ext cx="3404067" cy="184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56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cree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: Meta Inf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ancy Pictures">
  <a:themeElements>
    <a:clrScheme name="UT Theme 2013-10-16">
      <a:dk1>
        <a:srgbClr val="3D3D3F"/>
      </a:dk1>
      <a:lt1>
        <a:srgbClr val="FFFFFF"/>
      </a:lt1>
      <a:dk2>
        <a:srgbClr val="515151"/>
      </a:dk2>
      <a:lt2>
        <a:srgbClr val="EBE7DA"/>
      </a:lt2>
      <a:accent1>
        <a:srgbClr val="416884"/>
      </a:accent1>
      <a:accent2>
        <a:srgbClr val="60376B"/>
      </a:accent2>
      <a:accent3>
        <a:srgbClr val="F82D31"/>
      </a:accent3>
      <a:accent4>
        <a:srgbClr val="FA6F1C"/>
      </a:accent4>
      <a:accent5>
        <a:srgbClr val="A8BE4A"/>
      </a:accent5>
      <a:accent6>
        <a:srgbClr val="4A8370"/>
      </a:accent6>
      <a:hlink>
        <a:srgbClr val="0D4467"/>
      </a:hlink>
      <a:folHlink>
        <a:srgbClr val="3354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harts">
  <a:themeElements>
    <a:clrScheme name="UT Theme 2013-10-16">
      <a:dk1>
        <a:srgbClr val="3D3D3F"/>
      </a:dk1>
      <a:lt1>
        <a:srgbClr val="FFFFFF"/>
      </a:lt1>
      <a:dk2>
        <a:srgbClr val="515151"/>
      </a:dk2>
      <a:lt2>
        <a:srgbClr val="EBE7DA"/>
      </a:lt2>
      <a:accent1>
        <a:srgbClr val="416884"/>
      </a:accent1>
      <a:accent2>
        <a:srgbClr val="60376B"/>
      </a:accent2>
      <a:accent3>
        <a:srgbClr val="F82D31"/>
      </a:accent3>
      <a:accent4>
        <a:srgbClr val="FA6F1C"/>
      </a:accent4>
      <a:accent5>
        <a:srgbClr val="A8BE4A"/>
      </a:accent5>
      <a:accent6>
        <a:srgbClr val="4A8370"/>
      </a:accent6>
      <a:hlink>
        <a:srgbClr val="0D4467"/>
      </a:hlink>
      <a:folHlink>
        <a:srgbClr val="3354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2854</TotalTime>
  <Words>188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Baskerville</vt:lpstr>
      <vt:lpstr>Calibri</vt:lpstr>
      <vt:lpstr>Georgia</vt:lpstr>
      <vt:lpstr>Gill Sans MT</vt:lpstr>
      <vt:lpstr>Arial</vt:lpstr>
      <vt:lpstr>Title Screens</vt:lpstr>
      <vt:lpstr>Content: Meta Info</vt:lpstr>
      <vt:lpstr>Fancy Pictures</vt:lpstr>
      <vt:lpstr>Charts</vt:lpstr>
      <vt:lpstr>Parcel</vt:lpstr>
      <vt:lpstr>PowerPoint Presentation</vt:lpstr>
    </vt:vector>
  </TitlesOfParts>
  <Manager/>
  <Company>University of Tennessee</Company>
  <LinksUpToDate>false</LinksUpToDate>
  <SharedDoc>false</SharedDoc>
  <HyperlinkBase/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 PowerPoint Template 2015 ver 1</dc:title>
  <dc:subject/>
  <dc:creator/>
  <cp:keywords/>
  <dc:description/>
  <cp:lastModifiedBy>Bachstein, Frances</cp:lastModifiedBy>
  <cp:revision>80</cp:revision>
  <dcterms:created xsi:type="dcterms:W3CDTF">2014-12-02T19:58:44Z</dcterms:created>
  <dcterms:modified xsi:type="dcterms:W3CDTF">2017-05-02T20:38:13Z</dcterms:modified>
  <cp:category/>
</cp:coreProperties>
</file>