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58595B"/>
    <a:srgbClr val="FF8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D7F342-2E01-4A7A-8F81-175F1C5D0520}" v="2" dt="2024-07-25T17:02:22.8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45"/>
    <p:restoredTop sz="93987" autoAdjust="0"/>
  </p:normalViewPr>
  <p:slideViewPr>
    <p:cSldViewPr snapToGrid="0">
      <p:cViewPr varScale="1">
        <p:scale>
          <a:sx n="16" d="100"/>
          <a:sy n="16" d="100"/>
        </p:scale>
        <p:origin x="178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vin Hammonds" userId="16be81a0f75bdad8" providerId="LiveId" clId="{A159E2BB-CCA0-40D8-ABB3-86D24723DE68}"/>
    <pc:docChg chg="custSel addSld delSld modSld">
      <pc:chgData name="Devin Hammonds" userId="16be81a0f75bdad8" providerId="LiveId" clId="{A159E2BB-CCA0-40D8-ABB3-86D24723DE68}" dt="2024-06-24T22:31:31.585" v="2717" actId="1076"/>
      <pc:docMkLst>
        <pc:docMk/>
      </pc:docMkLst>
      <pc:sldChg chg="addSp delSp modSp mod">
        <pc:chgData name="Devin Hammonds" userId="16be81a0f75bdad8" providerId="LiveId" clId="{A159E2BB-CCA0-40D8-ABB3-86D24723DE68}" dt="2024-06-24T22:31:31.585" v="2717" actId="1076"/>
        <pc:sldMkLst>
          <pc:docMk/>
          <pc:sldMk cId="3253326241" sldId="256"/>
        </pc:sldMkLst>
        <pc:spChg chg="mod">
          <ac:chgData name="Devin Hammonds" userId="16be81a0f75bdad8" providerId="LiveId" clId="{A159E2BB-CCA0-40D8-ABB3-86D24723DE68}" dt="2024-06-24T22:29:55.625" v="2716" actId="1076"/>
          <ac:spMkLst>
            <pc:docMk/>
            <pc:sldMk cId="3253326241" sldId="256"/>
            <ac:spMk id="2" creationId="{584FE514-1803-40E4-648B-894576BE624C}"/>
          </ac:spMkLst>
        </pc:spChg>
        <pc:spChg chg="mod">
          <ac:chgData name="Devin Hammonds" userId="16be81a0f75bdad8" providerId="LiveId" clId="{A159E2BB-CCA0-40D8-ABB3-86D24723DE68}" dt="2024-06-24T22:31:31.585" v="2717" actId="1076"/>
          <ac:spMkLst>
            <pc:docMk/>
            <pc:sldMk cId="3253326241" sldId="256"/>
            <ac:spMk id="6" creationId="{B417F368-AA31-7BE0-CE97-AF29E0184532}"/>
          </ac:spMkLst>
        </pc:spChg>
        <pc:spChg chg="mod">
          <ac:chgData name="Devin Hammonds" userId="16be81a0f75bdad8" providerId="LiveId" clId="{A159E2BB-CCA0-40D8-ABB3-86D24723DE68}" dt="2024-06-24T21:41:34.908" v="1115" actId="404"/>
          <ac:spMkLst>
            <pc:docMk/>
            <pc:sldMk cId="3253326241" sldId="256"/>
            <ac:spMk id="7" creationId="{E294D2F0-D127-E2F5-B4C3-AD22890BEFD2}"/>
          </ac:spMkLst>
        </pc:spChg>
        <pc:spChg chg="mod">
          <ac:chgData name="Devin Hammonds" userId="16be81a0f75bdad8" providerId="LiveId" clId="{A159E2BB-CCA0-40D8-ABB3-86D24723DE68}" dt="2024-06-24T22:07:14.243" v="1723" actId="1076"/>
          <ac:spMkLst>
            <pc:docMk/>
            <pc:sldMk cId="3253326241" sldId="256"/>
            <ac:spMk id="10" creationId="{1805D776-927A-8688-C38A-999F3979EF5F}"/>
          </ac:spMkLst>
        </pc:spChg>
        <pc:spChg chg="mod">
          <ac:chgData name="Devin Hammonds" userId="16be81a0f75bdad8" providerId="LiveId" clId="{A159E2BB-CCA0-40D8-ABB3-86D24723DE68}" dt="2024-06-24T22:07:35.688" v="1725" actId="1076"/>
          <ac:spMkLst>
            <pc:docMk/>
            <pc:sldMk cId="3253326241" sldId="256"/>
            <ac:spMk id="11" creationId="{D09C4499-B2B1-6417-BC1F-877C0D5AA66F}"/>
          </ac:spMkLst>
        </pc:spChg>
        <pc:spChg chg="mod">
          <ac:chgData name="Devin Hammonds" userId="16be81a0f75bdad8" providerId="LiveId" clId="{A159E2BB-CCA0-40D8-ABB3-86D24723DE68}" dt="2024-06-24T22:15:29.628" v="2235" actId="1076"/>
          <ac:spMkLst>
            <pc:docMk/>
            <pc:sldMk cId="3253326241" sldId="256"/>
            <ac:spMk id="13" creationId="{54D990A1-B38E-A081-21EB-4FD983EBE8C9}"/>
          </ac:spMkLst>
        </pc:spChg>
        <pc:spChg chg="mod">
          <ac:chgData name="Devin Hammonds" userId="16be81a0f75bdad8" providerId="LiveId" clId="{A159E2BB-CCA0-40D8-ABB3-86D24723DE68}" dt="2024-06-24T22:09:16.122" v="1728" actId="1076"/>
          <ac:spMkLst>
            <pc:docMk/>
            <pc:sldMk cId="3253326241" sldId="256"/>
            <ac:spMk id="14" creationId="{5C5776D2-C052-30F4-219A-6E9E528C5EBE}"/>
          </ac:spMkLst>
        </pc:spChg>
        <pc:spChg chg="mod">
          <ac:chgData name="Devin Hammonds" userId="16be81a0f75bdad8" providerId="LiveId" clId="{A159E2BB-CCA0-40D8-ABB3-86D24723DE68}" dt="2024-06-24T22:02:56.760" v="1719" actId="255"/>
          <ac:spMkLst>
            <pc:docMk/>
            <pc:sldMk cId="3253326241" sldId="256"/>
            <ac:spMk id="20" creationId="{64ED3CA4-03A9-5482-E988-0C7E9F08C7B5}"/>
          </ac:spMkLst>
        </pc:spChg>
        <pc:spChg chg="mod">
          <ac:chgData name="Devin Hammonds" userId="16be81a0f75bdad8" providerId="LiveId" clId="{A159E2BB-CCA0-40D8-ABB3-86D24723DE68}" dt="2024-06-24T22:07:20.527" v="1724" actId="1076"/>
          <ac:spMkLst>
            <pc:docMk/>
            <pc:sldMk cId="3253326241" sldId="256"/>
            <ac:spMk id="21" creationId="{85A7B085-44DC-47F6-BB99-4AF2E67EECB8}"/>
          </ac:spMkLst>
        </pc:spChg>
        <pc:spChg chg="mod">
          <ac:chgData name="Devin Hammonds" userId="16be81a0f75bdad8" providerId="LiveId" clId="{A159E2BB-CCA0-40D8-ABB3-86D24723DE68}" dt="2024-06-24T22:07:46.002" v="1726" actId="1076"/>
          <ac:spMkLst>
            <pc:docMk/>
            <pc:sldMk cId="3253326241" sldId="256"/>
            <ac:spMk id="22" creationId="{DE6AD758-256A-6387-3970-5AC007D44E7A}"/>
          </ac:spMkLst>
        </pc:spChg>
        <pc:spChg chg="mod">
          <ac:chgData name="Devin Hammonds" userId="16be81a0f75bdad8" providerId="LiveId" clId="{A159E2BB-CCA0-40D8-ABB3-86D24723DE68}" dt="2024-06-24T22:22:44.648" v="2375" actId="255"/>
          <ac:spMkLst>
            <pc:docMk/>
            <pc:sldMk cId="3253326241" sldId="256"/>
            <ac:spMk id="23" creationId="{10E1BC22-3FF1-A186-88F4-B642772CD5EA}"/>
          </ac:spMkLst>
        </pc:spChg>
        <pc:spChg chg="mod">
          <ac:chgData name="Devin Hammonds" userId="16be81a0f75bdad8" providerId="LiveId" clId="{A159E2BB-CCA0-40D8-ABB3-86D24723DE68}" dt="2024-06-24T22:15:21.905" v="2234" actId="1076"/>
          <ac:spMkLst>
            <pc:docMk/>
            <pc:sldMk cId="3253326241" sldId="256"/>
            <ac:spMk id="24" creationId="{170813B6-8305-AAE0-1C1E-4FDAFE3DBEC6}"/>
          </ac:spMkLst>
        </pc:spChg>
        <pc:spChg chg="mod">
          <ac:chgData name="Devin Hammonds" userId="16be81a0f75bdad8" providerId="LiveId" clId="{A159E2BB-CCA0-40D8-ABB3-86D24723DE68}" dt="2024-06-24T22:09:33.583" v="1730" actId="1076"/>
          <ac:spMkLst>
            <pc:docMk/>
            <pc:sldMk cId="3253326241" sldId="256"/>
            <ac:spMk id="25" creationId="{D0F209E8-01E7-52F9-60BC-83352BB41FE5}"/>
          </ac:spMkLst>
        </pc:spChg>
        <pc:picChg chg="add del mod">
          <ac:chgData name="Devin Hammonds" userId="16be81a0f75bdad8" providerId="LiveId" clId="{A159E2BB-CCA0-40D8-ABB3-86D24723DE68}" dt="2024-06-24T22:20:47.265" v="2297" actId="478"/>
          <ac:picMkLst>
            <pc:docMk/>
            <pc:sldMk cId="3253326241" sldId="256"/>
            <ac:picMk id="5" creationId="{B3F3BCBB-F202-CBA0-C25A-C5DF9168E55A}"/>
          </ac:picMkLst>
        </pc:picChg>
        <pc:picChg chg="add mod">
          <ac:chgData name="Devin Hammonds" userId="16be81a0f75bdad8" providerId="LiveId" clId="{A159E2BB-CCA0-40D8-ABB3-86D24723DE68}" dt="2024-06-24T22:21:14.887" v="2301" actId="14100"/>
          <ac:picMkLst>
            <pc:docMk/>
            <pc:sldMk cId="3253326241" sldId="256"/>
            <ac:picMk id="18" creationId="{F50A35E5-010E-2731-7A53-2560591DA111}"/>
          </ac:picMkLst>
        </pc:picChg>
        <pc:picChg chg="del">
          <ac:chgData name="Devin Hammonds" userId="16be81a0f75bdad8" providerId="LiveId" clId="{A159E2BB-CCA0-40D8-ABB3-86D24723DE68}" dt="2024-06-24T22:23:34.025" v="2376" actId="478"/>
          <ac:picMkLst>
            <pc:docMk/>
            <pc:sldMk cId="3253326241" sldId="256"/>
            <ac:picMk id="19" creationId="{E55B2A7B-CEB0-FFEA-E008-EE91C5B26E5B}"/>
          </ac:picMkLst>
        </pc:picChg>
        <pc:picChg chg="add mod">
          <ac:chgData name="Devin Hammonds" userId="16be81a0f75bdad8" providerId="LiveId" clId="{A159E2BB-CCA0-40D8-ABB3-86D24723DE68}" dt="2024-06-24T22:22:04.364" v="2305" actId="14100"/>
          <ac:picMkLst>
            <pc:docMk/>
            <pc:sldMk cId="3253326241" sldId="256"/>
            <ac:picMk id="26" creationId="{3035A60D-93F9-7A17-074B-8074417B3E53}"/>
          </ac:picMkLst>
        </pc:picChg>
      </pc:sldChg>
      <pc:sldChg chg="new del">
        <pc:chgData name="Devin Hammonds" userId="16be81a0f75bdad8" providerId="LiveId" clId="{A159E2BB-CCA0-40D8-ABB3-86D24723DE68}" dt="2024-06-24T22:06:56.123" v="1722" actId="2696"/>
        <pc:sldMkLst>
          <pc:docMk/>
          <pc:sldMk cId="836276061" sldId="259"/>
        </pc:sldMkLst>
      </pc:sldChg>
    </pc:docChg>
  </pc:docChgLst>
  <pc:docChgLst>
    <pc:chgData name="Devin Hammonds" userId="16be81a0f75bdad8" providerId="LiveId" clId="{2CF2C5D3-4245-434A-B403-99985741BEF5}"/>
    <pc:docChg chg="undo redo custSel delSld modSld">
      <pc:chgData name="Devin Hammonds" userId="16be81a0f75bdad8" providerId="LiveId" clId="{2CF2C5D3-4245-434A-B403-99985741BEF5}" dt="2024-07-16T21:19:30.249" v="1308" actId="47"/>
      <pc:docMkLst>
        <pc:docMk/>
      </pc:docMkLst>
      <pc:sldChg chg="addSp delSp modSp mod">
        <pc:chgData name="Devin Hammonds" userId="16be81a0f75bdad8" providerId="LiveId" clId="{2CF2C5D3-4245-434A-B403-99985741BEF5}" dt="2024-07-16T21:19:02.191" v="1306" actId="20577"/>
        <pc:sldMkLst>
          <pc:docMk/>
          <pc:sldMk cId="3253326241" sldId="256"/>
        </pc:sldMkLst>
        <pc:spChg chg="mod">
          <ac:chgData name="Devin Hammonds" userId="16be81a0f75bdad8" providerId="LiveId" clId="{2CF2C5D3-4245-434A-B403-99985741BEF5}" dt="2024-07-16T21:16:46.886" v="910" actId="1076"/>
          <ac:spMkLst>
            <pc:docMk/>
            <pc:sldMk cId="3253326241" sldId="256"/>
            <ac:spMk id="6" creationId="{B417F368-AA31-7BE0-CE97-AF29E0184532}"/>
          </ac:spMkLst>
        </pc:spChg>
        <pc:spChg chg="mod">
          <ac:chgData name="Devin Hammonds" userId="16be81a0f75bdad8" providerId="LiveId" clId="{2CF2C5D3-4245-434A-B403-99985741BEF5}" dt="2024-07-16T21:09:35.025" v="769" actId="1076"/>
          <ac:spMkLst>
            <pc:docMk/>
            <pc:sldMk cId="3253326241" sldId="256"/>
            <ac:spMk id="14" creationId="{5C5776D2-C052-30F4-219A-6E9E528C5EBE}"/>
          </ac:spMkLst>
        </pc:spChg>
        <pc:spChg chg="mod">
          <ac:chgData name="Devin Hammonds" userId="16be81a0f75bdad8" providerId="LiveId" clId="{2CF2C5D3-4245-434A-B403-99985741BEF5}" dt="2024-07-16T21:10:11.047" v="882" actId="20577"/>
          <ac:spMkLst>
            <pc:docMk/>
            <pc:sldMk cId="3253326241" sldId="256"/>
            <ac:spMk id="24" creationId="{170813B6-8305-AAE0-1C1E-4FDAFE3DBEC6}"/>
          </ac:spMkLst>
        </pc:spChg>
        <pc:spChg chg="mod">
          <ac:chgData name="Devin Hammonds" userId="16be81a0f75bdad8" providerId="LiveId" clId="{2CF2C5D3-4245-434A-B403-99985741BEF5}" dt="2024-07-16T21:19:02.191" v="1306" actId="20577"/>
          <ac:spMkLst>
            <pc:docMk/>
            <pc:sldMk cId="3253326241" sldId="256"/>
            <ac:spMk id="25" creationId="{D0F209E8-01E7-52F9-60BC-83352BB41FE5}"/>
          </ac:spMkLst>
        </pc:spChg>
        <pc:spChg chg="add mod">
          <ac:chgData name="Devin Hammonds" userId="16be81a0f75bdad8" providerId="LiveId" clId="{2CF2C5D3-4245-434A-B403-99985741BEF5}" dt="2024-07-16T21:16:59.031" v="912" actId="1076"/>
          <ac:spMkLst>
            <pc:docMk/>
            <pc:sldMk cId="3253326241" sldId="256"/>
            <ac:spMk id="33" creationId="{AEE8C85C-36A3-DC02-4627-CCF20AA55C12}"/>
          </ac:spMkLst>
        </pc:spChg>
        <pc:spChg chg="add mod">
          <ac:chgData name="Devin Hammonds" userId="16be81a0f75bdad8" providerId="LiveId" clId="{2CF2C5D3-4245-434A-B403-99985741BEF5}" dt="2024-07-16T21:17:34.081" v="913" actId="1076"/>
          <ac:spMkLst>
            <pc:docMk/>
            <pc:sldMk cId="3253326241" sldId="256"/>
            <ac:spMk id="34" creationId="{A2DF423B-BDC0-8B35-A5A4-828B596EC214}"/>
          </ac:spMkLst>
        </pc:spChg>
        <pc:spChg chg="add mod">
          <ac:chgData name="Devin Hammonds" userId="16be81a0f75bdad8" providerId="LiveId" clId="{2CF2C5D3-4245-434A-B403-99985741BEF5}" dt="2024-07-16T21:15:24.881" v="897" actId="1076"/>
          <ac:spMkLst>
            <pc:docMk/>
            <pc:sldMk cId="3253326241" sldId="256"/>
            <ac:spMk id="35" creationId="{C77F7C64-7C6C-EE34-F7F2-A8EBF2C8F1BC}"/>
          </ac:spMkLst>
        </pc:spChg>
        <pc:graphicFrameChg chg="add del mod">
          <ac:chgData name="Devin Hammonds" userId="16be81a0f75bdad8" providerId="LiveId" clId="{2CF2C5D3-4245-434A-B403-99985741BEF5}" dt="2024-07-13T00:33:36.024" v="6" actId="478"/>
          <ac:graphicFrameMkLst>
            <pc:docMk/>
            <pc:sldMk cId="3253326241" sldId="256"/>
            <ac:graphicFrameMk id="16" creationId="{78F7FA0C-E0F0-F301-E618-5D512C7FEA60}"/>
          </ac:graphicFrameMkLst>
        </pc:graphicFrameChg>
        <pc:graphicFrameChg chg="add del mod">
          <ac:chgData name="Devin Hammonds" userId="16be81a0f75bdad8" providerId="LiveId" clId="{2CF2C5D3-4245-434A-B403-99985741BEF5}" dt="2024-07-13T00:38:01.791" v="61" actId="478"/>
          <ac:graphicFrameMkLst>
            <pc:docMk/>
            <pc:sldMk cId="3253326241" sldId="256"/>
            <ac:graphicFrameMk id="28" creationId="{4F343794-81DB-379A-DCD8-0D111050D6E9}"/>
          </ac:graphicFrameMkLst>
        </pc:graphicFrameChg>
        <pc:graphicFrameChg chg="add del mod">
          <ac:chgData name="Devin Hammonds" userId="16be81a0f75bdad8" providerId="LiveId" clId="{2CF2C5D3-4245-434A-B403-99985741BEF5}" dt="2024-07-13T00:47:20.692" v="75" actId="478"/>
          <ac:graphicFrameMkLst>
            <pc:docMk/>
            <pc:sldMk cId="3253326241" sldId="256"/>
            <ac:graphicFrameMk id="31" creationId="{CB37B1E4-FC01-042D-F3ED-45C7832C369D}"/>
          </ac:graphicFrameMkLst>
        </pc:graphicFrameChg>
        <pc:graphicFrameChg chg="add del mod">
          <ac:chgData name="Devin Hammonds" userId="16be81a0f75bdad8" providerId="LiveId" clId="{2CF2C5D3-4245-434A-B403-99985741BEF5}" dt="2024-07-16T20:57:56.150" v="206" actId="478"/>
          <ac:graphicFrameMkLst>
            <pc:docMk/>
            <pc:sldMk cId="3253326241" sldId="256"/>
            <ac:graphicFrameMk id="32" creationId="{EF90D41C-6C6A-9C41-8698-01518C818F52}"/>
          </ac:graphicFrameMkLst>
        </pc:graphicFrameChg>
        <pc:picChg chg="add mod">
          <ac:chgData name="Devin Hammonds" userId="16be81a0f75bdad8" providerId="LiveId" clId="{2CF2C5D3-4245-434A-B403-99985741BEF5}" dt="2024-07-16T21:15:19.504" v="896" actId="1076"/>
          <ac:picMkLst>
            <pc:docMk/>
            <pc:sldMk cId="3253326241" sldId="256"/>
            <ac:picMk id="1026" creationId="{652A5B2E-ED66-D0C5-8F16-26FD01289726}"/>
          </ac:picMkLst>
        </pc:picChg>
        <pc:picChg chg="del">
          <ac:chgData name="Devin Hammonds" userId="16be81a0f75bdad8" providerId="LiveId" clId="{2CF2C5D3-4245-434A-B403-99985741BEF5}" dt="2024-07-16T21:01:42.610" v="658" actId="478"/>
          <ac:picMkLst>
            <pc:docMk/>
            <pc:sldMk cId="3253326241" sldId="256"/>
            <ac:picMk id="1028" creationId="{903B9196-76F6-710A-F7FC-9CE559588941}"/>
          </ac:picMkLst>
        </pc:picChg>
      </pc:sldChg>
      <pc:sldChg chg="del">
        <pc:chgData name="Devin Hammonds" userId="16be81a0f75bdad8" providerId="LiveId" clId="{2CF2C5D3-4245-434A-B403-99985741BEF5}" dt="2024-07-16T21:19:28.470" v="1307" actId="47"/>
        <pc:sldMkLst>
          <pc:docMk/>
          <pc:sldMk cId="3107927719" sldId="257"/>
        </pc:sldMkLst>
      </pc:sldChg>
      <pc:sldChg chg="del">
        <pc:chgData name="Devin Hammonds" userId="16be81a0f75bdad8" providerId="LiveId" clId="{2CF2C5D3-4245-434A-B403-99985741BEF5}" dt="2024-07-16T21:19:30.249" v="1308" actId="47"/>
        <pc:sldMkLst>
          <pc:docMk/>
          <pc:sldMk cId="803375586" sldId="258"/>
        </pc:sldMkLst>
      </pc:sldChg>
    </pc:docChg>
  </pc:docChgLst>
  <pc:docChgLst>
    <pc:chgData name="Devin Hammonds" userId="16be81a0f75bdad8" providerId="LiveId" clId="{5AD7F342-2E01-4A7A-8F81-175F1C5D0520}"/>
    <pc:docChg chg="modSld">
      <pc:chgData name="Devin Hammonds" userId="16be81a0f75bdad8" providerId="LiveId" clId="{5AD7F342-2E01-4A7A-8F81-175F1C5D0520}" dt="2024-07-25T17:02:48.017" v="179" actId="1076"/>
      <pc:docMkLst>
        <pc:docMk/>
      </pc:docMkLst>
      <pc:sldChg chg="addSp modSp mod">
        <pc:chgData name="Devin Hammonds" userId="16be81a0f75bdad8" providerId="LiveId" clId="{5AD7F342-2E01-4A7A-8F81-175F1C5D0520}" dt="2024-07-25T17:02:48.017" v="179" actId="1076"/>
        <pc:sldMkLst>
          <pc:docMk/>
          <pc:sldMk cId="3253326241" sldId="256"/>
        </pc:sldMkLst>
        <pc:spChg chg="mod">
          <ac:chgData name="Devin Hammonds" userId="16be81a0f75bdad8" providerId="LiveId" clId="{5AD7F342-2E01-4A7A-8F81-175F1C5D0520}" dt="2024-07-25T16:37:13.758" v="1" actId="1076"/>
          <ac:spMkLst>
            <pc:docMk/>
            <pc:sldMk cId="3253326241" sldId="256"/>
            <ac:spMk id="33" creationId="{AEE8C85C-36A3-DC02-4627-CCF20AA55C12}"/>
          </ac:spMkLst>
        </pc:spChg>
        <pc:spChg chg="mod">
          <ac:chgData name="Devin Hammonds" userId="16be81a0f75bdad8" providerId="LiveId" clId="{5AD7F342-2E01-4A7A-8F81-175F1C5D0520}" dt="2024-07-25T16:37:06.843" v="0" actId="1076"/>
          <ac:spMkLst>
            <pc:docMk/>
            <pc:sldMk cId="3253326241" sldId="256"/>
            <ac:spMk id="34" creationId="{A2DF423B-BDC0-8B35-A5A4-828B596EC214}"/>
          </ac:spMkLst>
        </pc:spChg>
        <pc:spChg chg="mod">
          <ac:chgData name="Devin Hammonds" userId="16be81a0f75bdad8" providerId="LiveId" clId="{5AD7F342-2E01-4A7A-8F81-175F1C5D0520}" dt="2024-07-25T16:37:22.732" v="2" actId="1076"/>
          <ac:spMkLst>
            <pc:docMk/>
            <pc:sldMk cId="3253326241" sldId="256"/>
            <ac:spMk id="35" creationId="{C77F7C64-7C6C-EE34-F7F2-A8EBF2C8F1BC}"/>
          </ac:spMkLst>
        </pc:spChg>
        <pc:picChg chg="add mod">
          <ac:chgData name="Devin Hammonds" userId="16be81a0f75bdad8" providerId="LiveId" clId="{5AD7F342-2E01-4A7A-8F81-175F1C5D0520}" dt="2024-07-25T17:02:48.017" v="179" actId="1076"/>
          <ac:picMkLst>
            <pc:docMk/>
            <pc:sldMk cId="3253326241" sldId="256"/>
            <ac:picMk id="5" creationId="{BC45E592-AA3A-BFB5-94DE-044E2F30068C}"/>
          </ac:picMkLst>
        </pc:picChg>
        <pc:picChg chg="mod">
          <ac:chgData name="Devin Hammonds" userId="16be81a0f75bdad8" providerId="LiveId" clId="{5AD7F342-2E01-4A7A-8F81-175F1C5D0520}" dt="2024-07-25T16:37:27.783" v="3" actId="1076"/>
          <ac:picMkLst>
            <pc:docMk/>
            <pc:sldMk cId="3253326241" sldId="256"/>
            <ac:picMk id="1026" creationId="{652A5B2E-ED66-D0C5-8F16-26FD0128972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53680-8052-DE42-BF5D-D059B7CE7FFE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C7E5D-777A-1F47-970C-42E9944AB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6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3C7E5D-777A-1F47-970C-42E9944AB0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960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2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95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57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40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641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055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44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91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94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71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810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484D6-EFB2-4F47-83AC-30C66900A92C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4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0450C0-D108-D1CA-D8BD-463066F6F0ED}"/>
              </a:ext>
            </a:extLst>
          </p:cNvPr>
          <p:cNvSpPr txBox="1"/>
          <p:nvPr/>
        </p:nvSpPr>
        <p:spPr>
          <a:xfrm>
            <a:off x="9960965" y="842741"/>
            <a:ext cx="32694372" cy="49756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 w="38100" cap="flat">
                  <a:noFill/>
                  <a:bevel/>
                </a:ln>
                <a:solidFill>
                  <a:srgbClr val="58595B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Helvetica" pitchFamily="2" charset="0"/>
                <a:ea typeface="Verdana" panose="020B0604030504040204" pitchFamily="34" charset="0"/>
                <a:cs typeface="Arial" panose="020B0604020202020204" pitchFamily="34" charset="0"/>
              </a:rPr>
              <a:t>Increasing Uptake of Cervical Cancer Screening: </a:t>
            </a:r>
            <a:br>
              <a:rPr lang="en-US" sz="9600" b="1" dirty="0">
                <a:ln w="38100" cap="flat">
                  <a:noFill/>
                  <a:bevel/>
                </a:ln>
                <a:solidFill>
                  <a:srgbClr val="58595B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Helvetica" pitchFamily="2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n-US" sz="9600" b="1" dirty="0">
                <a:ln w="38100" cap="flat">
                  <a:noFill/>
                  <a:bevel/>
                </a:ln>
                <a:solidFill>
                  <a:srgbClr val="58595B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Helvetica" pitchFamily="2" charset="0"/>
                <a:ea typeface="Verdana" panose="020B0604030504040204" pitchFamily="34" charset="0"/>
                <a:cs typeface="Arial" panose="020B0604020202020204" pitchFamily="34" charset="0"/>
              </a:rPr>
              <a:t>An Improvement Project</a:t>
            </a:r>
          </a:p>
          <a:p>
            <a:pPr algn="ctr"/>
            <a:endParaRPr lang="en-US" sz="800" b="1" i="1" dirty="0">
              <a:solidFill>
                <a:srgbClr val="58595B"/>
              </a:solidFill>
              <a:latin typeface="Helvetica" pitchFamily="2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sz="4400" b="1" dirty="0">
                <a:solidFill>
                  <a:srgbClr val="58595B"/>
                </a:solidFill>
                <a:latin typeface="Helvetica" pitchFamily="2" charset="0"/>
                <a:ea typeface="Verdana" panose="020B0604030504040204" pitchFamily="34" charset="0"/>
                <a:cs typeface="Arial" panose="020B0604020202020204" pitchFamily="34" charset="0"/>
              </a:rPr>
              <a:t>Devin M. Hammonds, BSN, RN, Dr. Samantha Bauer, DNP, FNP-C, Sister Mary Lisa </a:t>
            </a:r>
            <a:r>
              <a:rPr lang="en-US" sz="4400" b="1" dirty="0" err="1">
                <a:solidFill>
                  <a:srgbClr val="58595B"/>
                </a:solidFill>
                <a:latin typeface="Helvetica" pitchFamily="2" charset="0"/>
                <a:ea typeface="Verdana" panose="020B0604030504040204" pitchFamily="34" charset="0"/>
                <a:cs typeface="Arial" panose="020B0604020202020204" pitchFamily="34" charset="0"/>
              </a:rPr>
              <a:t>Renfer</a:t>
            </a:r>
            <a:r>
              <a:rPr lang="en-US" sz="4400" b="1" dirty="0">
                <a:solidFill>
                  <a:srgbClr val="58595B"/>
                </a:solidFill>
                <a:latin typeface="Helvetica" pitchFamily="2" charset="0"/>
                <a:ea typeface="Verdana" panose="020B0604030504040204" pitchFamily="34" charset="0"/>
                <a:cs typeface="Arial" panose="020B0604020202020204" pitchFamily="34" charset="0"/>
              </a:rPr>
              <a:t>, RSM, DO</a:t>
            </a:r>
          </a:p>
          <a:p>
            <a:endParaRPr lang="en-US" sz="7333" i="1" dirty="0">
              <a:latin typeface="Helvetica" pitchFamily="2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17F368-AA31-7BE0-CE97-AF29E0184532}"/>
              </a:ext>
            </a:extLst>
          </p:cNvPr>
          <p:cNvSpPr/>
          <p:nvPr/>
        </p:nvSpPr>
        <p:spPr>
          <a:xfrm>
            <a:off x="13249131" y="5180100"/>
            <a:ext cx="16868920" cy="27348560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E294D2F0-D127-E2F5-B4C3-AD22890BE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28037" y="6101880"/>
            <a:ext cx="15511108" cy="10000904"/>
          </a:xfr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8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Patient navigation programs are an evidence-based way to increase uptake of cervical cancer screenings. </a:t>
            </a:r>
          </a:p>
        </p:txBody>
      </p:sp>
      <p:pic>
        <p:nvPicPr>
          <p:cNvPr id="8" name="Picture 7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40CC7A52-D9A1-AF79-8D86-402781556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5341" y="28704654"/>
            <a:ext cx="3865122" cy="32512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C2BF47-B8E4-5B63-B846-CE4F055672D5}"/>
              </a:ext>
            </a:extLst>
          </p:cNvPr>
          <p:cNvSpPr/>
          <p:nvPr/>
        </p:nvSpPr>
        <p:spPr>
          <a:xfrm>
            <a:off x="1121562" y="6034707"/>
            <a:ext cx="10937085" cy="1134858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58595B"/>
                </a:solidFill>
                <a:latin typeface="Helvetica" pitchFamily="2" charset="0"/>
              </a:rPr>
              <a:t>BACKGROUND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05D776-927A-8688-C38A-999F3979EF5F}"/>
              </a:ext>
            </a:extLst>
          </p:cNvPr>
          <p:cNvSpPr/>
          <p:nvPr/>
        </p:nvSpPr>
        <p:spPr>
          <a:xfrm>
            <a:off x="1121847" y="14782542"/>
            <a:ext cx="10934615" cy="1134858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58595B"/>
                </a:solidFill>
                <a:latin typeface="Helvetica" pitchFamily="2" charset="0"/>
              </a:rPr>
              <a:t>LOCAL PROBLEM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9C4499-B2B1-6417-BC1F-877C0D5AA66F}"/>
              </a:ext>
            </a:extLst>
          </p:cNvPr>
          <p:cNvSpPr/>
          <p:nvPr/>
        </p:nvSpPr>
        <p:spPr>
          <a:xfrm>
            <a:off x="1227814" y="23478662"/>
            <a:ext cx="10934615" cy="1134858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58595B"/>
                </a:solidFill>
                <a:latin typeface="Helvetica" pitchFamily="2" charset="0"/>
              </a:rPr>
              <a:t>METHODS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DE0E92-74D1-96D6-7518-1FDCAE14DA2D}"/>
              </a:ext>
            </a:extLst>
          </p:cNvPr>
          <p:cNvSpPr/>
          <p:nvPr/>
        </p:nvSpPr>
        <p:spPr>
          <a:xfrm>
            <a:off x="31365685" y="6034707"/>
            <a:ext cx="10908728" cy="1134858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58595B"/>
                </a:solidFill>
                <a:latin typeface="Helvetica" pitchFamily="2" charset="0"/>
              </a:rPr>
              <a:t>INTERVENTIONS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D990A1-B38E-A081-21EB-4FD983EBE8C9}"/>
              </a:ext>
            </a:extLst>
          </p:cNvPr>
          <p:cNvSpPr/>
          <p:nvPr/>
        </p:nvSpPr>
        <p:spPr>
          <a:xfrm>
            <a:off x="31363216" y="18266287"/>
            <a:ext cx="10911197" cy="980007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58595B"/>
                </a:solidFill>
                <a:latin typeface="Helvetica" pitchFamily="2" charset="0"/>
              </a:rPr>
              <a:t>RESULTS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5776D2-C052-30F4-219A-6E9E528C5EBE}"/>
              </a:ext>
            </a:extLst>
          </p:cNvPr>
          <p:cNvSpPr/>
          <p:nvPr/>
        </p:nvSpPr>
        <p:spPr>
          <a:xfrm>
            <a:off x="31308535" y="26724096"/>
            <a:ext cx="10660446" cy="1073906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58595B"/>
                </a:solidFill>
                <a:latin typeface="Helvetica" pitchFamily="2" charset="0"/>
              </a:rPr>
              <a:t>CONCLUSIONS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11C227-7420-5001-6DF2-A5E6EEC1B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493" y="1599550"/>
            <a:ext cx="8341269" cy="151323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B5B90F-AFD7-645A-1FA8-1CB603BEC19D}"/>
              </a:ext>
            </a:extLst>
          </p:cNvPr>
          <p:cNvCxnSpPr/>
          <p:nvPr/>
        </p:nvCxnSpPr>
        <p:spPr>
          <a:xfrm>
            <a:off x="9960965" y="1377497"/>
            <a:ext cx="0" cy="2087719"/>
          </a:xfrm>
          <a:prstGeom prst="line">
            <a:avLst/>
          </a:prstGeom>
          <a:ln w="12700">
            <a:solidFill>
              <a:srgbClr val="58595B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4ED3CA4-03A9-5482-E988-0C7E9F08C7B5}"/>
              </a:ext>
            </a:extLst>
          </p:cNvPr>
          <p:cNvSpPr txBox="1"/>
          <p:nvPr/>
        </p:nvSpPr>
        <p:spPr>
          <a:xfrm>
            <a:off x="1147449" y="7521992"/>
            <a:ext cx="10908728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Cervical cancer is the fourth most common cancer among biologically female people worldwide.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The five-year survival rate is 91% when cervical cancer is found early.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If not found until the cancer reaches distal organs and tissues, the survival rate is only 19%.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Screening using Papanicolaou (pap) and human papillomavirus (HPV) testing is necessary for positive patient outcomes.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Regular screening reduces the incidence of cervical cancer and death by 80%.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A7B085-44DC-47F6-BB99-4AF2E67EECB8}"/>
              </a:ext>
            </a:extLst>
          </p:cNvPr>
          <p:cNvSpPr txBox="1"/>
          <p:nvPr/>
        </p:nvSpPr>
        <p:spPr>
          <a:xfrm>
            <a:off x="1119091" y="15917400"/>
            <a:ext cx="10937085" cy="657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333333"/>
              </a:solidFill>
              <a:latin typeface="Helvetica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The quality improvement project was implemented within a mobile clinic serving uninsured patients in East Tennessee.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Prior to implementation, cervical cancer screening rates at the site were 45%.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The administration of the mobile clinic has identified cervical cancer screening as an area for quality improvement for their patient population.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This project aimed to increase the uptake of cervical cancer screening to 60% using a patient navigation program.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6AD758-256A-6387-3970-5AC007D44E7A}"/>
              </a:ext>
            </a:extLst>
          </p:cNvPr>
          <p:cNvSpPr txBox="1"/>
          <p:nvPr/>
        </p:nvSpPr>
        <p:spPr>
          <a:xfrm>
            <a:off x="1147449" y="25205122"/>
            <a:ext cx="1090872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The IHI Model for Improvement was used as the framework for this project.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Literature search and critical appraisal using the Johns Hopkins Research evidence appraisal tool demonstrated reliable evidence to support the use of a patient navigation program.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Using Plan, Do, Study, Act (PDSA) cycles, a questionnaire was developed to assess the need for screening.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Outcome measures were measured for three months post-implementation.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E1BC22-3FF1-A186-88F4-B642772CD5EA}"/>
              </a:ext>
            </a:extLst>
          </p:cNvPr>
          <p:cNvSpPr txBox="1"/>
          <p:nvPr/>
        </p:nvSpPr>
        <p:spPr>
          <a:xfrm>
            <a:off x="31613967" y="7612058"/>
            <a:ext cx="106604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During the registration process, the questionnaire (translated into English, Spanish, and Vietnamese) was used to screen every woman aged 21-65 who presented for appointments.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Patients also received an educational infographic.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333333"/>
                </a:solidFill>
                <a:latin typeface="Helvetica" pitchFamily="2" charset="0"/>
              </a:rPr>
              <a:t>Any patient identified for screening was offered testing at the appointment or the opportunity to schedule a later appointment for screening.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0813B6-8305-AAE0-1C1E-4FDAFE3DBEC6}"/>
              </a:ext>
            </a:extLst>
          </p:cNvPr>
          <p:cNvSpPr txBox="1"/>
          <p:nvPr/>
        </p:nvSpPr>
        <p:spPr>
          <a:xfrm>
            <a:off x="31433910" y="19826377"/>
            <a:ext cx="1066044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33333"/>
                </a:solidFill>
                <a:latin typeface="Helvetica" pitchFamily="2" charset="0"/>
              </a:rPr>
              <a:t>110 women were assessed for cervical cancer screening needs.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33333"/>
                </a:solidFill>
                <a:latin typeface="Helvetica" pitchFamily="2" charset="0"/>
              </a:rPr>
              <a:t>35% of patients were in the 41-50 year age range, and 33% were in the 51-60 year age range.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33333"/>
                </a:solidFill>
                <a:latin typeface="Helvetica" pitchFamily="2" charset="0"/>
              </a:rPr>
              <a:t>The most common barriers to previous screenings were the lack of insurance and the cost of screening.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33333"/>
                </a:solidFill>
                <a:latin typeface="Helvetica" pitchFamily="2" charset="0"/>
              </a:rPr>
              <a:t>Post-intervention screening rate was 56.25%, which was an increase of 11.25% over the pre-intervention rate.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0F209E8-01E7-52F9-60BC-83352BB41FE5}"/>
              </a:ext>
            </a:extLst>
          </p:cNvPr>
          <p:cNvSpPr txBox="1"/>
          <p:nvPr/>
        </p:nvSpPr>
        <p:spPr>
          <a:xfrm>
            <a:off x="31613967" y="28298276"/>
            <a:ext cx="106604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33333"/>
                </a:solidFill>
                <a:latin typeface="Helvetica" pitchFamily="2" charset="0"/>
              </a:rPr>
              <a:t>Patient navigation programs are an evidence-based way to increase the uptake of cervical cancer screenings.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33333"/>
                </a:solidFill>
                <a:latin typeface="Helvetica" pitchFamily="2" charset="0"/>
              </a:rPr>
              <a:t>The project site plans to edit its intake form to include all cancer screenings.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4FE514-1803-40E4-648B-894576BE624C}"/>
              </a:ext>
            </a:extLst>
          </p:cNvPr>
          <p:cNvSpPr txBox="1"/>
          <p:nvPr/>
        </p:nvSpPr>
        <p:spPr>
          <a:xfrm>
            <a:off x="36144664" y="31890361"/>
            <a:ext cx="75537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ACKNOWLEDGEMENTS/FUNDING DISCLOSURE:</a:t>
            </a:r>
          </a:p>
          <a:p>
            <a:pPr algn="r"/>
            <a:r>
              <a:rPr lang="en-US" dirty="0"/>
              <a:t>Thank you to my project chair, project site staff, volunteers, and providers for your support. No funding was received for this quality improvement project</a:t>
            </a:r>
            <a:r>
              <a:rPr lang="en-US" sz="2000" dirty="0"/>
              <a:t>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50A35E5-010E-2731-7A53-2560591DA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61876" y="12286775"/>
            <a:ext cx="4575083" cy="592229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035A60D-93F9-7A17-074B-8074417B3E53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37825680" y="12333837"/>
            <a:ext cx="2919570" cy="571032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EE8C85C-36A3-DC02-4627-CCF20AA55C12}"/>
              </a:ext>
            </a:extLst>
          </p:cNvPr>
          <p:cNvSpPr txBox="1"/>
          <p:nvPr/>
        </p:nvSpPr>
        <p:spPr>
          <a:xfrm>
            <a:off x="16278844" y="20230485"/>
            <a:ext cx="125412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Screening Rates increased by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2DF423B-BDC0-8B35-A5A4-828B596EC214}"/>
              </a:ext>
            </a:extLst>
          </p:cNvPr>
          <p:cNvSpPr/>
          <p:nvPr/>
        </p:nvSpPr>
        <p:spPr>
          <a:xfrm>
            <a:off x="17616869" y="20317002"/>
            <a:ext cx="9865201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11.3%</a:t>
            </a: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C77F7C64-7C6C-EE34-F7F2-A8EBF2C8F1BC}"/>
              </a:ext>
            </a:extLst>
          </p:cNvPr>
          <p:cNvSpPr/>
          <p:nvPr/>
        </p:nvSpPr>
        <p:spPr>
          <a:xfrm rot="10800000">
            <a:off x="14088472" y="20050325"/>
            <a:ext cx="3528397" cy="4975658"/>
          </a:xfrm>
          <a:prstGeom prst="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 descr="Uterus - Free medical icons">
            <a:extLst>
              <a:ext uri="{FF2B5EF4-FFF2-40B4-BE49-F238E27FC236}">
                <a16:creationId xmlns:a16="http://schemas.microsoft.com/office/drawing/2014/main" id="{652A5B2E-ED66-D0C5-8F16-26FD01289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200" y="1389681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qr code with black squares&#10;&#10;Description automatically generated">
            <a:extLst>
              <a:ext uri="{FF2B5EF4-FFF2-40B4-BE49-F238E27FC236}">
                <a16:creationId xmlns:a16="http://schemas.microsoft.com/office/drawing/2014/main" id="{BC45E592-AA3A-BFB5-94DE-044E2F3006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25380" y="27320118"/>
            <a:ext cx="3840480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26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12083</TotalTime>
  <Words>485</Words>
  <Application>Microsoft Office PowerPoint</Application>
  <PresentationFormat>Custom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Verdana</vt:lpstr>
      <vt:lpstr>Office Theme</vt:lpstr>
      <vt:lpstr>Patient navigation programs are an evidence-based way to increase uptake of cervical cancer screenings.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Primary outcome or takeaway message (written in plain English) goes here</dc:title>
  <dc:creator>Hessock, Melissa Marie</dc:creator>
  <cp:lastModifiedBy>Devin Hammonds</cp:lastModifiedBy>
  <cp:revision>4</cp:revision>
  <dcterms:created xsi:type="dcterms:W3CDTF">2023-07-20T17:39:27Z</dcterms:created>
  <dcterms:modified xsi:type="dcterms:W3CDTF">2024-07-25T17:02:49Z</dcterms:modified>
</cp:coreProperties>
</file>