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0" r:id="rId4"/>
    <p:sldMasterId id="2147483651" r:id="rId5"/>
  </p:sldMasterIdLst>
  <p:notesMasterIdLst>
    <p:notesMasterId r:id="rId6"/>
  </p:notesMasterIdLst>
  <p:sldIdLst>
    <p:sldId id="256" r:id="rId7"/>
  </p:sldIdLst>
  <p:sldSz cy="32918400" cx="384048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9277">
          <p15:clr>
            <a:srgbClr val="000000"/>
          </p15:clr>
        </p15:guide>
        <p15:guide id="2" pos="12026">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9277" orient="horz"/>
        <p:guide pos="12026"/>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SzPts val="1400"/>
              <a:buNone/>
              <a:defRPr b="0" i="0" sz="1200" u="none" cap="none" strike="noStrike">
                <a:solidFill>
                  <a:srgbClr val="000000"/>
                </a:solidFill>
                <a:latin typeface="Calibri"/>
                <a:ea typeface="Calibri"/>
                <a:cs typeface="Calibri"/>
                <a:sym typeface="Calibri"/>
              </a:defRPr>
            </a:lvl1pPr>
            <a:lvl2pPr lvl="1"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428750" y="685800"/>
            <a:ext cx="40005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86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 name="Shape 33"/>
        <p:cNvGrpSpPr/>
        <p:nvPr/>
      </p:nvGrpSpPr>
      <p:grpSpPr>
        <a:xfrm>
          <a:off x="0" y="0"/>
          <a:ext cx="0" cy="0"/>
          <a:chOff x="0" y="0"/>
          <a:chExt cx="0" cy="0"/>
        </a:xfrm>
      </p:grpSpPr>
      <p:sp>
        <p:nvSpPr>
          <p:cNvPr id="34" name="Google Shape;34;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 name="Google Shape;35;p3:notes"/>
          <p:cNvSpPr/>
          <p:nvPr>
            <p:ph idx="2" type="sldImg"/>
          </p:nvPr>
        </p:nvSpPr>
        <p:spPr>
          <a:xfrm>
            <a:off x="1428750" y="685800"/>
            <a:ext cx="40005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4" name="Shape 14"/>
        <p:cNvGrpSpPr/>
        <p:nvPr/>
      </p:nvGrpSpPr>
      <p:grpSpPr>
        <a:xfrm>
          <a:off x="0" y="0"/>
          <a:ext cx="0" cy="0"/>
          <a:chOff x="0" y="0"/>
          <a:chExt cx="0" cy="0"/>
        </a:xfrm>
      </p:grpSpPr>
      <p:sp>
        <p:nvSpPr>
          <p:cNvPr id="15" name="Google Shape;15;p2"/>
          <p:cNvSpPr txBox="1"/>
          <p:nvPr>
            <p:ph type="title"/>
          </p:nvPr>
        </p:nvSpPr>
        <p:spPr>
          <a:xfrm>
            <a:off x="1562145" y="356157"/>
            <a:ext cx="35152243" cy="3261356"/>
          </a:xfrm>
          <a:prstGeom prst="rect">
            <a:avLst/>
          </a:prstGeom>
          <a:noFill/>
          <a:ln>
            <a:noFill/>
          </a:ln>
        </p:spPr>
        <p:txBody>
          <a:bodyPr anchorCtr="0" anchor="t" bIns="0" lIns="0" spcFirstLastPara="1" rIns="0" wrap="square" tIns="0">
            <a:normAutofit/>
          </a:bodyPr>
          <a:lstStyle>
            <a:lvl1pPr lvl="0" algn="l">
              <a:spcBef>
                <a:spcPts val="0"/>
              </a:spcBef>
              <a:spcAft>
                <a:spcPts val="0"/>
              </a:spcAft>
              <a:buSzPts val="1400"/>
              <a:buNone/>
              <a:defRPr b="1" sz="13000">
                <a:solidFill>
                  <a:schemeClr val="lt1"/>
                </a:solidFill>
                <a:latin typeface="Arial"/>
                <a:ea typeface="Arial"/>
                <a:cs typeface="Arial"/>
                <a:sym typeface="Aria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6" name="Google Shape;16;p2"/>
          <p:cNvSpPr txBox="1"/>
          <p:nvPr>
            <p:ph idx="1" type="body"/>
          </p:nvPr>
        </p:nvSpPr>
        <p:spPr>
          <a:xfrm>
            <a:off x="1564768" y="2691799"/>
            <a:ext cx="35149619" cy="2346325"/>
          </a:xfrm>
          <a:prstGeom prst="rect">
            <a:avLst/>
          </a:prstGeom>
          <a:noFill/>
          <a:ln>
            <a:noFill/>
          </a:ln>
        </p:spPr>
        <p:txBody>
          <a:bodyPr anchorCtr="0" anchor="t" bIns="0" lIns="0" spcFirstLastPara="1" rIns="0" wrap="square" tIns="0">
            <a:normAutofit/>
          </a:bodyPr>
          <a:lstStyle>
            <a:lvl1pPr indent="-228600" lvl="0" marL="457200" marR="0" rtl="0" algn="l">
              <a:spcBef>
                <a:spcPts val="1440"/>
              </a:spcBef>
              <a:spcAft>
                <a:spcPts val="0"/>
              </a:spcAft>
              <a:buClr>
                <a:schemeClr val="lt1"/>
              </a:buClr>
              <a:buSzPts val="7200"/>
              <a:buFont typeface="Arial"/>
              <a:buNone/>
              <a:defRPr b="0" i="0" sz="7200" u="none" cap="none" strike="noStrike">
                <a:solidFill>
                  <a:schemeClr val="lt1"/>
                </a:solidFill>
                <a:latin typeface="Arial"/>
                <a:ea typeface="Arial"/>
                <a:cs typeface="Arial"/>
                <a:sym typeface="Arial"/>
              </a:defRPr>
            </a:lvl1pPr>
            <a:lvl2pPr indent="-1079500" lvl="1" marL="914400" marR="0" rtl="0" algn="l">
              <a:spcBef>
                <a:spcPts val="2680"/>
              </a:spcBef>
              <a:spcAft>
                <a:spcPts val="0"/>
              </a:spcAft>
              <a:buClr>
                <a:schemeClr val="dk1"/>
              </a:buClr>
              <a:buSzPts val="13400"/>
              <a:buFont typeface="Arial"/>
              <a:buChar char="–"/>
              <a:defRPr b="0" i="0" sz="13400" u="none" cap="none" strike="noStrike">
                <a:solidFill>
                  <a:schemeClr val="dk1"/>
                </a:solidFill>
                <a:latin typeface="Arial"/>
                <a:ea typeface="Arial"/>
                <a:cs typeface="Arial"/>
                <a:sym typeface="Arial"/>
              </a:defRPr>
            </a:lvl2pPr>
            <a:lvl3pPr indent="-958850" lvl="2" marL="1371600" marR="0" rtl="0" algn="l">
              <a:spcBef>
                <a:spcPts val="2300"/>
              </a:spcBef>
              <a:spcAft>
                <a:spcPts val="0"/>
              </a:spcAft>
              <a:buClr>
                <a:schemeClr val="dk1"/>
              </a:buClr>
              <a:buSzPts val="11500"/>
              <a:buFont typeface="Arial"/>
              <a:buChar char="•"/>
              <a:defRPr b="0" i="0" sz="11500" u="none" cap="none" strike="noStrike">
                <a:solidFill>
                  <a:schemeClr val="dk1"/>
                </a:solidFill>
                <a:latin typeface="Arial"/>
                <a:ea typeface="Arial"/>
                <a:cs typeface="Arial"/>
                <a:sym typeface="Arial"/>
              </a:defRPr>
            </a:lvl3pPr>
            <a:lvl4pPr indent="-838200" lvl="3" marL="18288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4pPr>
            <a:lvl5pPr indent="-838200" lvl="4" marL="22860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5pPr>
            <a:lvl6pPr indent="-838200" lvl="5" marL="27432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6pPr>
            <a:lvl7pPr indent="-838200" lvl="6" marL="32004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7pPr>
            <a:lvl8pPr indent="-838200" lvl="7" marL="36576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8pPr>
            <a:lvl9pPr indent="-838200" lvl="8" marL="41148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9pPr>
          </a:lstStyle>
          <a:p/>
        </p:txBody>
      </p:sp>
      <p:sp>
        <p:nvSpPr>
          <p:cNvPr id="17" name="Google Shape;17;p2"/>
          <p:cNvSpPr txBox="1"/>
          <p:nvPr>
            <p:ph idx="2" type="body"/>
          </p:nvPr>
        </p:nvSpPr>
        <p:spPr>
          <a:xfrm>
            <a:off x="19942909" y="30145415"/>
            <a:ext cx="16831546" cy="2645659"/>
          </a:xfrm>
          <a:prstGeom prst="rect">
            <a:avLst/>
          </a:prstGeom>
          <a:noFill/>
          <a:ln>
            <a:noFill/>
          </a:ln>
        </p:spPr>
        <p:txBody>
          <a:bodyPr anchorCtr="0" anchor="t" bIns="0" lIns="0" spcFirstLastPara="1" rIns="0" wrap="square" tIns="0">
            <a:normAutofit/>
          </a:bodyPr>
          <a:lstStyle>
            <a:lvl1pPr indent="-228600" lvl="0" marL="457200" marR="0" rtl="0" algn="l">
              <a:spcBef>
                <a:spcPts val="720"/>
              </a:spcBef>
              <a:spcAft>
                <a:spcPts val="0"/>
              </a:spcAft>
              <a:buClr>
                <a:schemeClr val="lt1"/>
              </a:buClr>
              <a:buSzPts val="3600"/>
              <a:buFont typeface="Arial"/>
              <a:buNone/>
              <a:defRPr b="0" i="0" sz="3600" u="none" cap="none" strike="noStrike">
                <a:solidFill>
                  <a:schemeClr val="lt1"/>
                </a:solidFill>
                <a:latin typeface="Arial"/>
                <a:ea typeface="Arial"/>
                <a:cs typeface="Arial"/>
                <a:sym typeface="Arial"/>
              </a:defRPr>
            </a:lvl1pPr>
            <a:lvl2pPr indent="-1079500" lvl="1" marL="914400" marR="0" rtl="0" algn="l">
              <a:spcBef>
                <a:spcPts val="2680"/>
              </a:spcBef>
              <a:spcAft>
                <a:spcPts val="0"/>
              </a:spcAft>
              <a:buClr>
                <a:schemeClr val="dk1"/>
              </a:buClr>
              <a:buSzPts val="13400"/>
              <a:buFont typeface="Arial"/>
              <a:buChar char="–"/>
              <a:defRPr b="0" i="0" sz="13400" u="none" cap="none" strike="noStrike">
                <a:solidFill>
                  <a:schemeClr val="dk1"/>
                </a:solidFill>
                <a:latin typeface="Arial"/>
                <a:ea typeface="Arial"/>
                <a:cs typeface="Arial"/>
                <a:sym typeface="Arial"/>
              </a:defRPr>
            </a:lvl2pPr>
            <a:lvl3pPr indent="-958850" lvl="2" marL="1371600" marR="0" rtl="0" algn="l">
              <a:spcBef>
                <a:spcPts val="2300"/>
              </a:spcBef>
              <a:spcAft>
                <a:spcPts val="0"/>
              </a:spcAft>
              <a:buClr>
                <a:schemeClr val="dk1"/>
              </a:buClr>
              <a:buSzPts val="11500"/>
              <a:buFont typeface="Arial"/>
              <a:buChar char="•"/>
              <a:defRPr b="0" i="0" sz="11500" u="none" cap="none" strike="noStrike">
                <a:solidFill>
                  <a:schemeClr val="dk1"/>
                </a:solidFill>
                <a:latin typeface="Arial"/>
                <a:ea typeface="Arial"/>
                <a:cs typeface="Arial"/>
                <a:sym typeface="Arial"/>
              </a:defRPr>
            </a:lvl3pPr>
            <a:lvl4pPr indent="-838200" lvl="3" marL="18288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4pPr>
            <a:lvl5pPr indent="-838200" lvl="4" marL="22860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5pPr>
            <a:lvl6pPr indent="-838200" lvl="5" marL="27432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6pPr>
            <a:lvl7pPr indent="-838200" lvl="6" marL="32004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7pPr>
            <a:lvl8pPr indent="-838200" lvl="7" marL="36576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8pPr>
            <a:lvl9pPr indent="-838200" lvl="8" marL="41148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9pPr>
          </a:lstStyle>
          <a:p/>
        </p:txBody>
      </p:sp>
      <p:sp>
        <p:nvSpPr>
          <p:cNvPr id="18" name="Google Shape;18;p2"/>
          <p:cNvSpPr txBox="1"/>
          <p:nvPr>
            <p:ph idx="3" type="body"/>
          </p:nvPr>
        </p:nvSpPr>
        <p:spPr>
          <a:xfrm>
            <a:off x="1570338" y="5964297"/>
            <a:ext cx="16962120" cy="22251474"/>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0"/>
              </a:spcBef>
              <a:spcAft>
                <a:spcPts val="0"/>
              </a:spcAft>
              <a:buClr>
                <a:schemeClr val="accent3"/>
              </a:buClr>
              <a:buSzPts val="5800"/>
              <a:buFont typeface="Arial"/>
              <a:buNone/>
              <a:defRPr b="1" i="0" sz="5800" u="none" cap="none" strike="noStrike">
                <a:solidFill>
                  <a:schemeClr val="accent3"/>
                </a:solidFill>
                <a:latin typeface="Arial"/>
                <a:ea typeface="Arial"/>
                <a:cs typeface="Arial"/>
                <a:sym typeface="Arial"/>
              </a:defRPr>
            </a:lvl1pPr>
            <a:lvl2pPr indent="-228600" lvl="1" marL="914400" marR="0" rtl="0" algn="l">
              <a:spcBef>
                <a:spcPts val="0"/>
              </a:spcBef>
              <a:spcAft>
                <a:spcPts val="0"/>
              </a:spcAft>
              <a:buClr>
                <a:srgbClr val="3F3F3F"/>
              </a:buClr>
              <a:buSzPts val="4800"/>
              <a:buFont typeface="Arial"/>
              <a:buNone/>
              <a:defRPr b="0" i="0" sz="4800" u="none" cap="none" strike="noStrike">
                <a:solidFill>
                  <a:srgbClr val="3F3F3F"/>
                </a:solidFill>
                <a:latin typeface="Arial"/>
                <a:ea typeface="Arial"/>
                <a:cs typeface="Arial"/>
                <a:sym typeface="Arial"/>
              </a:defRPr>
            </a:lvl2pPr>
            <a:lvl3pPr indent="-508000" lvl="2" marL="1371600" marR="0" rtl="0" algn="l">
              <a:spcBef>
                <a:spcPts val="0"/>
              </a:spcBef>
              <a:spcAft>
                <a:spcPts val="0"/>
              </a:spcAft>
              <a:buClr>
                <a:srgbClr val="3F3F3F"/>
              </a:buClr>
              <a:buSzPts val="4400"/>
              <a:buFont typeface="Arial"/>
              <a:buChar char="•"/>
              <a:defRPr b="0" i="0" sz="4400" u="none" cap="none" strike="noStrike">
                <a:solidFill>
                  <a:srgbClr val="3F3F3F"/>
                </a:solidFill>
                <a:latin typeface="Arial"/>
                <a:ea typeface="Arial"/>
                <a:cs typeface="Arial"/>
                <a:sym typeface="Arial"/>
              </a:defRPr>
            </a:lvl3pPr>
            <a:lvl4pPr indent="-495300" lvl="3" marL="1828800" marR="0" rtl="0" algn="l">
              <a:spcBef>
                <a:spcPts val="0"/>
              </a:spcBef>
              <a:spcAft>
                <a:spcPts val="0"/>
              </a:spcAft>
              <a:buClr>
                <a:srgbClr val="3F3F3F"/>
              </a:buClr>
              <a:buSzPts val="4200"/>
              <a:buFont typeface="Arial"/>
              <a:buChar char="–"/>
              <a:defRPr b="0" i="0" sz="4200" u="none" cap="none" strike="noStrike">
                <a:solidFill>
                  <a:srgbClr val="3F3F3F"/>
                </a:solidFill>
                <a:latin typeface="Arial"/>
                <a:ea typeface="Arial"/>
                <a:cs typeface="Arial"/>
                <a:sym typeface="Arial"/>
              </a:defRPr>
            </a:lvl4pPr>
            <a:lvl5pPr indent="-482600" lvl="4" marL="2286000" marR="0" rtl="0" algn="l">
              <a:spcBef>
                <a:spcPts val="0"/>
              </a:spcBef>
              <a:spcAft>
                <a:spcPts val="0"/>
              </a:spcAft>
              <a:buClr>
                <a:srgbClr val="3F3F3F"/>
              </a:buClr>
              <a:buSzPts val="4000"/>
              <a:buFont typeface="Arial"/>
              <a:buChar char="»"/>
              <a:defRPr b="1" i="0" sz="4000" u="none" cap="none" strike="noStrike">
                <a:solidFill>
                  <a:srgbClr val="3F3F3F"/>
                </a:solidFill>
                <a:latin typeface="Arial"/>
                <a:ea typeface="Arial"/>
                <a:cs typeface="Arial"/>
                <a:sym typeface="Arial"/>
              </a:defRPr>
            </a:lvl5pPr>
            <a:lvl6pPr indent="-774700" lvl="5" marL="27432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6pPr>
            <a:lvl7pPr indent="-774700" lvl="6" marL="32004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7pPr>
            <a:lvl8pPr indent="-774700" lvl="7" marL="36576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8pPr>
            <a:lvl9pPr indent="-774700" lvl="8" marL="41148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9pPr>
          </a:lstStyle>
          <a:p/>
        </p:txBody>
      </p:sp>
      <p:sp>
        <p:nvSpPr>
          <p:cNvPr id="19" name="Google Shape;19;p2"/>
          <p:cNvSpPr txBox="1"/>
          <p:nvPr>
            <p:ph idx="4" type="body"/>
          </p:nvPr>
        </p:nvSpPr>
        <p:spPr>
          <a:xfrm>
            <a:off x="19752268" y="5979393"/>
            <a:ext cx="16962120" cy="22251474"/>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0"/>
              </a:spcBef>
              <a:spcAft>
                <a:spcPts val="0"/>
              </a:spcAft>
              <a:buClr>
                <a:schemeClr val="accent3"/>
              </a:buClr>
              <a:buSzPts val="5800"/>
              <a:buFont typeface="Arial"/>
              <a:buNone/>
              <a:defRPr b="1" i="0" sz="5800" u="none" cap="none" strike="noStrike">
                <a:solidFill>
                  <a:schemeClr val="accent3"/>
                </a:solidFill>
                <a:latin typeface="Arial"/>
                <a:ea typeface="Arial"/>
                <a:cs typeface="Arial"/>
                <a:sym typeface="Arial"/>
              </a:defRPr>
            </a:lvl1pPr>
            <a:lvl2pPr indent="-228600" lvl="1" marL="914400" marR="0" rtl="0" algn="l">
              <a:spcBef>
                <a:spcPts val="0"/>
              </a:spcBef>
              <a:spcAft>
                <a:spcPts val="0"/>
              </a:spcAft>
              <a:buClr>
                <a:srgbClr val="3F3F3F"/>
              </a:buClr>
              <a:buSzPts val="4800"/>
              <a:buFont typeface="Arial"/>
              <a:buNone/>
              <a:defRPr b="0" i="0" sz="4800" u="none" cap="none" strike="noStrike">
                <a:solidFill>
                  <a:srgbClr val="3F3F3F"/>
                </a:solidFill>
                <a:latin typeface="Arial"/>
                <a:ea typeface="Arial"/>
                <a:cs typeface="Arial"/>
                <a:sym typeface="Arial"/>
              </a:defRPr>
            </a:lvl2pPr>
            <a:lvl3pPr indent="-508000" lvl="2" marL="1371600" marR="0" rtl="0" algn="l">
              <a:spcBef>
                <a:spcPts val="0"/>
              </a:spcBef>
              <a:spcAft>
                <a:spcPts val="0"/>
              </a:spcAft>
              <a:buClr>
                <a:srgbClr val="3F3F3F"/>
              </a:buClr>
              <a:buSzPts val="4400"/>
              <a:buFont typeface="Arial"/>
              <a:buChar char="•"/>
              <a:defRPr b="0" i="0" sz="4400" u="none" cap="none" strike="noStrike">
                <a:solidFill>
                  <a:srgbClr val="3F3F3F"/>
                </a:solidFill>
                <a:latin typeface="Arial"/>
                <a:ea typeface="Arial"/>
                <a:cs typeface="Arial"/>
                <a:sym typeface="Arial"/>
              </a:defRPr>
            </a:lvl3pPr>
            <a:lvl4pPr indent="-495300" lvl="3" marL="1828800" marR="0" rtl="0" algn="l">
              <a:spcBef>
                <a:spcPts val="0"/>
              </a:spcBef>
              <a:spcAft>
                <a:spcPts val="0"/>
              </a:spcAft>
              <a:buClr>
                <a:srgbClr val="3F3F3F"/>
              </a:buClr>
              <a:buSzPts val="4200"/>
              <a:buFont typeface="Arial"/>
              <a:buChar char="–"/>
              <a:defRPr b="0" i="0" sz="4200" u="none" cap="none" strike="noStrike">
                <a:solidFill>
                  <a:srgbClr val="3F3F3F"/>
                </a:solidFill>
                <a:latin typeface="Arial"/>
                <a:ea typeface="Arial"/>
                <a:cs typeface="Arial"/>
                <a:sym typeface="Arial"/>
              </a:defRPr>
            </a:lvl4pPr>
            <a:lvl5pPr indent="-482600" lvl="4" marL="2286000" marR="0" rtl="0" algn="l">
              <a:spcBef>
                <a:spcPts val="0"/>
              </a:spcBef>
              <a:spcAft>
                <a:spcPts val="0"/>
              </a:spcAft>
              <a:buClr>
                <a:srgbClr val="3F3F3F"/>
              </a:buClr>
              <a:buSzPts val="4000"/>
              <a:buFont typeface="Arial"/>
              <a:buChar char="»"/>
              <a:defRPr b="1" i="0" sz="4000" u="none" cap="none" strike="noStrike">
                <a:solidFill>
                  <a:srgbClr val="3F3F3F"/>
                </a:solidFill>
                <a:latin typeface="Arial"/>
                <a:ea typeface="Arial"/>
                <a:cs typeface="Arial"/>
                <a:sym typeface="Arial"/>
              </a:defRPr>
            </a:lvl5pPr>
            <a:lvl6pPr indent="-774700" lvl="5" marL="27432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6pPr>
            <a:lvl7pPr indent="-774700" lvl="6" marL="32004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7pPr>
            <a:lvl8pPr indent="-774700" lvl="7" marL="36576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8pPr>
            <a:lvl9pPr indent="-774700" lvl="8" marL="41148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25" name="Shape 25"/>
        <p:cNvGrpSpPr/>
        <p:nvPr/>
      </p:nvGrpSpPr>
      <p:grpSpPr>
        <a:xfrm>
          <a:off x="0" y="0"/>
          <a:ext cx="0" cy="0"/>
          <a:chOff x="0" y="0"/>
          <a:chExt cx="0" cy="0"/>
        </a:xfrm>
      </p:grpSpPr>
      <p:sp>
        <p:nvSpPr>
          <p:cNvPr id="26" name="Google Shape;26;p4"/>
          <p:cNvSpPr txBox="1"/>
          <p:nvPr>
            <p:ph idx="1" type="body"/>
          </p:nvPr>
        </p:nvSpPr>
        <p:spPr>
          <a:xfrm>
            <a:off x="1197926" y="5959546"/>
            <a:ext cx="8030417" cy="22539254"/>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0"/>
              </a:spcBef>
              <a:spcAft>
                <a:spcPts val="0"/>
              </a:spcAft>
              <a:buClr>
                <a:schemeClr val="accent3"/>
              </a:buClr>
              <a:buSzPts val="5800"/>
              <a:buFont typeface="Arial"/>
              <a:buNone/>
              <a:defRPr b="1" i="0" sz="5800" u="none" cap="none" strike="noStrike">
                <a:solidFill>
                  <a:schemeClr val="accent3"/>
                </a:solidFill>
                <a:latin typeface="Arial"/>
                <a:ea typeface="Arial"/>
                <a:cs typeface="Arial"/>
                <a:sym typeface="Arial"/>
              </a:defRPr>
            </a:lvl1pPr>
            <a:lvl2pPr indent="-228600" lvl="1" marL="914400" marR="0" rtl="0" algn="l">
              <a:spcBef>
                <a:spcPts val="0"/>
              </a:spcBef>
              <a:spcAft>
                <a:spcPts val="0"/>
              </a:spcAft>
              <a:buClr>
                <a:srgbClr val="3F3F3F"/>
              </a:buClr>
              <a:buSzPts val="4800"/>
              <a:buFont typeface="Arial"/>
              <a:buNone/>
              <a:defRPr b="0" i="0" sz="4800" u="none" cap="none" strike="noStrike">
                <a:solidFill>
                  <a:srgbClr val="3F3F3F"/>
                </a:solidFill>
                <a:latin typeface="Arial"/>
                <a:ea typeface="Arial"/>
                <a:cs typeface="Arial"/>
                <a:sym typeface="Arial"/>
              </a:defRPr>
            </a:lvl2pPr>
            <a:lvl3pPr indent="-508000" lvl="2" marL="1371600" marR="0" rtl="0" algn="l">
              <a:spcBef>
                <a:spcPts val="0"/>
              </a:spcBef>
              <a:spcAft>
                <a:spcPts val="0"/>
              </a:spcAft>
              <a:buClr>
                <a:srgbClr val="3F3F3F"/>
              </a:buClr>
              <a:buSzPts val="4400"/>
              <a:buFont typeface="Arial"/>
              <a:buChar char="•"/>
              <a:defRPr b="0" i="0" sz="4400" u="none" cap="none" strike="noStrike">
                <a:solidFill>
                  <a:srgbClr val="3F3F3F"/>
                </a:solidFill>
                <a:latin typeface="Arial"/>
                <a:ea typeface="Arial"/>
                <a:cs typeface="Arial"/>
                <a:sym typeface="Arial"/>
              </a:defRPr>
            </a:lvl3pPr>
            <a:lvl4pPr indent="-495300" lvl="3" marL="1828800" marR="0" rtl="0" algn="l">
              <a:spcBef>
                <a:spcPts val="0"/>
              </a:spcBef>
              <a:spcAft>
                <a:spcPts val="0"/>
              </a:spcAft>
              <a:buClr>
                <a:srgbClr val="3F3F3F"/>
              </a:buClr>
              <a:buSzPts val="4200"/>
              <a:buFont typeface="Arial"/>
              <a:buChar char="–"/>
              <a:defRPr b="0" i="0" sz="4200" u="none" cap="none" strike="noStrike">
                <a:solidFill>
                  <a:srgbClr val="3F3F3F"/>
                </a:solidFill>
                <a:latin typeface="Arial"/>
                <a:ea typeface="Arial"/>
                <a:cs typeface="Arial"/>
                <a:sym typeface="Arial"/>
              </a:defRPr>
            </a:lvl4pPr>
            <a:lvl5pPr indent="-482600" lvl="4" marL="2286000" marR="0" rtl="0" algn="l">
              <a:spcBef>
                <a:spcPts val="0"/>
              </a:spcBef>
              <a:spcAft>
                <a:spcPts val="0"/>
              </a:spcAft>
              <a:buClr>
                <a:srgbClr val="3F3F3F"/>
              </a:buClr>
              <a:buSzPts val="4000"/>
              <a:buFont typeface="Arial"/>
              <a:buChar char="»"/>
              <a:defRPr b="1" i="0" sz="4000" u="none" cap="none" strike="noStrike">
                <a:solidFill>
                  <a:srgbClr val="3F3F3F"/>
                </a:solidFill>
                <a:latin typeface="Arial"/>
                <a:ea typeface="Arial"/>
                <a:cs typeface="Arial"/>
                <a:sym typeface="Arial"/>
              </a:defRPr>
            </a:lvl5pPr>
            <a:lvl6pPr indent="-774700" lvl="5" marL="27432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6pPr>
            <a:lvl7pPr indent="-774700" lvl="6" marL="32004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7pPr>
            <a:lvl8pPr indent="-774700" lvl="7" marL="36576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8pPr>
            <a:lvl9pPr indent="-774700" lvl="8" marL="41148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9pPr>
          </a:lstStyle>
          <a:p/>
        </p:txBody>
      </p:sp>
      <p:sp>
        <p:nvSpPr>
          <p:cNvPr id="27" name="Google Shape;27;p4"/>
          <p:cNvSpPr txBox="1"/>
          <p:nvPr>
            <p:ph idx="2" type="body"/>
          </p:nvPr>
        </p:nvSpPr>
        <p:spPr>
          <a:xfrm>
            <a:off x="19861687" y="30145415"/>
            <a:ext cx="17314025" cy="2268161"/>
          </a:xfrm>
          <a:prstGeom prst="rect">
            <a:avLst/>
          </a:prstGeom>
          <a:noFill/>
          <a:ln>
            <a:noFill/>
          </a:ln>
        </p:spPr>
        <p:txBody>
          <a:bodyPr anchorCtr="0" anchor="t" bIns="0" lIns="0" spcFirstLastPara="1" rIns="0" wrap="square" tIns="0">
            <a:normAutofit/>
          </a:bodyPr>
          <a:lstStyle>
            <a:lvl1pPr indent="-228600" lvl="0" marL="457200" marR="0" rtl="0" algn="l">
              <a:spcBef>
                <a:spcPts val="720"/>
              </a:spcBef>
              <a:spcAft>
                <a:spcPts val="0"/>
              </a:spcAft>
              <a:buClr>
                <a:schemeClr val="lt1"/>
              </a:buClr>
              <a:buSzPts val="3600"/>
              <a:buFont typeface="Arial"/>
              <a:buNone/>
              <a:defRPr b="0" i="0" sz="3600" u="none" cap="none" strike="noStrike">
                <a:solidFill>
                  <a:schemeClr val="lt1"/>
                </a:solidFill>
                <a:latin typeface="Arial"/>
                <a:ea typeface="Arial"/>
                <a:cs typeface="Arial"/>
                <a:sym typeface="Arial"/>
              </a:defRPr>
            </a:lvl1pPr>
            <a:lvl2pPr indent="-1079500" lvl="1" marL="914400" marR="0" rtl="0" algn="l">
              <a:spcBef>
                <a:spcPts val="2680"/>
              </a:spcBef>
              <a:spcAft>
                <a:spcPts val="0"/>
              </a:spcAft>
              <a:buClr>
                <a:schemeClr val="dk1"/>
              </a:buClr>
              <a:buSzPts val="13400"/>
              <a:buFont typeface="Arial"/>
              <a:buChar char="–"/>
              <a:defRPr b="0" i="0" sz="13400" u="none" cap="none" strike="noStrike">
                <a:solidFill>
                  <a:schemeClr val="dk1"/>
                </a:solidFill>
                <a:latin typeface="Arial"/>
                <a:ea typeface="Arial"/>
                <a:cs typeface="Arial"/>
                <a:sym typeface="Arial"/>
              </a:defRPr>
            </a:lvl2pPr>
            <a:lvl3pPr indent="-958850" lvl="2" marL="1371600" marR="0" rtl="0" algn="l">
              <a:spcBef>
                <a:spcPts val="2300"/>
              </a:spcBef>
              <a:spcAft>
                <a:spcPts val="0"/>
              </a:spcAft>
              <a:buClr>
                <a:schemeClr val="dk1"/>
              </a:buClr>
              <a:buSzPts val="11500"/>
              <a:buFont typeface="Arial"/>
              <a:buChar char="•"/>
              <a:defRPr b="0" i="0" sz="11500" u="none" cap="none" strike="noStrike">
                <a:solidFill>
                  <a:schemeClr val="dk1"/>
                </a:solidFill>
                <a:latin typeface="Arial"/>
                <a:ea typeface="Arial"/>
                <a:cs typeface="Arial"/>
                <a:sym typeface="Arial"/>
              </a:defRPr>
            </a:lvl3pPr>
            <a:lvl4pPr indent="-838200" lvl="3" marL="18288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4pPr>
            <a:lvl5pPr indent="-838200" lvl="4" marL="22860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5pPr>
            <a:lvl6pPr indent="-838200" lvl="5" marL="27432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6pPr>
            <a:lvl7pPr indent="-838200" lvl="6" marL="32004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7pPr>
            <a:lvl8pPr indent="-838200" lvl="7" marL="36576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8pPr>
            <a:lvl9pPr indent="-838200" lvl="8" marL="41148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9pPr>
          </a:lstStyle>
          <a:p/>
        </p:txBody>
      </p:sp>
      <p:sp>
        <p:nvSpPr>
          <p:cNvPr id="28" name="Google Shape;28;p4"/>
          <p:cNvSpPr txBox="1"/>
          <p:nvPr>
            <p:ph type="title"/>
          </p:nvPr>
        </p:nvSpPr>
        <p:spPr>
          <a:xfrm>
            <a:off x="1141675" y="356157"/>
            <a:ext cx="35983805" cy="3261356"/>
          </a:xfrm>
          <a:prstGeom prst="rect">
            <a:avLst/>
          </a:prstGeom>
          <a:noFill/>
          <a:ln>
            <a:noFill/>
          </a:ln>
        </p:spPr>
        <p:txBody>
          <a:bodyPr anchorCtr="0" anchor="t" bIns="0" lIns="0" spcFirstLastPara="1" rIns="0" wrap="square" tIns="0">
            <a:normAutofit/>
          </a:bodyPr>
          <a:lstStyle>
            <a:lvl1pPr lvl="0" algn="l">
              <a:spcBef>
                <a:spcPts val="0"/>
              </a:spcBef>
              <a:spcAft>
                <a:spcPts val="0"/>
              </a:spcAft>
              <a:buSzPts val="1400"/>
              <a:buNone/>
              <a:defRPr b="1" sz="13000">
                <a:solidFill>
                  <a:schemeClr val="lt1"/>
                </a:solidFill>
                <a:latin typeface="Arial"/>
                <a:ea typeface="Arial"/>
                <a:cs typeface="Arial"/>
                <a:sym typeface="Aria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9" name="Google Shape;29;p4"/>
          <p:cNvSpPr txBox="1"/>
          <p:nvPr>
            <p:ph idx="3" type="body"/>
          </p:nvPr>
        </p:nvSpPr>
        <p:spPr>
          <a:xfrm>
            <a:off x="1144299" y="2691799"/>
            <a:ext cx="36031412" cy="1880202"/>
          </a:xfrm>
          <a:prstGeom prst="rect">
            <a:avLst/>
          </a:prstGeom>
          <a:noFill/>
          <a:ln>
            <a:noFill/>
          </a:ln>
        </p:spPr>
        <p:txBody>
          <a:bodyPr anchorCtr="0" anchor="t" bIns="0" lIns="0" spcFirstLastPara="1" rIns="0" wrap="square" tIns="0">
            <a:normAutofit/>
          </a:bodyPr>
          <a:lstStyle>
            <a:lvl1pPr indent="-228600" lvl="0" marL="457200" marR="0" rtl="0" algn="l">
              <a:spcBef>
                <a:spcPts val="1440"/>
              </a:spcBef>
              <a:spcAft>
                <a:spcPts val="0"/>
              </a:spcAft>
              <a:buClr>
                <a:schemeClr val="lt1"/>
              </a:buClr>
              <a:buSzPts val="7200"/>
              <a:buFont typeface="Arial"/>
              <a:buNone/>
              <a:defRPr b="0" i="0" sz="7200" u="none" cap="none" strike="noStrike">
                <a:solidFill>
                  <a:schemeClr val="lt1"/>
                </a:solidFill>
                <a:latin typeface="Arial"/>
                <a:ea typeface="Arial"/>
                <a:cs typeface="Arial"/>
                <a:sym typeface="Arial"/>
              </a:defRPr>
            </a:lvl1pPr>
            <a:lvl2pPr indent="-1079500" lvl="1" marL="914400" marR="0" rtl="0" algn="l">
              <a:spcBef>
                <a:spcPts val="2680"/>
              </a:spcBef>
              <a:spcAft>
                <a:spcPts val="0"/>
              </a:spcAft>
              <a:buClr>
                <a:schemeClr val="dk1"/>
              </a:buClr>
              <a:buSzPts val="13400"/>
              <a:buFont typeface="Arial"/>
              <a:buChar char="–"/>
              <a:defRPr b="0" i="0" sz="13400" u="none" cap="none" strike="noStrike">
                <a:solidFill>
                  <a:schemeClr val="dk1"/>
                </a:solidFill>
                <a:latin typeface="Arial"/>
                <a:ea typeface="Arial"/>
                <a:cs typeface="Arial"/>
                <a:sym typeface="Arial"/>
              </a:defRPr>
            </a:lvl2pPr>
            <a:lvl3pPr indent="-958850" lvl="2" marL="1371600" marR="0" rtl="0" algn="l">
              <a:spcBef>
                <a:spcPts val="2300"/>
              </a:spcBef>
              <a:spcAft>
                <a:spcPts val="0"/>
              </a:spcAft>
              <a:buClr>
                <a:schemeClr val="dk1"/>
              </a:buClr>
              <a:buSzPts val="11500"/>
              <a:buFont typeface="Arial"/>
              <a:buChar char="•"/>
              <a:defRPr b="0" i="0" sz="11500" u="none" cap="none" strike="noStrike">
                <a:solidFill>
                  <a:schemeClr val="dk1"/>
                </a:solidFill>
                <a:latin typeface="Arial"/>
                <a:ea typeface="Arial"/>
                <a:cs typeface="Arial"/>
                <a:sym typeface="Arial"/>
              </a:defRPr>
            </a:lvl3pPr>
            <a:lvl4pPr indent="-838200" lvl="3" marL="18288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4pPr>
            <a:lvl5pPr indent="-838200" lvl="4" marL="22860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5pPr>
            <a:lvl6pPr indent="-838200" lvl="5" marL="27432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6pPr>
            <a:lvl7pPr indent="-838200" lvl="6" marL="32004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7pPr>
            <a:lvl8pPr indent="-838200" lvl="7" marL="36576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8pPr>
            <a:lvl9pPr indent="-838200" lvl="8" marL="4114800" marR="0" rtl="0" algn="l">
              <a:spcBef>
                <a:spcPts val="1920"/>
              </a:spcBef>
              <a:spcAft>
                <a:spcPts val="0"/>
              </a:spcAft>
              <a:buClr>
                <a:schemeClr val="dk1"/>
              </a:buClr>
              <a:buSzPts val="9600"/>
              <a:buFont typeface="Arial"/>
              <a:buChar char="•"/>
              <a:defRPr b="0" i="0" sz="9600" u="none" cap="none" strike="noStrike">
                <a:solidFill>
                  <a:schemeClr val="dk1"/>
                </a:solidFill>
                <a:latin typeface="Arial"/>
                <a:ea typeface="Arial"/>
                <a:cs typeface="Arial"/>
                <a:sym typeface="Arial"/>
              </a:defRPr>
            </a:lvl9pPr>
          </a:lstStyle>
          <a:p/>
        </p:txBody>
      </p:sp>
      <p:sp>
        <p:nvSpPr>
          <p:cNvPr id="30" name="Google Shape;30;p4"/>
          <p:cNvSpPr txBox="1"/>
          <p:nvPr>
            <p:ph idx="4" type="body"/>
          </p:nvPr>
        </p:nvSpPr>
        <p:spPr>
          <a:xfrm>
            <a:off x="10521404" y="6008968"/>
            <a:ext cx="8030417" cy="22489832"/>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0"/>
              </a:spcBef>
              <a:spcAft>
                <a:spcPts val="0"/>
              </a:spcAft>
              <a:buClr>
                <a:schemeClr val="accent3"/>
              </a:buClr>
              <a:buSzPts val="5800"/>
              <a:buFont typeface="Arial"/>
              <a:buNone/>
              <a:defRPr b="1" i="0" sz="5800" u="none" cap="none" strike="noStrike">
                <a:solidFill>
                  <a:schemeClr val="accent3"/>
                </a:solidFill>
                <a:latin typeface="Arial"/>
                <a:ea typeface="Arial"/>
                <a:cs typeface="Arial"/>
                <a:sym typeface="Arial"/>
              </a:defRPr>
            </a:lvl1pPr>
            <a:lvl2pPr indent="-228600" lvl="1" marL="914400" marR="0" rtl="0" algn="l">
              <a:spcBef>
                <a:spcPts val="0"/>
              </a:spcBef>
              <a:spcAft>
                <a:spcPts val="0"/>
              </a:spcAft>
              <a:buClr>
                <a:srgbClr val="3F3F3F"/>
              </a:buClr>
              <a:buSzPts val="4800"/>
              <a:buFont typeface="Arial"/>
              <a:buNone/>
              <a:defRPr b="0" i="0" sz="4800" u="none" cap="none" strike="noStrike">
                <a:solidFill>
                  <a:srgbClr val="3F3F3F"/>
                </a:solidFill>
                <a:latin typeface="Arial"/>
                <a:ea typeface="Arial"/>
                <a:cs typeface="Arial"/>
                <a:sym typeface="Arial"/>
              </a:defRPr>
            </a:lvl2pPr>
            <a:lvl3pPr indent="-508000" lvl="2" marL="1371600" marR="0" rtl="0" algn="l">
              <a:spcBef>
                <a:spcPts val="0"/>
              </a:spcBef>
              <a:spcAft>
                <a:spcPts val="0"/>
              </a:spcAft>
              <a:buClr>
                <a:srgbClr val="3F3F3F"/>
              </a:buClr>
              <a:buSzPts val="4400"/>
              <a:buFont typeface="Arial"/>
              <a:buChar char="•"/>
              <a:defRPr b="0" i="0" sz="4400" u="none" cap="none" strike="noStrike">
                <a:solidFill>
                  <a:srgbClr val="3F3F3F"/>
                </a:solidFill>
                <a:latin typeface="Arial"/>
                <a:ea typeface="Arial"/>
                <a:cs typeface="Arial"/>
                <a:sym typeface="Arial"/>
              </a:defRPr>
            </a:lvl3pPr>
            <a:lvl4pPr indent="-495300" lvl="3" marL="1828800" marR="0" rtl="0" algn="l">
              <a:spcBef>
                <a:spcPts val="0"/>
              </a:spcBef>
              <a:spcAft>
                <a:spcPts val="0"/>
              </a:spcAft>
              <a:buClr>
                <a:srgbClr val="3F3F3F"/>
              </a:buClr>
              <a:buSzPts val="4200"/>
              <a:buFont typeface="Arial"/>
              <a:buChar char="–"/>
              <a:defRPr b="0" i="0" sz="4200" u="none" cap="none" strike="noStrike">
                <a:solidFill>
                  <a:srgbClr val="3F3F3F"/>
                </a:solidFill>
                <a:latin typeface="Arial"/>
                <a:ea typeface="Arial"/>
                <a:cs typeface="Arial"/>
                <a:sym typeface="Arial"/>
              </a:defRPr>
            </a:lvl4pPr>
            <a:lvl5pPr indent="-482600" lvl="4" marL="2286000" marR="0" rtl="0" algn="l">
              <a:spcBef>
                <a:spcPts val="0"/>
              </a:spcBef>
              <a:spcAft>
                <a:spcPts val="0"/>
              </a:spcAft>
              <a:buClr>
                <a:srgbClr val="3F3F3F"/>
              </a:buClr>
              <a:buSzPts val="4000"/>
              <a:buFont typeface="Arial"/>
              <a:buChar char="»"/>
              <a:defRPr b="1" i="0" sz="4000" u="none" cap="none" strike="noStrike">
                <a:solidFill>
                  <a:srgbClr val="3F3F3F"/>
                </a:solidFill>
                <a:latin typeface="Arial"/>
                <a:ea typeface="Arial"/>
                <a:cs typeface="Arial"/>
                <a:sym typeface="Arial"/>
              </a:defRPr>
            </a:lvl5pPr>
            <a:lvl6pPr indent="-774700" lvl="5" marL="27432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6pPr>
            <a:lvl7pPr indent="-774700" lvl="6" marL="32004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7pPr>
            <a:lvl8pPr indent="-774700" lvl="7" marL="36576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8pPr>
            <a:lvl9pPr indent="-774700" lvl="8" marL="41148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9pPr>
          </a:lstStyle>
          <a:p/>
        </p:txBody>
      </p:sp>
      <p:sp>
        <p:nvSpPr>
          <p:cNvPr id="31" name="Google Shape;31;p4"/>
          <p:cNvSpPr txBox="1"/>
          <p:nvPr>
            <p:ph idx="5" type="body"/>
          </p:nvPr>
        </p:nvSpPr>
        <p:spPr>
          <a:xfrm>
            <a:off x="19861687" y="6008968"/>
            <a:ext cx="8030417" cy="22489832"/>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0"/>
              </a:spcBef>
              <a:spcAft>
                <a:spcPts val="0"/>
              </a:spcAft>
              <a:buClr>
                <a:schemeClr val="accent3"/>
              </a:buClr>
              <a:buSzPts val="5800"/>
              <a:buFont typeface="Arial"/>
              <a:buNone/>
              <a:defRPr b="1" i="0" sz="5800" u="none" cap="none" strike="noStrike">
                <a:solidFill>
                  <a:schemeClr val="accent3"/>
                </a:solidFill>
                <a:latin typeface="Arial"/>
                <a:ea typeface="Arial"/>
                <a:cs typeface="Arial"/>
                <a:sym typeface="Arial"/>
              </a:defRPr>
            </a:lvl1pPr>
            <a:lvl2pPr indent="-228600" lvl="1" marL="914400" marR="0" rtl="0" algn="l">
              <a:spcBef>
                <a:spcPts val="0"/>
              </a:spcBef>
              <a:spcAft>
                <a:spcPts val="0"/>
              </a:spcAft>
              <a:buClr>
                <a:srgbClr val="3F3F3F"/>
              </a:buClr>
              <a:buSzPts val="4800"/>
              <a:buFont typeface="Arial"/>
              <a:buNone/>
              <a:defRPr b="0" i="0" sz="4800" u="none" cap="none" strike="noStrike">
                <a:solidFill>
                  <a:srgbClr val="3F3F3F"/>
                </a:solidFill>
                <a:latin typeface="Arial"/>
                <a:ea typeface="Arial"/>
                <a:cs typeface="Arial"/>
                <a:sym typeface="Arial"/>
              </a:defRPr>
            </a:lvl2pPr>
            <a:lvl3pPr indent="-508000" lvl="2" marL="1371600" marR="0" rtl="0" algn="l">
              <a:spcBef>
                <a:spcPts val="0"/>
              </a:spcBef>
              <a:spcAft>
                <a:spcPts val="0"/>
              </a:spcAft>
              <a:buClr>
                <a:srgbClr val="3F3F3F"/>
              </a:buClr>
              <a:buSzPts val="4400"/>
              <a:buFont typeface="Arial"/>
              <a:buChar char="•"/>
              <a:defRPr b="0" i="0" sz="4400" u="none" cap="none" strike="noStrike">
                <a:solidFill>
                  <a:srgbClr val="3F3F3F"/>
                </a:solidFill>
                <a:latin typeface="Arial"/>
                <a:ea typeface="Arial"/>
                <a:cs typeface="Arial"/>
                <a:sym typeface="Arial"/>
              </a:defRPr>
            </a:lvl3pPr>
            <a:lvl4pPr indent="-495300" lvl="3" marL="1828800" marR="0" rtl="0" algn="l">
              <a:spcBef>
                <a:spcPts val="0"/>
              </a:spcBef>
              <a:spcAft>
                <a:spcPts val="0"/>
              </a:spcAft>
              <a:buClr>
                <a:srgbClr val="3F3F3F"/>
              </a:buClr>
              <a:buSzPts val="4200"/>
              <a:buFont typeface="Arial"/>
              <a:buChar char="–"/>
              <a:defRPr b="0" i="0" sz="4200" u="none" cap="none" strike="noStrike">
                <a:solidFill>
                  <a:srgbClr val="3F3F3F"/>
                </a:solidFill>
                <a:latin typeface="Arial"/>
                <a:ea typeface="Arial"/>
                <a:cs typeface="Arial"/>
                <a:sym typeface="Arial"/>
              </a:defRPr>
            </a:lvl4pPr>
            <a:lvl5pPr indent="-482600" lvl="4" marL="2286000" marR="0" rtl="0" algn="l">
              <a:spcBef>
                <a:spcPts val="0"/>
              </a:spcBef>
              <a:spcAft>
                <a:spcPts val="0"/>
              </a:spcAft>
              <a:buClr>
                <a:srgbClr val="3F3F3F"/>
              </a:buClr>
              <a:buSzPts val="4000"/>
              <a:buFont typeface="Arial"/>
              <a:buChar char="»"/>
              <a:defRPr b="1" i="0" sz="4000" u="none" cap="none" strike="noStrike">
                <a:solidFill>
                  <a:srgbClr val="3F3F3F"/>
                </a:solidFill>
                <a:latin typeface="Arial"/>
                <a:ea typeface="Arial"/>
                <a:cs typeface="Arial"/>
                <a:sym typeface="Arial"/>
              </a:defRPr>
            </a:lvl5pPr>
            <a:lvl6pPr indent="-774700" lvl="5" marL="27432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6pPr>
            <a:lvl7pPr indent="-774700" lvl="6" marL="32004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7pPr>
            <a:lvl8pPr indent="-774700" lvl="7" marL="36576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8pPr>
            <a:lvl9pPr indent="-774700" lvl="8" marL="41148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9pPr>
          </a:lstStyle>
          <a:p/>
        </p:txBody>
      </p:sp>
      <p:sp>
        <p:nvSpPr>
          <p:cNvPr id="32" name="Google Shape;32;p4"/>
          <p:cNvSpPr txBox="1"/>
          <p:nvPr>
            <p:ph idx="6" type="body"/>
          </p:nvPr>
        </p:nvSpPr>
        <p:spPr>
          <a:xfrm>
            <a:off x="29095065" y="6024064"/>
            <a:ext cx="8030417" cy="22474736"/>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0"/>
              </a:spcBef>
              <a:spcAft>
                <a:spcPts val="0"/>
              </a:spcAft>
              <a:buClr>
                <a:schemeClr val="accent3"/>
              </a:buClr>
              <a:buSzPts val="5800"/>
              <a:buFont typeface="Arial"/>
              <a:buNone/>
              <a:defRPr b="1" i="0" sz="5800" u="none" cap="none" strike="noStrike">
                <a:solidFill>
                  <a:schemeClr val="accent3"/>
                </a:solidFill>
                <a:latin typeface="Arial"/>
                <a:ea typeface="Arial"/>
                <a:cs typeface="Arial"/>
                <a:sym typeface="Arial"/>
              </a:defRPr>
            </a:lvl1pPr>
            <a:lvl2pPr indent="-228600" lvl="1" marL="914400" marR="0" rtl="0" algn="l">
              <a:spcBef>
                <a:spcPts val="0"/>
              </a:spcBef>
              <a:spcAft>
                <a:spcPts val="0"/>
              </a:spcAft>
              <a:buClr>
                <a:srgbClr val="3F3F3F"/>
              </a:buClr>
              <a:buSzPts val="4800"/>
              <a:buFont typeface="Arial"/>
              <a:buNone/>
              <a:defRPr b="0" i="0" sz="4800" u="none" cap="none" strike="noStrike">
                <a:solidFill>
                  <a:srgbClr val="3F3F3F"/>
                </a:solidFill>
                <a:latin typeface="Arial"/>
                <a:ea typeface="Arial"/>
                <a:cs typeface="Arial"/>
                <a:sym typeface="Arial"/>
              </a:defRPr>
            </a:lvl2pPr>
            <a:lvl3pPr indent="-508000" lvl="2" marL="1371600" marR="0" rtl="0" algn="l">
              <a:spcBef>
                <a:spcPts val="0"/>
              </a:spcBef>
              <a:spcAft>
                <a:spcPts val="0"/>
              </a:spcAft>
              <a:buClr>
                <a:srgbClr val="3F3F3F"/>
              </a:buClr>
              <a:buSzPts val="4400"/>
              <a:buFont typeface="Arial"/>
              <a:buChar char="•"/>
              <a:defRPr b="0" i="0" sz="4400" u="none" cap="none" strike="noStrike">
                <a:solidFill>
                  <a:srgbClr val="3F3F3F"/>
                </a:solidFill>
                <a:latin typeface="Arial"/>
                <a:ea typeface="Arial"/>
                <a:cs typeface="Arial"/>
                <a:sym typeface="Arial"/>
              </a:defRPr>
            </a:lvl3pPr>
            <a:lvl4pPr indent="-495300" lvl="3" marL="1828800" marR="0" rtl="0" algn="l">
              <a:spcBef>
                <a:spcPts val="0"/>
              </a:spcBef>
              <a:spcAft>
                <a:spcPts val="0"/>
              </a:spcAft>
              <a:buClr>
                <a:srgbClr val="3F3F3F"/>
              </a:buClr>
              <a:buSzPts val="4200"/>
              <a:buFont typeface="Arial"/>
              <a:buChar char="–"/>
              <a:defRPr b="0" i="0" sz="4200" u="none" cap="none" strike="noStrike">
                <a:solidFill>
                  <a:srgbClr val="3F3F3F"/>
                </a:solidFill>
                <a:latin typeface="Arial"/>
                <a:ea typeface="Arial"/>
                <a:cs typeface="Arial"/>
                <a:sym typeface="Arial"/>
              </a:defRPr>
            </a:lvl4pPr>
            <a:lvl5pPr indent="-482600" lvl="4" marL="2286000" marR="0" rtl="0" algn="l">
              <a:spcBef>
                <a:spcPts val="0"/>
              </a:spcBef>
              <a:spcAft>
                <a:spcPts val="0"/>
              </a:spcAft>
              <a:buClr>
                <a:srgbClr val="3F3F3F"/>
              </a:buClr>
              <a:buSzPts val="4000"/>
              <a:buFont typeface="Arial"/>
              <a:buChar char="»"/>
              <a:defRPr b="1" i="0" sz="4000" u="none" cap="none" strike="noStrike">
                <a:solidFill>
                  <a:srgbClr val="3F3F3F"/>
                </a:solidFill>
                <a:latin typeface="Arial"/>
                <a:ea typeface="Arial"/>
                <a:cs typeface="Arial"/>
                <a:sym typeface="Arial"/>
              </a:defRPr>
            </a:lvl5pPr>
            <a:lvl6pPr indent="-774700" lvl="5" marL="27432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6pPr>
            <a:lvl7pPr indent="-774700" lvl="6" marL="32004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7pPr>
            <a:lvl8pPr indent="-774700" lvl="7" marL="36576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8pPr>
            <a:lvl9pPr indent="-774700" lvl="8" marL="4114800" marR="0" rtl="0" algn="l">
              <a:spcBef>
                <a:spcPts val="1720"/>
              </a:spcBef>
              <a:spcAft>
                <a:spcPts val="0"/>
              </a:spcAft>
              <a:buClr>
                <a:schemeClr val="dk1"/>
              </a:buClr>
              <a:buSzPts val="8600"/>
              <a:buFont typeface="Arial"/>
              <a:buChar char="•"/>
              <a:defRPr b="0" i="0" sz="86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8.png"/><Relationship Id="rId3" Type="http://schemas.openxmlformats.org/officeDocument/2006/relationships/image" Target="../media/image3.png"/><Relationship Id="rId4" Type="http://schemas.openxmlformats.org/officeDocument/2006/relationships/slideLayout" Target="../slideLayouts/slideLayout1.xml"/><Relationship Id="rId5"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9.png"/><Relationship Id="rId2" Type="http://schemas.openxmlformats.org/officeDocument/2006/relationships/image" Target="../media/image10.png"/><Relationship Id="rId3" Type="http://schemas.openxmlformats.org/officeDocument/2006/relationships/image" Target="../media/image3.png"/><Relationship Id="rId4" Type="http://schemas.openxmlformats.org/officeDocument/2006/relationships/slideLayout" Target="../slideLayouts/slideLayout2.xml"/><Relationship Id="rId5"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ED6C3">
            <a:alpha val="39607"/>
          </a:srgbClr>
        </a:solidFill>
      </p:bgPr>
    </p:bg>
    <p:spTree>
      <p:nvGrpSpPr>
        <p:cNvPr id="9" name="Shape 9"/>
        <p:cNvGrpSpPr/>
        <p:nvPr/>
      </p:nvGrpSpPr>
      <p:grpSpPr>
        <a:xfrm>
          <a:off x="0" y="0"/>
          <a:ext cx="0" cy="0"/>
          <a:chOff x="0" y="0"/>
          <a:chExt cx="0" cy="0"/>
        </a:xfrm>
      </p:grpSpPr>
      <p:pic>
        <p:nvPicPr>
          <p:cNvPr id="10" name="Google Shape;10;p1"/>
          <p:cNvPicPr preferRelativeResize="0"/>
          <p:nvPr/>
        </p:nvPicPr>
        <p:blipFill rotWithShape="1">
          <a:blip r:embed="rId1">
            <a:alphaModFix/>
          </a:blip>
          <a:srcRect b="0" l="0" r="0" t="0"/>
          <a:stretch/>
        </p:blipFill>
        <p:spPr>
          <a:xfrm>
            <a:off x="-203200" y="0"/>
            <a:ext cx="38828662" cy="4572000"/>
          </a:xfrm>
          <a:prstGeom prst="rect">
            <a:avLst/>
          </a:prstGeom>
          <a:noFill/>
          <a:ln>
            <a:noFill/>
          </a:ln>
        </p:spPr>
      </p:pic>
      <p:pic>
        <p:nvPicPr>
          <p:cNvPr id="11" name="Google Shape;11;p1"/>
          <p:cNvPicPr preferRelativeResize="0"/>
          <p:nvPr/>
        </p:nvPicPr>
        <p:blipFill rotWithShape="1">
          <a:blip r:embed="rId2">
            <a:alphaModFix/>
          </a:blip>
          <a:srcRect b="0" l="0" r="0" t="0"/>
          <a:stretch/>
        </p:blipFill>
        <p:spPr>
          <a:xfrm>
            <a:off x="0" y="29608462"/>
            <a:ext cx="38404800" cy="3429000"/>
          </a:xfrm>
          <a:prstGeom prst="rect">
            <a:avLst/>
          </a:prstGeom>
          <a:noFill/>
          <a:ln>
            <a:noFill/>
          </a:ln>
        </p:spPr>
      </p:pic>
      <p:pic>
        <p:nvPicPr>
          <p:cNvPr id="12" name="Google Shape;12;p1"/>
          <p:cNvPicPr preferRelativeResize="0"/>
          <p:nvPr/>
        </p:nvPicPr>
        <p:blipFill rotWithShape="1">
          <a:blip r:embed="rId3">
            <a:alphaModFix/>
          </a:blip>
          <a:srcRect b="0" l="0" r="0" t="0"/>
          <a:stretch/>
        </p:blipFill>
        <p:spPr>
          <a:xfrm>
            <a:off x="596900" y="30264100"/>
            <a:ext cx="8435975" cy="2149475"/>
          </a:xfrm>
          <a:prstGeom prst="rect">
            <a:avLst/>
          </a:prstGeom>
          <a:noFill/>
          <a:ln>
            <a:noFill/>
          </a:ln>
        </p:spPr>
      </p:pic>
      <p:sp>
        <p:nvSpPr>
          <p:cNvPr id="13" name="Google Shape;13;p1"/>
          <p:cNvSpPr txBox="1"/>
          <p:nvPr>
            <p:ph type="title"/>
          </p:nvPr>
        </p:nvSpPr>
        <p:spPr>
          <a:xfrm>
            <a:off x="1919287" y="1317625"/>
            <a:ext cx="34566225" cy="29918025"/>
          </a:xfrm>
          <a:prstGeom prst="rect">
            <a:avLst/>
          </a:prstGeom>
          <a:noFill/>
          <a:ln>
            <a:noFill/>
          </a:ln>
        </p:spPr>
        <p:txBody>
          <a:bodyPr anchorCtr="0" anchor="ctr" bIns="219450" lIns="438900" spcFirstLastPara="1" rIns="438900" wrap="square" tIns="219450">
            <a:noAutofit/>
          </a:bodyPr>
          <a:lstStyle>
            <a:lvl1pPr lvl="0" marR="0" rtl="0" algn="ctr">
              <a:spcBef>
                <a:spcPts val="0"/>
              </a:spcBef>
              <a:spcAft>
                <a:spcPts val="0"/>
              </a:spcAft>
              <a:buSzPts val="1400"/>
              <a:buNone/>
              <a:defRPr b="0" i="0" sz="176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17600" u="none" cap="none" strike="noStrike">
                <a:solidFill>
                  <a:schemeClr val="dk1"/>
                </a:solidFill>
                <a:latin typeface="Arial"/>
                <a:ea typeface="Arial"/>
                <a:cs typeface="Arial"/>
                <a:sym typeface="Arial"/>
              </a:defRPr>
            </a:lvl2pPr>
            <a:lvl3pPr lvl="2" marR="0" rtl="0" algn="ctr">
              <a:spcBef>
                <a:spcPts val="0"/>
              </a:spcBef>
              <a:spcAft>
                <a:spcPts val="0"/>
              </a:spcAft>
              <a:buSzPts val="1400"/>
              <a:buNone/>
              <a:defRPr b="0" i="0" sz="17600" u="none" cap="none" strike="noStrike">
                <a:solidFill>
                  <a:schemeClr val="dk1"/>
                </a:solidFill>
                <a:latin typeface="Arial"/>
                <a:ea typeface="Arial"/>
                <a:cs typeface="Arial"/>
                <a:sym typeface="Arial"/>
              </a:defRPr>
            </a:lvl3pPr>
            <a:lvl4pPr lvl="3" marR="0" rtl="0" algn="ctr">
              <a:spcBef>
                <a:spcPts val="0"/>
              </a:spcBef>
              <a:spcAft>
                <a:spcPts val="0"/>
              </a:spcAft>
              <a:buSzPts val="1400"/>
              <a:buNone/>
              <a:defRPr b="0" i="0" sz="17600" u="none" cap="none" strike="noStrike">
                <a:solidFill>
                  <a:schemeClr val="dk1"/>
                </a:solidFill>
                <a:latin typeface="Arial"/>
                <a:ea typeface="Arial"/>
                <a:cs typeface="Arial"/>
                <a:sym typeface="Arial"/>
              </a:defRPr>
            </a:lvl4pPr>
            <a:lvl5pPr lvl="4" marR="0" rtl="0" algn="ctr">
              <a:spcBef>
                <a:spcPts val="0"/>
              </a:spcBef>
              <a:spcAft>
                <a:spcPts val="0"/>
              </a:spcAft>
              <a:buSzPts val="1400"/>
              <a:buNone/>
              <a:defRPr b="0" i="0" sz="17600" u="none" cap="none" strike="noStrike">
                <a:solidFill>
                  <a:schemeClr val="dk1"/>
                </a:solidFill>
                <a:latin typeface="Arial"/>
                <a:ea typeface="Arial"/>
                <a:cs typeface="Arial"/>
                <a:sym typeface="Arial"/>
              </a:defRPr>
            </a:lvl5pPr>
            <a:lvl6pPr lvl="5" marR="0" rtl="0" algn="ctr">
              <a:spcBef>
                <a:spcPts val="0"/>
              </a:spcBef>
              <a:spcAft>
                <a:spcPts val="0"/>
              </a:spcAft>
              <a:buSzPts val="1400"/>
              <a:buNone/>
              <a:defRPr b="0" i="0" sz="21100" u="none" cap="none" strike="noStrike">
                <a:solidFill>
                  <a:schemeClr val="dk1"/>
                </a:solidFill>
                <a:latin typeface="Arial"/>
                <a:ea typeface="Arial"/>
                <a:cs typeface="Arial"/>
                <a:sym typeface="Arial"/>
              </a:defRPr>
            </a:lvl6pPr>
            <a:lvl7pPr lvl="6" marR="0" rtl="0" algn="ctr">
              <a:spcBef>
                <a:spcPts val="0"/>
              </a:spcBef>
              <a:spcAft>
                <a:spcPts val="0"/>
              </a:spcAft>
              <a:buSzPts val="1400"/>
              <a:buNone/>
              <a:defRPr b="0" i="0" sz="21100" u="none" cap="none" strike="noStrike">
                <a:solidFill>
                  <a:schemeClr val="dk1"/>
                </a:solidFill>
                <a:latin typeface="Arial"/>
                <a:ea typeface="Arial"/>
                <a:cs typeface="Arial"/>
                <a:sym typeface="Arial"/>
              </a:defRPr>
            </a:lvl7pPr>
            <a:lvl8pPr lvl="7" marR="0" rtl="0" algn="ctr">
              <a:spcBef>
                <a:spcPts val="0"/>
              </a:spcBef>
              <a:spcAft>
                <a:spcPts val="0"/>
              </a:spcAft>
              <a:buSzPts val="1400"/>
              <a:buNone/>
              <a:defRPr b="0" i="0" sz="21100" u="none" cap="none" strike="noStrike">
                <a:solidFill>
                  <a:schemeClr val="dk1"/>
                </a:solidFill>
                <a:latin typeface="Arial"/>
                <a:ea typeface="Arial"/>
                <a:cs typeface="Arial"/>
                <a:sym typeface="Arial"/>
              </a:defRPr>
            </a:lvl8pPr>
            <a:lvl9pPr lvl="8" marR="0" rtl="0" algn="ctr">
              <a:spcBef>
                <a:spcPts val="0"/>
              </a:spcBef>
              <a:spcAft>
                <a:spcPts val="0"/>
              </a:spcAft>
              <a:buSzPts val="1400"/>
              <a:buNone/>
              <a:defRPr b="0" i="0" sz="211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8"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ED6C3">
            <a:alpha val="39607"/>
          </a:srgbClr>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1">
            <a:alphaModFix/>
          </a:blip>
          <a:srcRect b="0" l="0" r="0" t="0"/>
          <a:stretch/>
        </p:blipFill>
        <p:spPr>
          <a:xfrm>
            <a:off x="-203200" y="0"/>
            <a:ext cx="38828662" cy="4572000"/>
          </a:xfrm>
          <a:prstGeom prst="rect">
            <a:avLst/>
          </a:prstGeom>
          <a:noFill/>
          <a:ln>
            <a:noFill/>
          </a:ln>
        </p:spPr>
      </p:pic>
      <p:pic>
        <p:nvPicPr>
          <p:cNvPr id="22" name="Google Shape;22;p3"/>
          <p:cNvPicPr preferRelativeResize="0"/>
          <p:nvPr/>
        </p:nvPicPr>
        <p:blipFill rotWithShape="1">
          <a:blip r:embed="rId2">
            <a:alphaModFix/>
          </a:blip>
          <a:srcRect b="0" l="0" r="0" t="0"/>
          <a:stretch/>
        </p:blipFill>
        <p:spPr>
          <a:xfrm>
            <a:off x="0" y="29608462"/>
            <a:ext cx="38625462" cy="3429000"/>
          </a:xfrm>
          <a:prstGeom prst="rect">
            <a:avLst/>
          </a:prstGeom>
          <a:noFill/>
          <a:ln>
            <a:noFill/>
          </a:ln>
        </p:spPr>
      </p:pic>
      <p:pic>
        <p:nvPicPr>
          <p:cNvPr id="23" name="Google Shape;23;p3"/>
          <p:cNvPicPr preferRelativeResize="0"/>
          <p:nvPr/>
        </p:nvPicPr>
        <p:blipFill rotWithShape="1">
          <a:blip r:embed="rId3">
            <a:alphaModFix/>
          </a:blip>
          <a:srcRect b="0" l="0" r="0" t="0"/>
          <a:stretch/>
        </p:blipFill>
        <p:spPr>
          <a:xfrm>
            <a:off x="596900" y="30264100"/>
            <a:ext cx="8435975" cy="2149475"/>
          </a:xfrm>
          <a:prstGeom prst="rect">
            <a:avLst/>
          </a:prstGeom>
          <a:noFill/>
          <a:ln>
            <a:noFill/>
          </a:ln>
        </p:spPr>
      </p:pic>
      <p:sp>
        <p:nvSpPr>
          <p:cNvPr id="24" name="Google Shape;24;p3"/>
          <p:cNvSpPr txBox="1"/>
          <p:nvPr>
            <p:ph type="title"/>
          </p:nvPr>
        </p:nvSpPr>
        <p:spPr>
          <a:xfrm>
            <a:off x="1919287" y="1317625"/>
            <a:ext cx="34566225" cy="29918025"/>
          </a:xfrm>
          <a:prstGeom prst="rect">
            <a:avLst/>
          </a:prstGeom>
          <a:noFill/>
          <a:ln>
            <a:noFill/>
          </a:ln>
        </p:spPr>
        <p:txBody>
          <a:bodyPr anchorCtr="0" anchor="ctr" bIns="219450" lIns="438900" spcFirstLastPara="1" rIns="438900" wrap="square" tIns="219450">
            <a:noAutofit/>
          </a:bodyPr>
          <a:lstStyle>
            <a:lvl1pPr lvl="0" marR="0" rtl="0" algn="ctr">
              <a:spcBef>
                <a:spcPts val="0"/>
              </a:spcBef>
              <a:spcAft>
                <a:spcPts val="0"/>
              </a:spcAft>
              <a:buSzPts val="1400"/>
              <a:buNone/>
              <a:defRPr b="0" i="0" sz="17600" u="none" cap="none" strike="noStrike">
                <a:solidFill>
                  <a:schemeClr val="dk1"/>
                </a:solidFill>
                <a:latin typeface="Arial"/>
                <a:ea typeface="Arial"/>
                <a:cs typeface="Arial"/>
                <a:sym typeface="Arial"/>
              </a:defRPr>
            </a:lvl1pPr>
            <a:lvl2pPr lvl="1" marR="0" rtl="0" algn="ctr">
              <a:spcBef>
                <a:spcPts val="0"/>
              </a:spcBef>
              <a:spcAft>
                <a:spcPts val="0"/>
              </a:spcAft>
              <a:buSzPts val="1400"/>
              <a:buNone/>
              <a:defRPr b="0" i="0" sz="17600" u="none" cap="none" strike="noStrike">
                <a:solidFill>
                  <a:schemeClr val="dk1"/>
                </a:solidFill>
                <a:latin typeface="Arial"/>
                <a:ea typeface="Arial"/>
                <a:cs typeface="Arial"/>
                <a:sym typeface="Arial"/>
              </a:defRPr>
            </a:lvl2pPr>
            <a:lvl3pPr lvl="2" marR="0" rtl="0" algn="ctr">
              <a:spcBef>
                <a:spcPts val="0"/>
              </a:spcBef>
              <a:spcAft>
                <a:spcPts val="0"/>
              </a:spcAft>
              <a:buSzPts val="1400"/>
              <a:buNone/>
              <a:defRPr b="0" i="0" sz="17600" u="none" cap="none" strike="noStrike">
                <a:solidFill>
                  <a:schemeClr val="dk1"/>
                </a:solidFill>
                <a:latin typeface="Arial"/>
                <a:ea typeface="Arial"/>
                <a:cs typeface="Arial"/>
                <a:sym typeface="Arial"/>
              </a:defRPr>
            </a:lvl3pPr>
            <a:lvl4pPr lvl="3" marR="0" rtl="0" algn="ctr">
              <a:spcBef>
                <a:spcPts val="0"/>
              </a:spcBef>
              <a:spcAft>
                <a:spcPts val="0"/>
              </a:spcAft>
              <a:buSzPts val="1400"/>
              <a:buNone/>
              <a:defRPr b="0" i="0" sz="17600" u="none" cap="none" strike="noStrike">
                <a:solidFill>
                  <a:schemeClr val="dk1"/>
                </a:solidFill>
                <a:latin typeface="Arial"/>
                <a:ea typeface="Arial"/>
                <a:cs typeface="Arial"/>
                <a:sym typeface="Arial"/>
              </a:defRPr>
            </a:lvl4pPr>
            <a:lvl5pPr lvl="4" marR="0" rtl="0" algn="ctr">
              <a:spcBef>
                <a:spcPts val="0"/>
              </a:spcBef>
              <a:spcAft>
                <a:spcPts val="0"/>
              </a:spcAft>
              <a:buSzPts val="1400"/>
              <a:buNone/>
              <a:defRPr b="0" i="0" sz="17600" u="none" cap="none" strike="noStrike">
                <a:solidFill>
                  <a:schemeClr val="dk1"/>
                </a:solidFill>
                <a:latin typeface="Arial"/>
                <a:ea typeface="Arial"/>
                <a:cs typeface="Arial"/>
                <a:sym typeface="Arial"/>
              </a:defRPr>
            </a:lvl5pPr>
            <a:lvl6pPr lvl="5" marR="0" rtl="0" algn="ctr">
              <a:spcBef>
                <a:spcPts val="0"/>
              </a:spcBef>
              <a:spcAft>
                <a:spcPts val="0"/>
              </a:spcAft>
              <a:buSzPts val="1400"/>
              <a:buNone/>
              <a:defRPr b="0" i="0" sz="21100" u="none" cap="none" strike="noStrike">
                <a:solidFill>
                  <a:schemeClr val="dk1"/>
                </a:solidFill>
                <a:latin typeface="Arial"/>
                <a:ea typeface="Arial"/>
                <a:cs typeface="Arial"/>
                <a:sym typeface="Arial"/>
              </a:defRPr>
            </a:lvl6pPr>
            <a:lvl7pPr lvl="6" marR="0" rtl="0" algn="ctr">
              <a:spcBef>
                <a:spcPts val="0"/>
              </a:spcBef>
              <a:spcAft>
                <a:spcPts val="0"/>
              </a:spcAft>
              <a:buSzPts val="1400"/>
              <a:buNone/>
              <a:defRPr b="0" i="0" sz="21100" u="none" cap="none" strike="noStrike">
                <a:solidFill>
                  <a:schemeClr val="dk1"/>
                </a:solidFill>
                <a:latin typeface="Arial"/>
                <a:ea typeface="Arial"/>
                <a:cs typeface="Arial"/>
                <a:sym typeface="Arial"/>
              </a:defRPr>
            </a:lvl7pPr>
            <a:lvl8pPr lvl="7" marR="0" rtl="0" algn="ctr">
              <a:spcBef>
                <a:spcPts val="0"/>
              </a:spcBef>
              <a:spcAft>
                <a:spcPts val="0"/>
              </a:spcAft>
              <a:buSzPts val="1400"/>
              <a:buNone/>
              <a:defRPr b="0" i="0" sz="21100" u="none" cap="none" strike="noStrike">
                <a:solidFill>
                  <a:schemeClr val="dk1"/>
                </a:solidFill>
                <a:latin typeface="Arial"/>
                <a:ea typeface="Arial"/>
                <a:cs typeface="Arial"/>
                <a:sym typeface="Arial"/>
              </a:defRPr>
            </a:lvl8pPr>
            <a:lvl9pPr lvl="8" marR="0" rtl="0" algn="ctr">
              <a:spcBef>
                <a:spcPts val="0"/>
              </a:spcBef>
              <a:spcAft>
                <a:spcPts val="0"/>
              </a:spcAft>
              <a:buSzPts val="1400"/>
              <a:buNone/>
              <a:defRPr b="0" i="0" sz="211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6.png"/><Relationship Id="rId5" Type="http://schemas.openxmlformats.org/officeDocument/2006/relationships/image" Target="../media/image2.png"/><Relationship Id="rId6" Type="http://schemas.openxmlformats.org/officeDocument/2006/relationships/image" Target="../media/image5.png"/><Relationship Id="rId7" Type="http://schemas.openxmlformats.org/officeDocument/2006/relationships/image" Target="../media/image1.jpg"/><Relationship Id="rId8"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 name="Shape 36"/>
        <p:cNvGrpSpPr/>
        <p:nvPr/>
      </p:nvGrpSpPr>
      <p:grpSpPr>
        <a:xfrm>
          <a:off x="0" y="0"/>
          <a:ext cx="0" cy="0"/>
          <a:chOff x="0" y="0"/>
          <a:chExt cx="0" cy="0"/>
        </a:xfrm>
      </p:grpSpPr>
      <p:sp>
        <p:nvSpPr>
          <p:cNvPr id="37" name="Google Shape;37;p5"/>
          <p:cNvSpPr/>
          <p:nvPr/>
        </p:nvSpPr>
        <p:spPr>
          <a:xfrm>
            <a:off x="13241825" y="6691200"/>
            <a:ext cx="12390000" cy="2727300"/>
          </a:xfrm>
          <a:prstGeom prst="rect">
            <a:avLst/>
          </a:prstGeom>
          <a:solidFill>
            <a:srgbClr val="FFFFFF"/>
          </a:solid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5"/>
          <p:cNvSpPr txBox="1"/>
          <p:nvPr/>
        </p:nvSpPr>
        <p:spPr>
          <a:xfrm>
            <a:off x="1316412" y="0"/>
            <a:ext cx="35721900" cy="32622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US" sz="10000">
                <a:solidFill>
                  <a:srgbClr val="FFFFFF"/>
                </a:solidFill>
              </a:rPr>
              <a:t>Aerobic Exposure Induced Viable but Nonculturable (VBNC) State in </a:t>
            </a:r>
            <a:r>
              <a:rPr b="1" i="1" lang="en-US" sz="10000">
                <a:solidFill>
                  <a:srgbClr val="FFFFFF"/>
                </a:solidFill>
              </a:rPr>
              <a:t>Campylobacter jejuni</a:t>
            </a:r>
            <a:endParaRPr b="1" i="1" sz="10000">
              <a:solidFill>
                <a:srgbClr val="FFFFFF"/>
              </a:solidFill>
            </a:endParaRPr>
          </a:p>
        </p:txBody>
      </p:sp>
      <p:sp>
        <p:nvSpPr>
          <p:cNvPr id="39" name="Google Shape;39;p5"/>
          <p:cNvSpPr txBox="1"/>
          <p:nvPr/>
        </p:nvSpPr>
        <p:spPr>
          <a:xfrm>
            <a:off x="1317912" y="3170477"/>
            <a:ext cx="35718900" cy="1879500"/>
          </a:xfrm>
          <a:prstGeom prst="rect">
            <a:avLst/>
          </a:prstGeom>
          <a:noFill/>
          <a:ln>
            <a:noFill/>
          </a:ln>
        </p:spPr>
        <p:txBody>
          <a:bodyPr anchorCtr="0" anchor="t" bIns="0" lIns="0" spcFirstLastPara="1" rIns="0" wrap="square" tIns="0">
            <a:normAutofit/>
          </a:bodyPr>
          <a:lstStyle/>
          <a:p>
            <a:pPr indent="-666750" lvl="0" marL="1644650" rtl="0" algn="ctr">
              <a:lnSpc>
                <a:spcPct val="80000"/>
              </a:lnSpc>
              <a:spcBef>
                <a:spcPts val="0"/>
              </a:spcBef>
              <a:spcAft>
                <a:spcPts val="0"/>
              </a:spcAft>
              <a:buNone/>
            </a:pPr>
            <a:r>
              <a:rPr lang="en-US" sz="5200">
                <a:solidFill>
                  <a:srgbClr val="FFFFFF"/>
                </a:solidFill>
              </a:rPr>
              <a:t>Noah Sherman, Ximin Zeng, Wei Wang, Xinge Hu, Jun Lin</a:t>
            </a:r>
            <a:endParaRPr sz="5200">
              <a:solidFill>
                <a:srgbClr val="FFFFFF"/>
              </a:solidFill>
            </a:endParaRPr>
          </a:p>
          <a:p>
            <a:pPr indent="-666750" lvl="0" marL="1644650" rtl="0" algn="ctr">
              <a:lnSpc>
                <a:spcPct val="80000"/>
              </a:lnSpc>
              <a:spcBef>
                <a:spcPts val="0"/>
              </a:spcBef>
              <a:spcAft>
                <a:spcPts val="0"/>
              </a:spcAft>
              <a:buNone/>
            </a:pPr>
            <a:r>
              <a:rPr lang="en-US" sz="5200">
                <a:solidFill>
                  <a:srgbClr val="FFFFFF"/>
                </a:solidFill>
              </a:rPr>
              <a:t>Department of Animal Science, The University of Tennessee, Knoxville, TN</a:t>
            </a:r>
            <a:endParaRPr sz="5200">
              <a:solidFill>
                <a:srgbClr val="FFFFFF"/>
              </a:solidFill>
            </a:endParaRPr>
          </a:p>
        </p:txBody>
      </p:sp>
      <p:sp>
        <p:nvSpPr>
          <p:cNvPr id="40" name="Google Shape;40;p5"/>
          <p:cNvSpPr txBox="1"/>
          <p:nvPr/>
        </p:nvSpPr>
        <p:spPr>
          <a:xfrm>
            <a:off x="28171131" y="26586777"/>
            <a:ext cx="9417900" cy="1845000"/>
          </a:xfrm>
          <a:prstGeom prst="rect">
            <a:avLst/>
          </a:prstGeom>
          <a:noFill/>
          <a:ln>
            <a:noFill/>
          </a:ln>
        </p:spPr>
        <p:txBody>
          <a:bodyPr anchorCtr="0" anchor="t" bIns="0" lIns="0" spcFirstLastPara="1" rIns="0" wrap="square" tIns="0">
            <a:noAutofit/>
          </a:bodyPr>
          <a:lstStyle/>
          <a:p>
            <a:pPr indent="-457200" lvl="0" marL="457200" rtl="0" algn="l">
              <a:lnSpc>
                <a:spcPct val="200000"/>
              </a:lnSpc>
              <a:spcBef>
                <a:spcPts val="0"/>
              </a:spcBef>
              <a:spcAft>
                <a:spcPts val="0"/>
              </a:spcAft>
              <a:buNone/>
            </a:pPr>
            <a:r>
              <a:t/>
            </a:r>
            <a:endParaRPr sz="1600">
              <a:solidFill>
                <a:srgbClr val="000000"/>
              </a:solidFill>
            </a:endParaRPr>
          </a:p>
          <a:p>
            <a:pPr indent="-457200" lvl="0" marL="571500" rtl="0" algn="l">
              <a:lnSpc>
                <a:spcPct val="200000"/>
              </a:lnSpc>
              <a:spcBef>
                <a:spcPts val="0"/>
              </a:spcBef>
              <a:spcAft>
                <a:spcPts val="0"/>
              </a:spcAft>
              <a:buNone/>
            </a:pPr>
            <a:r>
              <a:t/>
            </a:r>
            <a:endParaRPr sz="1600">
              <a:solidFill>
                <a:srgbClr val="000000"/>
              </a:solidFill>
            </a:endParaRPr>
          </a:p>
          <a:p>
            <a:pPr indent="-666750" lvl="0" marL="1644650" rtl="0" algn="l">
              <a:spcBef>
                <a:spcPts val="0"/>
              </a:spcBef>
              <a:spcAft>
                <a:spcPts val="0"/>
              </a:spcAft>
              <a:buNone/>
            </a:pPr>
            <a:r>
              <a:t/>
            </a:r>
            <a:endParaRPr>
              <a:solidFill>
                <a:srgbClr val="000000"/>
              </a:solidFill>
            </a:endParaRPr>
          </a:p>
        </p:txBody>
      </p:sp>
      <p:sp>
        <p:nvSpPr>
          <p:cNvPr id="41" name="Google Shape;41;p5"/>
          <p:cNvSpPr txBox="1"/>
          <p:nvPr/>
        </p:nvSpPr>
        <p:spPr>
          <a:xfrm>
            <a:off x="665200" y="5327374"/>
            <a:ext cx="11325300" cy="233772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0"/>
              </a:spcBef>
              <a:spcAft>
                <a:spcPts val="0"/>
              </a:spcAft>
              <a:buNone/>
            </a:pPr>
            <a:r>
              <a:rPr b="1" lang="en-US" sz="3200">
                <a:solidFill>
                  <a:srgbClr val="FF9933"/>
                </a:solidFill>
              </a:rPr>
              <a:t>Abstract</a:t>
            </a:r>
            <a:endParaRPr b="1" sz="3200">
              <a:solidFill>
                <a:srgbClr val="FF9933"/>
              </a:solidFill>
            </a:endParaRPr>
          </a:p>
          <a:p>
            <a:pPr indent="457200" lvl="0" marL="0" rtl="0" algn="l">
              <a:lnSpc>
                <a:spcPct val="115000"/>
              </a:lnSpc>
              <a:spcBef>
                <a:spcPts val="0"/>
              </a:spcBef>
              <a:spcAft>
                <a:spcPts val="0"/>
              </a:spcAft>
              <a:buNone/>
            </a:pPr>
            <a:r>
              <a:rPr i="1" lang="en-US" sz="2400">
                <a:solidFill>
                  <a:srgbClr val="000000"/>
                </a:solidFill>
              </a:rPr>
              <a:t>Campylobacter jejuni</a:t>
            </a:r>
            <a:r>
              <a:rPr lang="en-US" sz="2400">
                <a:solidFill>
                  <a:srgbClr val="000000"/>
                </a:solidFill>
              </a:rPr>
              <a:t> is a leading foodborne bacterial pathogen in the United States and developed countries. </a:t>
            </a:r>
            <a:r>
              <a:rPr i="1" lang="en-US" sz="2400">
                <a:solidFill>
                  <a:srgbClr val="000000"/>
                </a:solidFill>
              </a:rPr>
              <a:t>C. jejuni</a:t>
            </a:r>
            <a:r>
              <a:rPr lang="en-US" sz="2400">
                <a:solidFill>
                  <a:srgbClr val="000000"/>
                </a:solidFill>
              </a:rPr>
              <a:t> is considered a microaerophilic bacterium. However, under aerobic stresses, it can enter into a viable but non culturable state (VBNC), which makes </a:t>
            </a:r>
            <a:r>
              <a:rPr i="1" lang="en-US" sz="2400">
                <a:solidFill>
                  <a:srgbClr val="000000"/>
                </a:solidFill>
              </a:rPr>
              <a:t>C. jejuni</a:t>
            </a:r>
            <a:r>
              <a:rPr lang="en-US" sz="2400">
                <a:solidFill>
                  <a:srgbClr val="000000"/>
                </a:solidFill>
              </a:rPr>
              <a:t> persist in environments, and difficult to detect and control. To study development of the VBNC state, </a:t>
            </a:r>
            <a:r>
              <a:rPr i="1" lang="en-US" sz="2400">
                <a:solidFill>
                  <a:srgbClr val="000000"/>
                </a:solidFill>
              </a:rPr>
              <a:t>C. jejuni</a:t>
            </a:r>
            <a:r>
              <a:rPr lang="en-US" sz="2400">
                <a:solidFill>
                  <a:srgbClr val="000000"/>
                </a:solidFill>
              </a:rPr>
              <a:t> strain NCTC 11168 was incubated in MH broth in a shaking incubator (100 rpm) at 25°C (aerobic condition). At different time points, samples were collected for culturability assessment using the plating method (on days 0, 1, 2, 5, 12, and 19) and live/dead cell ratio measurement using the BacLight</a:t>
            </a:r>
            <a:r>
              <a:rPr baseline="30000" lang="en-US" sz="2400">
                <a:solidFill>
                  <a:srgbClr val="000000"/>
                </a:solidFill>
              </a:rPr>
              <a:t>TM</a:t>
            </a:r>
            <a:r>
              <a:rPr lang="en-US" sz="2400">
                <a:solidFill>
                  <a:srgbClr val="000000"/>
                </a:solidFill>
              </a:rPr>
              <a:t> Bacterial Viability Kit on days 1, 5, 12, and 19. It’s observed that the culturability continued to decrease and no colonies formed after day 5, while the live/dead cell ratio decreased but stayed at a relatively high level, indicating a significant portion of </a:t>
            </a:r>
            <a:r>
              <a:rPr i="1" lang="en-US" sz="2400">
                <a:solidFill>
                  <a:srgbClr val="000000"/>
                </a:solidFill>
              </a:rPr>
              <a:t>C. jejuni</a:t>
            </a:r>
            <a:r>
              <a:rPr lang="en-US" sz="2400">
                <a:solidFill>
                  <a:srgbClr val="000000"/>
                </a:solidFill>
              </a:rPr>
              <a:t> cells were in VBNC state. A chicken study was performed to explore the possible resuscitation under </a:t>
            </a:r>
            <a:r>
              <a:rPr i="1" lang="en-US" sz="2400">
                <a:solidFill>
                  <a:srgbClr val="000000"/>
                </a:solidFill>
              </a:rPr>
              <a:t>in vivo</a:t>
            </a:r>
            <a:r>
              <a:rPr lang="en-US" sz="2400">
                <a:solidFill>
                  <a:srgbClr val="000000"/>
                </a:solidFill>
              </a:rPr>
              <a:t> conditions. Different doses (10</a:t>
            </a:r>
            <a:r>
              <a:rPr baseline="30000" lang="en-US" sz="2400">
                <a:solidFill>
                  <a:srgbClr val="000000"/>
                </a:solidFill>
              </a:rPr>
              <a:t>8</a:t>
            </a:r>
            <a:r>
              <a:rPr lang="en-US" sz="2400">
                <a:solidFill>
                  <a:srgbClr val="000000"/>
                </a:solidFill>
              </a:rPr>
              <a:t>, 10</a:t>
            </a:r>
            <a:r>
              <a:rPr baseline="30000" lang="en-US" sz="2400">
                <a:solidFill>
                  <a:srgbClr val="000000"/>
                </a:solidFill>
              </a:rPr>
              <a:t>9</a:t>
            </a:r>
            <a:r>
              <a:rPr lang="en-US" sz="2400">
                <a:solidFill>
                  <a:srgbClr val="000000"/>
                </a:solidFill>
              </a:rPr>
              <a:t> , and 10</a:t>
            </a:r>
            <a:r>
              <a:rPr baseline="30000" lang="en-US" sz="2400">
                <a:solidFill>
                  <a:srgbClr val="000000"/>
                </a:solidFill>
              </a:rPr>
              <a:t>10 </a:t>
            </a:r>
            <a:r>
              <a:rPr lang="en-US" sz="2400">
                <a:solidFill>
                  <a:srgbClr val="000000"/>
                </a:solidFill>
              </a:rPr>
              <a:t> cells/mL) of VBNC </a:t>
            </a:r>
            <a:r>
              <a:rPr i="1" lang="en-US" sz="2400">
                <a:solidFill>
                  <a:srgbClr val="000000"/>
                </a:solidFill>
              </a:rPr>
              <a:t>C. jejuni</a:t>
            </a:r>
            <a:r>
              <a:rPr lang="en-US" sz="2400">
                <a:solidFill>
                  <a:srgbClr val="000000"/>
                </a:solidFill>
              </a:rPr>
              <a:t> 11168 were inoculated into 3-day old chicks by oral gavage. However, no culturable </a:t>
            </a:r>
            <a:r>
              <a:rPr i="1" lang="en-US" sz="2400">
                <a:solidFill>
                  <a:srgbClr val="000000"/>
                </a:solidFill>
              </a:rPr>
              <a:t>C. jejuni</a:t>
            </a:r>
            <a:r>
              <a:rPr lang="en-US" sz="2400">
                <a:solidFill>
                  <a:srgbClr val="000000"/>
                </a:solidFill>
              </a:rPr>
              <a:t> 11168 cells were detected in the cloacal swabs of chickens during the whole experiment period. In summary, aerobic exposure promotes </a:t>
            </a:r>
            <a:r>
              <a:rPr i="1" lang="en-US" sz="2400">
                <a:solidFill>
                  <a:srgbClr val="000000"/>
                </a:solidFill>
              </a:rPr>
              <a:t>C. jejuni</a:t>
            </a:r>
            <a:r>
              <a:rPr lang="en-US" sz="2400">
                <a:solidFill>
                  <a:srgbClr val="000000"/>
                </a:solidFill>
              </a:rPr>
              <a:t> to enter VBNC state. Understanding the persistence and resuscitation of VBNC </a:t>
            </a:r>
            <a:r>
              <a:rPr i="1" lang="en-US" sz="2400">
                <a:solidFill>
                  <a:srgbClr val="000000"/>
                </a:solidFill>
              </a:rPr>
              <a:t>C. jejuni</a:t>
            </a:r>
            <a:r>
              <a:rPr lang="en-US" sz="2400">
                <a:solidFill>
                  <a:srgbClr val="000000"/>
                </a:solidFill>
              </a:rPr>
              <a:t> is critical for improving detection methods, ensuring food safety, and mitigating public health risks.</a:t>
            </a:r>
            <a:endParaRPr b="1" sz="2400">
              <a:solidFill>
                <a:srgbClr val="000000"/>
              </a:solidFill>
            </a:endParaRPr>
          </a:p>
          <a:p>
            <a:pPr indent="0" lvl="0" marL="0" rtl="0" algn="ctr">
              <a:lnSpc>
                <a:spcPct val="115000"/>
              </a:lnSpc>
              <a:spcBef>
                <a:spcPts val="0"/>
              </a:spcBef>
              <a:spcAft>
                <a:spcPts val="0"/>
              </a:spcAft>
              <a:buNone/>
            </a:pPr>
            <a:r>
              <a:rPr b="1" lang="en-US" sz="3200">
                <a:solidFill>
                  <a:srgbClr val="FF9933"/>
                </a:solidFill>
              </a:rPr>
              <a:t>Introduction</a:t>
            </a:r>
            <a:endParaRPr b="1" sz="3200">
              <a:solidFill>
                <a:srgbClr val="FF9933"/>
              </a:solidFill>
            </a:endParaRPr>
          </a:p>
          <a:p>
            <a:pPr indent="457200" lvl="0" marL="0" rtl="0" algn="l">
              <a:lnSpc>
                <a:spcPct val="115000"/>
              </a:lnSpc>
              <a:spcBef>
                <a:spcPts val="0"/>
              </a:spcBef>
              <a:spcAft>
                <a:spcPts val="0"/>
              </a:spcAft>
              <a:buNone/>
            </a:pPr>
            <a:r>
              <a:rPr i="1" lang="en-US" sz="2400">
                <a:solidFill>
                  <a:srgbClr val="000000"/>
                </a:solidFill>
              </a:rPr>
              <a:t>Campylobacter jejuni</a:t>
            </a:r>
            <a:r>
              <a:rPr lang="en-US" sz="2400">
                <a:solidFill>
                  <a:srgbClr val="000000"/>
                </a:solidFill>
              </a:rPr>
              <a:t> is a leading foodborne bacterial pathogen in the United States and developed countries. </a:t>
            </a:r>
            <a:r>
              <a:rPr i="1" lang="en-US" sz="2400">
                <a:solidFill>
                  <a:srgbClr val="000000"/>
                </a:solidFill>
              </a:rPr>
              <a:t>C. jejuni</a:t>
            </a:r>
            <a:r>
              <a:rPr lang="en-US" sz="2400">
                <a:solidFill>
                  <a:srgbClr val="000000"/>
                </a:solidFill>
              </a:rPr>
              <a:t> is considered a microaerophilic bacterium. However, under aerobic stresses, it can enter into a viable but non culturable state (VBNC). It was determined that they could enter the VBNC when put under oxygenic stress (Zhang and Lu, 2017). The importance of this is exemplified when it is recognized that once the </a:t>
            </a:r>
            <a:r>
              <a:rPr i="1" lang="en-US" sz="2400">
                <a:solidFill>
                  <a:srgbClr val="000000"/>
                </a:solidFill>
              </a:rPr>
              <a:t>Campylobacter</a:t>
            </a:r>
            <a:r>
              <a:rPr lang="en-US" sz="2400">
                <a:solidFill>
                  <a:srgbClr val="000000"/>
                </a:solidFill>
              </a:rPr>
              <a:t> enters this state it may pass detection in food and confuse epidemiological studies (Yagi et al, 2022) as </a:t>
            </a:r>
            <a:r>
              <a:rPr i="1" lang="en-US" sz="2400">
                <a:solidFill>
                  <a:srgbClr val="000000"/>
                </a:solidFill>
              </a:rPr>
              <a:t>C. jejuni </a:t>
            </a:r>
            <a:r>
              <a:rPr lang="en-US" sz="2400">
                <a:solidFill>
                  <a:srgbClr val="000000"/>
                </a:solidFill>
              </a:rPr>
              <a:t>becomes persistent in environments and evade detection and control methods. This makes the study of this viable but nonculturable state important to help strengthen our understanding of food borne pathogens and possibly prevent future outbreaks from occurring.</a:t>
            </a:r>
            <a:endParaRPr sz="2400">
              <a:solidFill>
                <a:srgbClr val="000000"/>
              </a:solidFill>
            </a:endParaRPr>
          </a:p>
          <a:p>
            <a:pPr indent="457200" lvl="0" marL="0" rtl="0" algn="l">
              <a:lnSpc>
                <a:spcPct val="115000"/>
              </a:lnSpc>
              <a:spcBef>
                <a:spcPts val="0"/>
              </a:spcBef>
              <a:spcAft>
                <a:spcPts val="0"/>
              </a:spcAft>
              <a:buNone/>
            </a:pPr>
            <a:r>
              <a:rPr lang="en-US" sz="2400">
                <a:solidFill>
                  <a:srgbClr val="000000"/>
                </a:solidFill>
              </a:rPr>
              <a:t>Since bacteria in VBNC state still maintain their membrane integrity, it’s possible to differentiate the viable cells from dead cells by using staining dyes with different membrane permeability. The LIVE/DEAD BacLight Bacterial Viability Kits contains 2 two-color fluorescent dyes, propidium iodide (PI) and SYTO™ 9. Cells with a compromised membrane that are dead or dying will stain red with propidium iodide, whereas cells with an intact membrane will stain green with SYTO™ 9. Using such kit, we can study the dynamics of live/dead cells ratio during the bacteria enter VBNC state. </a:t>
            </a:r>
            <a:endParaRPr sz="2400">
              <a:solidFill>
                <a:srgbClr val="3F3F3F"/>
              </a:solidFill>
            </a:endParaRPr>
          </a:p>
          <a:p>
            <a:pPr indent="457200" lvl="0" marL="0" rtl="0" algn="l">
              <a:lnSpc>
                <a:spcPct val="115000"/>
              </a:lnSpc>
              <a:spcBef>
                <a:spcPts val="0"/>
              </a:spcBef>
              <a:spcAft>
                <a:spcPts val="0"/>
              </a:spcAft>
              <a:buNone/>
            </a:pPr>
            <a:r>
              <a:rPr lang="en-US" sz="2400">
                <a:solidFill>
                  <a:srgbClr val="000000"/>
                </a:solidFill>
              </a:rPr>
              <a:t>Previous studies had found bacteria can resuscitate from VBNC state, which may pose a hidden risk for food safety and public health. The favorable conditions for resuscitation include nutrient supplementation, external stress elimination, or supplementation with resuscitation-promoting substances. In this study, we also tested possible resuscitation out of VBNC state in an </a:t>
            </a:r>
            <a:r>
              <a:rPr i="1" lang="en-US" sz="2400">
                <a:solidFill>
                  <a:srgbClr val="000000"/>
                </a:solidFill>
              </a:rPr>
              <a:t>in vivo</a:t>
            </a:r>
            <a:r>
              <a:rPr lang="en-US" sz="2400">
                <a:solidFill>
                  <a:srgbClr val="000000"/>
                </a:solidFill>
              </a:rPr>
              <a:t> (chicken) model. </a:t>
            </a:r>
            <a:endParaRPr sz="2700">
              <a:solidFill>
                <a:srgbClr val="000000"/>
              </a:solidFill>
            </a:endParaRPr>
          </a:p>
          <a:p>
            <a:pPr indent="0" lvl="0" marL="0" rtl="0" algn="ctr">
              <a:lnSpc>
                <a:spcPct val="115000"/>
              </a:lnSpc>
              <a:spcBef>
                <a:spcPts val="0"/>
              </a:spcBef>
              <a:spcAft>
                <a:spcPts val="0"/>
              </a:spcAft>
              <a:buNone/>
            </a:pPr>
            <a:r>
              <a:rPr b="1" lang="en-US" sz="3200">
                <a:solidFill>
                  <a:srgbClr val="FF9933"/>
                </a:solidFill>
              </a:rPr>
              <a:t>Stress</a:t>
            </a:r>
            <a:r>
              <a:rPr b="1" i="1" lang="en-US" sz="3200">
                <a:solidFill>
                  <a:srgbClr val="FF9933"/>
                </a:solidFill>
              </a:rPr>
              <a:t> C. jejuni </a:t>
            </a:r>
            <a:r>
              <a:rPr b="1" lang="en-US" sz="3200">
                <a:solidFill>
                  <a:srgbClr val="FF9933"/>
                </a:solidFill>
              </a:rPr>
              <a:t>Aerobically</a:t>
            </a:r>
            <a:endParaRPr b="1" sz="3200">
              <a:solidFill>
                <a:srgbClr val="FF9933"/>
              </a:solidFill>
            </a:endParaRPr>
          </a:p>
          <a:p>
            <a:pPr indent="457200" lvl="0" marL="0" rtl="0" algn="l">
              <a:lnSpc>
                <a:spcPct val="115000"/>
              </a:lnSpc>
              <a:spcBef>
                <a:spcPts val="0"/>
              </a:spcBef>
              <a:spcAft>
                <a:spcPts val="0"/>
              </a:spcAft>
              <a:buNone/>
            </a:pPr>
            <a:r>
              <a:rPr i="1" lang="en-US" sz="2400">
                <a:solidFill>
                  <a:srgbClr val="000000"/>
                </a:solidFill>
              </a:rPr>
              <a:t>C. jejuni</a:t>
            </a:r>
            <a:r>
              <a:rPr lang="en-US" sz="2400">
                <a:solidFill>
                  <a:srgbClr val="000000"/>
                </a:solidFill>
              </a:rPr>
              <a:t> was originally grown by spreading 100 μL of an isolated culture on 3 Mueller Hinton (MH) agar plates which were placed in a trigas incubator at 42°C for 48 hours. These cells were harvested using 3 mL of MH broth. The collected broth was then put through a 10 fold dilution. The OD</a:t>
            </a:r>
            <a:r>
              <a:rPr baseline="-25000" lang="en-US" sz="2400">
                <a:solidFill>
                  <a:srgbClr val="000000"/>
                </a:solidFill>
              </a:rPr>
              <a:t>600</a:t>
            </a:r>
            <a:r>
              <a:rPr lang="en-US" sz="2400">
                <a:solidFill>
                  <a:srgbClr val="000000"/>
                </a:solidFill>
              </a:rPr>
              <a:t> of this solution was measured and the solution was adjusted to have an OD</a:t>
            </a:r>
            <a:r>
              <a:rPr baseline="-25000" lang="en-US" sz="2400">
                <a:solidFill>
                  <a:srgbClr val="000000"/>
                </a:solidFill>
              </a:rPr>
              <a:t>600</a:t>
            </a:r>
            <a:r>
              <a:rPr lang="en-US" sz="2400">
                <a:solidFill>
                  <a:srgbClr val="000000"/>
                </a:solidFill>
              </a:rPr>
              <a:t> of 0.1. This was then split into 2 flasks (labeled A and B) each containing 30 mL of solution. These flasks were placed in a shaking incubator set to 25°C and 100 rpm. This provided an unfavorable oxygen rich environment. The flasks remained in the shaking incubator for the remainder of the experiment.</a:t>
            </a:r>
            <a:endParaRPr sz="2400">
              <a:solidFill>
                <a:srgbClr val="000000"/>
              </a:solidFill>
            </a:endParaRPr>
          </a:p>
          <a:p>
            <a:pPr indent="0" lvl="0" marL="0" rtl="0" algn="l">
              <a:lnSpc>
                <a:spcPct val="115000"/>
              </a:lnSpc>
              <a:spcBef>
                <a:spcPts val="0"/>
              </a:spcBef>
              <a:spcAft>
                <a:spcPts val="0"/>
              </a:spcAft>
              <a:buNone/>
            </a:pPr>
            <a:r>
              <a:t/>
            </a:r>
            <a:endParaRPr b="1" sz="2400">
              <a:solidFill>
                <a:srgbClr val="000000"/>
              </a:solidFill>
            </a:endParaRPr>
          </a:p>
        </p:txBody>
      </p:sp>
      <p:sp>
        <p:nvSpPr>
          <p:cNvPr id="42" name="Google Shape;42;p5"/>
          <p:cNvSpPr txBox="1"/>
          <p:nvPr/>
        </p:nvSpPr>
        <p:spPr>
          <a:xfrm>
            <a:off x="26364190" y="16036807"/>
            <a:ext cx="11325300" cy="10881000"/>
          </a:xfrm>
          <a:prstGeom prst="rect">
            <a:avLst/>
          </a:prstGeom>
          <a:noFill/>
          <a:ln>
            <a:noFill/>
          </a:ln>
        </p:spPr>
        <p:txBody>
          <a:bodyPr anchorCtr="0" anchor="t" bIns="0" lIns="0" spcFirstLastPara="1" rIns="0" wrap="square" tIns="0">
            <a:noAutofit/>
          </a:bodyPr>
          <a:lstStyle/>
          <a:p>
            <a:pPr indent="0" lvl="0" marL="0" rtl="0" algn="ctr">
              <a:lnSpc>
                <a:spcPct val="115000"/>
              </a:lnSpc>
              <a:spcBef>
                <a:spcPts val="0"/>
              </a:spcBef>
              <a:spcAft>
                <a:spcPts val="0"/>
              </a:spcAft>
              <a:buNone/>
            </a:pPr>
            <a:r>
              <a:rPr b="1" lang="en-US" sz="3200">
                <a:solidFill>
                  <a:srgbClr val="FF9933"/>
                </a:solidFill>
              </a:rPr>
              <a:t>Conclusion</a:t>
            </a:r>
            <a:endParaRPr b="1" sz="3200">
              <a:solidFill>
                <a:srgbClr val="FF9933"/>
              </a:solidFill>
            </a:endParaRPr>
          </a:p>
          <a:p>
            <a:pPr indent="-387350" lvl="0" marL="457200" rtl="0" algn="just">
              <a:spcBef>
                <a:spcPts val="0"/>
              </a:spcBef>
              <a:spcAft>
                <a:spcPts val="0"/>
              </a:spcAft>
              <a:buClr>
                <a:srgbClr val="000000"/>
              </a:buClr>
              <a:buSzPts val="2500"/>
              <a:buAutoNum type="arabicPeriod"/>
            </a:pPr>
            <a:r>
              <a:rPr lang="en-US" sz="2500">
                <a:solidFill>
                  <a:srgbClr val="000000"/>
                </a:solidFill>
              </a:rPr>
              <a:t>At Day 5, there are no colonies detected on the plates indicating that the bacteria is no longer culturable (</a:t>
            </a:r>
            <a:r>
              <a:rPr b="1" lang="en-US" sz="2500">
                <a:solidFill>
                  <a:srgbClr val="000000"/>
                </a:solidFill>
              </a:rPr>
              <a:t>Fig. 1</a:t>
            </a:r>
            <a:r>
              <a:rPr lang="en-US" sz="2500">
                <a:solidFill>
                  <a:srgbClr val="000000"/>
                </a:solidFill>
              </a:rPr>
              <a:t>).</a:t>
            </a:r>
            <a:endParaRPr sz="2500">
              <a:solidFill>
                <a:srgbClr val="000000"/>
              </a:solidFill>
            </a:endParaRPr>
          </a:p>
          <a:p>
            <a:pPr indent="-387350" lvl="0" marL="457200" rtl="0" algn="just">
              <a:spcBef>
                <a:spcPts val="0"/>
              </a:spcBef>
              <a:spcAft>
                <a:spcPts val="0"/>
              </a:spcAft>
              <a:buClr>
                <a:srgbClr val="000000"/>
              </a:buClr>
              <a:buSzPts val="2500"/>
              <a:buAutoNum type="arabicPeriod"/>
            </a:pPr>
            <a:r>
              <a:rPr lang="en-US" sz="2500">
                <a:solidFill>
                  <a:srgbClr val="000000"/>
                </a:solidFill>
              </a:rPr>
              <a:t>Despite the Live/Dead Cell ratio continuing to decrease from Day 5 to Day 12, the curve not being flat indicates that there are still a decent amount of viable cells at Day 5 (</a:t>
            </a:r>
            <a:r>
              <a:rPr b="1" lang="en-US" sz="2500">
                <a:solidFill>
                  <a:srgbClr val="000000"/>
                </a:solidFill>
              </a:rPr>
              <a:t>Fig. 2</a:t>
            </a:r>
            <a:r>
              <a:rPr lang="en-US" sz="2500">
                <a:solidFill>
                  <a:srgbClr val="000000"/>
                </a:solidFill>
              </a:rPr>
              <a:t>).</a:t>
            </a:r>
            <a:endParaRPr b="1" sz="5800">
              <a:solidFill>
                <a:srgbClr val="FF9933"/>
              </a:solidFill>
            </a:endParaRPr>
          </a:p>
          <a:p>
            <a:pPr indent="-387350" lvl="0" marL="457200" rtl="0" algn="just">
              <a:spcBef>
                <a:spcPts val="0"/>
              </a:spcBef>
              <a:spcAft>
                <a:spcPts val="0"/>
              </a:spcAft>
              <a:buClr>
                <a:srgbClr val="000000"/>
              </a:buClr>
              <a:buSzPts val="2500"/>
              <a:buAutoNum type="arabicPeriod"/>
            </a:pPr>
            <a:r>
              <a:rPr lang="en-US" sz="2500">
                <a:solidFill>
                  <a:srgbClr val="000000"/>
                </a:solidFill>
              </a:rPr>
              <a:t>When these VBNC </a:t>
            </a:r>
            <a:r>
              <a:rPr i="1" lang="en-US" sz="2500">
                <a:solidFill>
                  <a:srgbClr val="000000"/>
                </a:solidFill>
              </a:rPr>
              <a:t>C. jejuni</a:t>
            </a:r>
            <a:r>
              <a:rPr lang="en-US" sz="2500">
                <a:solidFill>
                  <a:srgbClr val="000000"/>
                </a:solidFill>
              </a:rPr>
              <a:t> were fed to 3-day old chicken, no resuscitated </a:t>
            </a:r>
            <a:r>
              <a:rPr i="1" lang="en-US" sz="2500">
                <a:solidFill>
                  <a:srgbClr val="000000"/>
                </a:solidFill>
              </a:rPr>
              <a:t>C. jejuni</a:t>
            </a:r>
            <a:r>
              <a:rPr lang="en-US" sz="2500">
                <a:solidFill>
                  <a:srgbClr val="000000"/>
                </a:solidFill>
              </a:rPr>
              <a:t> were detected in fecal samples (</a:t>
            </a:r>
            <a:r>
              <a:rPr b="1" lang="en-US" sz="2500">
                <a:solidFill>
                  <a:srgbClr val="000000"/>
                </a:solidFill>
              </a:rPr>
              <a:t>Fig. 3</a:t>
            </a:r>
            <a:r>
              <a:rPr lang="en-US" sz="2500">
                <a:solidFill>
                  <a:srgbClr val="000000"/>
                </a:solidFill>
              </a:rPr>
              <a:t>).</a:t>
            </a:r>
            <a:endParaRPr sz="2500">
              <a:solidFill>
                <a:srgbClr val="000000"/>
              </a:solidFill>
            </a:endParaRPr>
          </a:p>
          <a:p>
            <a:pPr indent="0" lvl="0" marL="0" rtl="0" algn="ctr">
              <a:spcBef>
                <a:spcPts val="0"/>
              </a:spcBef>
              <a:spcAft>
                <a:spcPts val="0"/>
              </a:spcAft>
              <a:buNone/>
            </a:pPr>
            <a:r>
              <a:t/>
            </a:r>
            <a:endParaRPr b="1" sz="3200">
              <a:solidFill>
                <a:srgbClr val="FF9933"/>
              </a:solidFill>
            </a:endParaRPr>
          </a:p>
          <a:p>
            <a:pPr indent="0" lvl="0" marL="0" rtl="0" algn="ctr">
              <a:spcBef>
                <a:spcPts val="0"/>
              </a:spcBef>
              <a:spcAft>
                <a:spcPts val="0"/>
              </a:spcAft>
              <a:buNone/>
            </a:pPr>
            <a:r>
              <a:rPr b="1" lang="en-US" sz="3200">
                <a:solidFill>
                  <a:srgbClr val="FF9933"/>
                </a:solidFill>
              </a:rPr>
              <a:t>Discussion</a:t>
            </a:r>
            <a:endParaRPr b="1" sz="3200">
              <a:solidFill>
                <a:srgbClr val="FF9933"/>
              </a:solidFill>
            </a:endParaRPr>
          </a:p>
          <a:p>
            <a:pPr indent="0" lvl="0" marL="0" rtl="0" algn="just">
              <a:spcBef>
                <a:spcPts val="0"/>
              </a:spcBef>
              <a:spcAft>
                <a:spcPts val="0"/>
              </a:spcAft>
              <a:buNone/>
            </a:pPr>
            <a:r>
              <a:rPr lang="en-US" sz="2500">
                <a:solidFill>
                  <a:srgbClr val="000000"/>
                </a:solidFill>
              </a:rPr>
              <a:t>	There are a lot of studies reporting the resuscitation of VBNC bacteria under </a:t>
            </a:r>
            <a:r>
              <a:rPr i="1" lang="en-US" sz="2500">
                <a:solidFill>
                  <a:srgbClr val="000000"/>
                </a:solidFill>
              </a:rPr>
              <a:t>in vitro </a:t>
            </a:r>
            <a:r>
              <a:rPr lang="en-US" sz="2500">
                <a:solidFill>
                  <a:srgbClr val="000000"/>
                </a:solidFill>
              </a:rPr>
              <a:t>conditions. When these VBNC </a:t>
            </a:r>
            <a:r>
              <a:rPr i="1" lang="en-US" sz="2500">
                <a:solidFill>
                  <a:srgbClr val="000000"/>
                </a:solidFill>
              </a:rPr>
              <a:t>C. jejuni</a:t>
            </a:r>
            <a:r>
              <a:rPr lang="en-US" sz="2500">
                <a:solidFill>
                  <a:srgbClr val="000000"/>
                </a:solidFill>
              </a:rPr>
              <a:t> 11168 were introduced into the 3-day old chicks, they remained undetected in fecal samples, which suggested that these bacteria were not able to be resuscitated when passing through the chicken GI tract. It would be beneficial for further studies on the resuscitation of </a:t>
            </a:r>
            <a:r>
              <a:rPr i="1" lang="en-US" sz="2500">
                <a:solidFill>
                  <a:srgbClr val="000000"/>
                </a:solidFill>
              </a:rPr>
              <a:t>Campylobacter</a:t>
            </a:r>
            <a:r>
              <a:rPr lang="en-US" sz="2500">
                <a:solidFill>
                  <a:srgbClr val="000000"/>
                </a:solidFill>
              </a:rPr>
              <a:t> out of the VBNC state in elder chicken or other animal models, or possible by using a GI tract tissue model.</a:t>
            </a:r>
            <a:endParaRPr sz="3600">
              <a:solidFill>
                <a:srgbClr val="3F3F3F"/>
              </a:solidFill>
            </a:endParaRPr>
          </a:p>
          <a:p>
            <a:pPr indent="0" lvl="0" marL="0" rtl="0" algn="ctr">
              <a:spcBef>
                <a:spcPts val="0"/>
              </a:spcBef>
              <a:spcAft>
                <a:spcPts val="0"/>
              </a:spcAft>
              <a:buNone/>
            </a:pPr>
            <a:r>
              <a:t/>
            </a:r>
            <a:endParaRPr b="1" sz="3200">
              <a:solidFill>
                <a:srgbClr val="FF9933"/>
              </a:solidFill>
            </a:endParaRPr>
          </a:p>
          <a:p>
            <a:pPr indent="0" lvl="0" marL="0" rtl="0" algn="ctr">
              <a:spcBef>
                <a:spcPts val="0"/>
              </a:spcBef>
              <a:spcAft>
                <a:spcPts val="0"/>
              </a:spcAft>
              <a:buNone/>
            </a:pPr>
            <a:r>
              <a:rPr b="1" lang="en-US" sz="3200">
                <a:solidFill>
                  <a:srgbClr val="FF9933"/>
                </a:solidFill>
              </a:rPr>
              <a:t>Acknowledgements</a:t>
            </a:r>
            <a:endParaRPr b="1" sz="5500">
              <a:solidFill>
                <a:srgbClr val="FF9933"/>
              </a:solidFill>
            </a:endParaRPr>
          </a:p>
          <a:p>
            <a:pPr indent="0" lvl="0" marL="0" rtl="0" algn="l">
              <a:spcBef>
                <a:spcPts val="0"/>
              </a:spcBef>
              <a:spcAft>
                <a:spcPts val="0"/>
              </a:spcAft>
              <a:buNone/>
            </a:pPr>
            <a:r>
              <a:rPr lang="en-US" sz="2500">
                <a:solidFill>
                  <a:srgbClr val="000000"/>
                </a:solidFill>
              </a:rPr>
              <a:t>This research was supported by the University of Tennessee AgResearch. Care of chickens upheld by Wei Wang and Xinge Hu.</a:t>
            </a:r>
            <a:endParaRPr sz="2500">
              <a:solidFill>
                <a:srgbClr val="000000"/>
              </a:solidFill>
            </a:endParaRPr>
          </a:p>
          <a:p>
            <a:pPr indent="0" lvl="0" marL="0" rtl="0" algn="ctr">
              <a:spcBef>
                <a:spcPts val="0"/>
              </a:spcBef>
              <a:spcAft>
                <a:spcPts val="0"/>
              </a:spcAft>
              <a:buNone/>
            </a:pPr>
            <a:r>
              <a:t/>
            </a:r>
            <a:endParaRPr b="1" sz="3200">
              <a:solidFill>
                <a:srgbClr val="FF9933"/>
              </a:solidFill>
            </a:endParaRPr>
          </a:p>
          <a:p>
            <a:pPr indent="0" lvl="0" marL="0" rtl="0" algn="ctr">
              <a:spcBef>
                <a:spcPts val="0"/>
              </a:spcBef>
              <a:spcAft>
                <a:spcPts val="0"/>
              </a:spcAft>
              <a:buNone/>
            </a:pPr>
            <a:r>
              <a:rPr b="1" lang="en-US" sz="3200">
                <a:solidFill>
                  <a:srgbClr val="FF9933"/>
                </a:solidFill>
              </a:rPr>
              <a:t>References:</a:t>
            </a:r>
            <a:endParaRPr b="1" sz="3200">
              <a:solidFill>
                <a:srgbClr val="FF9933"/>
              </a:solidFill>
            </a:endParaRPr>
          </a:p>
          <a:p>
            <a:pPr indent="-457200" lvl="0" marL="457200" rtl="0" algn="l">
              <a:lnSpc>
                <a:spcPct val="115000"/>
              </a:lnSpc>
              <a:spcBef>
                <a:spcPts val="0"/>
              </a:spcBef>
              <a:spcAft>
                <a:spcPts val="0"/>
              </a:spcAft>
              <a:buNone/>
            </a:pPr>
            <a:r>
              <a:rPr lang="en-US" sz="2200">
                <a:solidFill>
                  <a:srgbClr val="000000"/>
                </a:solidFill>
              </a:rPr>
              <a:t>CDC. “About Campylobacter Infection.” </a:t>
            </a:r>
            <a:r>
              <a:rPr i="1" lang="en-US" sz="2200">
                <a:solidFill>
                  <a:srgbClr val="000000"/>
                </a:solidFill>
              </a:rPr>
              <a:t>Campylobacter Infection (Campylobacteriosis)</a:t>
            </a:r>
            <a:r>
              <a:rPr lang="en-US" sz="2200">
                <a:solidFill>
                  <a:srgbClr val="000000"/>
                </a:solidFill>
              </a:rPr>
              <a:t>, 16 May 2024, www.cdc.gov/campylobacter/about/index.html.</a:t>
            </a:r>
            <a:endParaRPr sz="2200">
              <a:solidFill>
                <a:srgbClr val="000000"/>
              </a:solidFill>
            </a:endParaRPr>
          </a:p>
          <a:p>
            <a:pPr indent="-457200" lvl="0" marL="457200" rtl="0" algn="l">
              <a:lnSpc>
                <a:spcPct val="115000"/>
              </a:lnSpc>
              <a:spcBef>
                <a:spcPts val="0"/>
              </a:spcBef>
              <a:spcAft>
                <a:spcPts val="0"/>
              </a:spcAft>
              <a:buNone/>
            </a:pPr>
            <a:r>
              <a:rPr lang="en-US" sz="2200">
                <a:solidFill>
                  <a:srgbClr val="000000"/>
                </a:solidFill>
              </a:rPr>
              <a:t>Yagi, Sayo, et al. “Role of Temperature, Nutrition, Oxygen, Osmolality, and Bacterial Strain in Inducing a Viable but Non-Culturable State in Campylobacter Jejuni.” </a:t>
            </a:r>
            <a:r>
              <a:rPr i="1" lang="en-US" sz="2200">
                <a:solidFill>
                  <a:srgbClr val="000000"/>
                </a:solidFill>
              </a:rPr>
              <a:t>Journal of Microbiological Methods</a:t>
            </a:r>
            <a:r>
              <a:rPr lang="en-US" sz="2200">
                <a:solidFill>
                  <a:srgbClr val="000000"/>
                </a:solidFill>
              </a:rPr>
              <a:t>, vol. 195, Apr. 2022, p. 106456, https://doi.org/10.1016/j.mimet.2022.106456. Accessed 25 Oct. 2022.</a:t>
            </a:r>
            <a:endParaRPr sz="2200">
              <a:solidFill>
                <a:srgbClr val="000000"/>
              </a:solidFill>
            </a:endParaRPr>
          </a:p>
          <a:p>
            <a:pPr indent="-457200" lvl="0" marL="457200" rtl="0" algn="l">
              <a:lnSpc>
                <a:spcPct val="115000"/>
              </a:lnSpc>
              <a:spcBef>
                <a:spcPts val="0"/>
              </a:spcBef>
              <a:spcAft>
                <a:spcPts val="0"/>
              </a:spcAft>
              <a:buNone/>
            </a:pPr>
            <a:r>
              <a:rPr lang="en-US" sz="2200">
                <a:solidFill>
                  <a:srgbClr val="000000"/>
                </a:solidFill>
              </a:rPr>
              <a:t>Zhang, Jingbin, and Xiaonan Lu. “Susceptibility of Campylobacter Jejuni to Stressors in Agrifood Systems and Induction of a Viable-But-Nonculturable State.” </a:t>
            </a:r>
            <a:r>
              <a:rPr i="1" lang="en-US" sz="2200">
                <a:solidFill>
                  <a:srgbClr val="000000"/>
                </a:solidFill>
              </a:rPr>
              <a:t>Applied and Environmental Microbiology</a:t>
            </a:r>
            <a:r>
              <a:rPr lang="en-US" sz="2200">
                <a:solidFill>
                  <a:srgbClr val="000000"/>
                </a:solidFill>
              </a:rPr>
              <a:t>, vol. 89, no. 5, 31 May 2023, https://doi.org/10.1128/aem.00096-23. Accessed 5 Feb. 2024.</a:t>
            </a:r>
            <a:endParaRPr sz="2200">
              <a:solidFill>
                <a:srgbClr val="000000"/>
              </a:solidFill>
            </a:endParaRPr>
          </a:p>
        </p:txBody>
      </p:sp>
      <p:sp>
        <p:nvSpPr>
          <p:cNvPr id="43" name="Google Shape;43;p5"/>
          <p:cNvSpPr txBox="1"/>
          <p:nvPr/>
        </p:nvSpPr>
        <p:spPr>
          <a:xfrm>
            <a:off x="13528186" y="5327363"/>
            <a:ext cx="11214300" cy="12438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3200"/>
              <a:buFont typeface="Arial"/>
              <a:buNone/>
            </a:pPr>
            <a:r>
              <a:rPr b="1" i="0" lang="en-US" sz="3200" u="none" cap="none" strike="noStrike">
                <a:solidFill>
                  <a:srgbClr val="FF9933"/>
                </a:solidFill>
                <a:latin typeface="Arial"/>
                <a:ea typeface="Arial"/>
                <a:cs typeface="Arial"/>
                <a:sym typeface="Arial"/>
              </a:rPr>
              <a:t>Decreased culturability of </a:t>
            </a:r>
            <a:r>
              <a:rPr b="1" i="1" lang="en-US" sz="3200" u="none" cap="none" strike="noStrike">
                <a:solidFill>
                  <a:srgbClr val="FF9933"/>
                </a:solidFill>
                <a:latin typeface="Arial"/>
                <a:ea typeface="Arial"/>
                <a:cs typeface="Arial"/>
                <a:sym typeface="Arial"/>
              </a:rPr>
              <a:t>C. jejuni </a:t>
            </a:r>
            <a:r>
              <a:rPr b="1" i="0" lang="en-US" sz="3200" u="none" cap="none" strike="noStrike">
                <a:solidFill>
                  <a:srgbClr val="FF9933"/>
                </a:solidFill>
                <a:latin typeface="Arial"/>
                <a:ea typeface="Arial"/>
                <a:cs typeface="Arial"/>
                <a:sym typeface="Arial"/>
              </a:rPr>
              <a:t>11168 when incubating aerobically</a:t>
            </a:r>
            <a:endParaRPr b="0" i="0" sz="3200" u="none" cap="none" strike="noStrike">
              <a:solidFill>
                <a:srgbClr val="000000"/>
              </a:solidFill>
              <a:latin typeface="Arial"/>
              <a:ea typeface="Arial"/>
              <a:cs typeface="Arial"/>
              <a:sym typeface="Arial"/>
            </a:endParaRPr>
          </a:p>
        </p:txBody>
      </p:sp>
      <p:sp>
        <p:nvSpPr>
          <p:cNvPr id="44" name="Google Shape;44;p5"/>
          <p:cNvSpPr txBox="1"/>
          <p:nvPr/>
        </p:nvSpPr>
        <p:spPr>
          <a:xfrm>
            <a:off x="28171113" y="5241875"/>
            <a:ext cx="7711500" cy="1169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1" i="0" lang="en-US" sz="3200" u="none" cap="none" strike="noStrike">
                <a:solidFill>
                  <a:srgbClr val="FF9933"/>
                </a:solidFill>
                <a:latin typeface="Arial"/>
                <a:ea typeface="Arial"/>
                <a:cs typeface="Arial"/>
                <a:sym typeface="Arial"/>
              </a:rPr>
              <a:t>No resuscitated VBNC </a:t>
            </a:r>
            <a:r>
              <a:rPr b="1" i="1" lang="en-US" sz="3200" u="none" cap="none" strike="noStrike">
                <a:solidFill>
                  <a:srgbClr val="FF9933"/>
                </a:solidFill>
                <a:latin typeface="Arial"/>
                <a:ea typeface="Arial"/>
                <a:cs typeface="Arial"/>
                <a:sym typeface="Arial"/>
              </a:rPr>
              <a:t>C. jejuni </a:t>
            </a:r>
            <a:r>
              <a:rPr b="1" i="0" lang="en-US" sz="3200" u="none" cap="none" strike="noStrike">
                <a:solidFill>
                  <a:srgbClr val="FF9933"/>
                </a:solidFill>
                <a:latin typeface="Arial"/>
                <a:ea typeface="Arial"/>
                <a:cs typeface="Arial"/>
                <a:sym typeface="Arial"/>
              </a:rPr>
              <a:t>11168 in a chicken model </a:t>
            </a:r>
            <a:endParaRPr b="0" i="0" sz="1400" u="none" cap="none" strike="noStrike">
              <a:solidFill>
                <a:srgbClr val="000000"/>
              </a:solidFill>
              <a:latin typeface="Arial"/>
              <a:ea typeface="Arial"/>
              <a:cs typeface="Arial"/>
              <a:sym typeface="Arial"/>
            </a:endParaRPr>
          </a:p>
        </p:txBody>
      </p:sp>
      <p:sp>
        <p:nvSpPr>
          <p:cNvPr id="45" name="Google Shape;45;p5"/>
          <p:cNvSpPr txBox="1"/>
          <p:nvPr/>
        </p:nvSpPr>
        <p:spPr>
          <a:xfrm>
            <a:off x="13241826" y="14738425"/>
            <a:ext cx="59553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46" name="Google Shape;46;p5"/>
          <p:cNvSpPr txBox="1"/>
          <p:nvPr/>
        </p:nvSpPr>
        <p:spPr>
          <a:xfrm>
            <a:off x="14105563" y="18940663"/>
            <a:ext cx="9683400" cy="554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100"/>
              <a:buFont typeface="Arial"/>
              <a:buNone/>
            </a:pPr>
            <a:r>
              <a:t/>
            </a:r>
            <a:endParaRPr b="0" i="0" sz="2400" u="none" cap="none" strike="noStrike">
              <a:solidFill>
                <a:srgbClr val="000000"/>
              </a:solidFill>
              <a:latin typeface="Arial"/>
              <a:ea typeface="Arial"/>
              <a:cs typeface="Arial"/>
              <a:sym typeface="Arial"/>
            </a:endParaRPr>
          </a:p>
        </p:txBody>
      </p:sp>
      <p:sp>
        <p:nvSpPr>
          <p:cNvPr id="47" name="Google Shape;47;p5"/>
          <p:cNvSpPr txBox="1"/>
          <p:nvPr/>
        </p:nvSpPr>
        <p:spPr>
          <a:xfrm>
            <a:off x="20541188" y="10535975"/>
            <a:ext cx="4745100" cy="6410700"/>
          </a:xfrm>
          <a:prstGeom prst="rect">
            <a:avLst/>
          </a:prstGeom>
          <a:noFill/>
          <a:ln>
            <a:noFill/>
          </a:ln>
        </p:spPr>
        <p:txBody>
          <a:bodyPr anchorCtr="0" anchor="t" bIns="91425" lIns="91425" spcFirstLastPara="1" rIns="91425" wrap="square" tIns="91425">
            <a:noAutofit/>
          </a:bodyPr>
          <a:lstStyle/>
          <a:p>
            <a:pPr indent="0" lvl="0" marL="0" marR="0" rtl="0" algn="just">
              <a:lnSpc>
                <a:spcPct val="115000"/>
              </a:lnSpc>
              <a:spcBef>
                <a:spcPts val="0"/>
              </a:spcBef>
              <a:spcAft>
                <a:spcPts val="0"/>
              </a:spcAft>
              <a:buClr>
                <a:srgbClr val="000000"/>
              </a:buClr>
              <a:buSzPts val="1100"/>
              <a:buFont typeface="Arial"/>
              <a:buNone/>
            </a:pPr>
            <a:r>
              <a:rPr b="1" i="0" lang="en-US" sz="2400" u="none" cap="none" strike="noStrike">
                <a:solidFill>
                  <a:srgbClr val="000000"/>
                </a:solidFill>
                <a:latin typeface="Arial"/>
                <a:ea typeface="Arial"/>
                <a:cs typeface="Arial"/>
                <a:sym typeface="Arial"/>
              </a:rPr>
              <a:t>Figure 1. </a:t>
            </a:r>
            <a:r>
              <a:rPr b="0" i="0" lang="en-US" sz="2400" u="none" cap="none" strike="noStrike">
                <a:solidFill>
                  <a:srgbClr val="000000"/>
                </a:solidFill>
                <a:latin typeface="Arial"/>
                <a:ea typeface="Arial"/>
                <a:cs typeface="Arial"/>
                <a:sym typeface="Arial"/>
              </a:rPr>
              <a:t>Culturability change of </a:t>
            </a:r>
            <a:r>
              <a:rPr b="0" i="1" lang="en-US" sz="2400" u="none" cap="none" strike="noStrike">
                <a:solidFill>
                  <a:srgbClr val="000000"/>
                </a:solidFill>
                <a:latin typeface="Arial"/>
                <a:ea typeface="Arial"/>
                <a:cs typeface="Arial"/>
                <a:sym typeface="Arial"/>
              </a:rPr>
              <a:t>C. jejuni</a:t>
            </a:r>
            <a:r>
              <a:rPr b="0" i="0" lang="en-US" sz="2400" u="none" cap="none" strike="noStrike">
                <a:solidFill>
                  <a:srgbClr val="000000"/>
                </a:solidFill>
                <a:latin typeface="Arial"/>
                <a:ea typeface="Arial"/>
                <a:cs typeface="Arial"/>
                <a:sym typeface="Arial"/>
              </a:rPr>
              <a:t> 11168 over the course of the aerobic stress. A and B represent each of the two replicate </a:t>
            </a:r>
            <a:r>
              <a:rPr b="0" i="1" lang="en-US" sz="2400" u="none" cap="none" strike="noStrike">
                <a:solidFill>
                  <a:srgbClr val="000000"/>
                </a:solidFill>
                <a:latin typeface="Arial"/>
                <a:ea typeface="Arial"/>
                <a:cs typeface="Arial"/>
                <a:sym typeface="Arial"/>
              </a:rPr>
              <a:t>C. jejuni</a:t>
            </a:r>
            <a:r>
              <a:rPr b="0" i="0" lang="en-US" sz="2400" u="none" cap="none" strike="noStrike">
                <a:solidFill>
                  <a:srgbClr val="000000"/>
                </a:solidFill>
                <a:latin typeface="Arial"/>
                <a:ea typeface="Arial"/>
                <a:cs typeface="Arial"/>
                <a:sym typeface="Arial"/>
              </a:rPr>
              <a:t> cultures. A sample of each flask was serially diluted to 10</a:t>
            </a:r>
            <a:r>
              <a:rPr b="0" baseline="30000" i="0" lang="en-US" sz="2400" u="none" cap="none" strike="noStrike">
                <a:solidFill>
                  <a:srgbClr val="000000"/>
                </a:solidFill>
                <a:latin typeface="Arial"/>
                <a:ea typeface="Arial"/>
                <a:cs typeface="Arial"/>
                <a:sym typeface="Arial"/>
              </a:rPr>
              <a:t>-6</a:t>
            </a:r>
            <a:r>
              <a:rPr b="0" i="0" lang="en-US" sz="2400" u="none" cap="none" strike="noStrike">
                <a:solidFill>
                  <a:srgbClr val="000000"/>
                </a:solidFill>
                <a:latin typeface="Arial"/>
                <a:ea typeface="Arial"/>
                <a:cs typeface="Arial"/>
                <a:sym typeface="Arial"/>
              </a:rPr>
              <a:t>. 100 μL of these dilutions were spread onto MH agar plates and allowed to grow in a 42°C trigas incubator for 48 hours. These plates were then counted and used to determine the CFU. The CFU/mL decreased daily and by day 5 there were no visible colonies on any plates.</a:t>
            </a:r>
            <a:endParaRPr b="0" i="0" sz="2400" u="none" cap="none" strike="noStrike">
              <a:solidFill>
                <a:srgbClr val="000000"/>
              </a:solidFill>
              <a:latin typeface="Arial"/>
              <a:ea typeface="Arial"/>
              <a:cs typeface="Arial"/>
              <a:sym typeface="Arial"/>
            </a:endParaRPr>
          </a:p>
        </p:txBody>
      </p:sp>
      <p:sp>
        <p:nvSpPr>
          <p:cNvPr id="48" name="Google Shape;48;p5"/>
          <p:cNvSpPr txBox="1"/>
          <p:nvPr/>
        </p:nvSpPr>
        <p:spPr>
          <a:xfrm>
            <a:off x="15064213" y="9812675"/>
            <a:ext cx="8142300" cy="7233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rgbClr val="000000"/>
                </a:solidFill>
                <a:latin typeface="Arial"/>
                <a:ea typeface="Arial"/>
                <a:cs typeface="Arial"/>
                <a:sym typeface="Arial"/>
              </a:rPr>
              <a:t>Culturability Measurement</a:t>
            </a:r>
            <a:endParaRPr b="1" i="0" sz="2800" u="none" cap="none" strike="noStrike">
              <a:solidFill>
                <a:srgbClr val="000000"/>
              </a:solidFill>
              <a:latin typeface="Arial"/>
              <a:ea typeface="Arial"/>
              <a:cs typeface="Arial"/>
              <a:sym typeface="Arial"/>
            </a:endParaRPr>
          </a:p>
        </p:txBody>
      </p:sp>
      <p:sp>
        <p:nvSpPr>
          <p:cNvPr id="49" name="Google Shape;49;p5"/>
          <p:cNvSpPr txBox="1"/>
          <p:nvPr/>
        </p:nvSpPr>
        <p:spPr>
          <a:xfrm>
            <a:off x="15045888" y="17298041"/>
            <a:ext cx="8411400" cy="1169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1" i="0" lang="en-US" sz="3200" u="none" cap="none" strike="noStrike">
                <a:solidFill>
                  <a:srgbClr val="FF9933"/>
                </a:solidFill>
                <a:latin typeface="Arial"/>
                <a:ea typeface="Arial"/>
                <a:cs typeface="Arial"/>
                <a:sym typeface="Arial"/>
              </a:rPr>
              <a:t>Aerobically stressed </a:t>
            </a:r>
            <a:r>
              <a:rPr b="1" i="1" lang="en-US" sz="3200" u="none" cap="none" strike="noStrike">
                <a:solidFill>
                  <a:srgbClr val="FF9933"/>
                </a:solidFill>
                <a:latin typeface="Arial"/>
                <a:ea typeface="Arial"/>
                <a:cs typeface="Arial"/>
                <a:sym typeface="Arial"/>
              </a:rPr>
              <a:t>C. jejuni </a:t>
            </a:r>
            <a:r>
              <a:rPr b="1" i="0" lang="en-US" sz="3200" u="none" cap="none" strike="noStrike">
                <a:solidFill>
                  <a:srgbClr val="FF9933"/>
                </a:solidFill>
                <a:latin typeface="Arial"/>
                <a:ea typeface="Arial"/>
                <a:cs typeface="Arial"/>
                <a:sym typeface="Arial"/>
              </a:rPr>
              <a:t>11168 displayed decreased viability </a:t>
            </a:r>
            <a:endParaRPr b="1" i="0" sz="3200" u="none" cap="none" strike="noStrike">
              <a:solidFill>
                <a:srgbClr val="FF9933"/>
              </a:solidFill>
              <a:latin typeface="Arial"/>
              <a:ea typeface="Arial"/>
              <a:cs typeface="Arial"/>
              <a:sym typeface="Arial"/>
            </a:endParaRPr>
          </a:p>
        </p:txBody>
      </p:sp>
      <p:sp>
        <p:nvSpPr>
          <p:cNvPr id="50" name="Google Shape;50;p5"/>
          <p:cNvSpPr txBox="1"/>
          <p:nvPr/>
        </p:nvSpPr>
        <p:spPr>
          <a:xfrm>
            <a:off x="12982350" y="25285075"/>
            <a:ext cx="12390000" cy="4448400"/>
          </a:xfrm>
          <a:prstGeom prst="rect">
            <a:avLst/>
          </a:prstGeom>
          <a:noFill/>
          <a:ln>
            <a:noFill/>
          </a:ln>
        </p:spPr>
        <p:txBody>
          <a:bodyPr anchorCtr="0" anchor="t" bIns="91425" lIns="91425" spcFirstLastPara="1" rIns="91425" wrap="square" tIns="91425">
            <a:spAutoFit/>
          </a:bodyPr>
          <a:lstStyle/>
          <a:p>
            <a:pPr indent="0" lvl="0" marL="0" marR="0" rtl="0" algn="just">
              <a:lnSpc>
                <a:spcPct val="115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Figure 2. </a:t>
            </a:r>
            <a:r>
              <a:rPr b="0" i="0" lang="en-US" sz="2400" u="none" cap="none" strike="noStrike">
                <a:solidFill>
                  <a:srgbClr val="000000"/>
                </a:solidFill>
                <a:latin typeface="Arial"/>
                <a:ea typeface="Arial"/>
                <a:cs typeface="Arial"/>
                <a:sym typeface="Arial"/>
              </a:rPr>
              <a:t>Cell viability assessment (live/dead cell ratio) through Experiment.</a:t>
            </a:r>
            <a:r>
              <a:rPr b="0" i="0" lang="en-US" sz="2800" u="none" cap="none" strike="noStrike">
                <a:solidFill>
                  <a:srgbClr val="000000"/>
                </a:solidFill>
                <a:latin typeface="Arial"/>
                <a:ea typeface="Arial"/>
                <a:cs typeface="Arial"/>
                <a:sym typeface="Arial"/>
              </a:rPr>
              <a:t> </a:t>
            </a:r>
            <a:r>
              <a:rPr b="0" i="0" lang="en-US" sz="2400" u="none" cap="none" strike="noStrike">
                <a:solidFill>
                  <a:srgbClr val="000000"/>
                </a:solidFill>
                <a:latin typeface="Arial"/>
                <a:ea typeface="Arial"/>
                <a:cs typeface="Arial"/>
                <a:sym typeface="Arial"/>
              </a:rPr>
              <a:t>Weekly, a sample of each of the flasks was also collected. The cultures were diluted so the OD</a:t>
            </a:r>
            <a:r>
              <a:rPr b="0" baseline="-25000" i="0" lang="en-US" sz="2400" u="none" cap="none" strike="noStrike">
                <a:solidFill>
                  <a:srgbClr val="000000"/>
                </a:solidFill>
                <a:latin typeface="Arial"/>
                <a:ea typeface="Arial"/>
                <a:cs typeface="Arial"/>
                <a:sym typeface="Arial"/>
              </a:rPr>
              <a:t>600</a:t>
            </a:r>
            <a:r>
              <a:rPr b="0" i="0" lang="en-US" sz="2400" u="none" cap="none" strike="noStrike">
                <a:solidFill>
                  <a:srgbClr val="000000"/>
                </a:solidFill>
                <a:latin typeface="Arial"/>
                <a:ea typeface="Arial"/>
                <a:cs typeface="Arial"/>
                <a:sym typeface="Arial"/>
              </a:rPr>
              <a:t> was equal to 0.1. Using a fluorescent microplate reader centered at 485 nm, intensity at 530 nm and 630 nm was measured. After measuring the fluorescence intensity using the fluorescence microplate reader each value was ascribed to represent live or dead cells. The intensity at 530 nm (from SYTO 9) represents to the number of total cells (both live and dead cells) in the well, and the intensity at 630 nm (from PI) represents to the number of dead cells in the well. Similarly to the last figure, A and B represent the two </a:t>
            </a:r>
            <a:r>
              <a:rPr b="0" i="1" lang="en-US" sz="2400" u="none" cap="none" strike="noStrike">
                <a:solidFill>
                  <a:srgbClr val="000000"/>
                </a:solidFill>
                <a:latin typeface="Arial"/>
                <a:ea typeface="Arial"/>
                <a:cs typeface="Arial"/>
                <a:sym typeface="Arial"/>
              </a:rPr>
              <a:t>C. jejuni</a:t>
            </a:r>
            <a:r>
              <a:rPr b="0" i="0" lang="en-US" sz="2400" u="none" cap="none" strike="noStrike">
                <a:solidFill>
                  <a:srgbClr val="000000"/>
                </a:solidFill>
                <a:latin typeface="Arial"/>
                <a:ea typeface="Arial"/>
                <a:cs typeface="Arial"/>
                <a:sym typeface="Arial"/>
              </a:rPr>
              <a:t> 11168 cultures.</a:t>
            </a:r>
            <a:endParaRPr b="0" i="0" sz="2400" u="none" cap="none" strike="noStrike">
              <a:solidFill>
                <a:srgbClr val="000000"/>
              </a:solidFill>
              <a:latin typeface="Arial"/>
              <a:ea typeface="Arial"/>
              <a:cs typeface="Arial"/>
              <a:sym typeface="Arial"/>
            </a:endParaRPr>
          </a:p>
          <a:p>
            <a:pPr indent="0" lvl="0" marL="0" marR="0" rtl="0" algn="just">
              <a:lnSpc>
                <a:spcPct val="115000"/>
              </a:lnSpc>
              <a:spcBef>
                <a:spcPts val="0"/>
              </a:spcBef>
              <a:spcAft>
                <a:spcPts val="0"/>
              </a:spcAft>
              <a:buClr>
                <a:srgbClr val="000000"/>
              </a:buClr>
              <a:buSzPts val="2400"/>
              <a:buFont typeface="Arial"/>
              <a:buNone/>
            </a:pPr>
            <a:r>
              <a:t/>
            </a:r>
            <a:endParaRPr b="0" i="0" sz="2400" u="none" cap="none" strike="noStrike">
              <a:solidFill>
                <a:srgbClr val="000000"/>
              </a:solidFill>
              <a:latin typeface="Arial"/>
              <a:ea typeface="Arial"/>
              <a:cs typeface="Arial"/>
              <a:sym typeface="Arial"/>
            </a:endParaRPr>
          </a:p>
        </p:txBody>
      </p:sp>
      <p:pic>
        <p:nvPicPr>
          <p:cNvPr descr="A graph of a number of numbers&#10;&#10;AI-generated content may be incorrect." id="51" name="Google Shape;51;p5"/>
          <p:cNvPicPr preferRelativeResize="0"/>
          <p:nvPr/>
        </p:nvPicPr>
        <p:blipFill rotWithShape="1">
          <a:blip r:embed="rId3">
            <a:alphaModFix/>
          </a:blip>
          <a:srcRect b="0" l="0" r="0" t="0"/>
          <a:stretch/>
        </p:blipFill>
        <p:spPr>
          <a:xfrm>
            <a:off x="28638976" y="6505497"/>
            <a:ext cx="6775725" cy="5792045"/>
          </a:xfrm>
          <a:prstGeom prst="rect">
            <a:avLst/>
          </a:prstGeom>
          <a:noFill/>
          <a:ln>
            <a:noFill/>
          </a:ln>
        </p:spPr>
      </p:pic>
      <p:sp>
        <p:nvSpPr>
          <p:cNvPr id="52" name="Google Shape;52;p5"/>
          <p:cNvSpPr txBox="1"/>
          <p:nvPr/>
        </p:nvSpPr>
        <p:spPr>
          <a:xfrm>
            <a:off x="26630363" y="12414121"/>
            <a:ext cx="11077800" cy="3506100"/>
          </a:xfrm>
          <a:prstGeom prst="rect">
            <a:avLst/>
          </a:prstGeom>
          <a:noFill/>
          <a:ln>
            <a:noFill/>
          </a:ln>
        </p:spPr>
        <p:txBody>
          <a:bodyPr anchorCtr="0" anchor="t" bIns="91425" lIns="91425" spcFirstLastPara="1" rIns="91425" wrap="square" tIns="91425">
            <a:noAutofit/>
          </a:bodyPr>
          <a:lstStyle/>
          <a:p>
            <a:pPr indent="0" lvl="0" marL="0" marR="0" rtl="0" algn="just">
              <a:lnSpc>
                <a:spcPct val="115000"/>
              </a:lnSpc>
              <a:spcBef>
                <a:spcPts val="0"/>
              </a:spcBef>
              <a:spcAft>
                <a:spcPts val="0"/>
              </a:spcAft>
              <a:buClr>
                <a:srgbClr val="000000"/>
              </a:buClr>
              <a:buSzPts val="1100"/>
              <a:buFont typeface="Arial"/>
              <a:buNone/>
            </a:pPr>
            <a:r>
              <a:rPr b="1" i="0" lang="en-US" sz="2400" u="none" cap="none" strike="noStrike">
                <a:solidFill>
                  <a:srgbClr val="000000"/>
                </a:solidFill>
                <a:latin typeface="Arial"/>
                <a:ea typeface="Arial"/>
                <a:cs typeface="Arial"/>
                <a:sym typeface="Arial"/>
              </a:rPr>
              <a:t>Figure 3.</a:t>
            </a:r>
            <a:r>
              <a:rPr b="0" i="0" lang="en-US" sz="2400" u="none" cap="none" strike="noStrike">
                <a:solidFill>
                  <a:srgbClr val="000000"/>
                </a:solidFill>
                <a:latin typeface="Arial"/>
                <a:ea typeface="Arial"/>
                <a:cs typeface="Arial"/>
                <a:sym typeface="Arial"/>
              </a:rPr>
              <a:t> </a:t>
            </a:r>
            <a:r>
              <a:rPr b="0" i="1" lang="en-US" sz="2400" u="none" cap="none" strike="noStrike">
                <a:solidFill>
                  <a:srgbClr val="000000"/>
                </a:solidFill>
                <a:latin typeface="Arial"/>
                <a:ea typeface="Arial"/>
                <a:cs typeface="Arial"/>
                <a:sym typeface="Arial"/>
              </a:rPr>
              <a:t>In vivo </a:t>
            </a:r>
            <a:r>
              <a:rPr b="0" i="0" lang="en-US" sz="2400" u="none" cap="none" strike="noStrike">
                <a:solidFill>
                  <a:srgbClr val="000000"/>
                </a:solidFill>
                <a:latin typeface="Arial"/>
                <a:ea typeface="Arial"/>
                <a:cs typeface="Arial"/>
                <a:sym typeface="Arial"/>
              </a:rPr>
              <a:t>experiment of aerobically stressed </a:t>
            </a:r>
            <a:r>
              <a:rPr b="0" i="1" lang="en-US" sz="2400" u="none" cap="none" strike="noStrike">
                <a:solidFill>
                  <a:srgbClr val="000000"/>
                </a:solidFill>
                <a:latin typeface="Arial"/>
                <a:ea typeface="Arial"/>
                <a:cs typeface="Arial"/>
                <a:sym typeface="Arial"/>
              </a:rPr>
              <a:t>Campylobacter jejuni</a:t>
            </a:r>
            <a:r>
              <a:rPr b="0" i="0" lang="en-US" sz="2400" u="none" cap="none" strike="noStrike">
                <a:solidFill>
                  <a:srgbClr val="000000"/>
                </a:solidFill>
                <a:latin typeface="Arial"/>
                <a:ea typeface="Arial"/>
                <a:cs typeface="Arial"/>
                <a:sym typeface="Arial"/>
              </a:rPr>
              <a:t>. 3-day old chickens were split into four group (10 birds each). Each group received different treated </a:t>
            </a:r>
            <a:r>
              <a:rPr b="0" i="1" lang="en-US" sz="2400" u="none" cap="none" strike="noStrike">
                <a:solidFill>
                  <a:srgbClr val="000000"/>
                </a:solidFill>
                <a:latin typeface="Arial"/>
                <a:ea typeface="Arial"/>
                <a:cs typeface="Arial"/>
                <a:sym typeface="Arial"/>
              </a:rPr>
              <a:t>C. jejuni</a:t>
            </a:r>
            <a:r>
              <a:rPr b="0" i="0" lang="en-US" sz="2400" u="none" cap="none" strike="noStrike">
                <a:solidFill>
                  <a:srgbClr val="000000"/>
                </a:solidFill>
                <a:latin typeface="Arial"/>
                <a:ea typeface="Arial"/>
                <a:cs typeface="Arial"/>
                <a:sym typeface="Arial"/>
              </a:rPr>
              <a:t> 11168: group 1 chickens were inoculated with 100 μL of </a:t>
            </a:r>
            <a:r>
              <a:rPr b="0" i="1" lang="en-US" sz="2400" u="none" cap="none" strike="noStrike">
                <a:solidFill>
                  <a:srgbClr val="000000"/>
                </a:solidFill>
                <a:latin typeface="Arial"/>
                <a:ea typeface="Arial"/>
                <a:cs typeface="Arial"/>
                <a:sym typeface="Arial"/>
              </a:rPr>
              <a:t>C. jejuni </a:t>
            </a:r>
            <a:r>
              <a:rPr b="0" i="0" lang="en-US" sz="2400" u="none" cap="none" strike="noStrike">
                <a:solidFill>
                  <a:srgbClr val="000000"/>
                </a:solidFill>
                <a:latin typeface="Arial"/>
                <a:ea typeface="Arial"/>
                <a:cs typeface="Arial"/>
                <a:sym typeface="Arial"/>
              </a:rPr>
              <a:t>NCTC</a:t>
            </a:r>
            <a:r>
              <a:rPr b="0" i="1" lang="en-US" sz="2400" u="none" cap="none" strike="noStrike">
                <a:solidFill>
                  <a:srgbClr val="000000"/>
                </a:solidFill>
                <a:latin typeface="Arial"/>
                <a:ea typeface="Arial"/>
                <a:cs typeface="Arial"/>
                <a:sym typeface="Arial"/>
              </a:rPr>
              <a:t> </a:t>
            </a:r>
            <a:r>
              <a:rPr b="0" i="0" lang="en-US" sz="2400" u="none" cap="none" strike="noStrike">
                <a:solidFill>
                  <a:srgbClr val="000000"/>
                </a:solidFill>
                <a:latin typeface="Arial"/>
                <a:ea typeface="Arial"/>
                <a:cs typeface="Arial"/>
                <a:sym typeface="Arial"/>
              </a:rPr>
              <a:t>11168 cultivated in microaerobic (MA) condition (85% N</a:t>
            </a:r>
            <a:r>
              <a:rPr b="0" baseline="-25000" i="0" lang="en-US" sz="2400" u="none" cap="none" strike="noStrike">
                <a:solidFill>
                  <a:srgbClr val="000000"/>
                </a:solidFill>
                <a:latin typeface="Arial"/>
                <a:ea typeface="Arial"/>
                <a:cs typeface="Arial"/>
                <a:sym typeface="Arial"/>
              </a:rPr>
              <a:t>2</a:t>
            </a:r>
            <a:r>
              <a:rPr b="0" i="0" lang="en-US" sz="2400" u="none" cap="none" strike="noStrike">
                <a:solidFill>
                  <a:srgbClr val="000000"/>
                </a:solidFill>
                <a:latin typeface="Arial"/>
                <a:ea typeface="Arial"/>
                <a:cs typeface="Arial"/>
                <a:sym typeface="Arial"/>
              </a:rPr>
              <a:t>, 10% CO</a:t>
            </a:r>
            <a:r>
              <a:rPr b="0" baseline="-25000" i="0" lang="en-US" sz="2400" u="none" cap="none" strike="noStrike">
                <a:solidFill>
                  <a:srgbClr val="000000"/>
                </a:solidFill>
                <a:latin typeface="Arial"/>
                <a:ea typeface="Arial"/>
                <a:cs typeface="Arial"/>
                <a:sym typeface="Arial"/>
              </a:rPr>
              <a:t>2</a:t>
            </a:r>
            <a:r>
              <a:rPr b="0" i="0" lang="en-US" sz="2400" u="none" cap="none" strike="noStrike">
                <a:solidFill>
                  <a:srgbClr val="000000"/>
                </a:solidFill>
                <a:latin typeface="Arial"/>
                <a:ea typeface="Arial"/>
                <a:cs typeface="Arial"/>
                <a:sym typeface="Arial"/>
              </a:rPr>
              <a:t>, and 5% O</a:t>
            </a:r>
            <a:r>
              <a:rPr b="0" baseline="-25000" i="0" lang="en-US" sz="2400" u="none" cap="none" strike="noStrike">
                <a:solidFill>
                  <a:srgbClr val="000000"/>
                </a:solidFill>
                <a:latin typeface="Arial"/>
                <a:ea typeface="Arial"/>
                <a:cs typeface="Arial"/>
                <a:sym typeface="Arial"/>
              </a:rPr>
              <a:t>2</a:t>
            </a:r>
            <a:r>
              <a:rPr b="0" i="0" lang="en-US" sz="2400" u="none" cap="none" strike="noStrike">
                <a:solidFill>
                  <a:srgbClr val="000000"/>
                </a:solidFill>
                <a:latin typeface="Arial"/>
                <a:ea typeface="Arial"/>
                <a:cs typeface="Arial"/>
                <a:sym typeface="Arial"/>
              </a:rPr>
              <a:t>), group 2-4 chickens were inoculated with 100 μL of aerobically stressed (AER) VBNC </a:t>
            </a:r>
            <a:r>
              <a:rPr b="0" i="1" lang="en-US" sz="2400" u="none" cap="none" strike="noStrike">
                <a:solidFill>
                  <a:srgbClr val="000000"/>
                </a:solidFill>
                <a:latin typeface="Arial"/>
                <a:ea typeface="Arial"/>
                <a:cs typeface="Arial"/>
                <a:sym typeface="Arial"/>
              </a:rPr>
              <a:t>C. jejuni</a:t>
            </a:r>
            <a:r>
              <a:rPr b="0" i="0" lang="en-US" sz="2400" u="none" cap="none" strike="noStrike">
                <a:solidFill>
                  <a:srgbClr val="000000"/>
                </a:solidFill>
                <a:latin typeface="Arial"/>
                <a:ea typeface="Arial"/>
                <a:cs typeface="Arial"/>
                <a:sym typeface="Arial"/>
              </a:rPr>
              <a:t> 11168 with 10</a:t>
            </a:r>
            <a:r>
              <a:rPr b="0" baseline="30000" i="0" lang="en-US" sz="2400" u="none" cap="none" strike="noStrike">
                <a:solidFill>
                  <a:srgbClr val="000000"/>
                </a:solidFill>
                <a:latin typeface="Arial"/>
                <a:ea typeface="Arial"/>
                <a:cs typeface="Arial"/>
                <a:sym typeface="Arial"/>
              </a:rPr>
              <a:t>7</a:t>
            </a:r>
            <a:r>
              <a:rPr b="0" i="0" lang="en-US" sz="2400" u="none" cap="none" strike="noStrike">
                <a:solidFill>
                  <a:srgbClr val="000000"/>
                </a:solidFill>
                <a:latin typeface="Arial"/>
                <a:ea typeface="Arial"/>
                <a:cs typeface="Arial"/>
                <a:sym typeface="Arial"/>
              </a:rPr>
              <a:t>, 10</a:t>
            </a:r>
            <a:r>
              <a:rPr b="0" baseline="30000" i="0" lang="en-US" sz="2400" u="none" cap="none" strike="noStrike">
                <a:solidFill>
                  <a:srgbClr val="000000"/>
                </a:solidFill>
                <a:latin typeface="Arial"/>
                <a:ea typeface="Arial"/>
                <a:cs typeface="Arial"/>
                <a:sym typeface="Arial"/>
              </a:rPr>
              <a:t>8 </a:t>
            </a:r>
            <a:r>
              <a:rPr b="0" i="0" lang="en-US" sz="2400" u="none" cap="none" strike="noStrike">
                <a:solidFill>
                  <a:srgbClr val="000000"/>
                </a:solidFill>
                <a:latin typeface="Arial"/>
                <a:ea typeface="Arial"/>
                <a:cs typeface="Arial"/>
                <a:sym typeface="Arial"/>
              </a:rPr>
              <a:t>and 10</a:t>
            </a:r>
            <a:r>
              <a:rPr b="0" baseline="30000" i="0" lang="en-US" sz="2400" u="none" cap="none" strike="noStrike">
                <a:solidFill>
                  <a:srgbClr val="000000"/>
                </a:solidFill>
                <a:latin typeface="Arial"/>
                <a:ea typeface="Arial"/>
                <a:cs typeface="Arial"/>
                <a:sym typeface="Arial"/>
              </a:rPr>
              <a:t>9</a:t>
            </a:r>
            <a:r>
              <a:rPr b="0" i="0" lang="en-US" sz="2400" u="none" cap="none" strike="noStrike">
                <a:solidFill>
                  <a:srgbClr val="000000"/>
                </a:solidFill>
                <a:latin typeface="Arial"/>
                <a:ea typeface="Arial"/>
                <a:cs typeface="Arial"/>
                <a:sym typeface="Arial"/>
              </a:rPr>
              <a:t> cells/chicken, respectively. This measurement was calculated on Day post infection (DPI) 3, 5, and 9. The detection limit is 10</a:t>
            </a:r>
            <a:r>
              <a:rPr b="0" baseline="30000" i="0" lang="en-US" sz="2400" u="none" cap="none" strike="noStrike">
                <a:solidFill>
                  <a:srgbClr val="000000"/>
                </a:solidFill>
                <a:latin typeface="Arial"/>
                <a:ea typeface="Arial"/>
                <a:cs typeface="Arial"/>
                <a:sym typeface="Arial"/>
              </a:rPr>
              <a:t>2</a:t>
            </a:r>
            <a:r>
              <a:rPr b="0" i="0" lang="en-US" sz="2400" u="none" cap="none" strike="noStrike">
                <a:solidFill>
                  <a:srgbClr val="000000"/>
                </a:solidFill>
                <a:latin typeface="Arial"/>
                <a:ea typeface="Arial"/>
                <a:cs typeface="Arial"/>
                <a:sym typeface="Arial"/>
              </a:rPr>
              <a:t> CFU/gram feces.</a:t>
            </a:r>
            <a:endParaRPr b="0" i="0" sz="2400" u="none" cap="none" strike="noStrike">
              <a:solidFill>
                <a:srgbClr val="000000"/>
              </a:solidFill>
              <a:latin typeface="Arial"/>
              <a:ea typeface="Arial"/>
              <a:cs typeface="Arial"/>
              <a:sym typeface="Arial"/>
            </a:endParaRPr>
          </a:p>
        </p:txBody>
      </p:sp>
      <p:pic>
        <p:nvPicPr>
          <p:cNvPr id="53" name="Google Shape;53;p5"/>
          <p:cNvPicPr preferRelativeResize="0"/>
          <p:nvPr/>
        </p:nvPicPr>
        <p:blipFill rotWithShape="1">
          <a:blip r:embed="rId4">
            <a:alphaModFix/>
          </a:blip>
          <a:srcRect b="0" l="0" r="0" t="0"/>
          <a:stretch/>
        </p:blipFill>
        <p:spPr>
          <a:xfrm>
            <a:off x="13342125" y="18406350"/>
            <a:ext cx="11701013" cy="6814550"/>
          </a:xfrm>
          <a:prstGeom prst="rect">
            <a:avLst/>
          </a:prstGeom>
          <a:noFill/>
          <a:ln>
            <a:noFill/>
          </a:ln>
        </p:spPr>
      </p:pic>
      <p:pic>
        <p:nvPicPr>
          <p:cNvPr id="54" name="Google Shape;54;p5"/>
          <p:cNvPicPr preferRelativeResize="0"/>
          <p:nvPr/>
        </p:nvPicPr>
        <p:blipFill rotWithShape="1">
          <a:blip r:embed="rId5">
            <a:alphaModFix/>
          </a:blip>
          <a:srcRect b="0" l="0" r="0" t="0"/>
          <a:stretch/>
        </p:blipFill>
        <p:spPr>
          <a:xfrm>
            <a:off x="13342138" y="10513988"/>
            <a:ext cx="7070726" cy="6784065"/>
          </a:xfrm>
          <a:prstGeom prst="rect">
            <a:avLst/>
          </a:prstGeom>
          <a:noFill/>
          <a:ln>
            <a:noFill/>
          </a:ln>
        </p:spPr>
      </p:pic>
      <p:pic>
        <p:nvPicPr>
          <p:cNvPr id="55" name="Google Shape;55;p5"/>
          <p:cNvPicPr preferRelativeResize="0"/>
          <p:nvPr/>
        </p:nvPicPr>
        <p:blipFill rotWithShape="1">
          <a:blip r:embed="rId6">
            <a:alphaModFix/>
          </a:blip>
          <a:srcRect b="0" l="0" r="0" t="0"/>
          <a:stretch/>
        </p:blipFill>
        <p:spPr>
          <a:xfrm>
            <a:off x="13241825" y="7517015"/>
            <a:ext cx="9985015" cy="1929485"/>
          </a:xfrm>
          <a:prstGeom prst="rect">
            <a:avLst/>
          </a:prstGeom>
          <a:noFill/>
          <a:ln>
            <a:noFill/>
          </a:ln>
        </p:spPr>
      </p:pic>
      <p:pic>
        <p:nvPicPr>
          <p:cNvPr id="56" name="Google Shape;56;p5" title="414135459_dab83354-5e07-4830-8478-fb30bbcde079.jpg"/>
          <p:cNvPicPr preferRelativeResize="0"/>
          <p:nvPr/>
        </p:nvPicPr>
        <p:blipFill rotWithShape="1">
          <a:blip r:embed="rId7">
            <a:alphaModFix/>
          </a:blip>
          <a:srcRect b="0" l="0" r="0" t="0"/>
          <a:stretch/>
        </p:blipFill>
        <p:spPr>
          <a:xfrm rot="10800000">
            <a:off x="13347659" y="7532452"/>
            <a:ext cx="520694" cy="499077"/>
          </a:xfrm>
          <a:prstGeom prst="rect">
            <a:avLst/>
          </a:prstGeom>
          <a:noFill/>
          <a:ln>
            <a:noFill/>
          </a:ln>
        </p:spPr>
      </p:pic>
      <p:pic>
        <p:nvPicPr>
          <p:cNvPr id="57" name="Google Shape;57;p5" title="414135459_dab83354-5e07-4830-8478-fb30bbcde079.jpg"/>
          <p:cNvPicPr preferRelativeResize="0"/>
          <p:nvPr/>
        </p:nvPicPr>
        <p:blipFill rotWithShape="1">
          <a:blip r:embed="rId7">
            <a:alphaModFix/>
          </a:blip>
          <a:srcRect b="0" l="0" r="0" t="0"/>
          <a:stretch/>
        </p:blipFill>
        <p:spPr>
          <a:xfrm rot="10800000">
            <a:off x="13902329" y="7532452"/>
            <a:ext cx="520694" cy="499077"/>
          </a:xfrm>
          <a:prstGeom prst="rect">
            <a:avLst/>
          </a:prstGeom>
          <a:noFill/>
          <a:ln>
            <a:noFill/>
          </a:ln>
        </p:spPr>
      </p:pic>
      <p:pic>
        <p:nvPicPr>
          <p:cNvPr id="58" name="Google Shape;58;p5" title="414135459_dab83354-5e07-4830-8478-fb30bbcde079.jpg"/>
          <p:cNvPicPr preferRelativeResize="0"/>
          <p:nvPr/>
        </p:nvPicPr>
        <p:blipFill rotWithShape="1">
          <a:blip r:embed="rId7">
            <a:alphaModFix/>
          </a:blip>
          <a:srcRect b="0" l="0" r="0" t="0"/>
          <a:stretch/>
        </p:blipFill>
        <p:spPr>
          <a:xfrm rot="10800000">
            <a:off x="14457000" y="7538162"/>
            <a:ext cx="520694" cy="499077"/>
          </a:xfrm>
          <a:prstGeom prst="rect">
            <a:avLst/>
          </a:prstGeom>
          <a:noFill/>
          <a:ln>
            <a:noFill/>
          </a:ln>
        </p:spPr>
      </p:pic>
      <p:pic>
        <p:nvPicPr>
          <p:cNvPr id="59" name="Google Shape;59;p5" title="414135459_dab83354-5e07-4830-8478-fb30bbcde079.jpg"/>
          <p:cNvPicPr preferRelativeResize="0"/>
          <p:nvPr/>
        </p:nvPicPr>
        <p:blipFill rotWithShape="1">
          <a:blip r:embed="rId7">
            <a:alphaModFix/>
          </a:blip>
          <a:srcRect b="0" l="0" r="0" t="0"/>
          <a:stretch/>
        </p:blipFill>
        <p:spPr>
          <a:xfrm rot="10800000">
            <a:off x="16127127" y="7538162"/>
            <a:ext cx="520694" cy="499077"/>
          </a:xfrm>
          <a:prstGeom prst="rect">
            <a:avLst/>
          </a:prstGeom>
          <a:noFill/>
          <a:ln>
            <a:noFill/>
          </a:ln>
        </p:spPr>
      </p:pic>
      <p:pic>
        <p:nvPicPr>
          <p:cNvPr id="60" name="Google Shape;60;p5" title="414135459_dab83354-5e07-4830-8478-fb30bbcde079.jpg"/>
          <p:cNvPicPr preferRelativeResize="0"/>
          <p:nvPr/>
        </p:nvPicPr>
        <p:blipFill rotWithShape="1">
          <a:blip r:embed="rId7">
            <a:alphaModFix/>
          </a:blip>
          <a:srcRect b="0" l="0" r="0" t="0"/>
          <a:stretch/>
        </p:blipFill>
        <p:spPr>
          <a:xfrm rot="10800000">
            <a:off x="19263269" y="7532449"/>
            <a:ext cx="520694" cy="499077"/>
          </a:xfrm>
          <a:prstGeom prst="rect">
            <a:avLst/>
          </a:prstGeom>
          <a:noFill/>
          <a:ln>
            <a:noFill/>
          </a:ln>
        </p:spPr>
      </p:pic>
      <p:pic>
        <p:nvPicPr>
          <p:cNvPr id="61" name="Google Shape;61;p5" title="414135459_dab83354-5e07-4830-8478-fb30bbcde079.jpg"/>
          <p:cNvPicPr preferRelativeResize="0"/>
          <p:nvPr/>
        </p:nvPicPr>
        <p:blipFill rotWithShape="1">
          <a:blip r:embed="rId7">
            <a:alphaModFix/>
          </a:blip>
          <a:srcRect b="0" l="0" r="0" t="0"/>
          <a:stretch/>
        </p:blipFill>
        <p:spPr>
          <a:xfrm rot="10800000">
            <a:off x="22177181" y="7517037"/>
            <a:ext cx="520694" cy="499077"/>
          </a:xfrm>
          <a:prstGeom prst="rect">
            <a:avLst/>
          </a:prstGeom>
          <a:noFill/>
          <a:ln>
            <a:noFill/>
          </a:ln>
        </p:spPr>
      </p:pic>
      <p:pic>
        <p:nvPicPr>
          <p:cNvPr id="62" name="Google Shape;62;p5"/>
          <p:cNvPicPr preferRelativeResize="0"/>
          <p:nvPr/>
        </p:nvPicPr>
        <p:blipFill rotWithShape="1">
          <a:blip r:embed="rId8">
            <a:alphaModFix/>
          </a:blip>
          <a:srcRect b="15345" l="37035" r="0" t="21942"/>
          <a:stretch/>
        </p:blipFill>
        <p:spPr>
          <a:xfrm>
            <a:off x="13901081" y="7010850"/>
            <a:ext cx="523200" cy="499200"/>
          </a:xfrm>
          <a:prstGeom prst="ellipse">
            <a:avLst/>
          </a:prstGeom>
          <a:noFill/>
          <a:ln>
            <a:noFill/>
          </a:ln>
        </p:spPr>
      </p:pic>
      <p:pic>
        <p:nvPicPr>
          <p:cNvPr id="63" name="Google Shape;63;p5"/>
          <p:cNvPicPr preferRelativeResize="0"/>
          <p:nvPr/>
        </p:nvPicPr>
        <p:blipFill rotWithShape="1">
          <a:blip r:embed="rId8">
            <a:alphaModFix/>
          </a:blip>
          <a:srcRect b="15345" l="37035" r="0" t="21942"/>
          <a:stretch/>
        </p:blipFill>
        <p:spPr>
          <a:xfrm>
            <a:off x="16125880" y="7010848"/>
            <a:ext cx="523200" cy="499200"/>
          </a:xfrm>
          <a:prstGeom prst="ellipse">
            <a:avLst/>
          </a:prstGeom>
          <a:noFill/>
          <a:ln>
            <a:noFill/>
          </a:ln>
        </p:spPr>
      </p:pic>
      <p:pic>
        <p:nvPicPr>
          <p:cNvPr id="64" name="Google Shape;64;p5"/>
          <p:cNvPicPr preferRelativeResize="0"/>
          <p:nvPr/>
        </p:nvPicPr>
        <p:blipFill rotWithShape="1">
          <a:blip r:embed="rId8">
            <a:alphaModFix/>
          </a:blip>
          <a:srcRect b="15345" l="37035" r="0" t="21942"/>
          <a:stretch/>
        </p:blipFill>
        <p:spPr>
          <a:xfrm>
            <a:off x="22175932" y="7010850"/>
            <a:ext cx="523200" cy="499200"/>
          </a:xfrm>
          <a:prstGeom prst="ellipse">
            <a:avLst/>
          </a:prstGeom>
          <a:noFill/>
          <a:ln>
            <a:noFill/>
          </a:ln>
        </p:spPr>
      </p:pic>
      <p:pic>
        <p:nvPicPr>
          <p:cNvPr id="65" name="Google Shape;65;p5"/>
          <p:cNvPicPr preferRelativeResize="0"/>
          <p:nvPr/>
        </p:nvPicPr>
        <p:blipFill rotWithShape="1">
          <a:blip r:embed="rId8">
            <a:alphaModFix/>
          </a:blip>
          <a:srcRect b="15345" l="37035" r="0" t="21942"/>
          <a:stretch/>
        </p:blipFill>
        <p:spPr>
          <a:xfrm>
            <a:off x="19262021" y="7010857"/>
            <a:ext cx="523200" cy="499200"/>
          </a:xfrm>
          <a:prstGeom prst="ellipse">
            <a:avLst/>
          </a:prstGeom>
          <a:noFill/>
          <a:ln>
            <a:noFill/>
          </a:ln>
        </p:spPr>
      </p:pic>
      <p:pic>
        <p:nvPicPr>
          <p:cNvPr id="66" name="Google Shape;66;p5"/>
          <p:cNvPicPr preferRelativeResize="0"/>
          <p:nvPr/>
        </p:nvPicPr>
        <p:blipFill rotWithShape="1">
          <a:blip r:embed="rId8">
            <a:alphaModFix/>
          </a:blip>
          <a:srcRect b="15345" l="37035" r="0" t="21942"/>
          <a:stretch/>
        </p:blipFill>
        <p:spPr>
          <a:xfrm>
            <a:off x="23590546" y="7532545"/>
            <a:ext cx="523200" cy="499200"/>
          </a:xfrm>
          <a:prstGeom prst="ellipse">
            <a:avLst/>
          </a:prstGeom>
          <a:noFill/>
          <a:ln>
            <a:noFill/>
          </a:ln>
        </p:spPr>
      </p:pic>
      <p:pic>
        <p:nvPicPr>
          <p:cNvPr id="67" name="Google Shape;67;p5" title="414135459_dab83354-5e07-4830-8478-fb30bbcde079.jpg"/>
          <p:cNvPicPr preferRelativeResize="0"/>
          <p:nvPr/>
        </p:nvPicPr>
        <p:blipFill rotWithShape="1">
          <a:blip r:embed="rId7">
            <a:alphaModFix/>
          </a:blip>
          <a:srcRect b="0" l="0" r="0" t="0"/>
          <a:stretch/>
        </p:blipFill>
        <p:spPr>
          <a:xfrm rot="10800000">
            <a:off x="23591813" y="8413213"/>
            <a:ext cx="520694" cy="499077"/>
          </a:xfrm>
          <a:prstGeom prst="rect">
            <a:avLst/>
          </a:prstGeom>
          <a:noFill/>
          <a:ln>
            <a:noFill/>
          </a:ln>
        </p:spPr>
      </p:pic>
      <p:sp>
        <p:nvSpPr>
          <p:cNvPr id="68" name="Google Shape;68;p5"/>
          <p:cNvSpPr txBox="1"/>
          <p:nvPr/>
        </p:nvSpPr>
        <p:spPr>
          <a:xfrm>
            <a:off x="24137852" y="7538149"/>
            <a:ext cx="1423500" cy="33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lang="en-US">
                <a:solidFill>
                  <a:srgbClr val="000000"/>
                </a:solidFill>
              </a:rPr>
              <a:t>Viability Measurement</a:t>
            </a:r>
            <a:endParaRPr b="0" i="0" sz="1400" u="none" cap="none" strike="noStrike">
              <a:solidFill>
                <a:srgbClr val="000000"/>
              </a:solidFill>
              <a:latin typeface="Arial"/>
              <a:ea typeface="Arial"/>
              <a:cs typeface="Arial"/>
              <a:sym typeface="Arial"/>
            </a:endParaRPr>
          </a:p>
        </p:txBody>
      </p:sp>
      <p:sp>
        <p:nvSpPr>
          <p:cNvPr id="69" name="Google Shape;69;p5"/>
          <p:cNvSpPr txBox="1"/>
          <p:nvPr/>
        </p:nvSpPr>
        <p:spPr>
          <a:xfrm>
            <a:off x="24112500" y="8413225"/>
            <a:ext cx="1474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lang="en-US">
                <a:solidFill>
                  <a:srgbClr val="000000"/>
                </a:solidFill>
              </a:rPr>
              <a:t>Culturability Measurement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3_UT PresPosterformat">
  <a:themeElements>
    <a:clrScheme name="Custom 3">
      <a:dk1>
        <a:srgbClr val="000000"/>
      </a:dk1>
      <a:lt1>
        <a:srgbClr val="FFFFFF"/>
      </a:lt1>
      <a:dk2>
        <a:srgbClr val="4E5B6F"/>
      </a:dk2>
      <a:lt2>
        <a:srgbClr val="CCCC99"/>
      </a:lt2>
      <a:accent1>
        <a:srgbClr val="7FD13B"/>
      </a:accent1>
      <a:accent2>
        <a:srgbClr val="EA157A"/>
      </a:accent2>
      <a:accent3>
        <a:srgbClr val="FF9933"/>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UT PresPosterformat">
  <a:themeElements>
    <a:clrScheme name="Custom 3">
      <a:dk1>
        <a:srgbClr val="000000"/>
      </a:dk1>
      <a:lt1>
        <a:srgbClr val="FFFFFF"/>
      </a:lt1>
      <a:dk2>
        <a:srgbClr val="4E5B6F"/>
      </a:dk2>
      <a:lt2>
        <a:srgbClr val="CCCC99"/>
      </a:lt2>
      <a:accent1>
        <a:srgbClr val="7FD13B"/>
      </a:accent1>
      <a:accent2>
        <a:srgbClr val="EA157A"/>
      </a:accent2>
      <a:accent3>
        <a:srgbClr val="FF9933"/>
      </a:accent3>
      <a:accent4>
        <a:srgbClr val="00ADDC"/>
      </a:accent4>
      <a:accent5>
        <a:srgbClr val="738AC8"/>
      </a:accent5>
      <a:accent6>
        <a:srgbClr val="1AB39F"/>
      </a:accent6>
      <a:hlink>
        <a:srgbClr val="EB8803"/>
      </a:hlink>
      <a:folHlink>
        <a:srgbClr val="5F779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