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2" r:id="rId5"/>
    <p:sldMasterId id="214748367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y="5143500" cx="9144000"/>
  <p:notesSz cx="6858000" cy="9144000"/>
  <p:embeddedFontLst>
    <p:embeddedFont>
      <p:font typeface="Nunito"/>
      <p:regular r:id="rId29"/>
      <p:bold r:id="rId30"/>
      <p:italic r:id="rId31"/>
      <p:boldItalic r:id="rId32"/>
    </p:embeddedFont>
    <p:embeddedFont>
      <p:font typeface="Montserrat"/>
      <p:regular r:id="rId33"/>
      <p:bold r:id="rId34"/>
      <p:italic r:id="rId35"/>
      <p:boldItalic r:id="rId36"/>
    </p:embeddedFont>
    <p:embeddedFont>
      <p:font typeface="Quicksand"/>
      <p:regular r:id="rId37"/>
      <p:bold r:id="rId38"/>
    </p:embeddedFont>
    <p:embeddedFont>
      <p:font typeface="Graduate"/>
      <p:regular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Author clrIdx="0" id="0" initials="" lastIdx="1" name="Treasure M. Hightow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8A5EEC79-0F70-4462-82BD-7DFFA1D5F6AF}">
  <a:tblStyle styleId="{8A5EEC79-0F70-4462-82BD-7DFFA1D5F6AF}"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b="off" i="off"/>
      <a:tcStyle>
        <a:fill>
          <a:solidFill>
            <a:srgbClr val="CDD4EA"/>
          </a:solidFill>
        </a:fill>
      </a:tcStyle>
    </a:band1H>
    <a:band2H>
      <a:tcTxStyle b="off" i="off"/>
    </a:band2H>
    <a:band1V>
      <a:tcTxStyle b="off" i="off"/>
      <a:tcStyle>
        <a:fill>
          <a:solidFill>
            <a:srgbClr val="CDD4EA"/>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841277C9-5F8E-463E-B9E0-DF89EB2261BE}"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Nunito-regular.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Nunito-italic.fntdata"/><Relationship Id="rId30" Type="http://schemas.openxmlformats.org/officeDocument/2006/relationships/font" Target="fonts/Nunito-bold.fntdata"/><Relationship Id="rId11" Type="http://schemas.openxmlformats.org/officeDocument/2006/relationships/slide" Target="slides/slide4.xml"/><Relationship Id="rId33" Type="http://schemas.openxmlformats.org/officeDocument/2006/relationships/font" Target="fonts/Montserrat-regular.fntdata"/><Relationship Id="rId10" Type="http://schemas.openxmlformats.org/officeDocument/2006/relationships/slide" Target="slides/slide3.xml"/><Relationship Id="rId32" Type="http://schemas.openxmlformats.org/officeDocument/2006/relationships/font" Target="fonts/Nunito-boldItalic.fntdata"/><Relationship Id="rId13" Type="http://schemas.openxmlformats.org/officeDocument/2006/relationships/slide" Target="slides/slide6.xml"/><Relationship Id="rId35" Type="http://schemas.openxmlformats.org/officeDocument/2006/relationships/font" Target="fonts/Montserrat-italic.fntdata"/><Relationship Id="rId12" Type="http://schemas.openxmlformats.org/officeDocument/2006/relationships/slide" Target="slides/slide5.xml"/><Relationship Id="rId34" Type="http://schemas.openxmlformats.org/officeDocument/2006/relationships/font" Target="fonts/Montserrat-bold.fntdata"/><Relationship Id="rId15" Type="http://schemas.openxmlformats.org/officeDocument/2006/relationships/slide" Target="slides/slide8.xml"/><Relationship Id="rId37" Type="http://schemas.openxmlformats.org/officeDocument/2006/relationships/font" Target="fonts/Quicksand-regular.fntdata"/><Relationship Id="rId14" Type="http://schemas.openxmlformats.org/officeDocument/2006/relationships/slide" Target="slides/slide7.xml"/><Relationship Id="rId36" Type="http://schemas.openxmlformats.org/officeDocument/2006/relationships/font" Target="fonts/Montserrat-boldItalic.fntdata"/><Relationship Id="rId17" Type="http://schemas.openxmlformats.org/officeDocument/2006/relationships/slide" Target="slides/slide10.xml"/><Relationship Id="rId39" Type="http://schemas.openxmlformats.org/officeDocument/2006/relationships/font" Target="fonts/Graduate-regular.fntdata"/><Relationship Id="rId16" Type="http://schemas.openxmlformats.org/officeDocument/2006/relationships/slide" Target="slides/slide9.xml"/><Relationship Id="rId38" Type="http://schemas.openxmlformats.org/officeDocument/2006/relationships/font" Target="fonts/Quicksand-bold.fntdata"/><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m authorId="0" idx="1" dt="2019-01-25T23:51:39.697">
    <p:pos x="6000" y="0"/>
    <p:text>Left these 2 slides vague so that we can develop the content.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g4e54ec85e3_2_1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SzPts val="1100"/>
              <a:buNone/>
            </a:pPr>
            <a:r>
              <a:rPr lang="en" sz="1000">
                <a:latin typeface="Montserrat"/>
                <a:ea typeface="Montserrat"/>
                <a:cs typeface="Montserrat"/>
                <a:sym typeface="Montserrat"/>
              </a:rPr>
              <a:t>UT Black Issues Conference Outline</a:t>
            </a:r>
            <a:endParaRPr sz="1000">
              <a:latin typeface="Montserrat"/>
              <a:ea typeface="Montserrat"/>
              <a:cs typeface="Montserrat"/>
              <a:sym typeface="Montserrat"/>
            </a:endParaRPr>
          </a:p>
          <a:p>
            <a:pPr indent="0" lvl="0" marL="0" rtl="0" algn="ctr">
              <a:lnSpc>
                <a:spcPct val="115000"/>
              </a:lnSpc>
              <a:spcBef>
                <a:spcPts val="0"/>
              </a:spcBef>
              <a:spcAft>
                <a:spcPts val="0"/>
              </a:spcAft>
              <a:buSzPts val="1100"/>
              <a:buNone/>
            </a:pPr>
            <a:r>
              <a:t/>
            </a:r>
            <a:endParaRPr sz="1000">
              <a:latin typeface="Montserrat"/>
              <a:ea typeface="Montserrat"/>
              <a:cs typeface="Montserrat"/>
              <a:sym typeface="Montserrat"/>
            </a:endParaRPr>
          </a:p>
          <a:p>
            <a:pPr indent="0" lvl="0" marL="0" rtl="0" algn="ctr">
              <a:lnSpc>
                <a:spcPct val="115000"/>
              </a:lnSpc>
              <a:spcBef>
                <a:spcPts val="0"/>
              </a:spcBef>
              <a:spcAft>
                <a:spcPts val="0"/>
              </a:spcAft>
              <a:buSzPts val="1100"/>
              <a:buNone/>
            </a:pPr>
            <a:r>
              <a:rPr b="1" lang="en" u="sng">
                <a:solidFill>
                  <a:srgbClr val="222222"/>
                </a:solidFill>
                <a:highlight>
                  <a:schemeClr val="dk1"/>
                </a:highlight>
              </a:rPr>
              <a:t>GreenCAP in the House</a:t>
            </a:r>
            <a:r>
              <a:rPr b="1" lang="en">
                <a:solidFill>
                  <a:srgbClr val="222222"/>
                </a:solidFill>
                <a:highlight>
                  <a:schemeClr val="dk1"/>
                </a:highlight>
              </a:rPr>
              <a:t>: Resilience Tools to Unify the Black</a:t>
            </a:r>
            <a:endParaRPr b="1">
              <a:solidFill>
                <a:srgbClr val="222222"/>
              </a:solidFill>
              <a:highlight>
                <a:schemeClr val="dk1"/>
              </a:highlight>
            </a:endParaRPr>
          </a:p>
          <a:p>
            <a:pPr indent="0" lvl="0" marL="0" rtl="0" algn="ctr">
              <a:lnSpc>
                <a:spcPct val="115000"/>
              </a:lnSpc>
              <a:spcBef>
                <a:spcPts val="0"/>
              </a:spcBef>
              <a:spcAft>
                <a:spcPts val="0"/>
              </a:spcAft>
              <a:buSzPts val="1100"/>
              <a:buNone/>
            </a:pPr>
            <a:r>
              <a:rPr b="1" lang="en">
                <a:solidFill>
                  <a:srgbClr val="222222"/>
                </a:solidFill>
                <a:highlight>
                  <a:schemeClr val="dk1"/>
                </a:highlight>
              </a:rPr>
              <a:t>Community</a:t>
            </a:r>
            <a:endParaRPr b="1">
              <a:solidFill>
                <a:srgbClr val="222222"/>
              </a:solidFill>
              <a:highlight>
                <a:schemeClr val="dk1"/>
              </a:highlight>
            </a:endParaRPr>
          </a:p>
          <a:p>
            <a:pPr indent="0" lvl="0" marL="0" rtl="0" algn="ctr">
              <a:lnSpc>
                <a:spcPct val="115000"/>
              </a:lnSpc>
              <a:spcBef>
                <a:spcPts val="0"/>
              </a:spcBef>
              <a:spcAft>
                <a:spcPts val="0"/>
              </a:spcAft>
              <a:buSzPts val="1100"/>
              <a:buNone/>
            </a:pPr>
            <a:r>
              <a:t/>
            </a:r>
            <a:endParaRPr b="1">
              <a:solidFill>
                <a:srgbClr val="222222"/>
              </a:solidFill>
              <a:highlight>
                <a:schemeClr val="dk1"/>
              </a:highlight>
            </a:endParaRPr>
          </a:p>
          <a:p>
            <a:pPr indent="0" lvl="0" marL="0" rtl="0" algn="l">
              <a:lnSpc>
                <a:spcPct val="115000"/>
              </a:lnSpc>
              <a:spcBef>
                <a:spcPts val="0"/>
              </a:spcBef>
              <a:spcAft>
                <a:spcPts val="0"/>
              </a:spcAft>
              <a:buSzPts val="1100"/>
              <a:buNone/>
            </a:pPr>
            <a:r>
              <a:rPr b="1" lang="en">
                <a:solidFill>
                  <a:srgbClr val="222222"/>
                </a:solidFill>
                <a:highlight>
                  <a:schemeClr val="dk1"/>
                </a:highlight>
              </a:rPr>
              <a:t>ABSTRACT: </a:t>
            </a:r>
            <a:r>
              <a:rPr lang="en" sz="900">
                <a:highlight>
                  <a:schemeClr val="dk1"/>
                </a:highlight>
              </a:rPr>
              <a:t>This presentation describes how a small, scruffy youth development organization is leveraging its community outreach and engagement efforts around environmental literacy in the 'hood to build a coalition of inner city organizations aligned to identify and address a broad array of community resilience issues.</a:t>
            </a:r>
            <a:r>
              <a:rPr b="1" lang="en">
                <a:solidFill>
                  <a:srgbClr val="222222"/>
                </a:solidFill>
                <a:highlight>
                  <a:schemeClr val="dk1"/>
                </a:highlight>
              </a:rPr>
              <a:t> </a:t>
            </a:r>
            <a:endParaRPr b="1">
              <a:solidFill>
                <a:srgbClr val="222222"/>
              </a:solidFill>
              <a:highlight>
                <a:schemeClr val="dk1"/>
              </a:highlight>
            </a:endParaRPr>
          </a:p>
          <a:p>
            <a:pPr indent="0" lvl="0" marL="0" rtl="0" algn="ctr">
              <a:lnSpc>
                <a:spcPct val="115000"/>
              </a:lnSpc>
              <a:spcBef>
                <a:spcPts val="0"/>
              </a:spcBef>
              <a:spcAft>
                <a:spcPts val="0"/>
              </a:spcAft>
              <a:buSzPts val="1100"/>
              <a:buNone/>
            </a:pPr>
            <a:r>
              <a:t/>
            </a:r>
            <a:endParaRPr sz="1000">
              <a:latin typeface="Montserrat"/>
              <a:ea typeface="Montserrat"/>
              <a:cs typeface="Montserrat"/>
              <a:sym typeface="Montserrat"/>
            </a:endParaRPr>
          </a:p>
          <a:p>
            <a:pPr indent="-292100" lvl="0" marL="457200" rtl="0" algn="l">
              <a:lnSpc>
                <a:spcPct val="115000"/>
              </a:lnSpc>
              <a:spcBef>
                <a:spcPts val="0"/>
              </a:spcBef>
              <a:spcAft>
                <a:spcPts val="0"/>
              </a:spcAft>
              <a:buSzPts val="1000"/>
              <a:buFont typeface="Montserrat"/>
              <a:buAutoNum type="romanUcPeriod"/>
            </a:pPr>
            <a:r>
              <a:rPr lang="en" sz="1000">
                <a:latin typeface="Montserrat"/>
                <a:ea typeface="Montserrat"/>
                <a:cs typeface="Montserrat"/>
                <a:sym typeface="Montserrat"/>
              </a:rPr>
              <a:t>Introduction</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What is SEEED?</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What is GreenCAP?</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What is resiliency?</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Why is this important?</a:t>
            </a:r>
            <a:endParaRPr sz="1000">
              <a:latin typeface="Montserrat"/>
              <a:ea typeface="Montserrat"/>
              <a:cs typeface="Montserrat"/>
              <a:sym typeface="Montserrat"/>
            </a:endParaRPr>
          </a:p>
          <a:p>
            <a:pPr indent="-292100" lvl="0" marL="457200" rtl="0" algn="l">
              <a:lnSpc>
                <a:spcPct val="115000"/>
              </a:lnSpc>
              <a:spcBef>
                <a:spcPts val="0"/>
              </a:spcBef>
              <a:spcAft>
                <a:spcPts val="0"/>
              </a:spcAft>
              <a:buSzPts val="1000"/>
              <a:buFont typeface="Montserrat"/>
              <a:buAutoNum type="romanUcPeriod"/>
            </a:pPr>
            <a:r>
              <a:rPr lang="en" sz="1000">
                <a:latin typeface="Montserrat"/>
                <a:ea typeface="Montserrat"/>
                <a:cs typeface="Montserrat"/>
                <a:sym typeface="Montserrat"/>
              </a:rPr>
              <a:t>Purpose</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Identify and address community issues</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Provide tools to address energy/water conservation, emergency preparedness, home health, and social challenges to vulnerable communities </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Develop young adults in GreenCAP as resilience leaders. These leaders will be fully immersed in the community they serve by conducting surveys, providing minor energy audits, and equipping community members with conservation and resilience techniques</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Create a coalition of individuals and organizations to implement resilience practices and policy</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Strengthen under-represented and marginalized voices to influence government, utility and agency policy</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Identify and track issues and resolutions</a:t>
            </a:r>
            <a:endParaRPr sz="1000">
              <a:latin typeface="Montserrat"/>
              <a:ea typeface="Montserrat"/>
              <a:cs typeface="Montserrat"/>
              <a:sym typeface="Montserrat"/>
            </a:endParaRPr>
          </a:p>
          <a:p>
            <a:pPr indent="-292100" lvl="0" marL="457200" rtl="0" algn="l">
              <a:lnSpc>
                <a:spcPct val="115000"/>
              </a:lnSpc>
              <a:spcBef>
                <a:spcPts val="0"/>
              </a:spcBef>
              <a:spcAft>
                <a:spcPts val="0"/>
              </a:spcAft>
              <a:buSzPts val="1000"/>
              <a:buFont typeface="Montserrat"/>
              <a:buAutoNum type="romanUcPeriod"/>
            </a:pPr>
            <a:r>
              <a:rPr lang="en" sz="1000">
                <a:latin typeface="Montserrat"/>
                <a:ea typeface="Montserrat"/>
                <a:cs typeface="Montserrat"/>
                <a:sym typeface="Montserrat"/>
              </a:rPr>
              <a:t>Practical Application</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Sample size results</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1000 Surveys</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Community Conversations</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Cohort Workshops</a:t>
            </a:r>
            <a:endParaRPr sz="1000">
              <a:latin typeface="Montserrat"/>
              <a:ea typeface="Montserrat"/>
              <a:cs typeface="Montserrat"/>
              <a:sym typeface="Montserrat"/>
            </a:endParaRPr>
          </a:p>
          <a:p>
            <a:pPr indent="-292100" lvl="1" marL="914400" rtl="0" algn="l">
              <a:lnSpc>
                <a:spcPct val="115000"/>
              </a:lnSpc>
              <a:spcBef>
                <a:spcPts val="0"/>
              </a:spcBef>
              <a:spcAft>
                <a:spcPts val="0"/>
              </a:spcAft>
              <a:buSzPts val="1000"/>
              <a:buFont typeface="Montserrat"/>
              <a:buAutoNum type="alphaUcPeriod"/>
            </a:pPr>
            <a:r>
              <a:rPr lang="en" sz="1000">
                <a:latin typeface="Montserrat"/>
                <a:ea typeface="Montserrat"/>
                <a:cs typeface="Montserrat"/>
                <a:sym typeface="Montserrat"/>
              </a:rPr>
              <a:t>Green House Calls</a:t>
            </a:r>
            <a:endParaRPr sz="1000">
              <a:latin typeface="Montserrat"/>
              <a:ea typeface="Montserrat"/>
              <a:cs typeface="Montserrat"/>
              <a:sym typeface="Montserrat"/>
            </a:endParaRPr>
          </a:p>
          <a:p>
            <a:pPr indent="-292100" lvl="2" marL="1371600" rtl="0" algn="l">
              <a:lnSpc>
                <a:spcPct val="115000"/>
              </a:lnSpc>
              <a:spcBef>
                <a:spcPts val="0"/>
              </a:spcBef>
              <a:spcAft>
                <a:spcPts val="0"/>
              </a:spcAft>
              <a:buSzPts val="1000"/>
              <a:buFont typeface="Montserrat"/>
              <a:buAutoNum type="arabicPeriod"/>
            </a:pPr>
            <a:r>
              <a:rPr lang="en" sz="1000">
                <a:latin typeface="Montserrat"/>
                <a:ea typeface="Montserrat"/>
                <a:cs typeface="Montserrat"/>
                <a:sym typeface="Montserrat"/>
              </a:rPr>
              <a:t>Core resiliency audit</a:t>
            </a:r>
            <a:endParaRPr sz="1000">
              <a:latin typeface="Montserrat"/>
              <a:ea typeface="Montserrat"/>
              <a:cs typeface="Montserrat"/>
              <a:sym typeface="Montserrat"/>
            </a:endParaRPr>
          </a:p>
          <a:p>
            <a:pPr indent="-292100" lvl="2" marL="1371600" rtl="0" algn="l">
              <a:lnSpc>
                <a:spcPct val="115000"/>
              </a:lnSpc>
              <a:spcBef>
                <a:spcPts val="0"/>
              </a:spcBef>
              <a:spcAft>
                <a:spcPts val="0"/>
              </a:spcAft>
              <a:buSzPts val="1000"/>
              <a:buFont typeface="Montserrat"/>
              <a:buAutoNum type="arabicPeriod"/>
            </a:pPr>
            <a:r>
              <a:rPr lang="en" sz="1000">
                <a:latin typeface="Montserrat"/>
                <a:ea typeface="Montserrat"/>
                <a:cs typeface="Montserrat"/>
                <a:sym typeface="Montserrat"/>
              </a:rPr>
              <a:t>Mini-retrofits</a:t>
            </a:r>
            <a:endParaRPr sz="1000">
              <a:latin typeface="Montserrat"/>
              <a:ea typeface="Montserrat"/>
              <a:cs typeface="Montserrat"/>
              <a:sym typeface="Montserrat"/>
            </a:endParaRPr>
          </a:p>
          <a:p>
            <a:pPr indent="-292100" lvl="2" marL="1371600" rtl="0" algn="l">
              <a:lnSpc>
                <a:spcPct val="115000"/>
              </a:lnSpc>
              <a:spcBef>
                <a:spcPts val="0"/>
              </a:spcBef>
              <a:spcAft>
                <a:spcPts val="0"/>
              </a:spcAft>
              <a:buSzPts val="1000"/>
              <a:buFont typeface="Montserrat"/>
              <a:buAutoNum type="arabicPeriod"/>
            </a:pPr>
            <a:r>
              <a:rPr lang="en" sz="1000">
                <a:latin typeface="Montserrat"/>
                <a:ea typeface="Montserrat"/>
                <a:cs typeface="Montserrat"/>
                <a:sym typeface="Montserrat"/>
              </a:rPr>
              <a:t>Expanded Community Issues Survey</a:t>
            </a:r>
            <a:endParaRPr sz="1000">
              <a:latin typeface="Montserrat"/>
              <a:ea typeface="Montserrat"/>
              <a:cs typeface="Montserrat"/>
              <a:sym typeface="Montserrat"/>
            </a:endParaRPr>
          </a:p>
          <a:p>
            <a:pPr indent="-292100" lvl="2" marL="1371600" rtl="0" algn="l">
              <a:lnSpc>
                <a:spcPct val="115000"/>
              </a:lnSpc>
              <a:spcBef>
                <a:spcPts val="0"/>
              </a:spcBef>
              <a:spcAft>
                <a:spcPts val="0"/>
              </a:spcAft>
              <a:buSzPts val="1000"/>
              <a:buFont typeface="Montserrat"/>
              <a:buAutoNum type="arabicPeriod"/>
            </a:pPr>
            <a:r>
              <a:rPr lang="en" sz="1000">
                <a:latin typeface="Montserrat"/>
                <a:ea typeface="Montserrat"/>
                <a:cs typeface="Montserrat"/>
                <a:sym typeface="Montserrat"/>
              </a:rPr>
              <a:t>Invitation to cohort workshops</a:t>
            </a:r>
            <a:endParaRPr sz="1000">
              <a:latin typeface="Montserrat"/>
              <a:ea typeface="Montserrat"/>
              <a:cs typeface="Montserrat"/>
              <a:sym typeface="Montserrat"/>
            </a:endParaRPr>
          </a:p>
          <a:p>
            <a:pPr indent="-292100" lvl="0" marL="457200" rtl="0" algn="l">
              <a:lnSpc>
                <a:spcPct val="115000"/>
              </a:lnSpc>
              <a:spcBef>
                <a:spcPts val="0"/>
              </a:spcBef>
              <a:spcAft>
                <a:spcPts val="0"/>
              </a:spcAft>
              <a:buSzPts val="1000"/>
              <a:buFont typeface="Montserrat"/>
              <a:buAutoNum type="romanUcPeriod"/>
            </a:pPr>
            <a:r>
              <a:rPr lang="en" sz="1000">
                <a:latin typeface="Montserrat"/>
                <a:ea typeface="Montserrat"/>
                <a:cs typeface="Montserrat"/>
                <a:sym typeface="Montserrat"/>
              </a:rPr>
              <a:t>Next Steps and How to get involved</a:t>
            </a:r>
            <a:endParaRPr sz="1000">
              <a:latin typeface="Montserrat"/>
              <a:ea typeface="Montserrat"/>
              <a:cs typeface="Montserrat"/>
              <a:sym typeface="Montserrat"/>
            </a:endParaRPr>
          </a:p>
          <a:p>
            <a:pPr indent="0" lvl="0" marL="0" rtl="0" algn="l">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
        <p:nvSpPr>
          <p:cNvPr id="186" name="Google Shape;186;g4e54ec85e3_2_1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4dcc82cb0c_0_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6" name="Google Shape;246;g4dcc82cb0c_0_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4e54ec85e3_2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3" name="Google Shape;253;g4e54ec85e3_2_1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4dcc82cb0c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0" name="Google Shape;260;g4dcc82cb0c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6" name="Shape 266"/>
        <p:cNvGrpSpPr/>
        <p:nvPr/>
      </p:nvGrpSpPr>
      <p:grpSpPr>
        <a:xfrm>
          <a:off x="0" y="0"/>
          <a:ext cx="0" cy="0"/>
          <a:chOff x="0" y="0"/>
          <a:chExt cx="0" cy="0"/>
        </a:xfrm>
      </p:grpSpPr>
      <p:sp>
        <p:nvSpPr>
          <p:cNvPr id="267" name="Google Shape;267;g4dcc82cb0c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68" name="Google Shape;268;g4dcc82cb0c_0_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3" name="Shape 273"/>
        <p:cNvGrpSpPr/>
        <p:nvPr/>
      </p:nvGrpSpPr>
      <p:grpSpPr>
        <a:xfrm>
          <a:off x="0" y="0"/>
          <a:ext cx="0" cy="0"/>
          <a:chOff x="0" y="0"/>
          <a:chExt cx="0" cy="0"/>
        </a:xfrm>
      </p:grpSpPr>
      <p:sp>
        <p:nvSpPr>
          <p:cNvPr id="274" name="Google Shape;274;g4dcc82cb0c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5" name="Google Shape;275;g4dcc82cb0c_0_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g4dcc82cb0c_0_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2" name="Google Shape;282;g4dcc82cb0c_0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g4dcc82cb0c_0_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9" name="Google Shape;289;g4dcc82cb0c_0_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4" name="Shape 294"/>
        <p:cNvGrpSpPr/>
        <p:nvPr/>
      </p:nvGrpSpPr>
      <p:grpSpPr>
        <a:xfrm>
          <a:off x="0" y="0"/>
          <a:ext cx="0" cy="0"/>
          <a:chOff x="0" y="0"/>
          <a:chExt cx="0" cy="0"/>
        </a:xfrm>
      </p:grpSpPr>
      <p:sp>
        <p:nvSpPr>
          <p:cNvPr id="295" name="Google Shape;295;g4dcc82cb0c_0_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6" name="Google Shape;296;g4dcc82cb0c_0_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1" name="Shape 301"/>
        <p:cNvGrpSpPr/>
        <p:nvPr/>
      </p:nvGrpSpPr>
      <p:grpSpPr>
        <a:xfrm>
          <a:off x="0" y="0"/>
          <a:ext cx="0" cy="0"/>
          <a:chOff x="0" y="0"/>
          <a:chExt cx="0" cy="0"/>
        </a:xfrm>
      </p:grpSpPr>
      <p:sp>
        <p:nvSpPr>
          <p:cNvPr id="302" name="Google Shape;302;g4e54ec85e3_2_1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3" name="Google Shape;303;g4e54ec85e3_2_1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Google Shape;309;g4dcc82cb0c_0_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0" name="Google Shape;310;g4dcc82cb0c_0_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4e54ec85e3_2_1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3" name="Google Shape;193;g4e54ec85e3_2_1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g4dcdb1d14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6" name="Google Shape;316;g4dcdb1d146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g4dcdb1d146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2" name="Google Shape;322;g4dcdb1d146_0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4dcc82cb0c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g4dcc82cb0c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g4dc933034c_1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7" name="Google Shape;207;g4dc933034c_1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3" name="Shape 213"/>
        <p:cNvGrpSpPr/>
        <p:nvPr/>
      </p:nvGrpSpPr>
      <p:grpSpPr>
        <a:xfrm>
          <a:off x="0" y="0"/>
          <a:ext cx="0" cy="0"/>
          <a:chOff x="0" y="0"/>
          <a:chExt cx="0" cy="0"/>
        </a:xfrm>
      </p:grpSpPr>
      <p:sp>
        <p:nvSpPr>
          <p:cNvPr id="214" name="Google Shape;214;g4dcc82cb0c_0_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5" name="Google Shape;215;g4dcc82cb0c_0_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9" name="Shape 219"/>
        <p:cNvGrpSpPr/>
        <p:nvPr/>
      </p:nvGrpSpPr>
      <p:grpSpPr>
        <a:xfrm>
          <a:off x="0" y="0"/>
          <a:ext cx="0" cy="0"/>
          <a:chOff x="0" y="0"/>
          <a:chExt cx="0" cy="0"/>
        </a:xfrm>
      </p:grpSpPr>
      <p:sp>
        <p:nvSpPr>
          <p:cNvPr id="220" name="Google Shape;220;g4dcc82cb0c_0_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 name="Google Shape;221;g4dcc82cb0c_0_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g4dcc82cb0c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8" name="Google Shape;228;g4dcc82cb0c_0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g4dcc82cb0c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g4dcc82cb0c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4dcc82cb0c_0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0" name="Google Shape;240;g4dcc82cb0c_0_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4" name="Shape 54"/>
        <p:cNvGrpSpPr/>
        <p:nvPr/>
      </p:nvGrpSpPr>
      <p:grpSpPr>
        <a:xfrm>
          <a:off x="0" y="0"/>
          <a:ext cx="0" cy="0"/>
          <a:chOff x="0" y="0"/>
          <a:chExt cx="0" cy="0"/>
        </a:xfrm>
      </p:grpSpPr>
      <p:sp>
        <p:nvSpPr>
          <p:cNvPr id="55" name="Google Shape;55;p14"/>
          <p:cNvSpPr/>
          <p:nvPr/>
        </p:nvSpPr>
        <p:spPr>
          <a:xfrm>
            <a:off x="31" y="2824500"/>
            <a:ext cx="7370325" cy="2319075"/>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6" name="Google Shape;56;p14"/>
          <p:cNvSpPr/>
          <p:nvPr/>
        </p:nvSpPr>
        <p:spPr>
          <a:xfrm flipH="1">
            <a:off x="3582675" y="1550700"/>
            <a:ext cx="5561325"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 name="Google Shape;57;p14"/>
          <p:cNvSpPr/>
          <p:nvPr/>
        </p:nvSpPr>
        <p:spPr>
          <a:xfrm rot="10800000">
            <a:off x="5058905" y="-75"/>
            <a:ext cx="4085100" cy="2052675"/>
          </a:xfrm>
          <a:prstGeom prst="rtTriangl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8" name="Google Shape;58;p14"/>
          <p:cNvSpPr/>
          <p:nvPr/>
        </p:nvSpPr>
        <p:spPr>
          <a:xfrm>
            <a:off x="203275" y="206250"/>
            <a:ext cx="8737425" cy="4731075"/>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59" name="Google Shape;59;p14"/>
          <p:cNvGrpSpPr/>
          <p:nvPr/>
        </p:nvGrpSpPr>
        <p:grpSpPr>
          <a:xfrm>
            <a:off x="255194" y="593"/>
            <a:ext cx="2250307" cy="1044274"/>
            <a:chOff x="255200" y="592"/>
            <a:chExt cx="2250363" cy="1044300"/>
          </a:xfrm>
        </p:grpSpPr>
        <p:sp>
          <p:nvSpPr>
            <p:cNvPr id="60" name="Google Shape;60;p14"/>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1" name="Google Shape;61;p14"/>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2" name="Google Shape;62;p14"/>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63" name="Google Shape;63;p14"/>
          <p:cNvGrpSpPr/>
          <p:nvPr/>
        </p:nvGrpSpPr>
        <p:grpSpPr>
          <a:xfrm>
            <a:off x="905372" y="593"/>
            <a:ext cx="2250307" cy="1044274"/>
            <a:chOff x="905395" y="592"/>
            <a:chExt cx="2250363" cy="1044300"/>
          </a:xfrm>
        </p:grpSpPr>
        <p:sp>
          <p:nvSpPr>
            <p:cNvPr id="64" name="Google Shape;64;p14"/>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5" name="Google Shape;65;p14"/>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6" name="Google Shape;66;p14"/>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67" name="Google Shape;67;p14"/>
          <p:cNvGrpSpPr/>
          <p:nvPr/>
        </p:nvGrpSpPr>
        <p:grpSpPr>
          <a:xfrm>
            <a:off x="7057467" y="5088"/>
            <a:ext cx="1851282" cy="752129"/>
            <a:chOff x="6917201" y="0"/>
            <a:chExt cx="2227777" cy="863400"/>
          </a:xfrm>
        </p:grpSpPr>
        <p:sp>
          <p:nvSpPr>
            <p:cNvPr id="68" name="Google Shape;68;p14"/>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9" name="Google Shape;69;p14"/>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0" name="Google Shape;70;p14"/>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71" name="Google Shape;71;p14"/>
          <p:cNvGrpSpPr/>
          <p:nvPr/>
        </p:nvGrpSpPr>
        <p:grpSpPr>
          <a:xfrm>
            <a:off x="6553204" y="4217851"/>
            <a:ext cx="2389123" cy="925738"/>
            <a:chOff x="6917201" y="0"/>
            <a:chExt cx="2227777" cy="863400"/>
          </a:xfrm>
        </p:grpSpPr>
        <p:sp>
          <p:nvSpPr>
            <p:cNvPr id="72" name="Google Shape;72;p14"/>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3" name="Google Shape;73;p14"/>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4" name="Google Shape;74;p14"/>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75" name="Google Shape;75;p14"/>
          <p:cNvGrpSpPr/>
          <p:nvPr/>
        </p:nvGrpSpPr>
        <p:grpSpPr>
          <a:xfrm>
            <a:off x="199321" y="4055652"/>
            <a:ext cx="2795469" cy="1083287"/>
            <a:chOff x="6917201" y="0"/>
            <a:chExt cx="2227777" cy="863400"/>
          </a:xfrm>
        </p:grpSpPr>
        <p:sp>
          <p:nvSpPr>
            <p:cNvPr id="76" name="Google Shape;76;p14"/>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7" name="Google Shape;77;p14"/>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78" name="Google Shape;78;p14"/>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79" name="Google Shape;79;p14"/>
          <p:cNvSpPr txBox="1"/>
          <p:nvPr>
            <p:ph type="ctrTitle"/>
          </p:nvPr>
        </p:nvSpPr>
        <p:spPr>
          <a:xfrm>
            <a:off x="1858703" y="1822833"/>
            <a:ext cx="5361300" cy="1448100"/>
          </a:xfrm>
          <a:prstGeom prst="rect">
            <a:avLst/>
          </a:prstGeom>
          <a:noFill/>
          <a:ln>
            <a:noFill/>
          </a:ln>
        </p:spPr>
        <p:txBody>
          <a:bodyPr anchorCtr="0" anchor="ctr" bIns="91425" lIns="91425" spcFirstLastPara="1" rIns="91425" wrap="square" tIns="91425"/>
          <a:lstStyle>
            <a:lvl1pPr lvl="0" algn="ctr">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80" name="Google Shape;80;p14"/>
          <p:cNvSpPr txBox="1"/>
          <p:nvPr>
            <p:ph idx="1" type="subTitle"/>
          </p:nvPr>
        </p:nvSpPr>
        <p:spPr>
          <a:xfrm>
            <a:off x="1858700" y="3413159"/>
            <a:ext cx="5361300" cy="522675"/>
          </a:xfrm>
          <a:prstGeom prst="rect">
            <a:avLst/>
          </a:prstGeom>
          <a:noFill/>
          <a:ln>
            <a:noFill/>
          </a:ln>
        </p:spPr>
        <p:txBody>
          <a:bodyPr anchorCtr="0" anchor="t" bIns="91425" lIns="91425" spcFirstLastPara="1" rIns="91425" wrap="square" tIns="91425"/>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81" name="Google Shape;81;p14"/>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2" name="Shape 82"/>
        <p:cNvGrpSpPr/>
        <p:nvPr/>
      </p:nvGrpSpPr>
      <p:grpSpPr>
        <a:xfrm>
          <a:off x="0" y="0"/>
          <a:ext cx="0" cy="0"/>
          <a:chOff x="0" y="0"/>
          <a:chExt cx="0" cy="0"/>
        </a:xfrm>
      </p:grpSpPr>
      <p:sp>
        <p:nvSpPr>
          <p:cNvPr id="83" name="Google Shape;83;p15"/>
          <p:cNvSpPr txBox="1"/>
          <p:nvPr>
            <p:ph type="title"/>
          </p:nvPr>
        </p:nvSpPr>
        <p:spPr>
          <a:xfrm>
            <a:off x="628650" y="273844"/>
            <a:ext cx="7886700" cy="994275"/>
          </a:xfrm>
          <a:prstGeom prst="rect">
            <a:avLst/>
          </a:prstGeom>
          <a:noFill/>
          <a:ln>
            <a:noFill/>
          </a:ln>
        </p:spPr>
        <p:txBody>
          <a:bodyPr anchorCtr="0" anchor="ctr" bIns="34275" lIns="68575" spcFirstLastPara="1" rIns="68575" wrap="square" tIns="34275"/>
          <a:lstStyle>
            <a:lvl1pPr lvl="0" algn="l">
              <a:lnSpc>
                <a:spcPct val="90000"/>
              </a:lnSpc>
              <a:spcBef>
                <a:spcPts val="0"/>
              </a:spcBef>
              <a:spcAft>
                <a:spcPts val="0"/>
              </a:spcAft>
              <a:buClr>
                <a:schemeClr val="lt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4" name="Google Shape;84;p1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lstStyle>
            <a:lvl1pPr indent="-317500" lvl="0" marL="457200" algn="l">
              <a:lnSpc>
                <a:spcPct val="90000"/>
              </a:lnSpc>
              <a:spcBef>
                <a:spcPts val="800"/>
              </a:spcBef>
              <a:spcAft>
                <a:spcPts val="0"/>
              </a:spcAft>
              <a:buClr>
                <a:schemeClr val="lt1"/>
              </a:buClr>
              <a:buSzPts val="1400"/>
              <a:buChar char="●"/>
              <a:defRPr/>
            </a:lvl1pPr>
            <a:lvl2pPr indent="-317500" lvl="1" marL="914400" algn="l">
              <a:lnSpc>
                <a:spcPct val="90000"/>
              </a:lnSpc>
              <a:spcBef>
                <a:spcPts val="1600"/>
              </a:spcBef>
              <a:spcAft>
                <a:spcPts val="0"/>
              </a:spcAft>
              <a:buClr>
                <a:schemeClr val="lt1"/>
              </a:buClr>
              <a:buSzPts val="1400"/>
              <a:buChar char="○"/>
              <a:defRPr/>
            </a:lvl2pPr>
            <a:lvl3pPr indent="-317500" lvl="2" marL="1371600" algn="l">
              <a:lnSpc>
                <a:spcPct val="90000"/>
              </a:lnSpc>
              <a:spcBef>
                <a:spcPts val="1600"/>
              </a:spcBef>
              <a:spcAft>
                <a:spcPts val="0"/>
              </a:spcAft>
              <a:buClr>
                <a:schemeClr val="lt1"/>
              </a:buClr>
              <a:buSzPts val="1400"/>
              <a:buChar char="■"/>
              <a:defRPr/>
            </a:lvl3pPr>
            <a:lvl4pPr indent="-317500" lvl="3" marL="1828800" algn="l">
              <a:lnSpc>
                <a:spcPct val="90000"/>
              </a:lnSpc>
              <a:spcBef>
                <a:spcPts val="1600"/>
              </a:spcBef>
              <a:spcAft>
                <a:spcPts val="0"/>
              </a:spcAft>
              <a:buClr>
                <a:schemeClr val="lt1"/>
              </a:buClr>
              <a:buSzPts val="1400"/>
              <a:buChar char="●"/>
              <a:defRPr/>
            </a:lvl4pPr>
            <a:lvl5pPr indent="-317500" lvl="4" marL="2286000" algn="l">
              <a:lnSpc>
                <a:spcPct val="90000"/>
              </a:lnSpc>
              <a:spcBef>
                <a:spcPts val="1600"/>
              </a:spcBef>
              <a:spcAft>
                <a:spcPts val="0"/>
              </a:spcAft>
              <a:buClr>
                <a:schemeClr val="lt1"/>
              </a:buClr>
              <a:buSzPts val="1400"/>
              <a:buChar char="○"/>
              <a:defRPr/>
            </a:lvl5pPr>
            <a:lvl6pPr indent="-317500" lvl="5" marL="2743200" algn="l">
              <a:lnSpc>
                <a:spcPct val="90000"/>
              </a:lnSpc>
              <a:spcBef>
                <a:spcPts val="1600"/>
              </a:spcBef>
              <a:spcAft>
                <a:spcPts val="0"/>
              </a:spcAft>
              <a:buClr>
                <a:schemeClr val="lt1"/>
              </a:buClr>
              <a:buSzPts val="1400"/>
              <a:buChar char="■"/>
              <a:defRPr/>
            </a:lvl6pPr>
            <a:lvl7pPr indent="-317500" lvl="6" marL="3200400" algn="l">
              <a:lnSpc>
                <a:spcPct val="90000"/>
              </a:lnSpc>
              <a:spcBef>
                <a:spcPts val="1600"/>
              </a:spcBef>
              <a:spcAft>
                <a:spcPts val="0"/>
              </a:spcAft>
              <a:buClr>
                <a:schemeClr val="lt1"/>
              </a:buClr>
              <a:buSzPts val="1400"/>
              <a:buChar char="●"/>
              <a:defRPr/>
            </a:lvl7pPr>
            <a:lvl8pPr indent="-317500" lvl="7" marL="3657600" algn="l">
              <a:lnSpc>
                <a:spcPct val="90000"/>
              </a:lnSpc>
              <a:spcBef>
                <a:spcPts val="1600"/>
              </a:spcBef>
              <a:spcAft>
                <a:spcPts val="0"/>
              </a:spcAft>
              <a:buClr>
                <a:schemeClr val="lt1"/>
              </a:buClr>
              <a:buSzPts val="1400"/>
              <a:buChar char="○"/>
              <a:defRPr/>
            </a:lvl8pPr>
            <a:lvl9pPr indent="-317500" lvl="8" marL="4114800" algn="l">
              <a:lnSpc>
                <a:spcPct val="90000"/>
              </a:lnSpc>
              <a:spcBef>
                <a:spcPts val="1600"/>
              </a:spcBef>
              <a:spcAft>
                <a:spcPts val="1600"/>
              </a:spcAft>
              <a:buClr>
                <a:schemeClr val="lt1"/>
              </a:buClr>
              <a:buSzPts val="1400"/>
              <a:buChar char="■"/>
              <a:defRPr/>
            </a:lvl9pPr>
          </a:lstStyle>
          <a:p/>
        </p:txBody>
      </p:sp>
      <p:sp>
        <p:nvSpPr>
          <p:cNvPr id="85" name="Google Shape;85;p15"/>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86" name="Google Shape;86;p15"/>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87" name="Google Shape;87;p15"/>
          <p:cNvSpPr txBox="1"/>
          <p:nvPr>
            <p:ph idx="12" type="sldNum"/>
          </p:nvPr>
        </p:nvSpPr>
        <p:spPr>
          <a:xfrm>
            <a:off x="6457950" y="4767263"/>
            <a:ext cx="2057400" cy="273825"/>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 name="Shape 88"/>
        <p:cNvGrpSpPr/>
        <p:nvPr/>
      </p:nvGrpSpPr>
      <p:grpSpPr>
        <a:xfrm>
          <a:off x="0" y="0"/>
          <a:ext cx="0" cy="0"/>
          <a:chOff x="0" y="0"/>
          <a:chExt cx="0" cy="0"/>
        </a:xfrm>
      </p:grpSpPr>
      <p:sp>
        <p:nvSpPr>
          <p:cNvPr id="89" name="Google Shape;89;p16"/>
          <p:cNvSpPr txBox="1"/>
          <p:nvPr>
            <p:ph type="title"/>
          </p:nvPr>
        </p:nvSpPr>
        <p:spPr>
          <a:xfrm>
            <a:off x="629841" y="273844"/>
            <a:ext cx="7886700" cy="994275"/>
          </a:xfrm>
          <a:prstGeom prst="rect">
            <a:avLst/>
          </a:prstGeom>
          <a:noFill/>
          <a:ln>
            <a:noFill/>
          </a:ln>
        </p:spPr>
        <p:txBody>
          <a:bodyPr anchorCtr="0" anchor="ctr" bIns="34275" lIns="68575" spcFirstLastPara="1" rIns="68575" wrap="square" tIns="34275"/>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0" name="Google Shape;90;p16"/>
          <p:cNvSpPr txBox="1"/>
          <p:nvPr>
            <p:ph idx="1" type="body"/>
          </p:nvPr>
        </p:nvSpPr>
        <p:spPr>
          <a:xfrm>
            <a:off x="629841" y="1260872"/>
            <a:ext cx="3868425" cy="617850"/>
          </a:xfrm>
          <a:prstGeom prst="rect">
            <a:avLst/>
          </a:prstGeom>
          <a:noFill/>
          <a:ln>
            <a:noFill/>
          </a:ln>
        </p:spPr>
        <p:txBody>
          <a:bodyPr anchorCtr="0" anchor="b" bIns="34275" lIns="68575" spcFirstLastPara="1" rIns="68575" wrap="square" tIns="34275"/>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1600"/>
              </a:spcBef>
              <a:spcAft>
                <a:spcPts val="0"/>
              </a:spcAft>
              <a:buClr>
                <a:schemeClr val="dk1"/>
              </a:buClr>
              <a:buSzPts val="1500"/>
              <a:buNone/>
              <a:defRPr b="1" sz="1500"/>
            </a:lvl2pPr>
            <a:lvl3pPr indent="-228600" lvl="2" marL="1371600" algn="l">
              <a:lnSpc>
                <a:spcPct val="90000"/>
              </a:lnSpc>
              <a:spcBef>
                <a:spcPts val="1600"/>
              </a:spcBef>
              <a:spcAft>
                <a:spcPts val="0"/>
              </a:spcAft>
              <a:buClr>
                <a:schemeClr val="dk1"/>
              </a:buClr>
              <a:buSzPts val="1400"/>
              <a:buNone/>
              <a:defRPr b="1" sz="1400"/>
            </a:lvl3pPr>
            <a:lvl4pPr indent="-228600" lvl="3" marL="1828800" algn="l">
              <a:lnSpc>
                <a:spcPct val="90000"/>
              </a:lnSpc>
              <a:spcBef>
                <a:spcPts val="1600"/>
              </a:spcBef>
              <a:spcAft>
                <a:spcPts val="0"/>
              </a:spcAft>
              <a:buClr>
                <a:schemeClr val="dk1"/>
              </a:buClr>
              <a:buSzPts val="1200"/>
              <a:buNone/>
              <a:defRPr b="1" sz="1200"/>
            </a:lvl4pPr>
            <a:lvl5pPr indent="-228600" lvl="4" marL="2286000" algn="l">
              <a:lnSpc>
                <a:spcPct val="90000"/>
              </a:lnSpc>
              <a:spcBef>
                <a:spcPts val="1600"/>
              </a:spcBef>
              <a:spcAft>
                <a:spcPts val="0"/>
              </a:spcAft>
              <a:buClr>
                <a:schemeClr val="dk1"/>
              </a:buClr>
              <a:buSzPts val="1200"/>
              <a:buNone/>
              <a:defRPr b="1" sz="1200"/>
            </a:lvl5pPr>
            <a:lvl6pPr indent="-228600" lvl="5" marL="2743200" algn="l">
              <a:lnSpc>
                <a:spcPct val="90000"/>
              </a:lnSpc>
              <a:spcBef>
                <a:spcPts val="1600"/>
              </a:spcBef>
              <a:spcAft>
                <a:spcPts val="0"/>
              </a:spcAft>
              <a:buClr>
                <a:schemeClr val="dk1"/>
              </a:buClr>
              <a:buSzPts val="1200"/>
              <a:buNone/>
              <a:defRPr b="1" sz="1200"/>
            </a:lvl6pPr>
            <a:lvl7pPr indent="-228600" lvl="6" marL="3200400" algn="l">
              <a:lnSpc>
                <a:spcPct val="90000"/>
              </a:lnSpc>
              <a:spcBef>
                <a:spcPts val="1600"/>
              </a:spcBef>
              <a:spcAft>
                <a:spcPts val="0"/>
              </a:spcAft>
              <a:buClr>
                <a:schemeClr val="dk1"/>
              </a:buClr>
              <a:buSzPts val="1200"/>
              <a:buNone/>
              <a:defRPr b="1" sz="1200"/>
            </a:lvl7pPr>
            <a:lvl8pPr indent="-228600" lvl="7" marL="3657600" algn="l">
              <a:lnSpc>
                <a:spcPct val="90000"/>
              </a:lnSpc>
              <a:spcBef>
                <a:spcPts val="1600"/>
              </a:spcBef>
              <a:spcAft>
                <a:spcPts val="0"/>
              </a:spcAft>
              <a:buClr>
                <a:schemeClr val="dk1"/>
              </a:buClr>
              <a:buSzPts val="1200"/>
              <a:buNone/>
              <a:defRPr b="1" sz="1200"/>
            </a:lvl8pPr>
            <a:lvl9pPr indent="-228600" lvl="8" marL="4114800" algn="l">
              <a:lnSpc>
                <a:spcPct val="90000"/>
              </a:lnSpc>
              <a:spcBef>
                <a:spcPts val="1600"/>
              </a:spcBef>
              <a:spcAft>
                <a:spcPts val="1600"/>
              </a:spcAft>
              <a:buClr>
                <a:schemeClr val="dk1"/>
              </a:buClr>
              <a:buSzPts val="1200"/>
              <a:buNone/>
              <a:defRPr b="1" sz="1200"/>
            </a:lvl9pPr>
          </a:lstStyle>
          <a:p/>
        </p:txBody>
      </p:sp>
      <p:sp>
        <p:nvSpPr>
          <p:cNvPr id="91" name="Google Shape;91;p16"/>
          <p:cNvSpPr txBox="1"/>
          <p:nvPr>
            <p:ph idx="2" type="body"/>
          </p:nvPr>
        </p:nvSpPr>
        <p:spPr>
          <a:xfrm>
            <a:off x="629841" y="1878806"/>
            <a:ext cx="3868425" cy="2763450"/>
          </a:xfrm>
          <a:prstGeom prst="rect">
            <a:avLst/>
          </a:prstGeom>
          <a:noFill/>
          <a:ln>
            <a:noFill/>
          </a:ln>
        </p:spPr>
        <p:txBody>
          <a:bodyPr anchorCtr="0" anchor="t" bIns="34275" lIns="68575" spcFirstLastPara="1" rIns="68575" wrap="square" tIns="34275"/>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600"/>
              </a:spcBef>
              <a:spcAft>
                <a:spcPts val="0"/>
              </a:spcAft>
              <a:buClr>
                <a:schemeClr val="dk1"/>
              </a:buClr>
              <a:buSzPts val="1400"/>
              <a:buChar char="○"/>
              <a:defRPr/>
            </a:lvl2pPr>
            <a:lvl3pPr indent="-317500" lvl="2" marL="1371600" algn="l">
              <a:lnSpc>
                <a:spcPct val="90000"/>
              </a:lnSpc>
              <a:spcBef>
                <a:spcPts val="1600"/>
              </a:spcBef>
              <a:spcAft>
                <a:spcPts val="0"/>
              </a:spcAft>
              <a:buClr>
                <a:schemeClr val="dk1"/>
              </a:buClr>
              <a:buSzPts val="1400"/>
              <a:buChar char="■"/>
              <a:defRPr/>
            </a:lvl3pPr>
            <a:lvl4pPr indent="-317500" lvl="3" marL="1828800" algn="l">
              <a:lnSpc>
                <a:spcPct val="90000"/>
              </a:lnSpc>
              <a:spcBef>
                <a:spcPts val="1600"/>
              </a:spcBef>
              <a:spcAft>
                <a:spcPts val="0"/>
              </a:spcAft>
              <a:buClr>
                <a:schemeClr val="dk1"/>
              </a:buClr>
              <a:buSzPts val="1400"/>
              <a:buChar char="●"/>
              <a:defRPr/>
            </a:lvl4pPr>
            <a:lvl5pPr indent="-317500" lvl="4" marL="2286000" algn="l">
              <a:lnSpc>
                <a:spcPct val="90000"/>
              </a:lnSpc>
              <a:spcBef>
                <a:spcPts val="1600"/>
              </a:spcBef>
              <a:spcAft>
                <a:spcPts val="0"/>
              </a:spcAft>
              <a:buClr>
                <a:schemeClr val="dk1"/>
              </a:buClr>
              <a:buSzPts val="1400"/>
              <a:buChar char="○"/>
              <a:defRPr/>
            </a:lvl5pPr>
            <a:lvl6pPr indent="-317500" lvl="5" marL="2743200" algn="l">
              <a:lnSpc>
                <a:spcPct val="90000"/>
              </a:lnSpc>
              <a:spcBef>
                <a:spcPts val="1600"/>
              </a:spcBef>
              <a:spcAft>
                <a:spcPts val="0"/>
              </a:spcAft>
              <a:buClr>
                <a:schemeClr val="dk1"/>
              </a:buClr>
              <a:buSzPts val="1400"/>
              <a:buChar char="■"/>
              <a:defRPr/>
            </a:lvl6pPr>
            <a:lvl7pPr indent="-317500" lvl="6" marL="3200400" algn="l">
              <a:lnSpc>
                <a:spcPct val="90000"/>
              </a:lnSpc>
              <a:spcBef>
                <a:spcPts val="1600"/>
              </a:spcBef>
              <a:spcAft>
                <a:spcPts val="0"/>
              </a:spcAft>
              <a:buClr>
                <a:schemeClr val="dk1"/>
              </a:buClr>
              <a:buSzPts val="1400"/>
              <a:buChar char="●"/>
              <a:defRPr/>
            </a:lvl7pPr>
            <a:lvl8pPr indent="-317500" lvl="7" marL="3657600" algn="l">
              <a:lnSpc>
                <a:spcPct val="90000"/>
              </a:lnSpc>
              <a:spcBef>
                <a:spcPts val="1600"/>
              </a:spcBef>
              <a:spcAft>
                <a:spcPts val="0"/>
              </a:spcAft>
              <a:buClr>
                <a:schemeClr val="dk1"/>
              </a:buClr>
              <a:buSzPts val="1400"/>
              <a:buChar char="○"/>
              <a:defRPr/>
            </a:lvl8pPr>
            <a:lvl9pPr indent="-317500" lvl="8" marL="4114800" algn="l">
              <a:lnSpc>
                <a:spcPct val="90000"/>
              </a:lnSpc>
              <a:spcBef>
                <a:spcPts val="1600"/>
              </a:spcBef>
              <a:spcAft>
                <a:spcPts val="1600"/>
              </a:spcAft>
              <a:buClr>
                <a:schemeClr val="dk1"/>
              </a:buClr>
              <a:buSzPts val="1400"/>
              <a:buChar char="■"/>
              <a:defRPr/>
            </a:lvl9pPr>
          </a:lstStyle>
          <a:p/>
        </p:txBody>
      </p:sp>
      <p:sp>
        <p:nvSpPr>
          <p:cNvPr id="92" name="Google Shape;92;p16"/>
          <p:cNvSpPr txBox="1"/>
          <p:nvPr>
            <p:ph idx="3" type="body"/>
          </p:nvPr>
        </p:nvSpPr>
        <p:spPr>
          <a:xfrm>
            <a:off x="4629150" y="1260872"/>
            <a:ext cx="3887325" cy="617850"/>
          </a:xfrm>
          <a:prstGeom prst="rect">
            <a:avLst/>
          </a:prstGeom>
          <a:noFill/>
          <a:ln>
            <a:noFill/>
          </a:ln>
        </p:spPr>
        <p:txBody>
          <a:bodyPr anchorCtr="0" anchor="b" bIns="34275" lIns="68575" spcFirstLastPara="1" rIns="68575" wrap="square" tIns="34275"/>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1600"/>
              </a:spcBef>
              <a:spcAft>
                <a:spcPts val="0"/>
              </a:spcAft>
              <a:buClr>
                <a:schemeClr val="dk1"/>
              </a:buClr>
              <a:buSzPts val="1500"/>
              <a:buNone/>
              <a:defRPr b="1" sz="1500"/>
            </a:lvl2pPr>
            <a:lvl3pPr indent="-228600" lvl="2" marL="1371600" algn="l">
              <a:lnSpc>
                <a:spcPct val="90000"/>
              </a:lnSpc>
              <a:spcBef>
                <a:spcPts val="1600"/>
              </a:spcBef>
              <a:spcAft>
                <a:spcPts val="0"/>
              </a:spcAft>
              <a:buClr>
                <a:schemeClr val="dk1"/>
              </a:buClr>
              <a:buSzPts val="1400"/>
              <a:buNone/>
              <a:defRPr b="1" sz="1400"/>
            </a:lvl3pPr>
            <a:lvl4pPr indent="-228600" lvl="3" marL="1828800" algn="l">
              <a:lnSpc>
                <a:spcPct val="90000"/>
              </a:lnSpc>
              <a:spcBef>
                <a:spcPts val="1600"/>
              </a:spcBef>
              <a:spcAft>
                <a:spcPts val="0"/>
              </a:spcAft>
              <a:buClr>
                <a:schemeClr val="dk1"/>
              </a:buClr>
              <a:buSzPts val="1200"/>
              <a:buNone/>
              <a:defRPr b="1" sz="1200"/>
            </a:lvl4pPr>
            <a:lvl5pPr indent="-228600" lvl="4" marL="2286000" algn="l">
              <a:lnSpc>
                <a:spcPct val="90000"/>
              </a:lnSpc>
              <a:spcBef>
                <a:spcPts val="1600"/>
              </a:spcBef>
              <a:spcAft>
                <a:spcPts val="0"/>
              </a:spcAft>
              <a:buClr>
                <a:schemeClr val="dk1"/>
              </a:buClr>
              <a:buSzPts val="1200"/>
              <a:buNone/>
              <a:defRPr b="1" sz="1200"/>
            </a:lvl5pPr>
            <a:lvl6pPr indent="-228600" lvl="5" marL="2743200" algn="l">
              <a:lnSpc>
                <a:spcPct val="90000"/>
              </a:lnSpc>
              <a:spcBef>
                <a:spcPts val="1600"/>
              </a:spcBef>
              <a:spcAft>
                <a:spcPts val="0"/>
              </a:spcAft>
              <a:buClr>
                <a:schemeClr val="dk1"/>
              </a:buClr>
              <a:buSzPts val="1200"/>
              <a:buNone/>
              <a:defRPr b="1" sz="1200"/>
            </a:lvl6pPr>
            <a:lvl7pPr indent="-228600" lvl="6" marL="3200400" algn="l">
              <a:lnSpc>
                <a:spcPct val="90000"/>
              </a:lnSpc>
              <a:spcBef>
                <a:spcPts val="1600"/>
              </a:spcBef>
              <a:spcAft>
                <a:spcPts val="0"/>
              </a:spcAft>
              <a:buClr>
                <a:schemeClr val="dk1"/>
              </a:buClr>
              <a:buSzPts val="1200"/>
              <a:buNone/>
              <a:defRPr b="1" sz="1200"/>
            </a:lvl7pPr>
            <a:lvl8pPr indent="-228600" lvl="7" marL="3657600" algn="l">
              <a:lnSpc>
                <a:spcPct val="90000"/>
              </a:lnSpc>
              <a:spcBef>
                <a:spcPts val="1600"/>
              </a:spcBef>
              <a:spcAft>
                <a:spcPts val="0"/>
              </a:spcAft>
              <a:buClr>
                <a:schemeClr val="dk1"/>
              </a:buClr>
              <a:buSzPts val="1200"/>
              <a:buNone/>
              <a:defRPr b="1" sz="1200"/>
            </a:lvl8pPr>
            <a:lvl9pPr indent="-228600" lvl="8" marL="4114800" algn="l">
              <a:lnSpc>
                <a:spcPct val="90000"/>
              </a:lnSpc>
              <a:spcBef>
                <a:spcPts val="1600"/>
              </a:spcBef>
              <a:spcAft>
                <a:spcPts val="1600"/>
              </a:spcAft>
              <a:buClr>
                <a:schemeClr val="dk1"/>
              </a:buClr>
              <a:buSzPts val="1200"/>
              <a:buNone/>
              <a:defRPr b="1" sz="1200"/>
            </a:lvl9pPr>
          </a:lstStyle>
          <a:p/>
        </p:txBody>
      </p:sp>
      <p:sp>
        <p:nvSpPr>
          <p:cNvPr id="93" name="Google Shape;93;p16"/>
          <p:cNvSpPr txBox="1"/>
          <p:nvPr>
            <p:ph idx="4" type="body"/>
          </p:nvPr>
        </p:nvSpPr>
        <p:spPr>
          <a:xfrm>
            <a:off x="4629150" y="1878806"/>
            <a:ext cx="3887325" cy="2763450"/>
          </a:xfrm>
          <a:prstGeom prst="rect">
            <a:avLst/>
          </a:prstGeom>
          <a:noFill/>
          <a:ln>
            <a:noFill/>
          </a:ln>
        </p:spPr>
        <p:txBody>
          <a:bodyPr anchorCtr="0" anchor="t" bIns="34275" lIns="68575" spcFirstLastPara="1" rIns="68575" wrap="square" tIns="34275"/>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1600"/>
              </a:spcBef>
              <a:spcAft>
                <a:spcPts val="0"/>
              </a:spcAft>
              <a:buClr>
                <a:schemeClr val="dk1"/>
              </a:buClr>
              <a:buSzPts val="1400"/>
              <a:buChar char="○"/>
              <a:defRPr/>
            </a:lvl2pPr>
            <a:lvl3pPr indent="-317500" lvl="2" marL="1371600" algn="l">
              <a:lnSpc>
                <a:spcPct val="90000"/>
              </a:lnSpc>
              <a:spcBef>
                <a:spcPts val="1600"/>
              </a:spcBef>
              <a:spcAft>
                <a:spcPts val="0"/>
              </a:spcAft>
              <a:buClr>
                <a:schemeClr val="dk1"/>
              </a:buClr>
              <a:buSzPts val="1400"/>
              <a:buChar char="■"/>
              <a:defRPr/>
            </a:lvl3pPr>
            <a:lvl4pPr indent="-317500" lvl="3" marL="1828800" algn="l">
              <a:lnSpc>
                <a:spcPct val="90000"/>
              </a:lnSpc>
              <a:spcBef>
                <a:spcPts val="1600"/>
              </a:spcBef>
              <a:spcAft>
                <a:spcPts val="0"/>
              </a:spcAft>
              <a:buClr>
                <a:schemeClr val="dk1"/>
              </a:buClr>
              <a:buSzPts val="1400"/>
              <a:buChar char="●"/>
              <a:defRPr/>
            </a:lvl4pPr>
            <a:lvl5pPr indent="-317500" lvl="4" marL="2286000" algn="l">
              <a:lnSpc>
                <a:spcPct val="90000"/>
              </a:lnSpc>
              <a:spcBef>
                <a:spcPts val="1600"/>
              </a:spcBef>
              <a:spcAft>
                <a:spcPts val="0"/>
              </a:spcAft>
              <a:buClr>
                <a:schemeClr val="dk1"/>
              </a:buClr>
              <a:buSzPts val="1400"/>
              <a:buChar char="○"/>
              <a:defRPr/>
            </a:lvl5pPr>
            <a:lvl6pPr indent="-317500" lvl="5" marL="2743200" algn="l">
              <a:lnSpc>
                <a:spcPct val="90000"/>
              </a:lnSpc>
              <a:spcBef>
                <a:spcPts val="1600"/>
              </a:spcBef>
              <a:spcAft>
                <a:spcPts val="0"/>
              </a:spcAft>
              <a:buClr>
                <a:schemeClr val="dk1"/>
              </a:buClr>
              <a:buSzPts val="1400"/>
              <a:buChar char="■"/>
              <a:defRPr/>
            </a:lvl6pPr>
            <a:lvl7pPr indent="-317500" lvl="6" marL="3200400" algn="l">
              <a:lnSpc>
                <a:spcPct val="90000"/>
              </a:lnSpc>
              <a:spcBef>
                <a:spcPts val="1600"/>
              </a:spcBef>
              <a:spcAft>
                <a:spcPts val="0"/>
              </a:spcAft>
              <a:buClr>
                <a:schemeClr val="dk1"/>
              </a:buClr>
              <a:buSzPts val="1400"/>
              <a:buChar char="●"/>
              <a:defRPr/>
            </a:lvl7pPr>
            <a:lvl8pPr indent="-317500" lvl="7" marL="3657600" algn="l">
              <a:lnSpc>
                <a:spcPct val="90000"/>
              </a:lnSpc>
              <a:spcBef>
                <a:spcPts val="1600"/>
              </a:spcBef>
              <a:spcAft>
                <a:spcPts val="0"/>
              </a:spcAft>
              <a:buClr>
                <a:schemeClr val="dk1"/>
              </a:buClr>
              <a:buSzPts val="1400"/>
              <a:buChar char="○"/>
              <a:defRPr/>
            </a:lvl8pPr>
            <a:lvl9pPr indent="-317500" lvl="8" marL="4114800" algn="l">
              <a:lnSpc>
                <a:spcPct val="90000"/>
              </a:lnSpc>
              <a:spcBef>
                <a:spcPts val="1600"/>
              </a:spcBef>
              <a:spcAft>
                <a:spcPts val="1600"/>
              </a:spcAft>
              <a:buClr>
                <a:schemeClr val="dk1"/>
              </a:buClr>
              <a:buSzPts val="1400"/>
              <a:buChar char="■"/>
              <a:defRPr/>
            </a:lvl9pPr>
          </a:lstStyle>
          <a:p/>
        </p:txBody>
      </p:sp>
      <p:sp>
        <p:nvSpPr>
          <p:cNvPr id="94" name="Google Shape;94;p16"/>
          <p:cNvSpPr txBox="1"/>
          <p:nvPr>
            <p:ph idx="10" type="dt"/>
          </p:nvPr>
        </p:nvSpPr>
        <p:spPr>
          <a:xfrm>
            <a:off x="628650" y="4767263"/>
            <a:ext cx="2057400" cy="273825"/>
          </a:xfrm>
          <a:prstGeom prst="rect">
            <a:avLst/>
          </a:prstGeom>
          <a:noFill/>
          <a:ln>
            <a:noFill/>
          </a:ln>
        </p:spPr>
        <p:txBody>
          <a:bodyPr anchorCtr="0" anchor="ctr" bIns="34275" lIns="68575" spcFirstLastPara="1" rIns="68575" wrap="square" tIns="34275"/>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95" name="Google Shape;95;p16"/>
          <p:cNvSpPr txBox="1"/>
          <p:nvPr>
            <p:ph idx="11" type="ftr"/>
          </p:nvPr>
        </p:nvSpPr>
        <p:spPr>
          <a:xfrm>
            <a:off x="3028950" y="4767263"/>
            <a:ext cx="3086100" cy="273825"/>
          </a:xfrm>
          <a:prstGeom prst="rect">
            <a:avLst/>
          </a:prstGeom>
          <a:noFill/>
          <a:ln>
            <a:noFill/>
          </a:ln>
        </p:spPr>
        <p:txBody>
          <a:bodyPr anchorCtr="0" anchor="ctr" bIns="34275" lIns="68575" spcFirstLastPara="1" rIns="68575" wrap="square" tIns="34275"/>
          <a:lstStyle>
            <a:lvl1pPr lvl="0"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96" name="Google Shape;96;p16"/>
          <p:cNvSpPr txBox="1"/>
          <p:nvPr>
            <p:ph idx="12" type="sldNum"/>
          </p:nvPr>
        </p:nvSpPr>
        <p:spPr>
          <a:xfrm>
            <a:off x="6457950" y="4767263"/>
            <a:ext cx="2057400" cy="273825"/>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97" name="Shape 97"/>
        <p:cNvGrpSpPr/>
        <p:nvPr/>
      </p:nvGrpSpPr>
      <p:grpSpPr>
        <a:xfrm>
          <a:off x="0" y="0"/>
          <a:ext cx="0" cy="0"/>
          <a:chOff x="0" y="0"/>
          <a:chExt cx="0" cy="0"/>
        </a:xfrm>
      </p:grpSpPr>
      <p:sp>
        <p:nvSpPr>
          <p:cNvPr id="98" name="Google Shape;98;p17"/>
          <p:cNvSpPr/>
          <p:nvPr/>
        </p:nvSpPr>
        <p:spPr>
          <a:xfrm flipH="1">
            <a:off x="4757175" y="2309400"/>
            <a:ext cx="4386825"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99" name="Google Shape;99;p17"/>
          <p:cNvGrpSpPr/>
          <p:nvPr/>
        </p:nvGrpSpPr>
        <p:grpSpPr>
          <a:xfrm>
            <a:off x="5594018" y="3961114"/>
            <a:ext cx="2910088" cy="1182362"/>
            <a:chOff x="6917201" y="0"/>
            <a:chExt cx="2227777" cy="863400"/>
          </a:xfrm>
        </p:grpSpPr>
        <p:sp>
          <p:nvSpPr>
            <p:cNvPr id="100" name="Google Shape;100;p17"/>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1" name="Google Shape;101;p17"/>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2" name="Google Shape;102;p17"/>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103" name="Google Shape;103;p17"/>
          <p:cNvGrpSpPr/>
          <p:nvPr/>
        </p:nvGrpSpPr>
        <p:grpSpPr>
          <a:xfrm>
            <a:off x="199321" y="2"/>
            <a:ext cx="2795469" cy="1083287"/>
            <a:chOff x="6917201" y="0"/>
            <a:chExt cx="2227777" cy="863400"/>
          </a:xfrm>
        </p:grpSpPr>
        <p:sp>
          <p:nvSpPr>
            <p:cNvPr id="104" name="Google Shape;104;p17"/>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5" name="Google Shape;105;p17"/>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06" name="Google Shape;106;p17"/>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107" name="Google Shape;107;p17"/>
          <p:cNvSpPr txBox="1"/>
          <p:nvPr>
            <p:ph type="title"/>
          </p:nvPr>
        </p:nvSpPr>
        <p:spPr>
          <a:xfrm>
            <a:off x="1888684" y="1746100"/>
            <a:ext cx="5377500" cy="1646100"/>
          </a:xfrm>
          <a:prstGeom prst="rect">
            <a:avLst/>
          </a:prstGeom>
          <a:noFill/>
          <a:ln>
            <a:noFill/>
          </a:ln>
        </p:spPr>
        <p:txBody>
          <a:bodyPr anchorCtr="0" anchor="ctr" bIns="91425" lIns="91425" spcFirstLastPara="1" rIns="91425" wrap="square" tIns="91425"/>
          <a:lstStyle>
            <a:lvl1pPr lvl="0" algn="ctr">
              <a:lnSpc>
                <a:spcPct val="100000"/>
              </a:lnSpc>
              <a:spcBef>
                <a:spcPts val="0"/>
              </a:spcBef>
              <a:spcAft>
                <a:spcPts val="0"/>
              </a:spcAft>
              <a:buClr>
                <a:schemeClr val="dk2"/>
              </a:buClr>
              <a:buSzPts val="3200"/>
              <a:buNone/>
              <a:defRPr sz="3200">
                <a:solidFill>
                  <a:schemeClr val="dk2"/>
                </a:solidFill>
              </a:defRPr>
            </a:lvl1pPr>
            <a:lvl2pPr lvl="1" algn="ctr">
              <a:lnSpc>
                <a:spcPct val="100000"/>
              </a:lnSpc>
              <a:spcBef>
                <a:spcPts val="0"/>
              </a:spcBef>
              <a:spcAft>
                <a:spcPts val="0"/>
              </a:spcAft>
              <a:buClr>
                <a:schemeClr val="dk2"/>
              </a:buClr>
              <a:buSzPts val="3200"/>
              <a:buNone/>
              <a:defRPr sz="3200">
                <a:solidFill>
                  <a:schemeClr val="dk2"/>
                </a:solidFill>
              </a:defRPr>
            </a:lvl2pPr>
            <a:lvl3pPr lvl="2" algn="ctr">
              <a:lnSpc>
                <a:spcPct val="100000"/>
              </a:lnSpc>
              <a:spcBef>
                <a:spcPts val="0"/>
              </a:spcBef>
              <a:spcAft>
                <a:spcPts val="0"/>
              </a:spcAft>
              <a:buClr>
                <a:schemeClr val="dk2"/>
              </a:buClr>
              <a:buSzPts val="3200"/>
              <a:buNone/>
              <a:defRPr sz="3200">
                <a:solidFill>
                  <a:schemeClr val="dk2"/>
                </a:solidFill>
              </a:defRPr>
            </a:lvl3pPr>
            <a:lvl4pPr lvl="3" algn="ctr">
              <a:lnSpc>
                <a:spcPct val="100000"/>
              </a:lnSpc>
              <a:spcBef>
                <a:spcPts val="0"/>
              </a:spcBef>
              <a:spcAft>
                <a:spcPts val="0"/>
              </a:spcAft>
              <a:buClr>
                <a:schemeClr val="dk2"/>
              </a:buClr>
              <a:buSzPts val="3200"/>
              <a:buNone/>
              <a:defRPr sz="3200">
                <a:solidFill>
                  <a:schemeClr val="dk2"/>
                </a:solidFill>
              </a:defRPr>
            </a:lvl4pPr>
            <a:lvl5pPr lvl="4" algn="ctr">
              <a:lnSpc>
                <a:spcPct val="100000"/>
              </a:lnSpc>
              <a:spcBef>
                <a:spcPts val="0"/>
              </a:spcBef>
              <a:spcAft>
                <a:spcPts val="0"/>
              </a:spcAft>
              <a:buClr>
                <a:schemeClr val="dk2"/>
              </a:buClr>
              <a:buSzPts val="3200"/>
              <a:buNone/>
              <a:defRPr sz="3200">
                <a:solidFill>
                  <a:schemeClr val="dk2"/>
                </a:solidFill>
              </a:defRPr>
            </a:lvl5pPr>
            <a:lvl6pPr lvl="5" algn="ctr">
              <a:lnSpc>
                <a:spcPct val="100000"/>
              </a:lnSpc>
              <a:spcBef>
                <a:spcPts val="0"/>
              </a:spcBef>
              <a:spcAft>
                <a:spcPts val="0"/>
              </a:spcAft>
              <a:buClr>
                <a:schemeClr val="dk2"/>
              </a:buClr>
              <a:buSzPts val="3200"/>
              <a:buNone/>
              <a:defRPr sz="3200">
                <a:solidFill>
                  <a:schemeClr val="dk2"/>
                </a:solidFill>
              </a:defRPr>
            </a:lvl6pPr>
            <a:lvl7pPr lvl="6" algn="ctr">
              <a:lnSpc>
                <a:spcPct val="100000"/>
              </a:lnSpc>
              <a:spcBef>
                <a:spcPts val="0"/>
              </a:spcBef>
              <a:spcAft>
                <a:spcPts val="0"/>
              </a:spcAft>
              <a:buClr>
                <a:schemeClr val="dk2"/>
              </a:buClr>
              <a:buSzPts val="3200"/>
              <a:buNone/>
              <a:defRPr sz="3200">
                <a:solidFill>
                  <a:schemeClr val="dk2"/>
                </a:solidFill>
              </a:defRPr>
            </a:lvl7pPr>
            <a:lvl8pPr lvl="7" algn="ctr">
              <a:lnSpc>
                <a:spcPct val="100000"/>
              </a:lnSpc>
              <a:spcBef>
                <a:spcPts val="0"/>
              </a:spcBef>
              <a:spcAft>
                <a:spcPts val="0"/>
              </a:spcAft>
              <a:buClr>
                <a:schemeClr val="dk2"/>
              </a:buClr>
              <a:buSzPts val="3200"/>
              <a:buNone/>
              <a:defRPr sz="3200">
                <a:solidFill>
                  <a:schemeClr val="dk2"/>
                </a:solidFill>
              </a:defRPr>
            </a:lvl8pPr>
            <a:lvl9pPr lvl="8" algn="ctr">
              <a:lnSpc>
                <a:spcPct val="100000"/>
              </a:lnSpc>
              <a:spcBef>
                <a:spcPts val="0"/>
              </a:spcBef>
              <a:spcAft>
                <a:spcPts val="0"/>
              </a:spcAft>
              <a:buClr>
                <a:schemeClr val="dk2"/>
              </a:buClr>
              <a:buSzPts val="3200"/>
              <a:buNone/>
              <a:defRPr sz="3200">
                <a:solidFill>
                  <a:schemeClr val="dk2"/>
                </a:solidFill>
              </a:defRPr>
            </a:lvl9pPr>
          </a:lstStyle>
          <a:p/>
        </p:txBody>
      </p:sp>
      <p:sp>
        <p:nvSpPr>
          <p:cNvPr id="108" name="Google Shape;108;p17"/>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09" name="Shape 109"/>
        <p:cNvGrpSpPr/>
        <p:nvPr/>
      </p:nvGrpSpPr>
      <p:grpSpPr>
        <a:xfrm>
          <a:off x="0" y="0"/>
          <a:ext cx="0" cy="0"/>
          <a:chOff x="0" y="0"/>
          <a:chExt cx="0" cy="0"/>
        </a:xfrm>
      </p:grpSpPr>
      <p:sp>
        <p:nvSpPr>
          <p:cNvPr id="110" name="Google Shape;110;p18"/>
          <p:cNvSpPr/>
          <p:nvPr/>
        </p:nvSpPr>
        <p:spPr>
          <a:xfrm flipH="1">
            <a:off x="3582675" y="1550700"/>
            <a:ext cx="5561325"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1" name="Google Shape;111;p18"/>
          <p:cNvSpPr/>
          <p:nvPr/>
        </p:nvSpPr>
        <p:spPr>
          <a:xfrm>
            <a:off x="31" y="2824500"/>
            <a:ext cx="7370325" cy="2319075"/>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2" name="Google Shape;112;p18"/>
          <p:cNvSpPr/>
          <p:nvPr/>
        </p:nvSpPr>
        <p:spPr>
          <a:xfrm>
            <a:off x="203225" y="206250"/>
            <a:ext cx="8737425" cy="4731075"/>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3" name="Google Shape;113;p18"/>
          <p:cNvSpPr txBox="1"/>
          <p:nvPr>
            <p:ph type="title"/>
          </p:nvPr>
        </p:nvSpPr>
        <p:spPr>
          <a:xfrm>
            <a:off x="819150" y="845600"/>
            <a:ext cx="7505775" cy="954675"/>
          </a:xfrm>
          <a:prstGeom prst="rect">
            <a:avLst/>
          </a:prstGeom>
          <a:noFill/>
          <a:ln>
            <a:noFill/>
          </a:ln>
        </p:spPr>
        <p:txBody>
          <a:bodyPr anchorCtr="0" anchor="t" bIns="91425" lIns="91425" spcFirstLastPara="1" rIns="91425" wrap="square" tIns="91425"/>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14" name="Google Shape;114;p18"/>
          <p:cNvSpPr txBox="1"/>
          <p:nvPr>
            <p:ph idx="1" type="body"/>
          </p:nvPr>
        </p:nvSpPr>
        <p:spPr>
          <a:xfrm>
            <a:off x="819150" y="1990725"/>
            <a:ext cx="7505775" cy="2448000"/>
          </a:xfrm>
          <a:prstGeom prst="rect">
            <a:avLst/>
          </a:prstGeom>
          <a:noFill/>
          <a:ln>
            <a:noFill/>
          </a:ln>
        </p:spPr>
        <p:txBody>
          <a:bodyPr anchorCtr="0" anchor="t" bIns="91425" lIns="91425" spcFirstLastPara="1" rIns="91425" wrap="square" tIns="91425"/>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15" name="Google Shape;115;p18"/>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116" name="Shape 116"/>
        <p:cNvGrpSpPr/>
        <p:nvPr/>
      </p:nvGrpSpPr>
      <p:grpSpPr>
        <a:xfrm>
          <a:off x="0" y="0"/>
          <a:ext cx="0" cy="0"/>
          <a:chOff x="0" y="0"/>
          <a:chExt cx="0" cy="0"/>
        </a:xfrm>
      </p:grpSpPr>
      <p:sp>
        <p:nvSpPr>
          <p:cNvPr id="117" name="Google Shape;117;p19"/>
          <p:cNvSpPr/>
          <p:nvPr/>
        </p:nvSpPr>
        <p:spPr>
          <a:xfrm flipH="1">
            <a:off x="3582675" y="1550700"/>
            <a:ext cx="5561325"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8" name="Google Shape;118;p19"/>
          <p:cNvSpPr/>
          <p:nvPr/>
        </p:nvSpPr>
        <p:spPr>
          <a:xfrm>
            <a:off x="31" y="2824500"/>
            <a:ext cx="7370325" cy="2319075"/>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19" name="Google Shape;119;p19"/>
          <p:cNvSpPr/>
          <p:nvPr/>
        </p:nvSpPr>
        <p:spPr>
          <a:xfrm>
            <a:off x="203225" y="206250"/>
            <a:ext cx="8737425" cy="4731075"/>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0" name="Google Shape;120;p19"/>
          <p:cNvSpPr txBox="1"/>
          <p:nvPr>
            <p:ph type="title"/>
          </p:nvPr>
        </p:nvSpPr>
        <p:spPr>
          <a:xfrm>
            <a:off x="819150" y="845600"/>
            <a:ext cx="7505775" cy="954675"/>
          </a:xfrm>
          <a:prstGeom prst="rect">
            <a:avLst/>
          </a:prstGeom>
          <a:noFill/>
          <a:ln>
            <a:noFill/>
          </a:ln>
        </p:spPr>
        <p:txBody>
          <a:bodyPr anchorCtr="0" anchor="t" bIns="91425" lIns="91425" spcFirstLastPara="1" rIns="91425" wrap="square" tIns="91425"/>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21" name="Google Shape;121;p19"/>
          <p:cNvSpPr txBox="1"/>
          <p:nvPr>
            <p:ph idx="1" type="body"/>
          </p:nvPr>
        </p:nvSpPr>
        <p:spPr>
          <a:xfrm>
            <a:off x="819150" y="1990725"/>
            <a:ext cx="3686175" cy="2448000"/>
          </a:xfrm>
          <a:prstGeom prst="rect">
            <a:avLst/>
          </a:prstGeom>
          <a:noFill/>
          <a:ln>
            <a:noFill/>
          </a:ln>
        </p:spPr>
        <p:txBody>
          <a:bodyPr anchorCtr="0" anchor="t" bIns="91425" lIns="91425" spcFirstLastPara="1" rIns="91425" wrap="square" tIns="91425"/>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22" name="Google Shape;122;p19"/>
          <p:cNvSpPr txBox="1"/>
          <p:nvPr>
            <p:ph idx="2" type="body"/>
          </p:nvPr>
        </p:nvSpPr>
        <p:spPr>
          <a:xfrm>
            <a:off x="4638675" y="1990725"/>
            <a:ext cx="3686175" cy="2448000"/>
          </a:xfrm>
          <a:prstGeom prst="rect">
            <a:avLst/>
          </a:prstGeom>
          <a:noFill/>
          <a:ln>
            <a:noFill/>
          </a:ln>
        </p:spPr>
        <p:txBody>
          <a:bodyPr anchorCtr="0" anchor="t" bIns="91425" lIns="91425" spcFirstLastPara="1" rIns="91425" wrap="square" tIns="91425"/>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23" name="Google Shape;123;p19"/>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24" name="Shape 124"/>
        <p:cNvGrpSpPr/>
        <p:nvPr/>
      </p:nvGrpSpPr>
      <p:grpSpPr>
        <a:xfrm>
          <a:off x="0" y="0"/>
          <a:ext cx="0" cy="0"/>
          <a:chOff x="0" y="0"/>
          <a:chExt cx="0" cy="0"/>
        </a:xfrm>
      </p:grpSpPr>
      <p:sp>
        <p:nvSpPr>
          <p:cNvPr id="125" name="Google Shape;125;p20"/>
          <p:cNvSpPr/>
          <p:nvPr/>
        </p:nvSpPr>
        <p:spPr>
          <a:xfrm flipH="1">
            <a:off x="3582675" y="1550700"/>
            <a:ext cx="5561325"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6" name="Google Shape;126;p20"/>
          <p:cNvSpPr/>
          <p:nvPr/>
        </p:nvSpPr>
        <p:spPr>
          <a:xfrm>
            <a:off x="31" y="2824500"/>
            <a:ext cx="7370325" cy="2319075"/>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7" name="Google Shape;127;p20"/>
          <p:cNvSpPr/>
          <p:nvPr/>
        </p:nvSpPr>
        <p:spPr>
          <a:xfrm>
            <a:off x="203225" y="206250"/>
            <a:ext cx="8737425" cy="4731075"/>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28" name="Google Shape;128;p20"/>
          <p:cNvSpPr txBox="1"/>
          <p:nvPr>
            <p:ph type="title"/>
          </p:nvPr>
        </p:nvSpPr>
        <p:spPr>
          <a:xfrm>
            <a:off x="819150" y="845600"/>
            <a:ext cx="7505775" cy="954675"/>
          </a:xfrm>
          <a:prstGeom prst="rect">
            <a:avLst/>
          </a:prstGeom>
          <a:noFill/>
          <a:ln>
            <a:noFill/>
          </a:ln>
        </p:spPr>
        <p:txBody>
          <a:bodyPr anchorCtr="0" anchor="t" bIns="91425" lIns="91425" spcFirstLastPara="1" rIns="91425" wrap="square" tIns="91425"/>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29" name="Google Shape;129;p20"/>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130" name="Shape 130"/>
        <p:cNvGrpSpPr/>
        <p:nvPr/>
      </p:nvGrpSpPr>
      <p:grpSpPr>
        <a:xfrm>
          <a:off x="0" y="0"/>
          <a:ext cx="0" cy="0"/>
          <a:chOff x="0" y="0"/>
          <a:chExt cx="0" cy="0"/>
        </a:xfrm>
      </p:grpSpPr>
      <p:sp>
        <p:nvSpPr>
          <p:cNvPr id="131" name="Google Shape;131;p21"/>
          <p:cNvSpPr/>
          <p:nvPr/>
        </p:nvSpPr>
        <p:spPr>
          <a:xfrm flipH="1">
            <a:off x="3582675" y="1550700"/>
            <a:ext cx="5561325"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2" name="Google Shape;132;p21"/>
          <p:cNvSpPr/>
          <p:nvPr/>
        </p:nvSpPr>
        <p:spPr>
          <a:xfrm>
            <a:off x="31" y="2824500"/>
            <a:ext cx="7370325" cy="2319075"/>
          </a:xfrm>
          <a:prstGeom prst="rtTriangl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3" name="Google Shape;133;p21"/>
          <p:cNvSpPr/>
          <p:nvPr/>
        </p:nvSpPr>
        <p:spPr>
          <a:xfrm>
            <a:off x="203225" y="206250"/>
            <a:ext cx="8737425" cy="4731075"/>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4" name="Google Shape;134;p21"/>
          <p:cNvSpPr txBox="1"/>
          <p:nvPr>
            <p:ph type="title"/>
          </p:nvPr>
        </p:nvSpPr>
        <p:spPr>
          <a:xfrm>
            <a:off x="819150" y="845600"/>
            <a:ext cx="3709125" cy="1383075"/>
          </a:xfrm>
          <a:prstGeom prst="rect">
            <a:avLst/>
          </a:prstGeom>
          <a:noFill/>
          <a:ln>
            <a:noFill/>
          </a:ln>
        </p:spPr>
        <p:txBody>
          <a:bodyPr anchorCtr="0" anchor="t" bIns="91425" lIns="91425" spcFirstLastPara="1" rIns="91425" wrap="square" tIns="91425"/>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35" name="Google Shape;135;p21"/>
          <p:cNvSpPr txBox="1"/>
          <p:nvPr>
            <p:ph idx="1" type="body"/>
          </p:nvPr>
        </p:nvSpPr>
        <p:spPr>
          <a:xfrm>
            <a:off x="830700" y="2319050"/>
            <a:ext cx="3709125" cy="2119725"/>
          </a:xfrm>
          <a:prstGeom prst="rect">
            <a:avLst/>
          </a:prstGeom>
          <a:noFill/>
          <a:ln>
            <a:noFill/>
          </a:ln>
        </p:spPr>
        <p:txBody>
          <a:bodyPr anchorCtr="0" anchor="t" bIns="91425" lIns="91425" spcFirstLastPara="1" rIns="91425" wrap="square" tIns="91425"/>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36" name="Google Shape;136;p21"/>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137" name="Shape 137"/>
        <p:cNvGrpSpPr/>
        <p:nvPr/>
      </p:nvGrpSpPr>
      <p:grpSpPr>
        <a:xfrm>
          <a:off x="0" y="0"/>
          <a:ext cx="0" cy="0"/>
          <a:chOff x="0" y="0"/>
          <a:chExt cx="0" cy="0"/>
        </a:xfrm>
      </p:grpSpPr>
      <p:sp>
        <p:nvSpPr>
          <p:cNvPr id="138" name="Google Shape;138;p22"/>
          <p:cNvSpPr/>
          <p:nvPr/>
        </p:nvSpPr>
        <p:spPr>
          <a:xfrm>
            <a:off x="0" y="2823144"/>
            <a:ext cx="7369200" cy="2316825"/>
          </a:xfrm>
          <a:prstGeom prst="rtTriangl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9" name="Google Shape;139;p22"/>
          <p:cNvSpPr/>
          <p:nvPr/>
        </p:nvSpPr>
        <p:spPr>
          <a:xfrm flipH="1">
            <a:off x="3583286" y="1554113"/>
            <a:ext cx="5560425" cy="3589425"/>
          </a:xfrm>
          <a:prstGeom prst="rtTriangle">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140" name="Google Shape;140;p22"/>
          <p:cNvGrpSpPr/>
          <p:nvPr/>
        </p:nvGrpSpPr>
        <p:grpSpPr>
          <a:xfrm>
            <a:off x="255891" y="-8"/>
            <a:ext cx="2251318" cy="1043422"/>
            <a:chOff x="3961956" y="4383950"/>
            <a:chExt cx="1160548" cy="548700"/>
          </a:xfrm>
        </p:grpSpPr>
        <p:sp>
          <p:nvSpPr>
            <p:cNvPr id="141" name="Google Shape;141;p22"/>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2" name="Google Shape;142;p22"/>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3" name="Google Shape;143;p22"/>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144" name="Google Shape;144;p22"/>
          <p:cNvSpPr/>
          <p:nvPr/>
        </p:nvSpPr>
        <p:spPr>
          <a:xfrm>
            <a:off x="203225" y="206250"/>
            <a:ext cx="8737425" cy="4731075"/>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145" name="Google Shape;145;p22"/>
          <p:cNvGrpSpPr/>
          <p:nvPr/>
        </p:nvGrpSpPr>
        <p:grpSpPr>
          <a:xfrm>
            <a:off x="34934" y="4522126"/>
            <a:ext cx="1593306" cy="617051"/>
            <a:chOff x="6917201" y="0"/>
            <a:chExt cx="2227777" cy="863400"/>
          </a:xfrm>
        </p:grpSpPr>
        <p:sp>
          <p:nvSpPr>
            <p:cNvPr id="146" name="Google Shape;146;p22"/>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7" name="Google Shape;147;p22"/>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8" name="Google Shape;148;p22"/>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149" name="Google Shape;149;p22"/>
          <p:cNvGrpSpPr/>
          <p:nvPr/>
        </p:nvGrpSpPr>
        <p:grpSpPr>
          <a:xfrm>
            <a:off x="5886352" y="1243"/>
            <a:ext cx="3257454" cy="1261493"/>
            <a:chOff x="6917201" y="0"/>
            <a:chExt cx="2227777" cy="863400"/>
          </a:xfrm>
        </p:grpSpPr>
        <p:sp>
          <p:nvSpPr>
            <p:cNvPr id="150" name="Google Shape;150;p2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1" name="Google Shape;151;p2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2" name="Google Shape;152;p2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153" name="Google Shape;153;p22"/>
          <p:cNvSpPr txBox="1"/>
          <p:nvPr>
            <p:ph type="title"/>
          </p:nvPr>
        </p:nvSpPr>
        <p:spPr>
          <a:xfrm>
            <a:off x="1393929" y="1301146"/>
            <a:ext cx="6366825" cy="2539125"/>
          </a:xfrm>
          <a:prstGeom prst="rect">
            <a:avLst/>
          </a:prstGeom>
          <a:noFill/>
          <a:ln>
            <a:noFill/>
          </a:ln>
        </p:spPr>
        <p:txBody>
          <a:bodyPr anchorCtr="0" anchor="ctr" bIns="91425" lIns="91425" spcFirstLastPara="1" rIns="91425" wrap="square" tIns="91425"/>
          <a:lstStyle>
            <a:lvl1pPr lvl="0" algn="ctr">
              <a:lnSpc>
                <a:spcPct val="100000"/>
              </a:lnSpc>
              <a:spcBef>
                <a:spcPts val="0"/>
              </a:spcBef>
              <a:spcAft>
                <a:spcPts val="0"/>
              </a:spcAft>
              <a:buSzPts val="3200"/>
              <a:buNone/>
              <a:defRPr sz="3200"/>
            </a:lvl1pPr>
            <a:lvl2pPr lvl="1" algn="ctr">
              <a:lnSpc>
                <a:spcPct val="100000"/>
              </a:lnSpc>
              <a:spcBef>
                <a:spcPts val="0"/>
              </a:spcBef>
              <a:spcAft>
                <a:spcPts val="0"/>
              </a:spcAft>
              <a:buSzPts val="3200"/>
              <a:buNone/>
              <a:defRPr sz="3200"/>
            </a:lvl2pPr>
            <a:lvl3pPr lvl="2" algn="ctr">
              <a:lnSpc>
                <a:spcPct val="100000"/>
              </a:lnSpc>
              <a:spcBef>
                <a:spcPts val="0"/>
              </a:spcBef>
              <a:spcAft>
                <a:spcPts val="0"/>
              </a:spcAft>
              <a:buSzPts val="3200"/>
              <a:buNone/>
              <a:defRPr sz="3200"/>
            </a:lvl3pPr>
            <a:lvl4pPr lvl="3" algn="ctr">
              <a:lnSpc>
                <a:spcPct val="100000"/>
              </a:lnSpc>
              <a:spcBef>
                <a:spcPts val="0"/>
              </a:spcBef>
              <a:spcAft>
                <a:spcPts val="0"/>
              </a:spcAft>
              <a:buSzPts val="3200"/>
              <a:buNone/>
              <a:defRPr sz="3200"/>
            </a:lvl4pPr>
            <a:lvl5pPr lvl="4" algn="ctr">
              <a:lnSpc>
                <a:spcPct val="100000"/>
              </a:lnSpc>
              <a:spcBef>
                <a:spcPts val="0"/>
              </a:spcBef>
              <a:spcAft>
                <a:spcPts val="0"/>
              </a:spcAft>
              <a:buSzPts val="3200"/>
              <a:buNone/>
              <a:defRPr sz="3200"/>
            </a:lvl5pPr>
            <a:lvl6pPr lvl="5" algn="ctr">
              <a:lnSpc>
                <a:spcPct val="100000"/>
              </a:lnSpc>
              <a:spcBef>
                <a:spcPts val="0"/>
              </a:spcBef>
              <a:spcAft>
                <a:spcPts val="0"/>
              </a:spcAft>
              <a:buSzPts val="3200"/>
              <a:buNone/>
              <a:defRPr sz="3200"/>
            </a:lvl6pPr>
            <a:lvl7pPr lvl="6" algn="ctr">
              <a:lnSpc>
                <a:spcPct val="100000"/>
              </a:lnSpc>
              <a:spcBef>
                <a:spcPts val="0"/>
              </a:spcBef>
              <a:spcAft>
                <a:spcPts val="0"/>
              </a:spcAft>
              <a:buSzPts val="3200"/>
              <a:buNone/>
              <a:defRPr sz="3200"/>
            </a:lvl7pPr>
            <a:lvl8pPr lvl="7" algn="ctr">
              <a:lnSpc>
                <a:spcPct val="100000"/>
              </a:lnSpc>
              <a:spcBef>
                <a:spcPts val="0"/>
              </a:spcBef>
              <a:spcAft>
                <a:spcPts val="0"/>
              </a:spcAft>
              <a:buSzPts val="3200"/>
              <a:buNone/>
              <a:defRPr sz="3200"/>
            </a:lvl8pPr>
            <a:lvl9pPr lvl="8" algn="ctr">
              <a:lnSpc>
                <a:spcPct val="100000"/>
              </a:lnSpc>
              <a:spcBef>
                <a:spcPts val="0"/>
              </a:spcBef>
              <a:spcAft>
                <a:spcPts val="0"/>
              </a:spcAft>
              <a:buSzPts val="3200"/>
              <a:buNone/>
              <a:defRPr sz="3200"/>
            </a:lvl9pPr>
          </a:lstStyle>
          <a:p/>
        </p:txBody>
      </p:sp>
      <p:sp>
        <p:nvSpPr>
          <p:cNvPr id="154" name="Google Shape;154;p22"/>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155" name="Shape 155"/>
        <p:cNvGrpSpPr/>
        <p:nvPr/>
      </p:nvGrpSpPr>
      <p:grpSpPr>
        <a:xfrm>
          <a:off x="0" y="0"/>
          <a:ext cx="0" cy="0"/>
          <a:chOff x="0" y="0"/>
          <a:chExt cx="0" cy="0"/>
        </a:xfrm>
      </p:grpSpPr>
      <p:sp>
        <p:nvSpPr>
          <p:cNvPr id="156" name="Google Shape;156;p23"/>
          <p:cNvSpPr/>
          <p:nvPr/>
        </p:nvSpPr>
        <p:spPr>
          <a:xfrm flipH="1">
            <a:off x="3582675" y="1550700"/>
            <a:ext cx="5561325"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7" name="Google Shape;157;p23"/>
          <p:cNvSpPr/>
          <p:nvPr/>
        </p:nvSpPr>
        <p:spPr>
          <a:xfrm>
            <a:off x="31" y="2824500"/>
            <a:ext cx="7370325" cy="2319075"/>
          </a:xfrm>
          <a:prstGeom prst="rtTriangl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8" name="Google Shape;158;p23"/>
          <p:cNvSpPr/>
          <p:nvPr/>
        </p:nvSpPr>
        <p:spPr>
          <a:xfrm>
            <a:off x="203225" y="206250"/>
            <a:ext cx="8737425" cy="4731075"/>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59" name="Google Shape;159;p23"/>
          <p:cNvSpPr txBox="1"/>
          <p:nvPr>
            <p:ph type="title"/>
          </p:nvPr>
        </p:nvSpPr>
        <p:spPr>
          <a:xfrm>
            <a:off x="819150" y="845600"/>
            <a:ext cx="6424200" cy="704925"/>
          </a:xfrm>
          <a:prstGeom prst="rect">
            <a:avLst/>
          </a:prstGeom>
          <a:noFill/>
          <a:ln>
            <a:noFill/>
          </a:ln>
        </p:spPr>
        <p:txBody>
          <a:bodyPr anchorCtr="0" anchor="t" bIns="91425" lIns="91425" spcFirstLastPara="1" rIns="91425" wrap="square" tIns="91425"/>
          <a:lstStyle>
            <a:lvl1pPr lvl="0" algn="l">
              <a:lnSpc>
                <a:spcPct val="100000"/>
              </a:lnSpc>
              <a:spcBef>
                <a:spcPts val="0"/>
              </a:spcBef>
              <a:spcAft>
                <a:spcPts val="0"/>
              </a:spcAft>
              <a:buSzPts val="3000"/>
              <a:buNone/>
              <a:defRPr sz="3000"/>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160" name="Google Shape;160;p23"/>
          <p:cNvSpPr txBox="1"/>
          <p:nvPr>
            <p:ph idx="1" type="subTitle"/>
          </p:nvPr>
        </p:nvSpPr>
        <p:spPr>
          <a:xfrm>
            <a:off x="819150" y="1550700"/>
            <a:ext cx="5859900" cy="393525"/>
          </a:xfrm>
          <a:prstGeom prst="rect">
            <a:avLst/>
          </a:prstGeom>
          <a:noFill/>
          <a:ln>
            <a:noFill/>
          </a:ln>
        </p:spPr>
        <p:txBody>
          <a:bodyPr anchorCtr="0" anchor="t" bIns="91425" lIns="91425" spcFirstLastPara="1" rIns="91425" wrap="square" tIns="91425"/>
          <a:lstStyle>
            <a:lvl1pPr lvl="0" algn="l">
              <a:lnSpc>
                <a:spcPct val="100000"/>
              </a:lnSpc>
              <a:spcBef>
                <a:spcPts val="0"/>
              </a:spcBef>
              <a:spcAft>
                <a:spcPts val="0"/>
              </a:spcAft>
              <a:buClr>
                <a:schemeClr val="lt1"/>
              </a:buClr>
              <a:buSzPts val="1600"/>
              <a:buNone/>
              <a:defRPr sz="1600">
                <a:solidFill>
                  <a:schemeClr val="lt1"/>
                </a:solidFill>
              </a:defRPr>
            </a:lvl1pPr>
            <a:lvl2pPr lvl="1" algn="l">
              <a:lnSpc>
                <a:spcPct val="100000"/>
              </a:lnSpc>
              <a:spcBef>
                <a:spcPts val="0"/>
              </a:spcBef>
              <a:spcAft>
                <a:spcPts val="0"/>
              </a:spcAft>
              <a:buClr>
                <a:schemeClr val="lt1"/>
              </a:buClr>
              <a:buSzPts val="1600"/>
              <a:buNone/>
              <a:defRPr sz="1600">
                <a:solidFill>
                  <a:schemeClr val="lt1"/>
                </a:solidFill>
              </a:defRPr>
            </a:lvl2pPr>
            <a:lvl3pPr lvl="2" algn="l">
              <a:lnSpc>
                <a:spcPct val="100000"/>
              </a:lnSpc>
              <a:spcBef>
                <a:spcPts val="0"/>
              </a:spcBef>
              <a:spcAft>
                <a:spcPts val="0"/>
              </a:spcAft>
              <a:buClr>
                <a:schemeClr val="lt1"/>
              </a:buClr>
              <a:buSzPts val="1600"/>
              <a:buNone/>
              <a:defRPr sz="1600">
                <a:solidFill>
                  <a:schemeClr val="lt1"/>
                </a:solidFill>
              </a:defRPr>
            </a:lvl3pPr>
            <a:lvl4pPr lvl="3" algn="l">
              <a:lnSpc>
                <a:spcPct val="100000"/>
              </a:lnSpc>
              <a:spcBef>
                <a:spcPts val="0"/>
              </a:spcBef>
              <a:spcAft>
                <a:spcPts val="0"/>
              </a:spcAft>
              <a:buClr>
                <a:schemeClr val="lt1"/>
              </a:buClr>
              <a:buSzPts val="1600"/>
              <a:buNone/>
              <a:defRPr sz="1600">
                <a:solidFill>
                  <a:schemeClr val="lt1"/>
                </a:solidFill>
              </a:defRPr>
            </a:lvl4pPr>
            <a:lvl5pPr lvl="4" algn="l">
              <a:lnSpc>
                <a:spcPct val="100000"/>
              </a:lnSpc>
              <a:spcBef>
                <a:spcPts val="0"/>
              </a:spcBef>
              <a:spcAft>
                <a:spcPts val="0"/>
              </a:spcAft>
              <a:buClr>
                <a:schemeClr val="lt1"/>
              </a:buClr>
              <a:buSzPts val="1600"/>
              <a:buNone/>
              <a:defRPr sz="1600">
                <a:solidFill>
                  <a:schemeClr val="lt1"/>
                </a:solidFill>
              </a:defRPr>
            </a:lvl5pPr>
            <a:lvl6pPr lvl="5" algn="l">
              <a:lnSpc>
                <a:spcPct val="100000"/>
              </a:lnSpc>
              <a:spcBef>
                <a:spcPts val="0"/>
              </a:spcBef>
              <a:spcAft>
                <a:spcPts val="0"/>
              </a:spcAft>
              <a:buClr>
                <a:schemeClr val="lt1"/>
              </a:buClr>
              <a:buSzPts val="1600"/>
              <a:buNone/>
              <a:defRPr sz="1600">
                <a:solidFill>
                  <a:schemeClr val="lt1"/>
                </a:solidFill>
              </a:defRPr>
            </a:lvl6pPr>
            <a:lvl7pPr lvl="6" algn="l">
              <a:lnSpc>
                <a:spcPct val="100000"/>
              </a:lnSpc>
              <a:spcBef>
                <a:spcPts val="0"/>
              </a:spcBef>
              <a:spcAft>
                <a:spcPts val="0"/>
              </a:spcAft>
              <a:buClr>
                <a:schemeClr val="lt1"/>
              </a:buClr>
              <a:buSzPts val="1600"/>
              <a:buNone/>
              <a:defRPr sz="1600">
                <a:solidFill>
                  <a:schemeClr val="lt1"/>
                </a:solidFill>
              </a:defRPr>
            </a:lvl7pPr>
            <a:lvl8pPr lvl="7" algn="l">
              <a:lnSpc>
                <a:spcPct val="100000"/>
              </a:lnSpc>
              <a:spcBef>
                <a:spcPts val="0"/>
              </a:spcBef>
              <a:spcAft>
                <a:spcPts val="0"/>
              </a:spcAft>
              <a:buClr>
                <a:schemeClr val="lt1"/>
              </a:buClr>
              <a:buSzPts val="1600"/>
              <a:buNone/>
              <a:defRPr sz="1600">
                <a:solidFill>
                  <a:schemeClr val="lt1"/>
                </a:solidFill>
              </a:defRPr>
            </a:lvl8pPr>
            <a:lvl9pPr lvl="8" algn="l">
              <a:lnSpc>
                <a:spcPct val="100000"/>
              </a:lnSpc>
              <a:spcBef>
                <a:spcPts val="0"/>
              </a:spcBef>
              <a:spcAft>
                <a:spcPts val="0"/>
              </a:spcAft>
              <a:buClr>
                <a:schemeClr val="lt1"/>
              </a:buClr>
              <a:buSzPts val="1600"/>
              <a:buNone/>
              <a:defRPr sz="1600">
                <a:solidFill>
                  <a:schemeClr val="lt1"/>
                </a:solidFill>
              </a:defRPr>
            </a:lvl9pPr>
          </a:lstStyle>
          <a:p/>
        </p:txBody>
      </p:sp>
      <p:sp>
        <p:nvSpPr>
          <p:cNvPr id="161" name="Google Shape;161;p23"/>
          <p:cNvSpPr txBox="1"/>
          <p:nvPr>
            <p:ph idx="2" type="body"/>
          </p:nvPr>
        </p:nvSpPr>
        <p:spPr>
          <a:xfrm>
            <a:off x="819150" y="2467050"/>
            <a:ext cx="5859900" cy="2095425"/>
          </a:xfrm>
          <a:prstGeom prst="rect">
            <a:avLst/>
          </a:prstGeom>
          <a:noFill/>
          <a:ln>
            <a:noFill/>
          </a:ln>
        </p:spPr>
        <p:txBody>
          <a:bodyPr anchorCtr="0" anchor="t" bIns="91425" lIns="91425" spcFirstLastPara="1" rIns="91425" wrap="square" tIns="91425"/>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1600"/>
              </a:spcBef>
              <a:spcAft>
                <a:spcPts val="0"/>
              </a:spcAft>
              <a:buSzPts val="1100"/>
              <a:buChar char="○"/>
              <a:defRPr/>
            </a:lvl2pPr>
            <a:lvl3pPr indent="-298450" lvl="2" marL="1371600" algn="l">
              <a:lnSpc>
                <a:spcPct val="115000"/>
              </a:lnSpc>
              <a:spcBef>
                <a:spcPts val="1600"/>
              </a:spcBef>
              <a:spcAft>
                <a:spcPts val="0"/>
              </a:spcAft>
              <a:buSzPts val="1100"/>
              <a:buChar char="■"/>
              <a:defRPr/>
            </a:lvl3pPr>
            <a:lvl4pPr indent="-298450" lvl="3" marL="1828800" algn="l">
              <a:lnSpc>
                <a:spcPct val="115000"/>
              </a:lnSpc>
              <a:spcBef>
                <a:spcPts val="1600"/>
              </a:spcBef>
              <a:spcAft>
                <a:spcPts val="0"/>
              </a:spcAft>
              <a:buSzPts val="1100"/>
              <a:buChar char="●"/>
              <a:defRPr/>
            </a:lvl4pPr>
            <a:lvl5pPr indent="-298450" lvl="4" marL="2286000" algn="l">
              <a:lnSpc>
                <a:spcPct val="115000"/>
              </a:lnSpc>
              <a:spcBef>
                <a:spcPts val="1600"/>
              </a:spcBef>
              <a:spcAft>
                <a:spcPts val="0"/>
              </a:spcAft>
              <a:buSzPts val="1100"/>
              <a:buChar char="○"/>
              <a:defRPr/>
            </a:lvl5pPr>
            <a:lvl6pPr indent="-298450" lvl="5" marL="2743200" algn="l">
              <a:lnSpc>
                <a:spcPct val="115000"/>
              </a:lnSpc>
              <a:spcBef>
                <a:spcPts val="1600"/>
              </a:spcBef>
              <a:spcAft>
                <a:spcPts val="0"/>
              </a:spcAft>
              <a:buSzPts val="1100"/>
              <a:buChar char="■"/>
              <a:defRPr/>
            </a:lvl6pPr>
            <a:lvl7pPr indent="-298450" lvl="6" marL="3200400" algn="l">
              <a:lnSpc>
                <a:spcPct val="115000"/>
              </a:lnSpc>
              <a:spcBef>
                <a:spcPts val="1600"/>
              </a:spcBef>
              <a:spcAft>
                <a:spcPts val="0"/>
              </a:spcAft>
              <a:buSzPts val="1100"/>
              <a:buChar char="●"/>
              <a:defRPr/>
            </a:lvl7pPr>
            <a:lvl8pPr indent="-298450" lvl="7" marL="3657600" algn="l">
              <a:lnSpc>
                <a:spcPct val="115000"/>
              </a:lnSpc>
              <a:spcBef>
                <a:spcPts val="1600"/>
              </a:spcBef>
              <a:spcAft>
                <a:spcPts val="0"/>
              </a:spcAft>
              <a:buSzPts val="1100"/>
              <a:buChar char="○"/>
              <a:defRPr/>
            </a:lvl8pPr>
            <a:lvl9pPr indent="-298450" lvl="8" marL="4114800" algn="l">
              <a:lnSpc>
                <a:spcPct val="115000"/>
              </a:lnSpc>
              <a:spcBef>
                <a:spcPts val="1600"/>
              </a:spcBef>
              <a:spcAft>
                <a:spcPts val="1600"/>
              </a:spcAft>
              <a:buSzPts val="1100"/>
              <a:buChar char="■"/>
              <a:defRPr/>
            </a:lvl9pPr>
          </a:lstStyle>
          <a:p/>
        </p:txBody>
      </p:sp>
      <p:sp>
        <p:nvSpPr>
          <p:cNvPr id="162" name="Google Shape;162;p23"/>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163" name="Shape 163"/>
        <p:cNvGrpSpPr/>
        <p:nvPr/>
      </p:nvGrpSpPr>
      <p:grpSpPr>
        <a:xfrm>
          <a:off x="0" y="0"/>
          <a:ext cx="0" cy="0"/>
          <a:chOff x="0" y="0"/>
          <a:chExt cx="0" cy="0"/>
        </a:xfrm>
      </p:grpSpPr>
      <p:sp>
        <p:nvSpPr>
          <p:cNvPr id="164" name="Google Shape;164;p24"/>
          <p:cNvSpPr/>
          <p:nvPr/>
        </p:nvSpPr>
        <p:spPr>
          <a:xfrm>
            <a:off x="31" y="2824500"/>
            <a:ext cx="7370325" cy="2319075"/>
          </a:xfrm>
          <a:prstGeom prst="rtTriangle">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5" name="Google Shape;165;p24"/>
          <p:cNvSpPr/>
          <p:nvPr/>
        </p:nvSpPr>
        <p:spPr>
          <a:xfrm flipH="1">
            <a:off x="3582675" y="1550700"/>
            <a:ext cx="5561325"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6" name="Google Shape;166;p24"/>
          <p:cNvSpPr/>
          <p:nvPr/>
        </p:nvSpPr>
        <p:spPr>
          <a:xfrm>
            <a:off x="203225" y="206250"/>
            <a:ext cx="8737425" cy="4731075"/>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67" name="Google Shape;167;p24"/>
          <p:cNvSpPr txBox="1"/>
          <p:nvPr>
            <p:ph idx="1" type="body"/>
          </p:nvPr>
        </p:nvSpPr>
        <p:spPr>
          <a:xfrm>
            <a:off x="328025" y="4163500"/>
            <a:ext cx="7415100" cy="605025"/>
          </a:xfrm>
          <a:prstGeom prst="rect">
            <a:avLst/>
          </a:prstGeom>
          <a:noFill/>
          <a:ln>
            <a:noFill/>
          </a:ln>
        </p:spPr>
        <p:txBody>
          <a:bodyPr anchorCtr="0" anchor="b" bIns="91425" lIns="91425" spcFirstLastPara="1" rIns="91425" wrap="square" tIns="91425"/>
          <a:lstStyle>
            <a:lvl1pPr indent="-228600" lvl="0" marL="457200" algn="l">
              <a:lnSpc>
                <a:spcPct val="100000"/>
              </a:lnSpc>
              <a:spcBef>
                <a:spcPts val="0"/>
              </a:spcBef>
              <a:spcAft>
                <a:spcPts val="0"/>
              </a:spcAft>
              <a:buSzPts val="1300"/>
              <a:buNone/>
              <a:defRPr/>
            </a:lvl1pPr>
          </a:lstStyle>
          <a:p/>
        </p:txBody>
      </p:sp>
      <p:sp>
        <p:nvSpPr>
          <p:cNvPr id="168" name="Google Shape;168;p24"/>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169" name="Shape 169"/>
        <p:cNvGrpSpPr/>
        <p:nvPr/>
      </p:nvGrpSpPr>
      <p:grpSpPr>
        <a:xfrm>
          <a:off x="0" y="0"/>
          <a:ext cx="0" cy="0"/>
          <a:chOff x="0" y="0"/>
          <a:chExt cx="0" cy="0"/>
        </a:xfrm>
      </p:grpSpPr>
      <p:sp>
        <p:nvSpPr>
          <p:cNvPr id="170" name="Google Shape;170;p25"/>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171" name="Google Shape;171;p25"/>
          <p:cNvGrpSpPr/>
          <p:nvPr/>
        </p:nvGrpSpPr>
        <p:grpSpPr>
          <a:xfrm>
            <a:off x="5959221" y="4119576"/>
            <a:ext cx="2520951" cy="1024165"/>
            <a:chOff x="6917201" y="0"/>
            <a:chExt cx="2227777" cy="863400"/>
          </a:xfrm>
        </p:grpSpPr>
        <p:sp>
          <p:nvSpPr>
            <p:cNvPr id="172" name="Google Shape;172;p25"/>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3" name="Google Shape;173;p25"/>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4" name="Google Shape;174;p25"/>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grpSp>
        <p:nvGrpSpPr>
          <p:cNvPr id="175" name="Google Shape;175;p25"/>
          <p:cNvGrpSpPr/>
          <p:nvPr/>
        </p:nvGrpSpPr>
        <p:grpSpPr>
          <a:xfrm>
            <a:off x="199321" y="2"/>
            <a:ext cx="2795469" cy="1083287"/>
            <a:chOff x="6917201" y="0"/>
            <a:chExt cx="2227777" cy="863400"/>
          </a:xfrm>
        </p:grpSpPr>
        <p:sp>
          <p:nvSpPr>
            <p:cNvPr id="176" name="Google Shape;176;p25"/>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7" name="Google Shape;177;p25"/>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78" name="Google Shape;178;p25"/>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sp>
        <p:nvSpPr>
          <p:cNvPr id="179" name="Google Shape;179;p25"/>
          <p:cNvSpPr txBox="1"/>
          <p:nvPr>
            <p:ph hasCustomPrompt="1" type="title"/>
          </p:nvPr>
        </p:nvSpPr>
        <p:spPr>
          <a:xfrm>
            <a:off x="1385850" y="1383850"/>
            <a:ext cx="6372225" cy="1379700"/>
          </a:xfrm>
          <a:prstGeom prst="rect">
            <a:avLst/>
          </a:prstGeom>
          <a:noFill/>
          <a:ln>
            <a:noFill/>
          </a:ln>
        </p:spPr>
        <p:txBody>
          <a:bodyPr anchorCtr="0" anchor="ctr" bIns="91425" lIns="91425" spcFirstLastPara="1" rIns="91425" wrap="square" tIns="91425"/>
          <a:lstStyle>
            <a:lvl1pPr lvl="0" algn="ctr">
              <a:lnSpc>
                <a:spcPct val="100000"/>
              </a:lnSpc>
              <a:spcBef>
                <a:spcPts val="0"/>
              </a:spcBef>
              <a:spcAft>
                <a:spcPts val="0"/>
              </a:spcAft>
              <a:buClr>
                <a:schemeClr val="dk2"/>
              </a:buClr>
              <a:buSzPts val="8600"/>
              <a:buNone/>
              <a:defRPr sz="8600">
                <a:solidFill>
                  <a:schemeClr val="dk2"/>
                </a:solidFill>
              </a:defRPr>
            </a:lvl1pPr>
            <a:lvl2pPr lvl="1" algn="ctr">
              <a:lnSpc>
                <a:spcPct val="100000"/>
              </a:lnSpc>
              <a:spcBef>
                <a:spcPts val="0"/>
              </a:spcBef>
              <a:spcAft>
                <a:spcPts val="0"/>
              </a:spcAft>
              <a:buClr>
                <a:schemeClr val="dk2"/>
              </a:buClr>
              <a:buSzPts val="8600"/>
              <a:buNone/>
              <a:defRPr sz="8600">
                <a:solidFill>
                  <a:schemeClr val="dk2"/>
                </a:solidFill>
              </a:defRPr>
            </a:lvl2pPr>
            <a:lvl3pPr lvl="2" algn="ctr">
              <a:lnSpc>
                <a:spcPct val="100000"/>
              </a:lnSpc>
              <a:spcBef>
                <a:spcPts val="0"/>
              </a:spcBef>
              <a:spcAft>
                <a:spcPts val="0"/>
              </a:spcAft>
              <a:buClr>
                <a:schemeClr val="dk2"/>
              </a:buClr>
              <a:buSzPts val="8600"/>
              <a:buNone/>
              <a:defRPr sz="8600">
                <a:solidFill>
                  <a:schemeClr val="dk2"/>
                </a:solidFill>
              </a:defRPr>
            </a:lvl3pPr>
            <a:lvl4pPr lvl="3" algn="ctr">
              <a:lnSpc>
                <a:spcPct val="100000"/>
              </a:lnSpc>
              <a:spcBef>
                <a:spcPts val="0"/>
              </a:spcBef>
              <a:spcAft>
                <a:spcPts val="0"/>
              </a:spcAft>
              <a:buClr>
                <a:schemeClr val="dk2"/>
              </a:buClr>
              <a:buSzPts val="8600"/>
              <a:buNone/>
              <a:defRPr sz="8600">
                <a:solidFill>
                  <a:schemeClr val="dk2"/>
                </a:solidFill>
              </a:defRPr>
            </a:lvl4pPr>
            <a:lvl5pPr lvl="4" algn="ctr">
              <a:lnSpc>
                <a:spcPct val="100000"/>
              </a:lnSpc>
              <a:spcBef>
                <a:spcPts val="0"/>
              </a:spcBef>
              <a:spcAft>
                <a:spcPts val="0"/>
              </a:spcAft>
              <a:buClr>
                <a:schemeClr val="dk2"/>
              </a:buClr>
              <a:buSzPts val="8600"/>
              <a:buNone/>
              <a:defRPr sz="8600">
                <a:solidFill>
                  <a:schemeClr val="dk2"/>
                </a:solidFill>
              </a:defRPr>
            </a:lvl5pPr>
            <a:lvl6pPr lvl="5" algn="ctr">
              <a:lnSpc>
                <a:spcPct val="100000"/>
              </a:lnSpc>
              <a:spcBef>
                <a:spcPts val="0"/>
              </a:spcBef>
              <a:spcAft>
                <a:spcPts val="0"/>
              </a:spcAft>
              <a:buClr>
                <a:schemeClr val="dk2"/>
              </a:buClr>
              <a:buSzPts val="8600"/>
              <a:buNone/>
              <a:defRPr sz="8600">
                <a:solidFill>
                  <a:schemeClr val="dk2"/>
                </a:solidFill>
              </a:defRPr>
            </a:lvl6pPr>
            <a:lvl7pPr lvl="6" algn="ctr">
              <a:lnSpc>
                <a:spcPct val="100000"/>
              </a:lnSpc>
              <a:spcBef>
                <a:spcPts val="0"/>
              </a:spcBef>
              <a:spcAft>
                <a:spcPts val="0"/>
              </a:spcAft>
              <a:buClr>
                <a:schemeClr val="dk2"/>
              </a:buClr>
              <a:buSzPts val="8600"/>
              <a:buNone/>
              <a:defRPr sz="8600">
                <a:solidFill>
                  <a:schemeClr val="dk2"/>
                </a:solidFill>
              </a:defRPr>
            </a:lvl7pPr>
            <a:lvl8pPr lvl="7" algn="ctr">
              <a:lnSpc>
                <a:spcPct val="100000"/>
              </a:lnSpc>
              <a:spcBef>
                <a:spcPts val="0"/>
              </a:spcBef>
              <a:spcAft>
                <a:spcPts val="0"/>
              </a:spcAft>
              <a:buClr>
                <a:schemeClr val="dk2"/>
              </a:buClr>
              <a:buSzPts val="8600"/>
              <a:buNone/>
              <a:defRPr sz="8600">
                <a:solidFill>
                  <a:schemeClr val="dk2"/>
                </a:solidFill>
              </a:defRPr>
            </a:lvl8pPr>
            <a:lvl9pPr lvl="8" algn="ctr">
              <a:lnSpc>
                <a:spcPct val="100000"/>
              </a:lnSpc>
              <a:spcBef>
                <a:spcPts val="0"/>
              </a:spcBef>
              <a:spcAft>
                <a:spcPts val="0"/>
              </a:spcAft>
              <a:buClr>
                <a:schemeClr val="dk2"/>
              </a:buClr>
              <a:buSzPts val="8600"/>
              <a:buNone/>
              <a:defRPr sz="8600">
                <a:solidFill>
                  <a:schemeClr val="dk2"/>
                </a:solidFill>
              </a:defRPr>
            </a:lvl9pPr>
          </a:lstStyle>
          <a:p>
            <a:r>
              <a:t>xx%</a:t>
            </a:r>
          </a:p>
        </p:txBody>
      </p:sp>
      <p:sp>
        <p:nvSpPr>
          <p:cNvPr id="180" name="Google Shape;180;p25"/>
          <p:cNvSpPr txBox="1"/>
          <p:nvPr>
            <p:ph idx="1" type="body"/>
          </p:nvPr>
        </p:nvSpPr>
        <p:spPr>
          <a:xfrm>
            <a:off x="1385850" y="2863850"/>
            <a:ext cx="6372225" cy="641025"/>
          </a:xfrm>
          <a:prstGeom prst="rect">
            <a:avLst/>
          </a:prstGeom>
          <a:noFill/>
          <a:ln>
            <a:noFill/>
          </a:ln>
        </p:spPr>
        <p:txBody>
          <a:bodyPr anchorCtr="0" anchor="t" bIns="91425" lIns="91425" spcFirstLastPara="1" rIns="91425" wrap="square" tIns="91425"/>
          <a:lstStyle>
            <a:lvl1pPr indent="-311150" lvl="0" marL="457200" algn="ctr">
              <a:lnSpc>
                <a:spcPct val="115000"/>
              </a:lnSpc>
              <a:spcBef>
                <a:spcPts val="0"/>
              </a:spcBef>
              <a:spcAft>
                <a:spcPts val="0"/>
              </a:spcAft>
              <a:buSzPts val="1300"/>
              <a:buChar char="●"/>
              <a:defRPr/>
            </a:lvl1pPr>
            <a:lvl2pPr indent="-298450" lvl="1" marL="914400" algn="ctr">
              <a:lnSpc>
                <a:spcPct val="115000"/>
              </a:lnSpc>
              <a:spcBef>
                <a:spcPts val="1600"/>
              </a:spcBef>
              <a:spcAft>
                <a:spcPts val="0"/>
              </a:spcAft>
              <a:buSzPts val="1100"/>
              <a:buChar char="○"/>
              <a:defRPr/>
            </a:lvl2pPr>
            <a:lvl3pPr indent="-298450" lvl="2" marL="1371600" algn="ctr">
              <a:lnSpc>
                <a:spcPct val="115000"/>
              </a:lnSpc>
              <a:spcBef>
                <a:spcPts val="1600"/>
              </a:spcBef>
              <a:spcAft>
                <a:spcPts val="0"/>
              </a:spcAft>
              <a:buSzPts val="1100"/>
              <a:buChar char="■"/>
              <a:defRPr/>
            </a:lvl3pPr>
            <a:lvl4pPr indent="-298450" lvl="3" marL="1828800" algn="ctr">
              <a:lnSpc>
                <a:spcPct val="115000"/>
              </a:lnSpc>
              <a:spcBef>
                <a:spcPts val="1600"/>
              </a:spcBef>
              <a:spcAft>
                <a:spcPts val="0"/>
              </a:spcAft>
              <a:buSzPts val="1100"/>
              <a:buChar char="●"/>
              <a:defRPr/>
            </a:lvl4pPr>
            <a:lvl5pPr indent="-298450" lvl="4" marL="2286000" algn="ctr">
              <a:lnSpc>
                <a:spcPct val="115000"/>
              </a:lnSpc>
              <a:spcBef>
                <a:spcPts val="1600"/>
              </a:spcBef>
              <a:spcAft>
                <a:spcPts val="0"/>
              </a:spcAft>
              <a:buSzPts val="1100"/>
              <a:buChar char="○"/>
              <a:defRPr/>
            </a:lvl5pPr>
            <a:lvl6pPr indent="-298450" lvl="5" marL="2743200" algn="ctr">
              <a:lnSpc>
                <a:spcPct val="115000"/>
              </a:lnSpc>
              <a:spcBef>
                <a:spcPts val="1600"/>
              </a:spcBef>
              <a:spcAft>
                <a:spcPts val="0"/>
              </a:spcAft>
              <a:buSzPts val="1100"/>
              <a:buChar char="■"/>
              <a:defRPr/>
            </a:lvl6pPr>
            <a:lvl7pPr indent="-298450" lvl="6" marL="3200400" algn="ctr">
              <a:lnSpc>
                <a:spcPct val="115000"/>
              </a:lnSpc>
              <a:spcBef>
                <a:spcPts val="1600"/>
              </a:spcBef>
              <a:spcAft>
                <a:spcPts val="0"/>
              </a:spcAft>
              <a:buSzPts val="1100"/>
              <a:buChar char="●"/>
              <a:defRPr/>
            </a:lvl7pPr>
            <a:lvl8pPr indent="-298450" lvl="7" marL="3657600" algn="ctr">
              <a:lnSpc>
                <a:spcPct val="115000"/>
              </a:lnSpc>
              <a:spcBef>
                <a:spcPts val="1600"/>
              </a:spcBef>
              <a:spcAft>
                <a:spcPts val="0"/>
              </a:spcAft>
              <a:buSzPts val="1100"/>
              <a:buChar char="○"/>
              <a:defRPr/>
            </a:lvl8pPr>
            <a:lvl9pPr indent="-298450" lvl="8" marL="4114800" algn="ctr">
              <a:lnSpc>
                <a:spcPct val="115000"/>
              </a:lnSpc>
              <a:spcBef>
                <a:spcPts val="1600"/>
              </a:spcBef>
              <a:spcAft>
                <a:spcPts val="1600"/>
              </a:spcAft>
              <a:buSzPts val="1100"/>
              <a:buChar char="■"/>
              <a:defRPr/>
            </a:lvl9pPr>
          </a:lstStyle>
          <a:p/>
        </p:txBody>
      </p:sp>
      <p:sp>
        <p:nvSpPr>
          <p:cNvPr id="181" name="Google Shape;181;p25"/>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82" name="Shape 182"/>
        <p:cNvGrpSpPr/>
        <p:nvPr/>
      </p:nvGrpSpPr>
      <p:grpSpPr>
        <a:xfrm>
          <a:off x="0" y="0"/>
          <a:ext cx="0" cy="0"/>
          <a:chOff x="0" y="0"/>
          <a:chExt cx="0" cy="0"/>
        </a:xfrm>
      </p:grpSpPr>
      <p:sp>
        <p:nvSpPr>
          <p:cNvPr id="183" name="Google Shape;183;p26"/>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 Type="http://schemas.openxmlformats.org/officeDocument/2006/relationships/image" Target="../media/image1.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5" Type="http://schemas.openxmlformats.org/officeDocument/2006/relationships/theme" Target="../theme/theme3.xml"/><Relationship Id="rId14" Type="http://schemas.openxmlformats.org/officeDocument/2006/relationships/slideLayout" Target="../slideLayouts/slideLayout2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hift">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525" cy="572625"/>
          </a:xfrm>
          <a:prstGeom prst="rect">
            <a:avLst/>
          </a:prstGeom>
          <a:noFill/>
          <a:ln>
            <a:noFill/>
          </a:ln>
        </p:spPr>
        <p:txBody>
          <a:bodyPr anchorCtr="0" anchor="t" bIns="91425" lIns="91425" spcFirstLastPara="1" rIns="91425" wrap="square" tIns="91425"/>
          <a:lstStyle>
            <a:lvl1pPr lvl="0"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2pPr>
            <a:lvl3pPr lvl="2"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3pPr>
            <a:lvl4pPr lvl="3"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4pPr>
            <a:lvl5pPr lvl="4"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5pPr>
            <a:lvl6pPr lvl="5"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6pPr>
            <a:lvl7pPr lvl="6"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7pPr>
            <a:lvl8pPr lvl="7"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8pPr>
            <a:lvl9pPr lvl="8" marR="0" rtl="0" algn="l">
              <a:lnSpc>
                <a:spcPct val="100000"/>
              </a:lnSpc>
              <a:spcBef>
                <a:spcPts val="0"/>
              </a:spcBef>
              <a:spcAft>
                <a:spcPts val="0"/>
              </a:spcAft>
              <a:buClr>
                <a:schemeClr val="lt1"/>
              </a:buClr>
              <a:buSzPts val="2800"/>
              <a:buFont typeface="Nunito"/>
              <a:buNone/>
              <a:defRPr b="0" i="0" sz="2800" u="none" cap="none" strike="noStrike">
                <a:solidFill>
                  <a:schemeClr val="lt1"/>
                </a:solidFill>
                <a:latin typeface="Nunito"/>
                <a:ea typeface="Nunito"/>
                <a:cs typeface="Nunito"/>
                <a:sym typeface="Nunito"/>
              </a:defRPr>
            </a:lvl9pPr>
          </a:lstStyle>
          <a:p/>
        </p:txBody>
      </p:sp>
      <p:sp>
        <p:nvSpPr>
          <p:cNvPr id="52" name="Google Shape;52;p13"/>
          <p:cNvSpPr txBox="1"/>
          <p:nvPr>
            <p:ph idx="1" type="body"/>
          </p:nvPr>
        </p:nvSpPr>
        <p:spPr>
          <a:xfrm>
            <a:off x="311700" y="1152475"/>
            <a:ext cx="8520525" cy="3391200"/>
          </a:xfrm>
          <a:prstGeom prst="rect">
            <a:avLst/>
          </a:prstGeom>
          <a:noFill/>
          <a:ln>
            <a:noFill/>
          </a:ln>
        </p:spPr>
        <p:txBody>
          <a:bodyPr anchorCtr="0" anchor="t" bIns="91425" lIns="91425" spcFirstLastPara="1" rIns="91425" wrap="square" tIns="91425"/>
          <a:lstStyle>
            <a:lvl1pPr indent="-311150" lvl="0" marL="457200" marR="0" rtl="0" algn="l">
              <a:lnSpc>
                <a:spcPct val="115000"/>
              </a:lnSpc>
              <a:spcBef>
                <a:spcPts val="0"/>
              </a:spcBef>
              <a:spcAft>
                <a:spcPts val="0"/>
              </a:spcAft>
              <a:buClr>
                <a:schemeClr val="dk2"/>
              </a:buClr>
              <a:buSzPts val="1300"/>
              <a:buFont typeface="Calibri"/>
              <a:buChar char="●"/>
              <a:defRPr b="0" i="0" sz="1300" u="none" cap="none" strike="noStrike">
                <a:solidFill>
                  <a:schemeClr val="dk2"/>
                </a:solidFill>
                <a:latin typeface="Calibri"/>
                <a:ea typeface="Calibri"/>
                <a:cs typeface="Calibri"/>
                <a:sym typeface="Calibri"/>
              </a:defRPr>
            </a:lvl1pPr>
            <a:lvl2pPr indent="-298450" lvl="1" marL="9144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2pPr>
            <a:lvl3pPr indent="-298450" lvl="2" marL="13716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3pPr>
            <a:lvl4pPr indent="-298450" lvl="3" marL="18288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4pPr>
            <a:lvl5pPr indent="-298450" lvl="4" marL="22860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5pPr>
            <a:lvl6pPr indent="-298450" lvl="5" marL="27432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6pPr>
            <a:lvl7pPr indent="-298450" lvl="6" marL="32004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7pPr>
            <a:lvl8pPr indent="-298450" lvl="7" marL="3657600" marR="0" rtl="0" algn="l">
              <a:lnSpc>
                <a:spcPct val="115000"/>
              </a:lnSpc>
              <a:spcBef>
                <a:spcPts val="1600"/>
              </a:spcBef>
              <a:spcAft>
                <a:spcPts val="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8pPr>
            <a:lvl9pPr indent="-298450" lvl="8" marL="4114800" marR="0" rtl="0" algn="l">
              <a:lnSpc>
                <a:spcPct val="115000"/>
              </a:lnSpc>
              <a:spcBef>
                <a:spcPts val="1600"/>
              </a:spcBef>
              <a:spcAft>
                <a:spcPts val="1600"/>
              </a:spcAft>
              <a:buClr>
                <a:schemeClr val="dk2"/>
              </a:buClr>
              <a:buSzPts val="1100"/>
              <a:buFont typeface="Calibri"/>
              <a:buChar char="■"/>
              <a:defRPr b="0" i="0" sz="1100" u="none" cap="none" strike="noStrike">
                <a:solidFill>
                  <a:schemeClr val="dk2"/>
                </a:solidFill>
                <a:latin typeface="Calibri"/>
                <a:ea typeface="Calibri"/>
                <a:cs typeface="Calibri"/>
                <a:sym typeface="Calibri"/>
              </a:defRPr>
            </a:lvl9pPr>
          </a:lstStyle>
          <a:p/>
        </p:txBody>
      </p:sp>
      <p:sp>
        <p:nvSpPr>
          <p:cNvPr id="53" name="Google Shape;53;p13"/>
          <p:cNvSpPr txBox="1"/>
          <p:nvPr>
            <p:ph idx="12" type="sldNum"/>
          </p:nvPr>
        </p:nvSpPr>
        <p:spPr>
          <a:xfrm>
            <a:off x="8390734" y="4543668"/>
            <a:ext cx="548775" cy="393525"/>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6.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comments" Target="../comments/commen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87" name="Shape 187"/>
        <p:cNvGrpSpPr/>
        <p:nvPr/>
      </p:nvGrpSpPr>
      <p:grpSpPr>
        <a:xfrm>
          <a:off x="0" y="0"/>
          <a:ext cx="0" cy="0"/>
          <a:chOff x="0" y="0"/>
          <a:chExt cx="0" cy="0"/>
        </a:xfrm>
      </p:grpSpPr>
      <p:pic>
        <p:nvPicPr>
          <p:cNvPr id="188" name="Google Shape;188;p27"/>
          <p:cNvPicPr preferRelativeResize="0"/>
          <p:nvPr/>
        </p:nvPicPr>
        <p:blipFill rotWithShape="1">
          <a:blip r:embed="rId4">
            <a:alphaModFix/>
          </a:blip>
          <a:srcRect b="0" l="0" r="0" t="0"/>
          <a:stretch/>
        </p:blipFill>
        <p:spPr>
          <a:xfrm>
            <a:off x="5613009" y="1453832"/>
            <a:ext cx="2751156" cy="2388240"/>
          </a:xfrm>
          <a:prstGeom prst="rect">
            <a:avLst/>
          </a:prstGeom>
          <a:noFill/>
          <a:ln>
            <a:noFill/>
          </a:ln>
        </p:spPr>
      </p:pic>
      <p:sp>
        <p:nvSpPr>
          <p:cNvPr id="189" name="Google Shape;189;p27"/>
          <p:cNvSpPr txBox="1"/>
          <p:nvPr/>
        </p:nvSpPr>
        <p:spPr>
          <a:xfrm>
            <a:off x="439150" y="1192025"/>
            <a:ext cx="5291100" cy="14820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b="1" lang="en" sz="2700">
                <a:solidFill>
                  <a:srgbClr val="00584E"/>
                </a:solidFill>
                <a:latin typeface="Graduate"/>
                <a:ea typeface="Graduate"/>
                <a:cs typeface="Graduate"/>
                <a:sym typeface="Graduate"/>
              </a:rPr>
              <a:t>GreenCAP in the House:</a:t>
            </a:r>
            <a:br>
              <a:rPr b="1" lang="en" sz="2700">
                <a:solidFill>
                  <a:srgbClr val="00584E"/>
                </a:solidFill>
                <a:latin typeface="Nunito"/>
                <a:ea typeface="Nunito"/>
                <a:cs typeface="Nunito"/>
                <a:sym typeface="Nunito"/>
              </a:rPr>
            </a:br>
            <a:r>
              <a:rPr b="1" lang="en" sz="2700">
                <a:solidFill>
                  <a:srgbClr val="00584E"/>
                </a:solidFill>
                <a:latin typeface="Quicksand"/>
                <a:ea typeface="Quicksand"/>
                <a:cs typeface="Quicksand"/>
                <a:sym typeface="Quicksand"/>
              </a:rPr>
              <a:t>Resilience Tools to Unify the Black Community</a:t>
            </a:r>
            <a:endParaRPr b="1" sz="2700">
              <a:solidFill>
                <a:srgbClr val="00584E"/>
              </a:solidFill>
              <a:latin typeface="Quicksand"/>
              <a:ea typeface="Quicksand"/>
              <a:cs typeface="Quicksand"/>
              <a:sym typeface="Quicksand"/>
            </a:endParaRPr>
          </a:p>
          <a:p>
            <a:pPr indent="0" lvl="0" marL="0" rtl="0" algn="l">
              <a:lnSpc>
                <a:spcPct val="90000"/>
              </a:lnSpc>
              <a:spcBef>
                <a:spcPts val="0"/>
              </a:spcBef>
              <a:spcAft>
                <a:spcPts val="0"/>
              </a:spcAft>
              <a:buNone/>
            </a:pPr>
            <a:r>
              <a:t/>
            </a:r>
            <a:endParaRPr b="1" sz="2700">
              <a:solidFill>
                <a:srgbClr val="00584E"/>
              </a:solidFill>
              <a:latin typeface="Nunito"/>
              <a:ea typeface="Nunito"/>
              <a:cs typeface="Nunito"/>
              <a:sym typeface="Nunito"/>
            </a:endParaRPr>
          </a:p>
          <a:p>
            <a:pPr indent="0" lvl="0" marL="0" rtl="0" algn="l">
              <a:lnSpc>
                <a:spcPct val="90000"/>
              </a:lnSpc>
              <a:spcBef>
                <a:spcPts val="0"/>
              </a:spcBef>
              <a:spcAft>
                <a:spcPts val="0"/>
              </a:spcAft>
              <a:buClr>
                <a:schemeClr val="dk1"/>
              </a:buClr>
              <a:buSzPts val="2700"/>
              <a:buFont typeface="Calibri"/>
              <a:buNone/>
            </a:pPr>
            <a:r>
              <a:t/>
            </a:r>
            <a:endParaRPr b="1" sz="2700">
              <a:solidFill>
                <a:srgbClr val="00584E"/>
              </a:solidFill>
              <a:latin typeface="Nunito"/>
              <a:ea typeface="Nunito"/>
              <a:cs typeface="Nunito"/>
              <a:sym typeface="Nunito"/>
            </a:endParaRPr>
          </a:p>
        </p:txBody>
      </p:sp>
      <p:sp>
        <p:nvSpPr>
          <p:cNvPr id="190" name="Google Shape;190;p27"/>
          <p:cNvSpPr txBox="1"/>
          <p:nvPr/>
        </p:nvSpPr>
        <p:spPr>
          <a:xfrm>
            <a:off x="516000" y="2674025"/>
            <a:ext cx="5291100" cy="99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397631"/>
                </a:solidFill>
                <a:latin typeface="Quicksand"/>
                <a:ea typeface="Quicksand"/>
                <a:cs typeface="Quicksand"/>
                <a:sym typeface="Quicksand"/>
              </a:rPr>
              <a:t>Presented by: </a:t>
            </a:r>
            <a:endParaRPr b="1">
              <a:solidFill>
                <a:srgbClr val="397631"/>
              </a:solidFill>
              <a:latin typeface="Quicksand"/>
              <a:ea typeface="Quicksand"/>
              <a:cs typeface="Quicksand"/>
              <a:sym typeface="Quicksand"/>
            </a:endParaRPr>
          </a:p>
          <a:p>
            <a:pPr indent="0" lvl="0" marL="0" rtl="0" algn="l">
              <a:spcBef>
                <a:spcPts val="0"/>
              </a:spcBef>
              <a:spcAft>
                <a:spcPts val="0"/>
              </a:spcAft>
              <a:buNone/>
            </a:pPr>
            <a:r>
              <a:rPr b="1" lang="en">
                <a:solidFill>
                  <a:srgbClr val="397631"/>
                </a:solidFill>
                <a:latin typeface="Quicksand"/>
                <a:ea typeface="Quicksand"/>
                <a:cs typeface="Quicksand"/>
                <a:sym typeface="Quicksand"/>
              </a:rPr>
              <a:t>John Floersh, Rick Held, Treasure Hightower, Ida Miles</a:t>
            </a:r>
            <a:endParaRPr b="1">
              <a:solidFill>
                <a:srgbClr val="397631"/>
              </a:solidFill>
              <a:latin typeface="Quicksand"/>
              <a:ea typeface="Quicksand"/>
              <a:cs typeface="Quicksand"/>
              <a:sym typeface="Quicksan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47" name="Shape 247"/>
        <p:cNvGrpSpPr/>
        <p:nvPr/>
      </p:nvGrpSpPr>
      <p:grpSpPr>
        <a:xfrm>
          <a:off x="0" y="0"/>
          <a:ext cx="0" cy="0"/>
          <a:chOff x="0" y="0"/>
          <a:chExt cx="0" cy="0"/>
        </a:xfrm>
      </p:grpSpPr>
      <p:pic>
        <p:nvPicPr>
          <p:cNvPr id="248" name="Google Shape;248;p36"/>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graphicFrame>
        <p:nvGraphicFramePr>
          <p:cNvPr id="249" name="Google Shape;249;p36"/>
          <p:cNvGraphicFramePr/>
          <p:nvPr/>
        </p:nvGraphicFramePr>
        <p:xfrm>
          <a:off x="2860527" y="1275650"/>
          <a:ext cx="3000000" cy="3000000"/>
        </p:xfrm>
        <a:graphic>
          <a:graphicData uri="http://schemas.openxmlformats.org/drawingml/2006/table">
            <a:tbl>
              <a:tblPr>
                <a:noFill/>
                <a:tableStyleId>{841277C9-5F8E-463E-B9E0-DF89EB2261BE}</a:tableStyleId>
              </a:tblPr>
              <a:tblGrid>
                <a:gridCol w="2396475"/>
                <a:gridCol w="857250"/>
              </a:tblGrid>
              <a:tr h="276225">
                <a:tc>
                  <a:txBody>
                    <a:bodyPr>
                      <a:noAutofit/>
                    </a:bodyPr>
                    <a:lstStyle/>
                    <a:p>
                      <a:pPr indent="0" lvl="0" marL="0" marR="0" rtl="0" algn="l">
                        <a:lnSpc>
                          <a:spcPct val="107000"/>
                        </a:lnSpc>
                        <a:spcBef>
                          <a:spcPts val="0"/>
                        </a:spcBef>
                        <a:spcAft>
                          <a:spcPts val="0"/>
                        </a:spcAft>
                        <a:buClr>
                          <a:srgbClr val="000000"/>
                        </a:buClr>
                        <a:buSzPts val="1700"/>
                        <a:buFont typeface="Arial"/>
                        <a:buNone/>
                      </a:pPr>
                      <a:r>
                        <a:rPr lang="en" sz="1700" u="none" cap="none" strike="noStrike">
                          <a:solidFill>
                            <a:schemeClr val="dk2"/>
                          </a:solidFill>
                          <a:latin typeface="Quicksand"/>
                          <a:ea typeface="Quicksand"/>
                          <a:cs typeface="Quicksand"/>
                          <a:sym typeface="Quicksand"/>
                        </a:rPr>
                        <a:t>1. Gun violence</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c>
                  <a:txBody>
                    <a:bodyPr>
                      <a:noAutofit/>
                    </a:bodyPr>
                    <a:lstStyle/>
                    <a:p>
                      <a:pPr indent="0" lvl="0" marL="0" marR="0" rtl="0" algn="ctr">
                        <a:lnSpc>
                          <a:spcPct val="107000"/>
                        </a:lnSpc>
                        <a:spcBef>
                          <a:spcPts val="0"/>
                        </a:spcBef>
                        <a:spcAft>
                          <a:spcPts val="0"/>
                        </a:spcAft>
                        <a:buNone/>
                      </a:pPr>
                      <a:r>
                        <a:rPr lang="en" sz="1700" u="none" cap="none" strike="noStrike">
                          <a:solidFill>
                            <a:schemeClr val="dk2"/>
                          </a:solidFill>
                          <a:latin typeface="Quicksand"/>
                          <a:ea typeface="Quicksand"/>
                          <a:cs typeface="Quicksand"/>
                          <a:sym typeface="Quicksand"/>
                        </a:rPr>
                        <a:t>130</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r>
              <a:tr h="276225">
                <a:tc>
                  <a:txBody>
                    <a:bodyPr>
                      <a:noAutofit/>
                    </a:bodyPr>
                    <a:lstStyle/>
                    <a:p>
                      <a:pPr indent="0" lvl="0" marL="0" marR="0" rtl="0" algn="l">
                        <a:lnSpc>
                          <a:spcPct val="107000"/>
                        </a:lnSpc>
                        <a:spcBef>
                          <a:spcPts val="0"/>
                        </a:spcBef>
                        <a:spcAft>
                          <a:spcPts val="0"/>
                        </a:spcAft>
                        <a:buClr>
                          <a:srgbClr val="000000"/>
                        </a:buClr>
                        <a:buSzPts val="1700"/>
                        <a:buFont typeface="Arial"/>
                        <a:buNone/>
                      </a:pPr>
                      <a:r>
                        <a:rPr lang="en" sz="1700" u="none" cap="none" strike="noStrike">
                          <a:solidFill>
                            <a:schemeClr val="dk2"/>
                          </a:solidFill>
                          <a:latin typeface="Quicksand"/>
                          <a:ea typeface="Quicksand"/>
                          <a:cs typeface="Quicksand"/>
                          <a:sym typeface="Quicksand"/>
                        </a:rPr>
                        <a:t>2. Education</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c>
                  <a:txBody>
                    <a:bodyPr>
                      <a:noAutofit/>
                    </a:bodyPr>
                    <a:lstStyle/>
                    <a:p>
                      <a:pPr indent="0" lvl="0" marL="0" marR="0" rtl="0" algn="ctr">
                        <a:lnSpc>
                          <a:spcPct val="107000"/>
                        </a:lnSpc>
                        <a:spcBef>
                          <a:spcPts val="0"/>
                        </a:spcBef>
                        <a:spcAft>
                          <a:spcPts val="0"/>
                        </a:spcAft>
                        <a:buNone/>
                      </a:pPr>
                      <a:r>
                        <a:rPr lang="en" sz="1700" u="none" cap="none" strike="noStrike">
                          <a:solidFill>
                            <a:schemeClr val="dk2"/>
                          </a:solidFill>
                          <a:latin typeface="Quicksand"/>
                          <a:ea typeface="Quicksand"/>
                          <a:cs typeface="Quicksand"/>
                          <a:sym typeface="Quicksand"/>
                        </a:rPr>
                        <a:t>120</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r>
              <a:tr h="276225">
                <a:tc>
                  <a:txBody>
                    <a:bodyPr>
                      <a:noAutofit/>
                    </a:bodyPr>
                    <a:lstStyle/>
                    <a:p>
                      <a:pPr indent="0" lvl="0" marL="0" marR="0" rtl="0" algn="l">
                        <a:lnSpc>
                          <a:spcPct val="107000"/>
                        </a:lnSpc>
                        <a:spcBef>
                          <a:spcPts val="0"/>
                        </a:spcBef>
                        <a:spcAft>
                          <a:spcPts val="0"/>
                        </a:spcAft>
                        <a:buClr>
                          <a:srgbClr val="000000"/>
                        </a:buClr>
                        <a:buSzPts val="1700"/>
                        <a:buFont typeface="Arial"/>
                        <a:buNone/>
                      </a:pPr>
                      <a:r>
                        <a:rPr lang="en" sz="1700" u="none" cap="none" strike="noStrike">
                          <a:solidFill>
                            <a:schemeClr val="dk2"/>
                          </a:solidFill>
                          <a:latin typeface="Quicksand"/>
                          <a:ea typeface="Quicksand"/>
                          <a:cs typeface="Quicksand"/>
                          <a:sym typeface="Quicksand"/>
                        </a:rPr>
                        <a:t>3. Living wage jobs</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c>
                  <a:txBody>
                    <a:bodyPr>
                      <a:noAutofit/>
                    </a:bodyPr>
                    <a:lstStyle/>
                    <a:p>
                      <a:pPr indent="0" lvl="0" marL="0" marR="0" rtl="0" algn="ctr">
                        <a:lnSpc>
                          <a:spcPct val="107000"/>
                        </a:lnSpc>
                        <a:spcBef>
                          <a:spcPts val="0"/>
                        </a:spcBef>
                        <a:spcAft>
                          <a:spcPts val="0"/>
                        </a:spcAft>
                        <a:buNone/>
                      </a:pPr>
                      <a:r>
                        <a:rPr lang="en" sz="1700" u="none" cap="none" strike="noStrike">
                          <a:solidFill>
                            <a:schemeClr val="dk2"/>
                          </a:solidFill>
                          <a:latin typeface="Quicksand"/>
                          <a:ea typeface="Quicksand"/>
                          <a:cs typeface="Quicksand"/>
                          <a:sym typeface="Quicksand"/>
                        </a:rPr>
                        <a:t>81</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r>
              <a:tr h="276225">
                <a:tc>
                  <a:txBody>
                    <a:bodyPr>
                      <a:noAutofit/>
                    </a:bodyPr>
                    <a:lstStyle/>
                    <a:p>
                      <a:pPr indent="0" lvl="0" marL="0" marR="0" rtl="0" algn="l">
                        <a:lnSpc>
                          <a:spcPct val="107000"/>
                        </a:lnSpc>
                        <a:spcBef>
                          <a:spcPts val="0"/>
                        </a:spcBef>
                        <a:spcAft>
                          <a:spcPts val="0"/>
                        </a:spcAft>
                        <a:buClr>
                          <a:srgbClr val="000000"/>
                        </a:buClr>
                        <a:buSzPts val="1700"/>
                        <a:buFont typeface="Arial"/>
                        <a:buNone/>
                      </a:pPr>
                      <a:r>
                        <a:rPr lang="en" sz="1700" u="none" cap="none" strike="noStrike">
                          <a:solidFill>
                            <a:schemeClr val="dk2"/>
                          </a:solidFill>
                          <a:latin typeface="Quicksand"/>
                          <a:ea typeface="Quicksand"/>
                          <a:cs typeface="Quicksand"/>
                          <a:sym typeface="Quicksand"/>
                        </a:rPr>
                        <a:t>4. Affordable housing</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c>
                  <a:txBody>
                    <a:bodyPr>
                      <a:noAutofit/>
                    </a:bodyPr>
                    <a:lstStyle/>
                    <a:p>
                      <a:pPr indent="0" lvl="0" marL="0" marR="0" rtl="0" algn="ctr">
                        <a:lnSpc>
                          <a:spcPct val="107000"/>
                        </a:lnSpc>
                        <a:spcBef>
                          <a:spcPts val="0"/>
                        </a:spcBef>
                        <a:spcAft>
                          <a:spcPts val="0"/>
                        </a:spcAft>
                        <a:buNone/>
                      </a:pPr>
                      <a:r>
                        <a:rPr lang="en" sz="1700" u="none" cap="none" strike="noStrike">
                          <a:solidFill>
                            <a:schemeClr val="dk2"/>
                          </a:solidFill>
                          <a:latin typeface="Quicksand"/>
                          <a:ea typeface="Quicksand"/>
                          <a:cs typeface="Quicksand"/>
                          <a:sym typeface="Quicksand"/>
                        </a:rPr>
                        <a:t>74</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r>
              <a:tr h="276225">
                <a:tc>
                  <a:txBody>
                    <a:bodyPr>
                      <a:noAutofit/>
                    </a:bodyPr>
                    <a:lstStyle/>
                    <a:p>
                      <a:pPr indent="0" lvl="0" marL="0" marR="0" rtl="0" algn="l">
                        <a:lnSpc>
                          <a:spcPct val="107000"/>
                        </a:lnSpc>
                        <a:spcBef>
                          <a:spcPts val="0"/>
                        </a:spcBef>
                        <a:spcAft>
                          <a:spcPts val="0"/>
                        </a:spcAft>
                        <a:buClr>
                          <a:srgbClr val="000000"/>
                        </a:buClr>
                        <a:buSzPts val="1700"/>
                        <a:buFont typeface="Arial"/>
                        <a:buNone/>
                      </a:pPr>
                      <a:r>
                        <a:rPr lang="en" sz="1700" u="none" cap="none" strike="noStrike">
                          <a:solidFill>
                            <a:schemeClr val="dk2"/>
                          </a:solidFill>
                          <a:latin typeface="Quicksand"/>
                          <a:ea typeface="Quicksand"/>
                          <a:cs typeface="Quicksand"/>
                          <a:sym typeface="Quicksand"/>
                        </a:rPr>
                        <a:t>5. Youth opportunities</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c>
                  <a:txBody>
                    <a:bodyPr>
                      <a:noAutofit/>
                    </a:bodyPr>
                    <a:lstStyle/>
                    <a:p>
                      <a:pPr indent="0" lvl="0" marL="0" marR="0" rtl="0" algn="ctr">
                        <a:lnSpc>
                          <a:spcPct val="107000"/>
                        </a:lnSpc>
                        <a:spcBef>
                          <a:spcPts val="0"/>
                        </a:spcBef>
                        <a:spcAft>
                          <a:spcPts val="0"/>
                        </a:spcAft>
                        <a:buNone/>
                      </a:pPr>
                      <a:r>
                        <a:rPr lang="en" sz="1700" u="none" cap="none" strike="noStrike">
                          <a:solidFill>
                            <a:schemeClr val="dk2"/>
                          </a:solidFill>
                          <a:latin typeface="Quicksand"/>
                          <a:ea typeface="Quicksand"/>
                          <a:cs typeface="Quicksand"/>
                          <a:sym typeface="Quicksand"/>
                        </a:rPr>
                        <a:t>69</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r>
              <a:tr h="276225">
                <a:tc>
                  <a:txBody>
                    <a:bodyPr>
                      <a:noAutofit/>
                    </a:bodyPr>
                    <a:lstStyle/>
                    <a:p>
                      <a:pPr indent="0" lvl="0" marL="0" marR="0" rtl="0" algn="l">
                        <a:lnSpc>
                          <a:spcPct val="107000"/>
                        </a:lnSpc>
                        <a:spcBef>
                          <a:spcPts val="0"/>
                        </a:spcBef>
                        <a:spcAft>
                          <a:spcPts val="0"/>
                        </a:spcAft>
                        <a:buClr>
                          <a:srgbClr val="000000"/>
                        </a:buClr>
                        <a:buSzPts val="1700"/>
                        <a:buFont typeface="Arial"/>
                        <a:buNone/>
                      </a:pPr>
                      <a:r>
                        <a:rPr lang="en" sz="1700" u="none" cap="none" strike="noStrike">
                          <a:solidFill>
                            <a:schemeClr val="dk2"/>
                          </a:solidFill>
                          <a:latin typeface="Quicksand"/>
                          <a:ea typeface="Quicksand"/>
                          <a:cs typeface="Quicksand"/>
                          <a:sym typeface="Quicksand"/>
                        </a:rPr>
                        <a:t>6. Race relations</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c>
                  <a:txBody>
                    <a:bodyPr>
                      <a:noAutofit/>
                    </a:bodyPr>
                    <a:lstStyle/>
                    <a:p>
                      <a:pPr indent="0" lvl="0" marL="0" marR="0" rtl="0" algn="ctr">
                        <a:lnSpc>
                          <a:spcPct val="107000"/>
                        </a:lnSpc>
                        <a:spcBef>
                          <a:spcPts val="0"/>
                        </a:spcBef>
                        <a:spcAft>
                          <a:spcPts val="0"/>
                        </a:spcAft>
                        <a:buNone/>
                      </a:pPr>
                      <a:r>
                        <a:rPr lang="en" sz="1700" u="none" cap="none" strike="noStrike">
                          <a:solidFill>
                            <a:schemeClr val="dk2"/>
                          </a:solidFill>
                          <a:latin typeface="Quicksand"/>
                          <a:ea typeface="Quicksand"/>
                          <a:cs typeface="Quicksand"/>
                          <a:sym typeface="Quicksand"/>
                        </a:rPr>
                        <a:t>60</a:t>
                      </a:r>
                      <a:endParaRPr sz="800" u="none" cap="none" strike="noStrike">
                        <a:solidFill>
                          <a:schemeClr val="dk2"/>
                        </a:solidFill>
                        <a:latin typeface="Quicksand"/>
                        <a:ea typeface="Quicksand"/>
                        <a:cs typeface="Quicksand"/>
                        <a:sym typeface="Quicksand"/>
                      </a:endParaRPr>
                    </a:p>
                  </a:txBody>
                  <a:tcPr marT="0" marB="0" marR="51425" marL="51425"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dk1"/>
                    </a:solidFill>
                  </a:tcPr>
                </a:tc>
              </a:tr>
            </a:tbl>
          </a:graphicData>
        </a:graphic>
      </p:graphicFrame>
      <p:sp>
        <p:nvSpPr>
          <p:cNvPr id="250" name="Google Shape;250;p36"/>
          <p:cNvSpPr txBox="1"/>
          <p:nvPr/>
        </p:nvSpPr>
        <p:spPr>
          <a:xfrm>
            <a:off x="2682450" y="550775"/>
            <a:ext cx="3779100" cy="56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584E"/>
                </a:solidFill>
                <a:latin typeface="Quicksand"/>
                <a:ea typeface="Quicksand"/>
                <a:cs typeface="Quicksand"/>
                <a:sym typeface="Quicksand"/>
              </a:rPr>
              <a:t>Top Issues</a:t>
            </a:r>
            <a:endParaRPr b="1" sz="1800">
              <a:solidFill>
                <a:srgbClr val="00584E"/>
              </a:solidFill>
              <a:latin typeface="Quicksand"/>
              <a:ea typeface="Quicksand"/>
              <a:cs typeface="Quicksand"/>
              <a:sym typeface="Quicksan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54" name="Shape 254"/>
        <p:cNvGrpSpPr/>
        <p:nvPr/>
      </p:nvGrpSpPr>
      <p:grpSpPr>
        <a:xfrm>
          <a:off x="0" y="0"/>
          <a:ext cx="0" cy="0"/>
          <a:chOff x="0" y="0"/>
          <a:chExt cx="0" cy="0"/>
        </a:xfrm>
      </p:grpSpPr>
      <p:pic>
        <p:nvPicPr>
          <p:cNvPr id="255" name="Google Shape;255;p37"/>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56" name="Google Shape;256;p37"/>
          <p:cNvSpPr txBox="1"/>
          <p:nvPr>
            <p:ph type="title"/>
          </p:nvPr>
        </p:nvSpPr>
        <p:spPr>
          <a:xfrm>
            <a:off x="354906" y="127900"/>
            <a:ext cx="82365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700"/>
              <a:buFont typeface="Calibri"/>
              <a:buNone/>
            </a:pPr>
            <a:r>
              <a:rPr b="1" lang="en" sz="2700">
                <a:solidFill>
                  <a:srgbClr val="397631"/>
                </a:solidFill>
              </a:rPr>
              <a:t>GreenCAP in the House</a:t>
            </a:r>
            <a:endParaRPr b="1" sz="1100">
              <a:solidFill>
                <a:srgbClr val="397631"/>
              </a:solidFill>
            </a:endParaRPr>
          </a:p>
        </p:txBody>
      </p:sp>
      <p:sp>
        <p:nvSpPr>
          <p:cNvPr id="257" name="Google Shape;257;p37"/>
          <p:cNvSpPr txBox="1"/>
          <p:nvPr>
            <p:ph idx="1" type="body"/>
          </p:nvPr>
        </p:nvSpPr>
        <p:spPr>
          <a:xfrm>
            <a:off x="881396" y="1034312"/>
            <a:ext cx="7381200" cy="23865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chemeClr val="lt1"/>
              </a:buClr>
              <a:buSzPts val="2400"/>
              <a:buNone/>
            </a:pPr>
            <a:r>
              <a:rPr i="1" lang="en" sz="1600">
                <a:solidFill>
                  <a:srgbClr val="397631"/>
                </a:solidFill>
                <a:latin typeface="Quicksand"/>
                <a:ea typeface="Quicksand"/>
                <a:cs typeface="Quicksand"/>
                <a:sym typeface="Quicksand"/>
              </a:rPr>
              <a:t>Project Objective: </a:t>
            </a:r>
            <a:endParaRPr i="1" sz="1600">
              <a:solidFill>
                <a:srgbClr val="397631"/>
              </a:solidFill>
              <a:latin typeface="Quicksand"/>
              <a:ea typeface="Quicksand"/>
              <a:cs typeface="Quicksand"/>
              <a:sym typeface="Quicksand"/>
            </a:endParaRPr>
          </a:p>
          <a:p>
            <a:pPr indent="0" lvl="0" marL="0" rtl="0" algn="ctr">
              <a:lnSpc>
                <a:spcPct val="90000"/>
              </a:lnSpc>
              <a:spcBef>
                <a:spcPts val="800"/>
              </a:spcBef>
              <a:spcAft>
                <a:spcPts val="0"/>
              </a:spcAft>
              <a:buClr>
                <a:schemeClr val="lt1"/>
              </a:buClr>
              <a:buSzPts val="2400"/>
              <a:buNone/>
            </a:pPr>
            <a:r>
              <a:rPr lang="en" sz="1600">
                <a:solidFill>
                  <a:srgbClr val="397631"/>
                </a:solidFill>
                <a:latin typeface="Quicksand"/>
                <a:ea typeface="Quicksand"/>
                <a:cs typeface="Quicksand"/>
                <a:sym typeface="Quicksand"/>
              </a:rPr>
              <a:t>Leverage community outreach and engagement efforts in environmental literacy to build a coalition of inner city organizations aligned to identify and address a broad swath of community resilience issues.</a:t>
            </a:r>
            <a:endParaRPr sz="1600">
              <a:solidFill>
                <a:srgbClr val="397631"/>
              </a:solidFill>
              <a:latin typeface="Quicksand"/>
              <a:ea typeface="Quicksand"/>
              <a:cs typeface="Quicksand"/>
              <a:sym typeface="Quicksand"/>
            </a:endParaRPr>
          </a:p>
          <a:p>
            <a:pPr indent="0" lvl="0" marL="0" rtl="0" algn="l">
              <a:lnSpc>
                <a:spcPct val="90000"/>
              </a:lnSpc>
              <a:spcBef>
                <a:spcPts val="800"/>
              </a:spcBef>
              <a:spcAft>
                <a:spcPts val="1600"/>
              </a:spcAft>
              <a:buClr>
                <a:schemeClr val="lt1"/>
              </a:buClr>
              <a:buSzPts val="1400"/>
              <a:buNone/>
            </a:pPr>
            <a:r>
              <a:t/>
            </a:r>
            <a:endParaRPr sz="1600">
              <a:solidFill>
                <a:srgbClr val="397631"/>
              </a:solidFill>
              <a:latin typeface="Quicksand"/>
              <a:ea typeface="Quicksand"/>
              <a:cs typeface="Quicksand"/>
              <a:sym typeface="Quicksan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61" name="Shape 261"/>
        <p:cNvGrpSpPr/>
        <p:nvPr/>
      </p:nvGrpSpPr>
      <p:grpSpPr>
        <a:xfrm>
          <a:off x="0" y="0"/>
          <a:ext cx="0" cy="0"/>
          <a:chOff x="0" y="0"/>
          <a:chExt cx="0" cy="0"/>
        </a:xfrm>
      </p:grpSpPr>
      <p:sp>
        <p:nvSpPr>
          <p:cNvPr id="262" name="Google Shape;262;p38"/>
          <p:cNvSpPr txBox="1"/>
          <p:nvPr>
            <p:ph idx="1" type="body"/>
          </p:nvPr>
        </p:nvSpPr>
        <p:spPr>
          <a:xfrm>
            <a:off x="892500" y="588275"/>
            <a:ext cx="6560700" cy="25137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2300"/>
              </a:spcBef>
              <a:spcAft>
                <a:spcPts val="0"/>
              </a:spcAft>
              <a:buSzPts val="2400"/>
              <a:buNone/>
            </a:pPr>
            <a:r>
              <a:rPr b="1" lang="en" sz="1800">
                <a:solidFill>
                  <a:srgbClr val="397631"/>
                </a:solidFill>
                <a:latin typeface="Quicksand"/>
                <a:ea typeface="Quicksand"/>
                <a:cs typeface="Quicksand"/>
                <a:sym typeface="Quicksand"/>
              </a:rPr>
              <a:t>Resilience</a:t>
            </a:r>
            <a:br>
              <a:rPr b="1" lang="en" sz="1800">
                <a:solidFill>
                  <a:srgbClr val="397631"/>
                </a:solidFill>
                <a:latin typeface="Quicksand"/>
                <a:ea typeface="Quicksand"/>
                <a:cs typeface="Quicksand"/>
                <a:sym typeface="Quicksand"/>
              </a:rPr>
            </a:br>
            <a:r>
              <a:rPr lang="en" sz="1400">
                <a:solidFill>
                  <a:srgbClr val="397631"/>
                </a:solidFill>
                <a:latin typeface="Quicksand"/>
                <a:ea typeface="Quicksand"/>
                <a:cs typeface="Quicksand"/>
                <a:sym typeface="Quicksand"/>
              </a:rPr>
              <a:t>Using your energy productively to emerge from adversity stronger than ever</a:t>
            </a:r>
            <a:endParaRPr sz="1400">
              <a:solidFill>
                <a:srgbClr val="397631"/>
              </a:solidFill>
              <a:latin typeface="Quicksand"/>
              <a:ea typeface="Quicksand"/>
              <a:cs typeface="Quicksand"/>
              <a:sym typeface="Quicksand"/>
            </a:endParaRPr>
          </a:p>
          <a:p>
            <a:pPr indent="0" lvl="0" marL="0" rtl="0" algn="r">
              <a:lnSpc>
                <a:spcPct val="90000"/>
              </a:lnSpc>
              <a:spcBef>
                <a:spcPts val="2300"/>
              </a:spcBef>
              <a:spcAft>
                <a:spcPts val="1600"/>
              </a:spcAft>
              <a:buSzPts val="2400"/>
              <a:buNone/>
            </a:pPr>
            <a:r>
              <a:rPr lang="en" sz="1000">
                <a:solidFill>
                  <a:srgbClr val="397631"/>
                </a:solidFill>
                <a:latin typeface="Quicksand"/>
                <a:ea typeface="Quicksand"/>
                <a:cs typeface="Quicksand"/>
                <a:sym typeface="Quicksand"/>
              </a:rPr>
              <a:t>-Patterson and Kelleher, </a:t>
            </a:r>
            <a:r>
              <a:rPr i="1" lang="en" sz="1000">
                <a:solidFill>
                  <a:srgbClr val="397631"/>
                </a:solidFill>
                <a:latin typeface="Quicksand"/>
                <a:ea typeface="Quicksand"/>
                <a:cs typeface="Quicksand"/>
                <a:sym typeface="Quicksand"/>
              </a:rPr>
              <a:t>Resilient School Leaders</a:t>
            </a:r>
            <a:endParaRPr i="1" sz="1000">
              <a:solidFill>
                <a:srgbClr val="397631"/>
              </a:solidFill>
              <a:latin typeface="Quicksand"/>
              <a:ea typeface="Quicksand"/>
              <a:cs typeface="Quicksand"/>
              <a:sym typeface="Quicksand"/>
            </a:endParaRPr>
          </a:p>
        </p:txBody>
      </p:sp>
      <p:cxnSp>
        <p:nvCxnSpPr>
          <p:cNvPr id="263" name="Google Shape;263;p38"/>
          <p:cNvCxnSpPr/>
          <p:nvPr/>
        </p:nvCxnSpPr>
        <p:spPr>
          <a:xfrm>
            <a:off x="6805010" y="2571750"/>
            <a:ext cx="1198200" cy="0"/>
          </a:xfrm>
          <a:prstGeom prst="straightConnector1">
            <a:avLst/>
          </a:prstGeom>
          <a:noFill/>
          <a:ln cap="flat" cmpd="sng" w="50800">
            <a:solidFill>
              <a:srgbClr val="BEF202"/>
            </a:solidFill>
            <a:prstDash val="solid"/>
            <a:miter lim="800000"/>
            <a:headEnd len="sm" w="sm" type="none"/>
            <a:tailEnd len="sm" w="sm" type="none"/>
          </a:ln>
        </p:spPr>
      </p:cxnSp>
      <p:pic>
        <p:nvPicPr>
          <p:cNvPr id="264" name="Google Shape;264;p38"/>
          <p:cNvPicPr preferRelativeResize="0"/>
          <p:nvPr/>
        </p:nvPicPr>
        <p:blipFill>
          <a:blip r:embed="rId3">
            <a:alphaModFix/>
          </a:blip>
          <a:stretch>
            <a:fillRect/>
          </a:stretch>
        </p:blipFill>
        <p:spPr>
          <a:xfrm>
            <a:off x="7332450" y="656075"/>
            <a:ext cx="1198100" cy="1550487"/>
          </a:xfrm>
          <a:prstGeom prst="rect">
            <a:avLst/>
          </a:prstGeom>
          <a:noFill/>
          <a:ln>
            <a:noFill/>
          </a:ln>
        </p:spPr>
      </p:pic>
      <p:pic>
        <p:nvPicPr>
          <p:cNvPr id="265" name="Google Shape;265;p38"/>
          <p:cNvPicPr preferRelativeResize="0"/>
          <p:nvPr/>
        </p:nvPicPr>
        <p:blipFill rotWithShape="1">
          <a:blip r:embed="rId4">
            <a:alphaModFix amt="60000"/>
          </a:blip>
          <a:srcRect b="34959" l="0" r="0" t="34717"/>
          <a:stretch/>
        </p:blipFill>
        <p:spPr>
          <a:xfrm>
            <a:off x="0" y="2495777"/>
            <a:ext cx="9144000" cy="27726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69" name="Shape 269"/>
        <p:cNvGrpSpPr/>
        <p:nvPr/>
      </p:nvGrpSpPr>
      <p:grpSpPr>
        <a:xfrm>
          <a:off x="0" y="0"/>
          <a:ext cx="0" cy="0"/>
          <a:chOff x="0" y="0"/>
          <a:chExt cx="0" cy="0"/>
        </a:xfrm>
      </p:grpSpPr>
      <p:pic>
        <p:nvPicPr>
          <p:cNvPr id="270" name="Google Shape;270;p39"/>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71" name="Google Shape;271;p39"/>
          <p:cNvSpPr txBox="1"/>
          <p:nvPr>
            <p:ph type="title"/>
          </p:nvPr>
        </p:nvSpPr>
        <p:spPr>
          <a:xfrm>
            <a:off x="354906" y="127900"/>
            <a:ext cx="82365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700"/>
              <a:buFont typeface="Calibri"/>
              <a:buNone/>
            </a:pPr>
            <a:r>
              <a:rPr b="1" lang="en" sz="2700">
                <a:solidFill>
                  <a:srgbClr val="397631"/>
                </a:solidFill>
              </a:rPr>
              <a:t>GreenCAP in the House</a:t>
            </a:r>
            <a:endParaRPr b="1" sz="1100">
              <a:solidFill>
                <a:srgbClr val="397631"/>
              </a:solidFill>
            </a:endParaRPr>
          </a:p>
        </p:txBody>
      </p:sp>
      <p:sp>
        <p:nvSpPr>
          <p:cNvPr id="272" name="Google Shape;272;p39"/>
          <p:cNvSpPr txBox="1"/>
          <p:nvPr>
            <p:ph idx="1" type="body"/>
          </p:nvPr>
        </p:nvSpPr>
        <p:spPr>
          <a:xfrm>
            <a:off x="881396" y="1034312"/>
            <a:ext cx="7381200" cy="23865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chemeClr val="lt1"/>
              </a:buClr>
              <a:buSzPts val="2400"/>
              <a:buNone/>
            </a:pPr>
            <a:r>
              <a:rPr i="1" lang="en" sz="1600">
                <a:solidFill>
                  <a:srgbClr val="397631"/>
                </a:solidFill>
                <a:latin typeface="Quicksand"/>
                <a:ea typeface="Quicksand"/>
                <a:cs typeface="Quicksand"/>
                <a:sym typeface="Quicksand"/>
              </a:rPr>
              <a:t>Project Purposes: </a:t>
            </a:r>
            <a:endParaRPr i="1" sz="1600">
              <a:solidFill>
                <a:srgbClr val="397631"/>
              </a:solidFill>
              <a:latin typeface="Quicksand"/>
              <a:ea typeface="Quicksand"/>
              <a:cs typeface="Quicksand"/>
              <a:sym typeface="Quicksand"/>
            </a:endParaRPr>
          </a:p>
          <a:p>
            <a:pPr indent="-317500" lvl="1" marL="914400" rtl="0" algn="l">
              <a:lnSpc>
                <a:spcPct val="115000"/>
              </a:lnSpc>
              <a:spcBef>
                <a:spcPts val="0"/>
              </a:spcBef>
              <a:spcAft>
                <a:spcPts val="0"/>
              </a:spcAft>
              <a:buClr>
                <a:srgbClr val="00584E"/>
              </a:buClr>
              <a:buSzPts val="1400"/>
              <a:buFont typeface="Montserrat"/>
              <a:buAutoNum type="alphaUcPeriod"/>
            </a:pPr>
            <a:r>
              <a:rPr lang="en" sz="1400">
                <a:solidFill>
                  <a:srgbClr val="00584E"/>
                </a:solidFill>
                <a:latin typeface="Montserrat"/>
                <a:ea typeface="Montserrat"/>
                <a:cs typeface="Montserrat"/>
                <a:sym typeface="Montserrat"/>
              </a:rPr>
              <a:t>Identify and address community issues</a:t>
            </a:r>
            <a:endParaRPr sz="1400">
              <a:solidFill>
                <a:srgbClr val="00584E"/>
              </a:solidFill>
              <a:latin typeface="Montserrat"/>
              <a:ea typeface="Montserrat"/>
              <a:cs typeface="Montserrat"/>
              <a:sym typeface="Montserrat"/>
            </a:endParaRPr>
          </a:p>
          <a:p>
            <a:pPr indent="-317500" lvl="1" marL="914400" rtl="0" algn="l">
              <a:lnSpc>
                <a:spcPct val="115000"/>
              </a:lnSpc>
              <a:spcBef>
                <a:spcPts val="0"/>
              </a:spcBef>
              <a:spcAft>
                <a:spcPts val="0"/>
              </a:spcAft>
              <a:buClr>
                <a:srgbClr val="00584E"/>
              </a:buClr>
              <a:buSzPts val="1400"/>
              <a:buFont typeface="Montserrat"/>
              <a:buAutoNum type="alphaUcPeriod"/>
            </a:pPr>
            <a:r>
              <a:rPr lang="en" sz="1400">
                <a:solidFill>
                  <a:srgbClr val="00584E"/>
                </a:solidFill>
                <a:latin typeface="Montserrat"/>
                <a:ea typeface="Montserrat"/>
                <a:cs typeface="Montserrat"/>
                <a:sym typeface="Montserrat"/>
              </a:rPr>
              <a:t>Provide tools to address energy/water conservation, emergency preparedness, home health, and social challenges to vulnerable communities </a:t>
            </a:r>
            <a:endParaRPr sz="1400">
              <a:solidFill>
                <a:srgbClr val="00584E"/>
              </a:solidFill>
              <a:latin typeface="Montserrat"/>
              <a:ea typeface="Montserrat"/>
              <a:cs typeface="Montserrat"/>
              <a:sym typeface="Montserrat"/>
            </a:endParaRPr>
          </a:p>
          <a:p>
            <a:pPr indent="-317500" lvl="1" marL="914400" rtl="0" algn="l">
              <a:lnSpc>
                <a:spcPct val="115000"/>
              </a:lnSpc>
              <a:spcBef>
                <a:spcPts val="0"/>
              </a:spcBef>
              <a:spcAft>
                <a:spcPts val="0"/>
              </a:spcAft>
              <a:buClr>
                <a:srgbClr val="00584E"/>
              </a:buClr>
              <a:buSzPts val="1400"/>
              <a:buFont typeface="Montserrat"/>
              <a:buAutoNum type="alphaUcPeriod"/>
            </a:pPr>
            <a:r>
              <a:rPr lang="en" sz="1400">
                <a:solidFill>
                  <a:srgbClr val="00584E"/>
                </a:solidFill>
                <a:latin typeface="Montserrat"/>
                <a:ea typeface="Montserrat"/>
                <a:cs typeface="Montserrat"/>
                <a:sym typeface="Montserrat"/>
              </a:rPr>
              <a:t>Develop young adults in GreenCAP as resilience leaders. These leaders will be fully immersed in the community they serve by conducting surveys, providing minor energy audits, and equipping community members with conservation and resilience techniques</a:t>
            </a:r>
            <a:endParaRPr sz="1400">
              <a:solidFill>
                <a:srgbClr val="00584E"/>
              </a:solidFill>
              <a:latin typeface="Quicksand"/>
              <a:ea typeface="Quicksand"/>
              <a:cs typeface="Quicksand"/>
              <a:sym typeface="Quicksan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76" name="Shape 276"/>
        <p:cNvGrpSpPr/>
        <p:nvPr/>
      </p:nvGrpSpPr>
      <p:grpSpPr>
        <a:xfrm>
          <a:off x="0" y="0"/>
          <a:ext cx="0" cy="0"/>
          <a:chOff x="0" y="0"/>
          <a:chExt cx="0" cy="0"/>
        </a:xfrm>
      </p:grpSpPr>
      <p:pic>
        <p:nvPicPr>
          <p:cNvPr id="277" name="Google Shape;277;p40"/>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78" name="Google Shape;278;p40"/>
          <p:cNvSpPr txBox="1"/>
          <p:nvPr>
            <p:ph type="title"/>
          </p:nvPr>
        </p:nvSpPr>
        <p:spPr>
          <a:xfrm>
            <a:off x="354906" y="127900"/>
            <a:ext cx="82365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700"/>
              <a:buFont typeface="Calibri"/>
              <a:buNone/>
            </a:pPr>
            <a:r>
              <a:rPr b="1" lang="en" sz="2700">
                <a:solidFill>
                  <a:srgbClr val="397631"/>
                </a:solidFill>
              </a:rPr>
              <a:t>GreenCAP in the House</a:t>
            </a:r>
            <a:endParaRPr b="1" sz="1100">
              <a:solidFill>
                <a:srgbClr val="397631"/>
              </a:solidFill>
            </a:endParaRPr>
          </a:p>
        </p:txBody>
      </p:sp>
      <p:sp>
        <p:nvSpPr>
          <p:cNvPr id="279" name="Google Shape;279;p40"/>
          <p:cNvSpPr txBox="1"/>
          <p:nvPr>
            <p:ph idx="1" type="body"/>
          </p:nvPr>
        </p:nvSpPr>
        <p:spPr>
          <a:xfrm>
            <a:off x="881396" y="1034312"/>
            <a:ext cx="7381200" cy="23865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chemeClr val="lt1"/>
              </a:buClr>
              <a:buSzPts val="2400"/>
              <a:buNone/>
            </a:pPr>
            <a:r>
              <a:rPr i="1" lang="en" sz="1600">
                <a:solidFill>
                  <a:srgbClr val="397631"/>
                </a:solidFill>
                <a:latin typeface="Quicksand"/>
                <a:ea typeface="Quicksand"/>
                <a:cs typeface="Quicksand"/>
                <a:sym typeface="Quicksand"/>
              </a:rPr>
              <a:t>Project Purposes: </a:t>
            </a:r>
            <a:endParaRPr i="1" sz="1600">
              <a:solidFill>
                <a:srgbClr val="397631"/>
              </a:solidFill>
              <a:latin typeface="Quicksand"/>
              <a:ea typeface="Quicksand"/>
              <a:cs typeface="Quicksand"/>
              <a:sym typeface="Quicksand"/>
            </a:endParaRPr>
          </a:p>
          <a:p>
            <a:pPr indent="-317500" lvl="1" marL="914400" rtl="0" algn="l">
              <a:lnSpc>
                <a:spcPct val="115000"/>
              </a:lnSpc>
              <a:spcBef>
                <a:spcPts val="0"/>
              </a:spcBef>
              <a:spcAft>
                <a:spcPts val="0"/>
              </a:spcAft>
              <a:buClr>
                <a:srgbClr val="00584E"/>
              </a:buClr>
              <a:buSzPts val="1400"/>
              <a:buFont typeface="Montserrat"/>
              <a:buAutoNum type="alphaUcPeriod" startAt="4"/>
            </a:pPr>
            <a:r>
              <a:rPr lang="en" sz="1400">
                <a:solidFill>
                  <a:srgbClr val="00584E"/>
                </a:solidFill>
                <a:latin typeface="Montserrat"/>
                <a:ea typeface="Montserrat"/>
                <a:cs typeface="Montserrat"/>
                <a:sym typeface="Montserrat"/>
              </a:rPr>
              <a:t>Create a coalition of individuals and organizations to implement resilience practices and policy</a:t>
            </a:r>
            <a:endParaRPr sz="1400">
              <a:solidFill>
                <a:srgbClr val="00584E"/>
              </a:solidFill>
              <a:latin typeface="Montserrat"/>
              <a:ea typeface="Montserrat"/>
              <a:cs typeface="Montserrat"/>
              <a:sym typeface="Montserrat"/>
            </a:endParaRPr>
          </a:p>
          <a:p>
            <a:pPr indent="-317500" lvl="1" marL="914400" rtl="0" algn="l">
              <a:lnSpc>
                <a:spcPct val="115000"/>
              </a:lnSpc>
              <a:spcBef>
                <a:spcPts val="0"/>
              </a:spcBef>
              <a:spcAft>
                <a:spcPts val="0"/>
              </a:spcAft>
              <a:buClr>
                <a:srgbClr val="00584E"/>
              </a:buClr>
              <a:buSzPts val="1400"/>
              <a:buFont typeface="Montserrat"/>
              <a:buAutoNum type="alphaUcPeriod" startAt="4"/>
            </a:pPr>
            <a:r>
              <a:rPr lang="en" sz="1400">
                <a:solidFill>
                  <a:srgbClr val="00584E"/>
                </a:solidFill>
                <a:latin typeface="Montserrat"/>
                <a:ea typeface="Montserrat"/>
                <a:cs typeface="Montserrat"/>
                <a:sym typeface="Montserrat"/>
              </a:rPr>
              <a:t>Strengthen under-represented and marginalized voices to influence government, utility and agency policy</a:t>
            </a:r>
            <a:endParaRPr sz="1400">
              <a:solidFill>
                <a:srgbClr val="00584E"/>
              </a:solidFill>
              <a:latin typeface="Montserrat"/>
              <a:ea typeface="Montserrat"/>
              <a:cs typeface="Montserrat"/>
              <a:sym typeface="Montserrat"/>
            </a:endParaRPr>
          </a:p>
          <a:p>
            <a:pPr indent="-317500" lvl="1" marL="914400" rtl="0" algn="l">
              <a:lnSpc>
                <a:spcPct val="115000"/>
              </a:lnSpc>
              <a:spcBef>
                <a:spcPts val="0"/>
              </a:spcBef>
              <a:spcAft>
                <a:spcPts val="0"/>
              </a:spcAft>
              <a:buClr>
                <a:srgbClr val="00584E"/>
              </a:buClr>
              <a:buSzPts val="1400"/>
              <a:buFont typeface="Montserrat"/>
              <a:buAutoNum type="alphaUcPeriod" startAt="4"/>
            </a:pPr>
            <a:r>
              <a:rPr lang="en" sz="1400">
                <a:solidFill>
                  <a:srgbClr val="00584E"/>
                </a:solidFill>
                <a:latin typeface="Montserrat"/>
                <a:ea typeface="Montserrat"/>
                <a:cs typeface="Montserrat"/>
                <a:sym typeface="Montserrat"/>
              </a:rPr>
              <a:t>Identify and track issues and resolutions</a:t>
            </a:r>
            <a:endParaRPr sz="1400">
              <a:solidFill>
                <a:srgbClr val="00584E"/>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83" name="Shape 283"/>
        <p:cNvGrpSpPr/>
        <p:nvPr/>
      </p:nvGrpSpPr>
      <p:grpSpPr>
        <a:xfrm>
          <a:off x="0" y="0"/>
          <a:ext cx="0" cy="0"/>
          <a:chOff x="0" y="0"/>
          <a:chExt cx="0" cy="0"/>
        </a:xfrm>
      </p:grpSpPr>
      <p:pic>
        <p:nvPicPr>
          <p:cNvPr id="284" name="Google Shape;284;p41"/>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85" name="Google Shape;285;p41"/>
          <p:cNvSpPr txBox="1"/>
          <p:nvPr>
            <p:ph type="title"/>
          </p:nvPr>
        </p:nvSpPr>
        <p:spPr>
          <a:xfrm>
            <a:off x="354906" y="127900"/>
            <a:ext cx="82365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700"/>
              <a:buFont typeface="Calibri"/>
              <a:buNone/>
            </a:pPr>
            <a:r>
              <a:rPr b="1" lang="en" sz="2700">
                <a:solidFill>
                  <a:srgbClr val="397631"/>
                </a:solidFill>
              </a:rPr>
              <a:t>Green House Calls</a:t>
            </a:r>
            <a:endParaRPr b="1" sz="1100">
              <a:solidFill>
                <a:srgbClr val="397631"/>
              </a:solidFill>
            </a:endParaRPr>
          </a:p>
        </p:txBody>
      </p:sp>
      <p:sp>
        <p:nvSpPr>
          <p:cNvPr id="286" name="Google Shape;286;p41"/>
          <p:cNvSpPr txBox="1"/>
          <p:nvPr>
            <p:ph idx="1" type="body"/>
          </p:nvPr>
        </p:nvSpPr>
        <p:spPr>
          <a:xfrm>
            <a:off x="881396" y="1034312"/>
            <a:ext cx="7381200" cy="2386500"/>
          </a:xfrm>
          <a:prstGeom prst="rect">
            <a:avLst/>
          </a:prstGeom>
          <a:noFill/>
          <a:ln>
            <a:noFill/>
          </a:ln>
        </p:spPr>
        <p:txBody>
          <a:bodyPr anchorCtr="0" anchor="t" bIns="34275" lIns="68575" spcFirstLastPara="1" rIns="68575" wrap="square" tIns="34275">
            <a:noAutofit/>
          </a:bodyPr>
          <a:lstStyle/>
          <a:p>
            <a:pPr indent="0" lvl="0" marL="457200" rtl="0" algn="l">
              <a:lnSpc>
                <a:spcPct val="115000"/>
              </a:lnSpc>
              <a:spcBef>
                <a:spcPts val="0"/>
              </a:spcBef>
              <a:spcAft>
                <a:spcPts val="0"/>
              </a:spcAft>
              <a:buNone/>
            </a:pPr>
            <a:r>
              <a:rPr i="1" lang="en" sz="1600">
                <a:solidFill>
                  <a:srgbClr val="397631"/>
                </a:solidFill>
                <a:latin typeface="Quicksand"/>
                <a:ea typeface="Quicksand"/>
                <a:cs typeface="Quicksand"/>
                <a:sym typeface="Quicksand"/>
              </a:rPr>
              <a:t>For residents who have not received weatherization of their homes</a:t>
            </a:r>
            <a:endParaRPr i="1" sz="1600">
              <a:solidFill>
                <a:srgbClr val="397631"/>
              </a:solidFill>
              <a:latin typeface="Quicksand"/>
              <a:ea typeface="Quicksand"/>
              <a:cs typeface="Quicksand"/>
              <a:sym typeface="Quicksand"/>
            </a:endParaRPr>
          </a:p>
          <a:p>
            <a:pPr indent="0" lvl="0" marL="1371600" rtl="0" algn="l">
              <a:lnSpc>
                <a:spcPct val="115000"/>
              </a:lnSpc>
              <a:spcBef>
                <a:spcPts val="0"/>
              </a:spcBef>
              <a:spcAft>
                <a:spcPts val="0"/>
              </a:spcAft>
              <a:buNone/>
            </a:pPr>
            <a:r>
              <a:t/>
            </a:r>
            <a:endParaRPr sz="1600">
              <a:solidFill>
                <a:srgbClr val="397631"/>
              </a:solidFill>
              <a:latin typeface="Quicksand"/>
              <a:ea typeface="Quicksand"/>
              <a:cs typeface="Quicksand"/>
              <a:sym typeface="Quicksand"/>
            </a:endParaRPr>
          </a:p>
          <a:p>
            <a:pPr indent="-317500" lvl="0" marL="457200" rtl="0" algn="l">
              <a:lnSpc>
                <a:spcPct val="115000"/>
              </a:lnSpc>
              <a:spcBef>
                <a:spcPts val="0"/>
              </a:spcBef>
              <a:spcAft>
                <a:spcPts val="0"/>
              </a:spcAft>
              <a:buClr>
                <a:srgbClr val="00584E"/>
              </a:buClr>
              <a:buSzPts val="1400"/>
              <a:buFont typeface="Montserrat"/>
              <a:buAutoNum type="arabicPeriod"/>
            </a:pPr>
            <a:r>
              <a:rPr lang="en" sz="1600">
                <a:solidFill>
                  <a:srgbClr val="397631"/>
                </a:solidFill>
                <a:latin typeface="Quicksand"/>
                <a:ea typeface="Quicksand"/>
                <a:cs typeface="Quicksand"/>
                <a:sym typeface="Quicksand"/>
              </a:rPr>
              <a:t>Core resiliency audits</a:t>
            </a:r>
            <a:endParaRPr sz="1600">
              <a:solidFill>
                <a:srgbClr val="397631"/>
              </a:solidFill>
              <a:latin typeface="Quicksand"/>
              <a:ea typeface="Quicksand"/>
              <a:cs typeface="Quicksand"/>
              <a:sym typeface="Quicksand"/>
            </a:endParaRPr>
          </a:p>
          <a:p>
            <a:pPr indent="-330200" lvl="0" marL="457200" rtl="0" algn="l">
              <a:lnSpc>
                <a:spcPct val="115000"/>
              </a:lnSpc>
              <a:spcBef>
                <a:spcPts val="0"/>
              </a:spcBef>
              <a:spcAft>
                <a:spcPts val="0"/>
              </a:spcAft>
              <a:buClr>
                <a:srgbClr val="397631"/>
              </a:buClr>
              <a:buSzPts val="1600"/>
              <a:buFont typeface="Quicksand"/>
              <a:buAutoNum type="arabicPeriod"/>
            </a:pPr>
            <a:r>
              <a:rPr lang="en" sz="1600">
                <a:solidFill>
                  <a:srgbClr val="397631"/>
                </a:solidFill>
                <a:latin typeface="Quicksand"/>
                <a:ea typeface="Quicksand"/>
                <a:cs typeface="Quicksand"/>
                <a:sym typeface="Quicksand"/>
              </a:rPr>
              <a:t>Mini-retrofits</a:t>
            </a:r>
            <a:endParaRPr sz="1600">
              <a:solidFill>
                <a:srgbClr val="397631"/>
              </a:solidFill>
              <a:latin typeface="Quicksand"/>
              <a:ea typeface="Quicksand"/>
              <a:cs typeface="Quicksand"/>
              <a:sym typeface="Quicksand"/>
            </a:endParaRPr>
          </a:p>
          <a:p>
            <a:pPr indent="-330200" lvl="0" marL="457200" rtl="0" algn="l">
              <a:lnSpc>
                <a:spcPct val="115000"/>
              </a:lnSpc>
              <a:spcBef>
                <a:spcPts val="0"/>
              </a:spcBef>
              <a:spcAft>
                <a:spcPts val="0"/>
              </a:spcAft>
              <a:buClr>
                <a:srgbClr val="397631"/>
              </a:buClr>
              <a:buSzPts val="1600"/>
              <a:buFont typeface="Quicksand"/>
              <a:buAutoNum type="arabicPeriod"/>
            </a:pPr>
            <a:r>
              <a:rPr lang="en" sz="1600">
                <a:solidFill>
                  <a:srgbClr val="397631"/>
                </a:solidFill>
                <a:latin typeface="Quicksand"/>
                <a:ea typeface="Quicksand"/>
                <a:cs typeface="Quicksand"/>
                <a:sym typeface="Quicksand"/>
              </a:rPr>
              <a:t>Expanded Community Issues Survey</a:t>
            </a:r>
            <a:endParaRPr sz="1600">
              <a:solidFill>
                <a:srgbClr val="397631"/>
              </a:solidFill>
              <a:latin typeface="Quicksand"/>
              <a:ea typeface="Quicksand"/>
              <a:cs typeface="Quicksand"/>
              <a:sym typeface="Quicksand"/>
            </a:endParaRPr>
          </a:p>
          <a:p>
            <a:pPr indent="-330200" lvl="0" marL="457200" rtl="0" algn="l">
              <a:lnSpc>
                <a:spcPct val="115000"/>
              </a:lnSpc>
              <a:spcBef>
                <a:spcPts val="0"/>
              </a:spcBef>
              <a:spcAft>
                <a:spcPts val="0"/>
              </a:spcAft>
              <a:buClr>
                <a:srgbClr val="397631"/>
              </a:buClr>
              <a:buSzPts val="1600"/>
              <a:buFont typeface="Quicksand"/>
              <a:buAutoNum type="arabicPeriod"/>
            </a:pPr>
            <a:r>
              <a:rPr lang="en" sz="1600">
                <a:solidFill>
                  <a:srgbClr val="397631"/>
                </a:solidFill>
                <a:latin typeface="Quicksand"/>
                <a:ea typeface="Quicksand"/>
                <a:cs typeface="Quicksand"/>
                <a:sym typeface="Quicksand"/>
              </a:rPr>
              <a:t>Invitation to Community Conversations and Cohort Workshops</a:t>
            </a:r>
            <a:endParaRPr sz="1600">
              <a:solidFill>
                <a:srgbClr val="397631"/>
              </a:solidFill>
              <a:latin typeface="Quicksand"/>
              <a:ea typeface="Quicksand"/>
              <a:cs typeface="Quicksand"/>
              <a:sym typeface="Quicksan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90" name="Shape 290"/>
        <p:cNvGrpSpPr/>
        <p:nvPr/>
      </p:nvGrpSpPr>
      <p:grpSpPr>
        <a:xfrm>
          <a:off x="0" y="0"/>
          <a:ext cx="0" cy="0"/>
          <a:chOff x="0" y="0"/>
          <a:chExt cx="0" cy="0"/>
        </a:xfrm>
      </p:grpSpPr>
      <p:pic>
        <p:nvPicPr>
          <p:cNvPr id="291" name="Google Shape;291;p42"/>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92" name="Google Shape;292;p42"/>
          <p:cNvSpPr txBox="1"/>
          <p:nvPr>
            <p:ph type="title"/>
          </p:nvPr>
        </p:nvSpPr>
        <p:spPr>
          <a:xfrm>
            <a:off x="354906" y="127900"/>
            <a:ext cx="82365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700"/>
              <a:buFont typeface="Calibri"/>
              <a:buNone/>
            </a:pPr>
            <a:r>
              <a:rPr b="1" lang="en" sz="2700">
                <a:solidFill>
                  <a:srgbClr val="397631"/>
                </a:solidFill>
              </a:rPr>
              <a:t>Community Conversations</a:t>
            </a:r>
            <a:endParaRPr b="1" sz="1100">
              <a:solidFill>
                <a:srgbClr val="397631"/>
              </a:solidFill>
            </a:endParaRPr>
          </a:p>
        </p:txBody>
      </p:sp>
      <p:sp>
        <p:nvSpPr>
          <p:cNvPr id="293" name="Google Shape;293;p42"/>
          <p:cNvSpPr txBox="1"/>
          <p:nvPr>
            <p:ph idx="1" type="body"/>
          </p:nvPr>
        </p:nvSpPr>
        <p:spPr>
          <a:xfrm>
            <a:off x="881396" y="1034312"/>
            <a:ext cx="7381200" cy="23865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None/>
            </a:pPr>
            <a:r>
              <a:rPr i="1" lang="en" sz="1600">
                <a:solidFill>
                  <a:srgbClr val="397631"/>
                </a:solidFill>
                <a:latin typeface="Quicksand"/>
                <a:ea typeface="Quicksand"/>
                <a:cs typeface="Quicksand"/>
                <a:sym typeface="Quicksand"/>
              </a:rPr>
              <a:t>Based on the expanded Community Issues Survey, Community Conversations will convene neighborhood agencies, nonprofits, community members, and experts to learn, discuss, and develop solutions. Those who attend these forums will be invited to dive deeper by participating in Cohort Workshops.</a:t>
            </a:r>
            <a:endParaRPr sz="1400">
              <a:solidFill>
                <a:srgbClr val="00584E"/>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97" name="Shape 297"/>
        <p:cNvGrpSpPr/>
        <p:nvPr/>
      </p:nvGrpSpPr>
      <p:grpSpPr>
        <a:xfrm>
          <a:off x="0" y="0"/>
          <a:ext cx="0" cy="0"/>
          <a:chOff x="0" y="0"/>
          <a:chExt cx="0" cy="0"/>
        </a:xfrm>
      </p:grpSpPr>
      <p:pic>
        <p:nvPicPr>
          <p:cNvPr id="298" name="Google Shape;298;p43"/>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99" name="Google Shape;299;p43"/>
          <p:cNvSpPr txBox="1"/>
          <p:nvPr>
            <p:ph type="title"/>
          </p:nvPr>
        </p:nvSpPr>
        <p:spPr>
          <a:xfrm>
            <a:off x="354906" y="127900"/>
            <a:ext cx="8236500" cy="9942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chemeClr val="lt1"/>
              </a:buClr>
              <a:buSzPts val="2700"/>
              <a:buFont typeface="Calibri"/>
              <a:buNone/>
            </a:pPr>
            <a:r>
              <a:rPr b="1" lang="en" sz="2700">
                <a:solidFill>
                  <a:srgbClr val="397631"/>
                </a:solidFill>
              </a:rPr>
              <a:t>Cohort Workshops</a:t>
            </a:r>
            <a:endParaRPr b="1" sz="1100">
              <a:solidFill>
                <a:srgbClr val="397631"/>
              </a:solidFill>
            </a:endParaRPr>
          </a:p>
        </p:txBody>
      </p:sp>
      <p:sp>
        <p:nvSpPr>
          <p:cNvPr id="300" name="Google Shape;300;p43"/>
          <p:cNvSpPr txBox="1"/>
          <p:nvPr>
            <p:ph idx="1" type="body"/>
          </p:nvPr>
        </p:nvSpPr>
        <p:spPr>
          <a:xfrm>
            <a:off x="881396" y="1034312"/>
            <a:ext cx="7381200" cy="23865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None/>
            </a:pPr>
            <a:r>
              <a:rPr i="1" lang="en" sz="1600">
                <a:solidFill>
                  <a:srgbClr val="397631"/>
                </a:solidFill>
                <a:latin typeface="Quicksand"/>
                <a:ea typeface="Quicksand"/>
                <a:cs typeface="Quicksand"/>
                <a:sym typeface="Quicksand"/>
              </a:rPr>
              <a:t>A series of workshops that will initially focus on energy/water conservation, healthy homes, and emergency preparedness led by community and agency experts that will culminate in providing integral feedback to effect policy change.</a:t>
            </a:r>
            <a:endParaRPr sz="1400">
              <a:solidFill>
                <a:srgbClr val="00584E"/>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304" name="Shape 304"/>
        <p:cNvGrpSpPr/>
        <p:nvPr/>
      </p:nvGrpSpPr>
      <p:grpSpPr>
        <a:xfrm>
          <a:off x="0" y="0"/>
          <a:ext cx="0" cy="0"/>
          <a:chOff x="0" y="0"/>
          <a:chExt cx="0" cy="0"/>
        </a:xfrm>
      </p:grpSpPr>
      <p:pic>
        <p:nvPicPr>
          <p:cNvPr id="305" name="Google Shape;305;p44"/>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306" name="Google Shape;306;p44"/>
          <p:cNvSpPr txBox="1"/>
          <p:nvPr>
            <p:ph type="title"/>
          </p:nvPr>
        </p:nvSpPr>
        <p:spPr>
          <a:xfrm>
            <a:off x="142750" y="255100"/>
            <a:ext cx="4412700" cy="2686500"/>
          </a:xfrm>
          <a:prstGeom prst="rect">
            <a:avLst/>
          </a:prstGeom>
          <a:noFill/>
          <a:ln>
            <a:noFill/>
          </a:ln>
        </p:spPr>
        <p:txBody>
          <a:bodyPr anchorCtr="0" anchor="ctr" bIns="34275" lIns="68575" spcFirstLastPara="1" rIns="68575" wrap="square" tIns="34275">
            <a:noAutofit/>
          </a:bodyPr>
          <a:lstStyle/>
          <a:p>
            <a:pPr indent="0" lvl="0" marL="0" rtl="0" algn="ctr">
              <a:lnSpc>
                <a:spcPct val="90000"/>
              </a:lnSpc>
              <a:spcBef>
                <a:spcPts val="0"/>
              </a:spcBef>
              <a:spcAft>
                <a:spcPts val="0"/>
              </a:spcAft>
              <a:buClr>
                <a:srgbClr val="FFFFFF"/>
              </a:buClr>
              <a:buSzPts val="2100"/>
              <a:buFont typeface="Calibri"/>
              <a:buNone/>
            </a:pPr>
            <a:r>
              <a:rPr b="1" lang="en" sz="2100">
                <a:solidFill>
                  <a:srgbClr val="397631"/>
                </a:solidFill>
              </a:rPr>
              <a:t>Campaign Primary Target Area:</a:t>
            </a:r>
            <a:r>
              <a:rPr lang="en" sz="2100">
                <a:solidFill>
                  <a:srgbClr val="397631"/>
                </a:solidFill>
              </a:rPr>
              <a:t> </a:t>
            </a:r>
            <a:br>
              <a:rPr lang="en" sz="2100">
                <a:solidFill>
                  <a:srgbClr val="397631"/>
                </a:solidFill>
              </a:rPr>
            </a:br>
            <a:r>
              <a:rPr i="1" lang="en" sz="2100">
                <a:solidFill>
                  <a:srgbClr val="397631"/>
                </a:solidFill>
              </a:rPr>
              <a:t> </a:t>
            </a:r>
            <a:br>
              <a:rPr lang="en" sz="2100">
                <a:solidFill>
                  <a:srgbClr val="397631"/>
                </a:solidFill>
              </a:rPr>
            </a:br>
            <a:r>
              <a:rPr i="1" lang="en" sz="2100">
                <a:solidFill>
                  <a:srgbClr val="397631"/>
                </a:solidFill>
                <a:latin typeface="Quicksand"/>
                <a:ea typeface="Quicksand"/>
                <a:cs typeface="Quicksand"/>
                <a:sym typeface="Quicksand"/>
              </a:rPr>
              <a:t>Inner-city Kn</a:t>
            </a:r>
            <a:r>
              <a:rPr i="1" lang="en" sz="2100">
                <a:solidFill>
                  <a:srgbClr val="397631"/>
                </a:solidFill>
                <a:latin typeface="Quicksand"/>
                <a:ea typeface="Quicksand"/>
                <a:cs typeface="Quicksand"/>
                <a:sym typeface="Quicksand"/>
              </a:rPr>
              <a:t>o</a:t>
            </a:r>
            <a:r>
              <a:rPr i="1" lang="en" sz="2100">
                <a:solidFill>
                  <a:srgbClr val="397631"/>
                </a:solidFill>
                <a:latin typeface="Quicksand"/>
                <a:ea typeface="Quicksand"/>
                <a:cs typeface="Quicksand"/>
                <a:sym typeface="Quicksand"/>
              </a:rPr>
              <a:t>xville districts with largest concentration of people of color</a:t>
            </a:r>
            <a:br>
              <a:rPr lang="en" sz="2100">
                <a:solidFill>
                  <a:srgbClr val="397631"/>
                </a:solidFill>
              </a:rPr>
            </a:br>
            <a:endParaRPr sz="2100">
              <a:solidFill>
                <a:srgbClr val="397631"/>
              </a:solidFill>
            </a:endParaRPr>
          </a:p>
        </p:txBody>
      </p:sp>
      <p:pic>
        <p:nvPicPr>
          <p:cNvPr descr="Knoxville Urban Empowerment Zone Map" id="307" name="Google Shape;307;p44"/>
          <p:cNvPicPr preferRelativeResize="0"/>
          <p:nvPr>
            <p:ph idx="1" type="body"/>
          </p:nvPr>
        </p:nvPicPr>
        <p:blipFill rotWithShape="1">
          <a:blip r:embed="rId4">
            <a:alphaModFix/>
          </a:blip>
          <a:srcRect b="0" l="0" r="18131" t="0"/>
          <a:stretch/>
        </p:blipFill>
        <p:spPr>
          <a:xfrm>
            <a:off x="4818902" y="169000"/>
            <a:ext cx="4130700" cy="2772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311" name="Shape 311"/>
        <p:cNvGrpSpPr/>
        <p:nvPr/>
      </p:nvGrpSpPr>
      <p:grpSpPr>
        <a:xfrm>
          <a:off x="0" y="0"/>
          <a:ext cx="0" cy="0"/>
          <a:chOff x="0" y="0"/>
          <a:chExt cx="0" cy="0"/>
        </a:xfrm>
      </p:grpSpPr>
      <p:pic>
        <p:nvPicPr>
          <p:cNvPr id="312" name="Google Shape;312;p45"/>
          <p:cNvPicPr preferRelativeResize="0"/>
          <p:nvPr/>
        </p:nvPicPr>
        <p:blipFill rotWithShape="1">
          <a:blip r:embed="rId4">
            <a:alphaModFix amt="60000"/>
          </a:blip>
          <a:srcRect b="34959" l="0" r="0" t="34717"/>
          <a:stretch/>
        </p:blipFill>
        <p:spPr>
          <a:xfrm>
            <a:off x="0" y="2495777"/>
            <a:ext cx="9144000" cy="2772688"/>
          </a:xfrm>
          <a:prstGeom prst="rect">
            <a:avLst/>
          </a:prstGeom>
          <a:noFill/>
          <a:ln>
            <a:noFill/>
          </a:ln>
        </p:spPr>
      </p:pic>
      <p:sp>
        <p:nvSpPr>
          <p:cNvPr id="313" name="Google Shape;313;p45"/>
          <p:cNvSpPr txBox="1"/>
          <p:nvPr/>
        </p:nvSpPr>
        <p:spPr>
          <a:xfrm>
            <a:off x="1504550" y="1423575"/>
            <a:ext cx="6295800" cy="107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00584E"/>
                </a:solidFill>
                <a:latin typeface="Quicksand"/>
                <a:ea typeface="Quicksand"/>
                <a:cs typeface="Quicksand"/>
                <a:sym typeface="Quicksand"/>
              </a:rPr>
              <a:t>Next Steps</a:t>
            </a:r>
            <a:endParaRPr b="1" sz="2400">
              <a:solidFill>
                <a:srgbClr val="00584E"/>
              </a:solidFill>
              <a:latin typeface="Quicksand"/>
              <a:ea typeface="Quicksand"/>
              <a:cs typeface="Quicksand"/>
              <a:sym typeface="Quicksan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194" name="Shape 194"/>
        <p:cNvGrpSpPr/>
        <p:nvPr/>
      </p:nvGrpSpPr>
      <p:grpSpPr>
        <a:xfrm>
          <a:off x="0" y="0"/>
          <a:ext cx="0" cy="0"/>
          <a:chOff x="0" y="0"/>
          <a:chExt cx="0" cy="0"/>
        </a:xfrm>
      </p:grpSpPr>
      <p:sp>
        <p:nvSpPr>
          <p:cNvPr id="195" name="Google Shape;195;p28"/>
          <p:cNvSpPr txBox="1"/>
          <p:nvPr>
            <p:ph idx="1" type="body"/>
          </p:nvPr>
        </p:nvSpPr>
        <p:spPr>
          <a:xfrm>
            <a:off x="892500" y="777325"/>
            <a:ext cx="6560700" cy="18822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Clr>
                <a:schemeClr val="lt1"/>
              </a:buClr>
              <a:buSzPts val="2400"/>
              <a:buNone/>
            </a:pPr>
            <a:r>
              <a:rPr b="1" lang="en" sz="1800">
                <a:solidFill>
                  <a:srgbClr val="397631"/>
                </a:solidFill>
                <a:latin typeface="Quicksand"/>
                <a:ea typeface="Quicksand"/>
                <a:cs typeface="Quicksand"/>
                <a:sym typeface="Quicksand"/>
              </a:rPr>
              <a:t>Socially Equal Energy Efficient Development</a:t>
            </a:r>
            <a:endParaRPr b="1" i="1" sz="1800">
              <a:solidFill>
                <a:srgbClr val="397631"/>
              </a:solidFill>
              <a:latin typeface="Quicksand"/>
              <a:ea typeface="Quicksand"/>
              <a:cs typeface="Quicksand"/>
              <a:sym typeface="Quicksand"/>
            </a:endParaRPr>
          </a:p>
          <a:p>
            <a:pPr indent="0" lvl="0" marL="0" rtl="0" algn="ctr">
              <a:lnSpc>
                <a:spcPct val="90000"/>
              </a:lnSpc>
              <a:spcBef>
                <a:spcPts val="800"/>
              </a:spcBef>
              <a:spcAft>
                <a:spcPts val="0"/>
              </a:spcAft>
              <a:buSzPts val="2400"/>
              <a:buNone/>
            </a:pPr>
            <a:r>
              <a:rPr i="1" lang="en" sz="1800">
                <a:solidFill>
                  <a:srgbClr val="397631"/>
                </a:solidFill>
                <a:latin typeface="Quicksand"/>
                <a:ea typeface="Quicksand"/>
                <a:cs typeface="Quicksand"/>
                <a:sym typeface="Quicksand"/>
              </a:rPr>
              <a:t>SEEED creates pathways out of poverty for young adults through career readiness training, while equipping communities with environmental literacy skills.</a:t>
            </a:r>
            <a:endParaRPr sz="1800">
              <a:solidFill>
                <a:srgbClr val="397631"/>
              </a:solidFill>
              <a:latin typeface="Quicksand"/>
              <a:ea typeface="Quicksand"/>
              <a:cs typeface="Quicksand"/>
              <a:sym typeface="Quicksand"/>
            </a:endParaRPr>
          </a:p>
          <a:p>
            <a:pPr indent="0" lvl="0" marL="0" rtl="0" algn="ctr">
              <a:lnSpc>
                <a:spcPct val="90000"/>
              </a:lnSpc>
              <a:spcBef>
                <a:spcPts val="2300"/>
              </a:spcBef>
              <a:spcAft>
                <a:spcPts val="1600"/>
              </a:spcAft>
              <a:buSzPts val="2400"/>
              <a:buNone/>
            </a:pPr>
            <a:r>
              <a:t/>
            </a:r>
            <a:endParaRPr sz="1800">
              <a:solidFill>
                <a:srgbClr val="397631"/>
              </a:solidFill>
              <a:latin typeface="Quicksand"/>
              <a:ea typeface="Quicksand"/>
              <a:cs typeface="Quicksand"/>
              <a:sym typeface="Quicksand"/>
            </a:endParaRPr>
          </a:p>
        </p:txBody>
      </p:sp>
      <p:pic>
        <p:nvPicPr>
          <p:cNvPr id="196" name="Google Shape;196;p28"/>
          <p:cNvPicPr preferRelativeResize="0"/>
          <p:nvPr/>
        </p:nvPicPr>
        <p:blipFill>
          <a:blip r:embed="rId3">
            <a:alphaModFix/>
          </a:blip>
          <a:stretch>
            <a:fillRect/>
          </a:stretch>
        </p:blipFill>
        <p:spPr>
          <a:xfrm>
            <a:off x="7332450" y="656075"/>
            <a:ext cx="1198100" cy="1550487"/>
          </a:xfrm>
          <a:prstGeom prst="rect">
            <a:avLst/>
          </a:prstGeom>
          <a:noFill/>
          <a:ln>
            <a:noFill/>
          </a:ln>
        </p:spPr>
      </p:pic>
      <p:pic>
        <p:nvPicPr>
          <p:cNvPr id="197" name="Google Shape;197;p28"/>
          <p:cNvPicPr preferRelativeResize="0"/>
          <p:nvPr/>
        </p:nvPicPr>
        <p:blipFill rotWithShape="1">
          <a:blip r:embed="rId4">
            <a:alphaModFix amt="60000"/>
          </a:blip>
          <a:srcRect b="34959" l="0" r="0" t="34717"/>
          <a:stretch/>
        </p:blipFill>
        <p:spPr>
          <a:xfrm>
            <a:off x="0" y="2495777"/>
            <a:ext cx="9144000" cy="277268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317" name="Shape 317"/>
        <p:cNvGrpSpPr/>
        <p:nvPr/>
      </p:nvGrpSpPr>
      <p:grpSpPr>
        <a:xfrm>
          <a:off x="0" y="0"/>
          <a:ext cx="0" cy="0"/>
          <a:chOff x="0" y="0"/>
          <a:chExt cx="0" cy="0"/>
        </a:xfrm>
      </p:grpSpPr>
      <p:pic>
        <p:nvPicPr>
          <p:cNvPr id="318" name="Google Shape;318;p46"/>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319" name="Google Shape;319;p46"/>
          <p:cNvSpPr txBox="1"/>
          <p:nvPr/>
        </p:nvSpPr>
        <p:spPr>
          <a:xfrm>
            <a:off x="1504550" y="1423575"/>
            <a:ext cx="6295800" cy="107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00584E"/>
                </a:solidFill>
                <a:latin typeface="Quicksand"/>
                <a:ea typeface="Quicksand"/>
                <a:cs typeface="Quicksand"/>
                <a:sym typeface="Quicksand"/>
              </a:rPr>
              <a:t>How to Get Involved</a:t>
            </a:r>
            <a:endParaRPr b="1" sz="2400">
              <a:solidFill>
                <a:srgbClr val="00584E"/>
              </a:solidFill>
              <a:latin typeface="Quicksand"/>
              <a:ea typeface="Quicksand"/>
              <a:cs typeface="Quicksand"/>
              <a:sym typeface="Quicksan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323" name="Shape 323"/>
        <p:cNvGrpSpPr/>
        <p:nvPr/>
      </p:nvGrpSpPr>
      <p:grpSpPr>
        <a:xfrm>
          <a:off x="0" y="0"/>
          <a:ext cx="0" cy="0"/>
          <a:chOff x="0" y="0"/>
          <a:chExt cx="0" cy="0"/>
        </a:xfrm>
      </p:grpSpPr>
      <p:pic>
        <p:nvPicPr>
          <p:cNvPr id="324" name="Google Shape;324;p47"/>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325" name="Google Shape;325;p47"/>
          <p:cNvSpPr txBox="1"/>
          <p:nvPr/>
        </p:nvSpPr>
        <p:spPr>
          <a:xfrm>
            <a:off x="1424100" y="491200"/>
            <a:ext cx="6295800" cy="2041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00584E"/>
                </a:solidFill>
                <a:latin typeface="Quicksand"/>
                <a:ea typeface="Quicksand"/>
                <a:cs typeface="Quicksand"/>
                <a:sym typeface="Quicksand"/>
              </a:rPr>
              <a:t>Keep Up With SEEED</a:t>
            </a:r>
            <a:endParaRPr b="1" sz="2400">
              <a:solidFill>
                <a:srgbClr val="00584E"/>
              </a:solidFill>
              <a:latin typeface="Quicksand"/>
              <a:ea typeface="Quicksand"/>
              <a:cs typeface="Quicksand"/>
              <a:sym typeface="Quicksand"/>
            </a:endParaRPr>
          </a:p>
          <a:p>
            <a:pPr indent="0" lvl="0" marL="0" rtl="0" algn="ctr">
              <a:spcBef>
                <a:spcPts val="0"/>
              </a:spcBef>
              <a:spcAft>
                <a:spcPts val="0"/>
              </a:spcAft>
              <a:buNone/>
            </a:pPr>
            <a:r>
              <a:t/>
            </a:r>
            <a:endParaRPr b="1" sz="2400">
              <a:solidFill>
                <a:srgbClr val="00584E"/>
              </a:solidFill>
              <a:latin typeface="Quicksand"/>
              <a:ea typeface="Quicksand"/>
              <a:cs typeface="Quicksand"/>
              <a:sym typeface="Quicksand"/>
            </a:endParaRPr>
          </a:p>
          <a:p>
            <a:pPr indent="0" lvl="0" marL="0" rtl="0" algn="ctr">
              <a:spcBef>
                <a:spcPts val="0"/>
              </a:spcBef>
              <a:spcAft>
                <a:spcPts val="0"/>
              </a:spcAft>
              <a:buNone/>
            </a:pPr>
            <a:r>
              <a:rPr b="1" lang="en" sz="2400">
                <a:solidFill>
                  <a:srgbClr val="00584E"/>
                </a:solidFill>
                <a:latin typeface="Quicksand"/>
                <a:ea typeface="Quicksand"/>
                <a:cs typeface="Quicksand"/>
                <a:sym typeface="Quicksand"/>
              </a:rPr>
              <a:t>seeedknox.com</a:t>
            </a:r>
            <a:endParaRPr b="1" sz="2400">
              <a:solidFill>
                <a:srgbClr val="00584E"/>
              </a:solidFill>
              <a:latin typeface="Quicksand"/>
              <a:ea typeface="Quicksand"/>
              <a:cs typeface="Quicksand"/>
              <a:sym typeface="Quicksand"/>
            </a:endParaRPr>
          </a:p>
          <a:p>
            <a:pPr indent="0" lvl="0" marL="0" rtl="0" algn="ctr">
              <a:spcBef>
                <a:spcPts val="0"/>
              </a:spcBef>
              <a:spcAft>
                <a:spcPts val="0"/>
              </a:spcAft>
              <a:buNone/>
            </a:pPr>
            <a:r>
              <a:t/>
            </a:r>
            <a:endParaRPr b="1" sz="2400">
              <a:solidFill>
                <a:srgbClr val="00584E"/>
              </a:solidFill>
              <a:latin typeface="Quicksand"/>
              <a:ea typeface="Quicksand"/>
              <a:cs typeface="Quicksand"/>
              <a:sym typeface="Quicksand"/>
            </a:endParaRPr>
          </a:p>
          <a:p>
            <a:pPr indent="0" lvl="0" marL="0" rtl="0" algn="ctr">
              <a:spcBef>
                <a:spcPts val="0"/>
              </a:spcBef>
              <a:spcAft>
                <a:spcPts val="0"/>
              </a:spcAft>
              <a:buNone/>
            </a:pPr>
            <a:r>
              <a:rPr b="1" lang="en" sz="2400">
                <a:solidFill>
                  <a:srgbClr val="00584E"/>
                </a:solidFill>
                <a:latin typeface="Quicksand"/>
                <a:ea typeface="Quicksand"/>
                <a:cs typeface="Quicksand"/>
                <a:sym typeface="Quicksand"/>
              </a:rPr>
              <a:t>@seeedknox</a:t>
            </a:r>
            <a:endParaRPr b="1" sz="2400">
              <a:solidFill>
                <a:srgbClr val="00584E"/>
              </a:solidFill>
              <a:latin typeface="Quicksand"/>
              <a:ea typeface="Quicksand"/>
              <a:cs typeface="Quicksand"/>
              <a:sym typeface="Quicksand"/>
            </a:endParaRPr>
          </a:p>
        </p:txBody>
      </p:sp>
      <p:pic>
        <p:nvPicPr>
          <p:cNvPr id="326" name="Google Shape;326;p47"/>
          <p:cNvPicPr preferRelativeResize="0"/>
          <p:nvPr/>
        </p:nvPicPr>
        <p:blipFill rotWithShape="1">
          <a:blip r:embed="rId4">
            <a:alphaModFix/>
          </a:blip>
          <a:srcRect b="0" l="2090" r="-2090" t="0"/>
          <a:stretch/>
        </p:blipFill>
        <p:spPr>
          <a:xfrm>
            <a:off x="3275600" y="2342000"/>
            <a:ext cx="2679850" cy="1674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01" name="Shape 201"/>
        <p:cNvGrpSpPr/>
        <p:nvPr/>
      </p:nvGrpSpPr>
      <p:grpSpPr>
        <a:xfrm>
          <a:off x="0" y="0"/>
          <a:ext cx="0" cy="0"/>
          <a:chOff x="0" y="0"/>
          <a:chExt cx="0" cy="0"/>
        </a:xfrm>
      </p:grpSpPr>
      <p:pic>
        <p:nvPicPr>
          <p:cNvPr id="202" name="Google Shape;202;p29"/>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03" name="Google Shape;203;p29"/>
          <p:cNvSpPr txBox="1"/>
          <p:nvPr>
            <p:ph idx="1" type="body"/>
          </p:nvPr>
        </p:nvSpPr>
        <p:spPr>
          <a:xfrm>
            <a:off x="892500" y="777325"/>
            <a:ext cx="6560700" cy="25275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800"/>
              </a:spcBef>
              <a:spcAft>
                <a:spcPts val="0"/>
              </a:spcAft>
              <a:buClr>
                <a:schemeClr val="lt1"/>
              </a:buClr>
              <a:buSzPts val="2400"/>
              <a:buNone/>
            </a:pPr>
            <a:r>
              <a:rPr b="1" lang="en" sz="1800">
                <a:solidFill>
                  <a:srgbClr val="397631"/>
                </a:solidFill>
                <a:latin typeface="Quicksand"/>
                <a:ea typeface="Quicksand"/>
                <a:cs typeface="Quicksand"/>
                <a:sym typeface="Quicksand"/>
              </a:rPr>
              <a:t>Socially Equal Energy Efficient Development</a:t>
            </a:r>
            <a:endParaRPr b="1" i="1" sz="1800">
              <a:solidFill>
                <a:srgbClr val="397631"/>
              </a:solidFill>
              <a:latin typeface="Quicksand"/>
              <a:ea typeface="Quicksand"/>
              <a:cs typeface="Quicksand"/>
              <a:sym typeface="Quicksand"/>
            </a:endParaRPr>
          </a:p>
          <a:p>
            <a:pPr indent="-342900" lvl="0" marL="457200" rtl="0" algn="l">
              <a:lnSpc>
                <a:spcPct val="90000"/>
              </a:lnSpc>
              <a:spcBef>
                <a:spcPts val="800"/>
              </a:spcBef>
              <a:spcAft>
                <a:spcPts val="0"/>
              </a:spcAft>
              <a:buClr>
                <a:srgbClr val="397631"/>
              </a:buClr>
              <a:buSzPts val="1800"/>
              <a:buFont typeface="Quicksand"/>
              <a:buChar char="●"/>
            </a:pPr>
            <a:r>
              <a:rPr i="1" lang="en" sz="1800">
                <a:solidFill>
                  <a:srgbClr val="397631"/>
                </a:solidFill>
                <a:latin typeface="Quicksand"/>
                <a:ea typeface="Quicksand"/>
                <a:cs typeface="Quicksand"/>
                <a:sym typeface="Quicksand"/>
              </a:rPr>
              <a:t>Founded in 2009 by Stan Johnson, Jerome Johnson, Jarious Bush, and Joshua Outsey</a:t>
            </a:r>
            <a:endParaRPr i="1" sz="1800">
              <a:solidFill>
                <a:srgbClr val="397631"/>
              </a:solidFill>
              <a:latin typeface="Quicksand"/>
              <a:ea typeface="Quicksand"/>
              <a:cs typeface="Quicksand"/>
              <a:sym typeface="Quicksand"/>
            </a:endParaRPr>
          </a:p>
          <a:p>
            <a:pPr indent="-342900" lvl="0" marL="457200" rtl="0" algn="l">
              <a:lnSpc>
                <a:spcPct val="90000"/>
              </a:lnSpc>
              <a:spcBef>
                <a:spcPts val="0"/>
              </a:spcBef>
              <a:spcAft>
                <a:spcPts val="0"/>
              </a:spcAft>
              <a:buClr>
                <a:srgbClr val="397631"/>
              </a:buClr>
              <a:buSzPts val="1800"/>
              <a:buFont typeface="Quicksand"/>
              <a:buChar char="●"/>
            </a:pPr>
            <a:r>
              <a:rPr i="1" lang="en" sz="1800">
                <a:solidFill>
                  <a:srgbClr val="397631"/>
                </a:solidFill>
                <a:latin typeface="Quicksand"/>
                <a:ea typeface="Quicksand"/>
                <a:cs typeface="Quicksand"/>
                <a:sym typeface="Quicksand"/>
              </a:rPr>
              <a:t>Provides training in life, job, and placement skills for young adults, ages 18-28</a:t>
            </a:r>
            <a:endParaRPr i="1" sz="1800">
              <a:solidFill>
                <a:srgbClr val="397631"/>
              </a:solidFill>
              <a:latin typeface="Quicksand"/>
              <a:ea typeface="Quicksand"/>
              <a:cs typeface="Quicksand"/>
              <a:sym typeface="Quicksand"/>
            </a:endParaRPr>
          </a:p>
          <a:p>
            <a:pPr indent="-342900" lvl="0" marL="457200" rtl="0" algn="l">
              <a:lnSpc>
                <a:spcPct val="90000"/>
              </a:lnSpc>
              <a:spcBef>
                <a:spcPts val="0"/>
              </a:spcBef>
              <a:spcAft>
                <a:spcPts val="0"/>
              </a:spcAft>
              <a:buClr>
                <a:srgbClr val="397631"/>
              </a:buClr>
              <a:buSzPts val="1800"/>
              <a:buFont typeface="Quicksand"/>
              <a:buChar char="●"/>
            </a:pPr>
            <a:r>
              <a:rPr i="1" lang="en" sz="1800">
                <a:solidFill>
                  <a:srgbClr val="397631"/>
                </a:solidFill>
                <a:latin typeface="Quicksand"/>
                <a:ea typeface="Quicksand"/>
                <a:cs typeface="Quicksand"/>
                <a:sym typeface="Quicksand"/>
              </a:rPr>
              <a:t>Focuses on increasing affordable housing, decreasing energy costs, and creating sustainable employment for local communities</a:t>
            </a:r>
            <a:endParaRPr i="1" sz="1800">
              <a:solidFill>
                <a:srgbClr val="397631"/>
              </a:solidFill>
              <a:latin typeface="Quicksand"/>
              <a:ea typeface="Quicksand"/>
              <a:cs typeface="Quicksand"/>
              <a:sym typeface="Quicksand"/>
            </a:endParaRPr>
          </a:p>
          <a:p>
            <a:pPr indent="0" lvl="0" marL="0" rtl="0" algn="ctr">
              <a:lnSpc>
                <a:spcPct val="90000"/>
              </a:lnSpc>
              <a:spcBef>
                <a:spcPts val="2300"/>
              </a:spcBef>
              <a:spcAft>
                <a:spcPts val="1600"/>
              </a:spcAft>
              <a:buSzPts val="2400"/>
              <a:buNone/>
            </a:pPr>
            <a:r>
              <a:t/>
            </a:r>
            <a:endParaRPr sz="1800">
              <a:solidFill>
                <a:srgbClr val="397631"/>
              </a:solidFill>
              <a:latin typeface="Quicksand"/>
              <a:ea typeface="Quicksand"/>
              <a:cs typeface="Quicksand"/>
              <a:sym typeface="Quicksand"/>
            </a:endParaRPr>
          </a:p>
        </p:txBody>
      </p:sp>
      <p:pic>
        <p:nvPicPr>
          <p:cNvPr id="204" name="Google Shape;204;p29"/>
          <p:cNvPicPr preferRelativeResize="0"/>
          <p:nvPr/>
        </p:nvPicPr>
        <p:blipFill>
          <a:blip r:embed="rId4">
            <a:alphaModFix/>
          </a:blip>
          <a:stretch>
            <a:fillRect/>
          </a:stretch>
        </p:blipFill>
        <p:spPr>
          <a:xfrm>
            <a:off x="7332450" y="656075"/>
            <a:ext cx="1198100" cy="155048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08" name="Shape 208"/>
        <p:cNvGrpSpPr/>
        <p:nvPr/>
      </p:nvGrpSpPr>
      <p:grpSpPr>
        <a:xfrm>
          <a:off x="0" y="0"/>
          <a:ext cx="0" cy="0"/>
          <a:chOff x="0" y="0"/>
          <a:chExt cx="0" cy="0"/>
        </a:xfrm>
      </p:grpSpPr>
      <p:sp>
        <p:nvSpPr>
          <p:cNvPr id="209" name="Google Shape;209;p30"/>
          <p:cNvSpPr txBox="1"/>
          <p:nvPr>
            <p:ph idx="1" type="body"/>
          </p:nvPr>
        </p:nvSpPr>
        <p:spPr>
          <a:xfrm>
            <a:off x="892500" y="588275"/>
            <a:ext cx="6560700" cy="2513700"/>
          </a:xfrm>
          <a:prstGeom prst="rect">
            <a:avLst/>
          </a:prstGeom>
          <a:noFill/>
          <a:ln>
            <a:noFill/>
          </a:ln>
        </p:spPr>
        <p:txBody>
          <a:bodyPr anchorCtr="0" anchor="t" bIns="0" lIns="0" spcFirstLastPara="1" rIns="0" wrap="square" tIns="0">
            <a:noAutofit/>
          </a:bodyPr>
          <a:lstStyle/>
          <a:p>
            <a:pPr indent="0" lvl="0" marL="0" rtl="0" algn="ctr">
              <a:spcBef>
                <a:spcPts val="2300"/>
              </a:spcBef>
              <a:spcAft>
                <a:spcPts val="0"/>
              </a:spcAft>
              <a:buSzPts val="2400"/>
              <a:buNone/>
            </a:pPr>
            <a:r>
              <a:rPr b="1" lang="en" sz="1400">
                <a:solidFill>
                  <a:srgbClr val="397631"/>
                </a:solidFill>
                <a:latin typeface="Quicksand"/>
                <a:ea typeface="Quicksand"/>
                <a:cs typeface="Quicksand"/>
                <a:sym typeface="Quicksand"/>
              </a:rPr>
              <a:t>GreenCAP Community Engagement</a:t>
            </a:r>
            <a:br>
              <a:rPr b="1" lang="en" sz="1400">
                <a:solidFill>
                  <a:srgbClr val="397631"/>
                </a:solidFill>
                <a:latin typeface="Quicksand"/>
                <a:ea typeface="Quicksand"/>
                <a:cs typeface="Quicksand"/>
                <a:sym typeface="Quicksand"/>
              </a:rPr>
            </a:br>
            <a:r>
              <a:rPr i="1" lang="en" sz="1600">
                <a:solidFill>
                  <a:srgbClr val="397631"/>
                </a:solidFill>
                <a:latin typeface="Quicksand"/>
                <a:ea typeface="Quicksand"/>
                <a:cs typeface="Quicksand"/>
                <a:sym typeface="Quicksand"/>
              </a:rPr>
              <a:t>The Green </a:t>
            </a:r>
            <a:r>
              <a:rPr b="1" i="1" lang="en" sz="1600">
                <a:solidFill>
                  <a:srgbClr val="397631"/>
                </a:solidFill>
                <a:latin typeface="Quicksand"/>
                <a:ea typeface="Quicksand"/>
                <a:cs typeface="Quicksand"/>
                <a:sym typeface="Quicksand"/>
              </a:rPr>
              <a:t>C</a:t>
            </a:r>
            <a:r>
              <a:rPr i="1" lang="en" sz="1600">
                <a:solidFill>
                  <a:srgbClr val="397631"/>
                </a:solidFill>
                <a:latin typeface="Quicksand"/>
                <a:ea typeface="Quicksand"/>
                <a:cs typeface="Quicksand"/>
                <a:sym typeface="Quicksand"/>
              </a:rPr>
              <a:t>ommunity </a:t>
            </a:r>
            <a:r>
              <a:rPr b="1" i="1" lang="en" sz="1600">
                <a:solidFill>
                  <a:srgbClr val="397631"/>
                </a:solidFill>
                <a:latin typeface="Quicksand"/>
                <a:ea typeface="Quicksand"/>
                <a:cs typeface="Quicksand"/>
                <a:sym typeface="Quicksand"/>
              </a:rPr>
              <a:t>A</a:t>
            </a:r>
            <a:r>
              <a:rPr i="1" lang="en" sz="1600">
                <a:solidFill>
                  <a:srgbClr val="397631"/>
                </a:solidFill>
                <a:latin typeface="Quicksand"/>
                <a:ea typeface="Quicksand"/>
                <a:cs typeface="Quicksand"/>
                <a:sym typeface="Quicksand"/>
              </a:rPr>
              <a:t>wareness </a:t>
            </a:r>
            <a:r>
              <a:rPr b="1" i="1" lang="en" sz="1600">
                <a:solidFill>
                  <a:srgbClr val="397631"/>
                </a:solidFill>
                <a:latin typeface="Quicksand"/>
                <a:ea typeface="Quicksand"/>
                <a:cs typeface="Quicksand"/>
                <a:sym typeface="Quicksand"/>
              </a:rPr>
              <a:t>P</a:t>
            </a:r>
            <a:r>
              <a:rPr i="1" lang="en" sz="1600">
                <a:solidFill>
                  <a:srgbClr val="397631"/>
                </a:solidFill>
                <a:latin typeface="Quicksand"/>
                <a:ea typeface="Quicksand"/>
                <a:cs typeface="Quicksand"/>
                <a:sym typeface="Quicksand"/>
              </a:rPr>
              <a:t>rogram is SEEED’s social enterprise for community engagement and marketing services:  Outreach, education, and marketing to low and moderate income residents, BY low and moderate income residents.</a:t>
            </a:r>
            <a:endParaRPr i="1" sz="1600">
              <a:solidFill>
                <a:srgbClr val="397631"/>
              </a:solidFill>
              <a:latin typeface="Quicksand"/>
              <a:ea typeface="Quicksand"/>
              <a:cs typeface="Quicksand"/>
              <a:sym typeface="Quicksand"/>
            </a:endParaRPr>
          </a:p>
          <a:p>
            <a:pPr indent="0" lvl="0" marL="0" rtl="0" algn="ctr">
              <a:lnSpc>
                <a:spcPct val="90000"/>
              </a:lnSpc>
              <a:spcBef>
                <a:spcPts val="2300"/>
              </a:spcBef>
              <a:spcAft>
                <a:spcPts val="1600"/>
              </a:spcAft>
              <a:buSzPts val="2400"/>
              <a:buNone/>
            </a:pPr>
            <a:r>
              <a:t/>
            </a:r>
            <a:endParaRPr b="1" sz="1400">
              <a:solidFill>
                <a:srgbClr val="397631"/>
              </a:solidFill>
              <a:latin typeface="Quicksand"/>
              <a:ea typeface="Quicksand"/>
              <a:cs typeface="Quicksand"/>
              <a:sym typeface="Quicksand"/>
            </a:endParaRPr>
          </a:p>
        </p:txBody>
      </p:sp>
      <p:cxnSp>
        <p:nvCxnSpPr>
          <p:cNvPr id="210" name="Google Shape;210;p30"/>
          <p:cNvCxnSpPr/>
          <p:nvPr/>
        </p:nvCxnSpPr>
        <p:spPr>
          <a:xfrm>
            <a:off x="6805010" y="2571750"/>
            <a:ext cx="1198200" cy="0"/>
          </a:xfrm>
          <a:prstGeom prst="straightConnector1">
            <a:avLst/>
          </a:prstGeom>
          <a:noFill/>
          <a:ln cap="flat" cmpd="sng" w="50800">
            <a:solidFill>
              <a:srgbClr val="BEF202"/>
            </a:solidFill>
            <a:prstDash val="solid"/>
            <a:miter lim="800000"/>
            <a:headEnd len="sm" w="sm" type="none"/>
            <a:tailEnd len="sm" w="sm" type="none"/>
          </a:ln>
        </p:spPr>
      </p:cxnSp>
      <p:pic>
        <p:nvPicPr>
          <p:cNvPr id="211" name="Google Shape;211;p30"/>
          <p:cNvPicPr preferRelativeResize="0"/>
          <p:nvPr/>
        </p:nvPicPr>
        <p:blipFill>
          <a:blip r:embed="rId3">
            <a:alphaModFix/>
          </a:blip>
          <a:stretch>
            <a:fillRect/>
          </a:stretch>
        </p:blipFill>
        <p:spPr>
          <a:xfrm>
            <a:off x="7332450" y="656075"/>
            <a:ext cx="1198100" cy="1550487"/>
          </a:xfrm>
          <a:prstGeom prst="rect">
            <a:avLst/>
          </a:prstGeom>
          <a:noFill/>
          <a:ln>
            <a:noFill/>
          </a:ln>
        </p:spPr>
      </p:pic>
      <p:pic>
        <p:nvPicPr>
          <p:cNvPr id="212" name="Google Shape;212;p30"/>
          <p:cNvPicPr preferRelativeResize="0"/>
          <p:nvPr/>
        </p:nvPicPr>
        <p:blipFill rotWithShape="1">
          <a:blip r:embed="rId4">
            <a:alphaModFix amt="60000"/>
          </a:blip>
          <a:srcRect b="34959" l="0" r="0" t="34717"/>
          <a:stretch/>
        </p:blipFill>
        <p:spPr>
          <a:xfrm>
            <a:off x="0" y="2495777"/>
            <a:ext cx="9144000" cy="277268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16" name="Shape 216"/>
        <p:cNvGrpSpPr/>
        <p:nvPr/>
      </p:nvGrpSpPr>
      <p:grpSpPr>
        <a:xfrm>
          <a:off x="0" y="0"/>
          <a:ext cx="0" cy="0"/>
          <a:chOff x="0" y="0"/>
          <a:chExt cx="0" cy="0"/>
        </a:xfrm>
      </p:grpSpPr>
      <p:pic>
        <p:nvPicPr>
          <p:cNvPr id="217" name="Google Shape;217;p31"/>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18" name="Google Shape;218;p31"/>
          <p:cNvSpPr txBox="1"/>
          <p:nvPr/>
        </p:nvSpPr>
        <p:spPr>
          <a:xfrm>
            <a:off x="1597750" y="572175"/>
            <a:ext cx="5753400" cy="1923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584E"/>
                </a:solidFill>
                <a:latin typeface="Quicksand"/>
                <a:ea typeface="Quicksand"/>
                <a:cs typeface="Quicksand"/>
                <a:sym typeface="Quicksand"/>
              </a:rPr>
              <a:t>Promoting Voting and Challenging Racism Project</a:t>
            </a:r>
            <a:endParaRPr b="1" sz="1800">
              <a:solidFill>
                <a:srgbClr val="00584E"/>
              </a:solidFill>
              <a:latin typeface="Quicksand"/>
              <a:ea typeface="Quicksand"/>
              <a:cs typeface="Quicksand"/>
              <a:sym typeface="Quicksand"/>
            </a:endParaRPr>
          </a:p>
          <a:p>
            <a:pPr indent="0" lvl="0" marL="0" rtl="0" algn="ctr">
              <a:spcBef>
                <a:spcPts val="0"/>
              </a:spcBef>
              <a:spcAft>
                <a:spcPts val="0"/>
              </a:spcAft>
              <a:buNone/>
            </a:pPr>
            <a:r>
              <a:t/>
            </a:r>
            <a:endParaRPr sz="1800">
              <a:solidFill>
                <a:srgbClr val="00584E"/>
              </a:solidFill>
              <a:latin typeface="Quicksand"/>
              <a:ea typeface="Quicksand"/>
              <a:cs typeface="Quicksand"/>
              <a:sym typeface="Quicksand"/>
            </a:endParaRPr>
          </a:p>
          <a:p>
            <a:pPr indent="0" lvl="0" marL="0" rtl="0" algn="ctr">
              <a:spcBef>
                <a:spcPts val="0"/>
              </a:spcBef>
              <a:spcAft>
                <a:spcPts val="0"/>
              </a:spcAft>
              <a:buNone/>
            </a:pPr>
            <a:r>
              <a:rPr lang="en" sz="1800">
                <a:solidFill>
                  <a:srgbClr val="00584E"/>
                </a:solidFill>
                <a:latin typeface="Quicksand"/>
                <a:ea typeface="Quicksand"/>
                <a:cs typeface="Quicksand"/>
                <a:sym typeface="Quicksand"/>
              </a:rPr>
              <a:t>A </a:t>
            </a:r>
            <a:r>
              <a:rPr b="1" lang="en" sz="1800">
                <a:solidFill>
                  <a:srgbClr val="00584E"/>
                </a:solidFill>
                <a:latin typeface="Quicksand"/>
                <a:ea typeface="Quicksand"/>
                <a:cs typeface="Quicksand"/>
                <a:sym typeface="Quicksand"/>
              </a:rPr>
              <a:t>Collaboration</a:t>
            </a:r>
            <a:r>
              <a:rPr lang="en" sz="1800">
                <a:solidFill>
                  <a:srgbClr val="00584E"/>
                </a:solidFill>
                <a:latin typeface="Quicksand"/>
                <a:ea typeface="Quicksand"/>
                <a:cs typeface="Quicksand"/>
                <a:sym typeface="Quicksand"/>
              </a:rPr>
              <a:t> with UT College of Social Work, League of Women Voters, Urban League, and NAACP</a:t>
            </a:r>
            <a:endParaRPr sz="1800">
              <a:solidFill>
                <a:srgbClr val="00584E"/>
              </a:solidFill>
              <a:latin typeface="Quicksand"/>
              <a:ea typeface="Quicksand"/>
              <a:cs typeface="Quicksand"/>
              <a:sym typeface="Quicksa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22" name="Shape 222"/>
        <p:cNvGrpSpPr/>
        <p:nvPr/>
      </p:nvGrpSpPr>
      <p:grpSpPr>
        <a:xfrm>
          <a:off x="0" y="0"/>
          <a:ext cx="0" cy="0"/>
          <a:chOff x="0" y="0"/>
          <a:chExt cx="0" cy="0"/>
        </a:xfrm>
      </p:grpSpPr>
      <p:pic>
        <p:nvPicPr>
          <p:cNvPr id="223" name="Google Shape;223;p32"/>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24" name="Google Shape;224;p32"/>
          <p:cNvSpPr txBox="1"/>
          <p:nvPr/>
        </p:nvSpPr>
        <p:spPr>
          <a:xfrm>
            <a:off x="1597750" y="572175"/>
            <a:ext cx="5753400" cy="76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584E"/>
                </a:solidFill>
                <a:latin typeface="Quicksand"/>
                <a:ea typeface="Quicksand"/>
                <a:cs typeface="Quicksand"/>
                <a:sym typeface="Quicksand"/>
              </a:rPr>
              <a:t>Promoting Voting and Challenging Racism Project</a:t>
            </a:r>
            <a:endParaRPr b="1" sz="1800">
              <a:solidFill>
                <a:srgbClr val="00584E"/>
              </a:solidFill>
              <a:latin typeface="Quicksand"/>
              <a:ea typeface="Quicksand"/>
              <a:cs typeface="Quicksand"/>
              <a:sym typeface="Quicksand"/>
            </a:endParaRPr>
          </a:p>
          <a:p>
            <a:pPr indent="0" lvl="0" marL="0" rtl="0" algn="ctr">
              <a:spcBef>
                <a:spcPts val="0"/>
              </a:spcBef>
              <a:spcAft>
                <a:spcPts val="0"/>
              </a:spcAft>
              <a:buNone/>
            </a:pPr>
            <a:r>
              <a:rPr b="1" i="1" lang="en" sz="1800">
                <a:solidFill>
                  <a:srgbClr val="00584E"/>
                </a:solidFill>
                <a:latin typeface="Quicksand"/>
                <a:ea typeface="Quicksand"/>
                <a:cs typeface="Quicksand"/>
                <a:sym typeface="Quicksand"/>
              </a:rPr>
              <a:t>Campaign Elements</a:t>
            </a:r>
            <a:endParaRPr sz="1800">
              <a:solidFill>
                <a:srgbClr val="00584E"/>
              </a:solidFill>
              <a:latin typeface="Quicksand"/>
              <a:ea typeface="Quicksand"/>
              <a:cs typeface="Quicksand"/>
              <a:sym typeface="Quicksand"/>
            </a:endParaRPr>
          </a:p>
        </p:txBody>
      </p:sp>
      <p:graphicFrame>
        <p:nvGraphicFramePr>
          <p:cNvPr id="225" name="Google Shape;225;p32"/>
          <p:cNvGraphicFramePr/>
          <p:nvPr/>
        </p:nvGraphicFramePr>
        <p:xfrm>
          <a:off x="1500080" y="1414885"/>
          <a:ext cx="3000000" cy="3000000"/>
        </p:xfrm>
        <a:graphic>
          <a:graphicData uri="http://schemas.openxmlformats.org/drawingml/2006/table">
            <a:tbl>
              <a:tblPr bandRow="1" firstRow="1">
                <a:noFill/>
                <a:tableStyleId>{8A5EEC79-0F70-4462-82BD-7DFFA1D5F6AF}</a:tableStyleId>
              </a:tblPr>
              <a:tblGrid>
                <a:gridCol w="3176475"/>
                <a:gridCol w="2772275"/>
              </a:tblGrid>
              <a:tr h="1095225">
                <a:tc>
                  <a:txBody>
                    <a:bodyPr>
                      <a:noAutofit/>
                    </a:bodyPr>
                    <a:lstStyle/>
                    <a:p>
                      <a:pPr indent="0" lvl="0" marL="0" marR="0" rtl="0" algn="l">
                        <a:lnSpc>
                          <a:spcPct val="100000"/>
                        </a:lnSpc>
                        <a:spcBef>
                          <a:spcPts val="0"/>
                        </a:spcBef>
                        <a:spcAft>
                          <a:spcPts val="0"/>
                        </a:spcAft>
                        <a:buClr>
                          <a:srgbClr val="000000"/>
                        </a:buClr>
                        <a:buSzPts val="1400"/>
                        <a:buFont typeface="Arial"/>
                        <a:buNone/>
                      </a:pPr>
                      <a:r>
                        <a:rPr lang="en" sz="1200">
                          <a:solidFill>
                            <a:srgbClr val="EAFDE6"/>
                          </a:solidFill>
                          <a:latin typeface="Quicksand"/>
                          <a:ea typeface="Quicksand"/>
                          <a:cs typeface="Quicksand"/>
                          <a:sym typeface="Quicksand"/>
                        </a:rPr>
                        <a:t>Surveys</a:t>
                      </a:r>
                      <a:endParaRPr sz="1200" cap="none" strike="noStrike">
                        <a:solidFill>
                          <a:srgbClr val="EAFDE6"/>
                        </a:solidFill>
                        <a:latin typeface="Quicksand"/>
                        <a:ea typeface="Quicksand"/>
                        <a:cs typeface="Quicksand"/>
                        <a:sym typeface="Quicksand"/>
                      </a:endParaRPr>
                    </a:p>
                    <a:p>
                      <a:pPr indent="-304800" lvl="0" marL="457200" marR="0" rtl="0" algn="l">
                        <a:lnSpc>
                          <a:spcPct val="100000"/>
                        </a:lnSpc>
                        <a:spcBef>
                          <a:spcPts val="0"/>
                        </a:spcBef>
                        <a:spcAft>
                          <a:spcPts val="0"/>
                        </a:spcAft>
                        <a:buClr>
                          <a:srgbClr val="EAFDE6"/>
                        </a:buClr>
                        <a:buSzPts val="1200"/>
                        <a:buFont typeface="Quicksand"/>
                        <a:buChar char="●"/>
                      </a:pPr>
                      <a:r>
                        <a:rPr b="0" i="1" lang="en" sz="1200">
                          <a:solidFill>
                            <a:srgbClr val="EAFDE6"/>
                          </a:solidFill>
                          <a:latin typeface="Quicksand"/>
                          <a:ea typeface="Quicksand"/>
                          <a:cs typeface="Quicksand"/>
                          <a:sym typeface="Quicksand"/>
                        </a:rPr>
                        <a:t>Identify voting issues</a:t>
                      </a:r>
                      <a:r>
                        <a:rPr b="0" i="1" lang="en" sz="1200" u="none" cap="none" strike="noStrike">
                          <a:solidFill>
                            <a:srgbClr val="EAFDE6"/>
                          </a:solidFill>
                          <a:latin typeface="Quicksand"/>
                          <a:ea typeface="Quicksand"/>
                          <a:cs typeface="Quicksand"/>
                          <a:sym typeface="Quicksand"/>
                        </a:rPr>
                        <a:t> </a:t>
                      </a:r>
                      <a:endParaRPr sz="1200" u="none" cap="none" strike="noStrike">
                        <a:solidFill>
                          <a:srgbClr val="EAFDE6"/>
                        </a:solidFill>
                        <a:latin typeface="Quicksand"/>
                        <a:ea typeface="Quicksand"/>
                        <a:cs typeface="Quicksand"/>
                        <a:sym typeface="Quicksand"/>
                      </a:endParaRPr>
                    </a:p>
                    <a:p>
                      <a:pPr indent="-304800" lvl="0" marL="457200" marR="0" rtl="0" algn="l">
                        <a:lnSpc>
                          <a:spcPct val="100000"/>
                        </a:lnSpc>
                        <a:spcBef>
                          <a:spcPts val="0"/>
                        </a:spcBef>
                        <a:spcAft>
                          <a:spcPts val="0"/>
                        </a:spcAft>
                        <a:buClr>
                          <a:srgbClr val="EAFDE6"/>
                        </a:buClr>
                        <a:buSzPts val="1200"/>
                        <a:buFont typeface="Quicksand"/>
                        <a:buChar char="●"/>
                      </a:pPr>
                      <a:r>
                        <a:rPr b="0" i="1" lang="en" sz="1200" u="none" cap="none" strike="noStrike">
                          <a:solidFill>
                            <a:srgbClr val="EAFDE6"/>
                          </a:solidFill>
                          <a:latin typeface="Quicksand"/>
                          <a:ea typeface="Quicksand"/>
                          <a:cs typeface="Quicksand"/>
                          <a:sym typeface="Quicksand"/>
                        </a:rPr>
                        <a:t>Voting attitudes</a:t>
                      </a:r>
                      <a:endParaRPr sz="1200" u="none" cap="none" strike="noStrike">
                        <a:solidFill>
                          <a:srgbClr val="EAFDE6"/>
                        </a:solidFill>
                        <a:latin typeface="Quicksand"/>
                        <a:ea typeface="Quicksand"/>
                        <a:cs typeface="Quicksand"/>
                        <a:sym typeface="Quicksand"/>
                      </a:endParaRPr>
                    </a:p>
                    <a:p>
                      <a:pPr indent="-304800" lvl="0" marL="457200" marR="0" rtl="0" algn="l">
                        <a:lnSpc>
                          <a:spcPct val="100000"/>
                        </a:lnSpc>
                        <a:spcBef>
                          <a:spcPts val="0"/>
                        </a:spcBef>
                        <a:spcAft>
                          <a:spcPts val="0"/>
                        </a:spcAft>
                        <a:buClr>
                          <a:srgbClr val="EAFDE6"/>
                        </a:buClr>
                        <a:buSzPts val="1200"/>
                        <a:buFont typeface="Quicksand"/>
                        <a:buChar char="●"/>
                      </a:pPr>
                      <a:r>
                        <a:rPr b="0" i="1" lang="en" sz="1200" u="none" cap="none" strike="noStrike">
                          <a:solidFill>
                            <a:srgbClr val="EAFDE6"/>
                          </a:solidFill>
                          <a:latin typeface="Quicksand"/>
                          <a:ea typeface="Quicksand"/>
                          <a:cs typeface="Quicksand"/>
                          <a:sym typeface="Quicksand"/>
                        </a:rPr>
                        <a:t>Targeted </a:t>
                      </a:r>
                      <a:r>
                        <a:rPr b="0" i="1" lang="en" sz="1200">
                          <a:solidFill>
                            <a:srgbClr val="EAFDE6"/>
                          </a:solidFill>
                          <a:latin typeface="Quicksand"/>
                          <a:ea typeface="Quicksand"/>
                          <a:cs typeface="Quicksand"/>
                          <a:sym typeface="Quicksand"/>
                        </a:rPr>
                        <a:t>i</a:t>
                      </a:r>
                      <a:r>
                        <a:rPr b="0" i="1" lang="en" sz="1200" u="none" cap="none" strike="noStrike">
                          <a:solidFill>
                            <a:srgbClr val="EAFDE6"/>
                          </a:solidFill>
                          <a:latin typeface="Quicksand"/>
                          <a:ea typeface="Quicksand"/>
                          <a:cs typeface="Quicksand"/>
                          <a:sym typeface="Quicksand"/>
                        </a:rPr>
                        <a:t>nfrequent you</a:t>
                      </a:r>
                      <a:r>
                        <a:rPr b="0" i="1" lang="en" sz="1200">
                          <a:solidFill>
                            <a:srgbClr val="EAFDE6"/>
                          </a:solidFill>
                          <a:latin typeface="Quicksand"/>
                          <a:ea typeface="Quicksand"/>
                          <a:cs typeface="Quicksand"/>
                          <a:sym typeface="Quicksand"/>
                        </a:rPr>
                        <a:t>ng</a:t>
                      </a:r>
                      <a:r>
                        <a:rPr b="0" i="1" lang="en" sz="1200" u="none" cap="none" strike="noStrike">
                          <a:solidFill>
                            <a:srgbClr val="EAFDE6"/>
                          </a:solidFill>
                          <a:latin typeface="Quicksand"/>
                          <a:ea typeface="Quicksand"/>
                          <a:cs typeface="Quicksand"/>
                          <a:sym typeface="Quicksand"/>
                        </a:rPr>
                        <a:t> voters</a:t>
                      </a:r>
                      <a:endParaRPr sz="1200" u="none" cap="none" strike="noStrike">
                        <a:solidFill>
                          <a:srgbClr val="EAFDE6"/>
                        </a:solidFill>
                        <a:latin typeface="Quicksand"/>
                        <a:ea typeface="Quicksand"/>
                        <a:cs typeface="Quicksand"/>
                        <a:sym typeface="Quicksand"/>
                      </a:endParaRPr>
                    </a:p>
                    <a:p>
                      <a:pPr indent="-304800" lvl="0" marL="457200" marR="0" rtl="0" algn="l">
                        <a:lnSpc>
                          <a:spcPct val="100000"/>
                        </a:lnSpc>
                        <a:spcBef>
                          <a:spcPts val="0"/>
                        </a:spcBef>
                        <a:spcAft>
                          <a:spcPts val="0"/>
                        </a:spcAft>
                        <a:buClr>
                          <a:srgbClr val="EAFDE6"/>
                        </a:buClr>
                        <a:buSzPts val="1200"/>
                        <a:buFont typeface="Quicksand"/>
                        <a:buChar char="●"/>
                      </a:pPr>
                      <a:r>
                        <a:rPr b="0" i="1" lang="en" sz="1200" u="none" cap="none" strike="noStrike">
                          <a:solidFill>
                            <a:srgbClr val="EAFDE6"/>
                          </a:solidFill>
                          <a:latin typeface="Quicksand"/>
                          <a:ea typeface="Quicksand"/>
                          <a:cs typeface="Quicksand"/>
                          <a:sym typeface="Quicksand"/>
                        </a:rPr>
                        <a:t>Door-to-door &amp; stationary events</a:t>
                      </a:r>
                      <a:endParaRPr sz="1200" u="none" cap="none" strike="noStrike">
                        <a:solidFill>
                          <a:srgbClr val="EAFDE6"/>
                        </a:solidFill>
                        <a:latin typeface="Quicksand"/>
                        <a:ea typeface="Quicksand"/>
                        <a:cs typeface="Quicksand"/>
                        <a:sym typeface="Quicksand"/>
                      </a:endParaRPr>
                    </a:p>
                    <a:p>
                      <a:pPr indent="0" lvl="0" marL="0" marR="0" rtl="0" algn="l">
                        <a:lnSpc>
                          <a:spcPct val="100000"/>
                        </a:lnSpc>
                        <a:spcBef>
                          <a:spcPts val="0"/>
                        </a:spcBef>
                        <a:spcAft>
                          <a:spcPts val="0"/>
                        </a:spcAft>
                        <a:buClr>
                          <a:schemeClr val="dk1"/>
                        </a:buClr>
                        <a:buSzPts val="1400"/>
                        <a:buFont typeface="Noto Sans Symbols"/>
                        <a:buNone/>
                      </a:pPr>
                      <a:r>
                        <a:t/>
                      </a:r>
                      <a:endParaRPr b="0" sz="1200" u="none" cap="none" strike="noStrike">
                        <a:solidFill>
                          <a:srgbClr val="EAFDE6"/>
                        </a:solidFill>
                        <a:latin typeface="Quicksand"/>
                        <a:ea typeface="Quicksand"/>
                        <a:cs typeface="Quicksand"/>
                        <a:sym typeface="Quicksand"/>
                      </a:endParaRPr>
                    </a:p>
                  </a:txBody>
                  <a:tcPr marT="34300" marB="34300" marR="68600" marL="68600">
                    <a:lnR cap="flat" cmpd="sng" w="12700">
                      <a:solidFill>
                        <a:srgbClr val="00584E"/>
                      </a:solidFill>
                      <a:prstDash val="solid"/>
                      <a:round/>
                      <a:headEnd len="sm" w="sm" type="none"/>
                      <a:tailEnd len="sm" w="sm" type="none"/>
                    </a:lnR>
                    <a:lnB cap="flat" cmpd="sng" w="38100">
                      <a:solidFill>
                        <a:srgbClr val="00584E"/>
                      </a:solidFill>
                      <a:prstDash val="solid"/>
                      <a:round/>
                      <a:headEnd len="sm" w="sm" type="none"/>
                      <a:tailEnd len="sm" w="sm" type="none"/>
                    </a:lnB>
                    <a:solidFill>
                      <a:srgbClr val="88C425"/>
                    </a:solidFill>
                  </a:tcPr>
                </a:tc>
                <a:tc>
                  <a:txBody>
                    <a:bodyPr>
                      <a:noAutofit/>
                    </a:bodyPr>
                    <a:lstStyle/>
                    <a:p>
                      <a:pPr indent="0" lvl="0" marL="0" marR="0" rtl="0" algn="l">
                        <a:lnSpc>
                          <a:spcPct val="100000"/>
                        </a:lnSpc>
                        <a:spcBef>
                          <a:spcPts val="0"/>
                        </a:spcBef>
                        <a:spcAft>
                          <a:spcPts val="0"/>
                        </a:spcAft>
                        <a:buClr>
                          <a:srgbClr val="000000"/>
                        </a:buClr>
                        <a:buSzPts val="1400"/>
                        <a:buFont typeface="Arial"/>
                        <a:buNone/>
                      </a:pPr>
                      <a:r>
                        <a:rPr lang="en" sz="1200">
                          <a:solidFill>
                            <a:srgbClr val="EAFDE6"/>
                          </a:solidFill>
                          <a:latin typeface="Quicksand"/>
                          <a:ea typeface="Quicksand"/>
                          <a:cs typeface="Quicksand"/>
                          <a:sym typeface="Quicksand"/>
                        </a:rPr>
                        <a:t>Voter Registration</a:t>
                      </a:r>
                      <a:endParaRPr sz="1200" cap="none" strike="noStrike">
                        <a:solidFill>
                          <a:srgbClr val="EAFDE6"/>
                        </a:solidFill>
                        <a:latin typeface="Quicksand"/>
                        <a:ea typeface="Quicksand"/>
                        <a:cs typeface="Quicksand"/>
                        <a:sym typeface="Quicksand"/>
                      </a:endParaRPr>
                    </a:p>
                    <a:p>
                      <a:pPr indent="-304800" lvl="0" marL="457200" marR="0" rtl="0" algn="l">
                        <a:lnSpc>
                          <a:spcPct val="100000"/>
                        </a:lnSpc>
                        <a:spcBef>
                          <a:spcPts val="0"/>
                        </a:spcBef>
                        <a:spcAft>
                          <a:spcPts val="0"/>
                        </a:spcAft>
                        <a:buClr>
                          <a:srgbClr val="EAFDE6"/>
                        </a:buClr>
                        <a:buSzPts val="1200"/>
                        <a:buFont typeface="Quicksand"/>
                        <a:buChar char="●"/>
                      </a:pPr>
                      <a:r>
                        <a:rPr b="0" i="1" lang="en" sz="1200" u="none" cap="none" strike="noStrike">
                          <a:solidFill>
                            <a:srgbClr val="EAFDE6"/>
                          </a:solidFill>
                          <a:latin typeface="Quicksand"/>
                          <a:ea typeface="Quicksand"/>
                          <a:cs typeface="Quicksand"/>
                          <a:sym typeface="Quicksand"/>
                        </a:rPr>
                        <a:t>Online</a:t>
                      </a:r>
                      <a:endParaRPr sz="1200" u="none" cap="none" strike="noStrike">
                        <a:solidFill>
                          <a:srgbClr val="EAFDE6"/>
                        </a:solidFill>
                        <a:latin typeface="Quicksand"/>
                        <a:ea typeface="Quicksand"/>
                        <a:cs typeface="Quicksand"/>
                        <a:sym typeface="Quicksand"/>
                      </a:endParaRPr>
                    </a:p>
                    <a:p>
                      <a:pPr indent="-304800" lvl="0" marL="457200" marR="0" rtl="0" algn="l">
                        <a:lnSpc>
                          <a:spcPct val="100000"/>
                        </a:lnSpc>
                        <a:spcBef>
                          <a:spcPts val="0"/>
                        </a:spcBef>
                        <a:spcAft>
                          <a:spcPts val="0"/>
                        </a:spcAft>
                        <a:buClr>
                          <a:srgbClr val="EAFDE6"/>
                        </a:buClr>
                        <a:buSzPts val="1200"/>
                        <a:buFont typeface="Quicksand"/>
                        <a:buChar char="●"/>
                      </a:pPr>
                      <a:r>
                        <a:rPr b="0" i="1" lang="en" sz="1200" u="none" cap="none" strike="noStrike">
                          <a:solidFill>
                            <a:srgbClr val="EAFDE6"/>
                          </a:solidFill>
                          <a:latin typeface="Quicksand"/>
                          <a:ea typeface="Quicksand"/>
                          <a:cs typeface="Quicksand"/>
                          <a:sym typeface="Quicksand"/>
                        </a:rPr>
                        <a:t>Paper</a:t>
                      </a:r>
                      <a:endParaRPr sz="1200" u="none" cap="none" strike="noStrike">
                        <a:solidFill>
                          <a:srgbClr val="EAFDE6"/>
                        </a:solidFill>
                        <a:latin typeface="Quicksand"/>
                        <a:ea typeface="Quicksand"/>
                        <a:cs typeface="Quicksand"/>
                        <a:sym typeface="Quicksand"/>
                      </a:endParaRPr>
                    </a:p>
                    <a:p>
                      <a:pPr indent="-304800" lvl="0" marL="457200" marR="0" rtl="0" algn="l">
                        <a:lnSpc>
                          <a:spcPct val="100000"/>
                        </a:lnSpc>
                        <a:spcBef>
                          <a:spcPts val="0"/>
                        </a:spcBef>
                        <a:spcAft>
                          <a:spcPts val="0"/>
                        </a:spcAft>
                        <a:buClr>
                          <a:srgbClr val="EAFDE6"/>
                        </a:buClr>
                        <a:buSzPts val="1200"/>
                        <a:buFont typeface="Quicksand"/>
                        <a:buChar char="●"/>
                      </a:pPr>
                      <a:r>
                        <a:rPr b="0" i="1" lang="en" sz="1200" u="none" cap="none" strike="noStrike">
                          <a:solidFill>
                            <a:srgbClr val="EAFDE6"/>
                          </a:solidFill>
                          <a:latin typeface="Quicksand"/>
                          <a:ea typeface="Quicksand"/>
                          <a:cs typeface="Quicksand"/>
                          <a:sym typeface="Quicksand"/>
                        </a:rPr>
                        <a:t>Door-to-door &amp;</a:t>
                      </a:r>
                      <a:r>
                        <a:rPr b="0" i="1" lang="en" sz="1200">
                          <a:solidFill>
                            <a:srgbClr val="EAFDE6"/>
                          </a:solidFill>
                          <a:latin typeface="Quicksand"/>
                          <a:ea typeface="Quicksand"/>
                          <a:cs typeface="Quicksand"/>
                          <a:sym typeface="Quicksand"/>
                        </a:rPr>
                        <a:t> </a:t>
                      </a:r>
                      <a:r>
                        <a:rPr b="0" i="1" lang="en" sz="1200" u="none" cap="none" strike="noStrike">
                          <a:solidFill>
                            <a:srgbClr val="EAFDE6"/>
                          </a:solidFill>
                          <a:latin typeface="Quicksand"/>
                          <a:ea typeface="Quicksand"/>
                          <a:cs typeface="Quicksand"/>
                          <a:sym typeface="Quicksand"/>
                        </a:rPr>
                        <a:t>stationary events</a:t>
                      </a:r>
                      <a:endParaRPr b="0" i="1" sz="1200" u="none" cap="none" strike="noStrike">
                        <a:solidFill>
                          <a:srgbClr val="EAFDE6"/>
                        </a:solidFill>
                        <a:latin typeface="Quicksand"/>
                        <a:ea typeface="Quicksand"/>
                        <a:cs typeface="Quicksand"/>
                        <a:sym typeface="Quicksand"/>
                      </a:endParaRPr>
                    </a:p>
                    <a:p>
                      <a:pPr indent="0" lvl="0" marL="0" marR="0" rtl="0" algn="l">
                        <a:lnSpc>
                          <a:spcPct val="100000"/>
                        </a:lnSpc>
                        <a:spcBef>
                          <a:spcPts val="0"/>
                        </a:spcBef>
                        <a:spcAft>
                          <a:spcPts val="0"/>
                        </a:spcAft>
                        <a:buClr>
                          <a:srgbClr val="000000"/>
                        </a:buClr>
                        <a:buSzPts val="1400"/>
                        <a:buFont typeface="Arial"/>
                        <a:buNone/>
                      </a:pPr>
                      <a:r>
                        <a:t/>
                      </a:r>
                      <a:endParaRPr sz="1200" u="none" cap="none" strike="noStrike">
                        <a:solidFill>
                          <a:srgbClr val="EAFDE6"/>
                        </a:solidFill>
                        <a:latin typeface="Quicksand"/>
                        <a:ea typeface="Quicksand"/>
                        <a:cs typeface="Quicksand"/>
                        <a:sym typeface="Quicksand"/>
                      </a:endParaRPr>
                    </a:p>
                  </a:txBody>
                  <a:tcPr marT="34300" marB="34300" marR="68600" marL="68600">
                    <a:lnL cap="flat" cmpd="sng" w="12700">
                      <a:solidFill>
                        <a:srgbClr val="00584E"/>
                      </a:solidFill>
                      <a:prstDash val="solid"/>
                      <a:round/>
                      <a:headEnd len="sm" w="sm" type="none"/>
                      <a:tailEnd len="sm" w="sm" type="none"/>
                    </a:lnL>
                    <a:lnB cap="flat" cmpd="sng" w="38100">
                      <a:solidFill>
                        <a:srgbClr val="00584E"/>
                      </a:solidFill>
                      <a:prstDash val="solid"/>
                      <a:round/>
                      <a:headEnd len="sm" w="sm" type="none"/>
                      <a:tailEnd len="sm" w="sm" type="none"/>
                    </a:lnB>
                    <a:solidFill>
                      <a:srgbClr val="88C425"/>
                    </a:solidFill>
                  </a:tcPr>
                </a:tc>
              </a:tr>
              <a:tr h="1298950">
                <a:tc gridSpan="2">
                  <a:txBody>
                    <a:bodyPr>
                      <a:noAutofit/>
                    </a:bodyPr>
                    <a:lstStyle/>
                    <a:p>
                      <a:pPr indent="0" lvl="0" marL="0" marR="0" rtl="0" algn="ctr">
                        <a:lnSpc>
                          <a:spcPct val="100000"/>
                        </a:lnSpc>
                        <a:spcBef>
                          <a:spcPts val="0"/>
                        </a:spcBef>
                        <a:spcAft>
                          <a:spcPts val="0"/>
                        </a:spcAft>
                        <a:buClr>
                          <a:srgbClr val="000000"/>
                        </a:buClr>
                        <a:buSzPts val="1400"/>
                        <a:buFont typeface="Arial"/>
                        <a:buNone/>
                      </a:pPr>
                      <a:r>
                        <a:rPr b="1" lang="en" sz="1200">
                          <a:solidFill>
                            <a:srgbClr val="EAFDE6"/>
                          </a:solidFill>
                          <a:latin typeface="Quicksand"/>
                          <a:ea typeface="Quicksand"/>
                          <a:cs typeface="Quicksand"/>
                          <a:sym typeface="Quicksand"/>
                        </a:rPr>
                        <a:t>Voter Education and Removing Barriers</a:t>
                      </a:r>
                      <a:endParaRPr sz="1200" u="sng" cap="none" strike="noStrike">
                        <a:solidFill>
                          <a:srgbClr val="EAFDE6"/>
                        </a:solidFill>
                        <a:latin typeface="Quicksand"/>
                        <a:ea typeface="Quicksand"/>
                        <a:cs typeface="Quicksand"/>
                        <a:sym typeface="Quicksand"/>
                      </a:endParaRPr>
                    </a:p>
                    <a:p>
                      <a:pPr indent="-304800" lvl="0" marL="914400" marR="0" rtl="0" algn="l">
                        <a:lnSpc>
                          <a:spcPct val="100000"/>
                        </a:lnSpc>
                        <a:spcBef>
                          <a:spcPts val="0"/>
                        </a:spcBef>
                        <a:spcAft>
                          <a:spcPts val="0"/>
                        </a:spcAft>
                        <a:buClr>
                          <a:srgbClr val="EAFDE6"/>
                        </a:buClr>
                        <a:buSzPts val="1200"/>
                        <a:buFont typeface="Quicksand"/>
                        <a:buChar char="●"/>
                      </a:pPr>
                      <a:r>
                        <a:rPr i="1" lang="en" sz="1200" u="none" cap="none" strike="noStrike">
                          <a:solidFill>
                            <a:srgbClr val="EAFDE6"/>
                          </a:solidFill>
                          <a:latin typeface="Quicksand"/>
                          <a:ea typeface="Quicksand"/>
                          <a:cs typeface="Quicksand"/>
                          <a:sym typeface="Quicksand"/>
                        </a:rPr>
                        <a:t>Early voting information</a:t>
                      </a:r>
                      <a:endParaRPr sz="1200" u="none" cap="none" strike="noStrike">
                        <a:solidFill>
                          <a:srgbClr val="EAFDE6"/>
                        </a:solidFill>
                        <a:latin typeface="Quicksand"/>
                        <a:ea typeface="Quicksand"/>
                        <a:cs typeface="Quicksand"/>
                        <a:sym typeface="Quicksand"/>
                      </a:endParaRPr>
                    </a:p>
                    <a:p>
                      <a:pPr indent="-304800" lvl="0" marL="914400" marR="0" rtl="0" algn="l">
                        <a:lnSpc>
                          <a:spcPct val="100000"/>
                        </a:lnSpc>
                        <a:spcBef>
                          <a:spcPts val="0"/>
                        </a:spcBef>
                        <a:spcAft>
                          <a:spcPts val="0"/>
                        </a:spcAft>
                        <a:buClr>
                          <a:srgbClr val="EAFDE6"/>
                        </a:buClr>
                        <a:buSzPts val="1200"/>
                        <a:buFont typeface="Quicksand"/>
                        <a:buChar char="●"/>
                      </a:pPr>
                      <a:r>
                        <a:rPr i="1" lang="en" sz="1200" u="none" cap="none" strike="noStrike">
                          <a:solidFill>
                            <a:srgbClr val="EAFDE6"/>
                          </a:solidFill>
                          <a:latin typeface="Quicksand"/>
                          <a:ea typeface="Quicksand"/>
                          <a:cs typeface="Quicksand"/>
                          <a:sym typeface="Quicksand"/>
                        </a:rPr>
                        <a:t>Candidate forums</a:t>
                      </a:r>
                      <a:endParaRPr sz="1200" u="none" cap="none" strike="noStrike">
                        <a:solidFill>
                          <a:srgbClr val="EAFDE6"/>
                        </a:solidFill>
                        <a:latin typeface="Quicksand"/>
                        <a:ea typeface="Quicksand"/>
                        <a:cs typeface="Quicksand"/>
                        <a:sym typeface="Quicksand"/>
                      </a:endParaRPr>
                    </a:p>
                    <a:p>
                      <a:pPr indent="-304800" lvl="0" marL="914400" marR="0" rtl="0" algn="l">
                        <a:lnSpc>
                          <a:spcPct val="100000"/>
                        </a:lnSpc>
                        <a:spcBef>
                          <a:spcPts val="0"/>
                        </a:spcBef>
                        <a:spcAft>
                          <a:spcPts val="0"/>
                        </a:spcAft>
                        <a:buClr>
                          <a:srgbClr val="EAFDE6"/>
                        </a:buClr>
                        <a:buSzPts val="1200"/>
                        <a:buFont typeface="Quicksand"/>
                        <a:buChar char="●"/>
                      </a:pPr>
                      <a:r>
                        <a:rPr i="1" lang="en" sz="1200">
                          <a:solidFill>
                            <a:srgbClr val="EAFDE6"/>
                          </a:solidFill>
                          <a:latin typeface="Quicksand"/>
                          <a:ea typeface="Quicksand"/>
                          <a:cs typeface="Quicksand"/>
                          <a:sym typeface="Quicksand"/>
                        </a:rPr>
                        <a:t>Help with getting acceptable forms of ID</a:t>
                      </a:r>
                      <a:endParaRPr sz="1200" u="none" cap="none" strike="noStrike">
                        <a:solidFill>
                          <a:srgbClr val="EAFDE6"/>
                        </a:solidFill>
                        <a:latin typeface="Quicksand"/>
                        <a:ea typeface="Quicksand"/>
                        <a:cs typeface="Quicksand"/>
                        <a:sym typeface="Quicksand"/>
                      </a:endParaRPr>
                    </a:p>
                    <a:p>
                      <a:pPr indent="-304800" lvl="0" marL="914400" marR="0" rtl="0" algn="l">
                        <a:lnSpc>
                          <a:spcPct val="100000"/>
                        </a:lnSpc>
                        <a:spcBef>
                          <a:spcPts val="0"/>
                        </a:spcBef>
                        <a:spcAft>
                          <a:spcPts val="0"/>
                        </a:spcAft>
                        <a:buClr>
                          <a:srgbClr val="EAFDE6"/>
                        </a:buClr>
                        <a:buSzPts val="1200"/>
                        <a:buFont typeface="Quicksand"/>
                        <a:buChar char="●"/>
                      </a:pPr>
                      <a:r>
                        <a:rPr i="1" lang="en" sz="1200" u="none" cap="none" strike="noStrike">
                          <a:solidFill>
                            <a:srgbClr val="EAFDE6"/>
                          </a:solidFill>
                          <a:latin typeface="Quicksand"/>
                          <a:ea typeface="Quicksand"/>
                          <a:cs typeface="Quicksand"/>
                          <a:sym typeface="Quicksand"/>
                        </a:rPr>
                        <a:t>Record expungement information and restoration of voting rights</a:t>
                      </a:r>
                      <a:endParaRPr i="1" sz="1200" u="none" cap="none" strike="noStrike">
                        <a:solidFill>
                          <a:srgbClr val="EAFDE6"/>
                        </a:solidFill>
                        <a:latin typeface="Quicksand"/>
                        <a:ea typeface="Quicksand"/>
                        <a:cs typeface="Quicksand"/>
                        <a:sym typeface="Quicksand"/>
                      </a:endParaRPr>
                    </a:p>
                    <a:p>
                      <a:pPr indent="0" lvl="0" marL="0" marR="0" rtl="0" algn="l">
                        <a:lnSpc>
                          <a:spcPct val="100000"/>
                        </a:lnSpc>
                        <a:spcBef>
                          <a:spcPts val="0"/>
                        </a:spcBef>
                        <a:spcAft>
                          <a:spcPts val="0"/>
                        </a:spcAft>
                        <a:buClr>
                          <a:srgbClr val="000000"/>
                        </a:buClr>
                        <a:buSzPts val="1400"/>
                        <a:buFont typeface="Arial"/>
                        <a:buNone/>
                      </a:pPr>
                      <a:r>
                        <a:t/>
                      </a:r>
                      <a:endParaRPr sz="1200" u="none" cap="none" strike="noStrike">
                        <a:solidFill>
                          <a:srgbClr val="EAFDE6"/>
                        </a:solidFill>
                        <a:latin typeface="Quicksand"/>
                        <a:ea typeface="Quicksand"/>
                        <a:cs typeface="Quicksand"/>
                        <a:sym typeface="Quicksand"/>
                      </a:endParaRPr>
                    </a:p>
                  </a:txBody>
                  <a:tcPr marT="34300" marB="34300" marR="68600" marL="68600">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381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519548"/>
                    </a:solidFill>
                  </a:tcPr>
                </a:tc>
                <a:tc hMerge="1"/>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29" name="Shape 229"/>
        <p:cNvGrpSpPr/>
        <p:nvPr/>
      </p:nvGrpSpPr>
      <p:grpSpPr>
        <a:xfrm>
          <a:off x="0" y="0"/>
          <a:ext cx="0" cy="0"/>
          <a:chOff x="0" y="0"/>
          <a:chExt cx="0" cy="0"/>
        </a:xfrm>
      </p:grpSpPr>
      <p:pic>
        <p:nvPicPr>
          <p:cNvPr id="230" name="Google Shape;230;p33"/>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graphicFrame>
        <p:nvGraphicFramePr>
          <p:cNvPr id="231" name="Google Shape;231;p33"/>
          <p:cNvGraphicFramePr/>
          <p:nvPr/>
        </p:nvGraphicFramePr>
        <p:xfrm>
          <a:off x="1326491" y="828148"/>
          <a:ext cx="3000000" cy="3000000"/>
        </p:xfrm>
        <a:graphic>
          <a:graphicData uri="http://schemas.openxmlformats.org/drawingml/2006/table">
            <a:tbl>
              <a:tblPr>
                <a:noFill/>
                <a:tableStyleId>{841277C9-5F8E-463E-B9E0-DF89EB2261BE}</a:tableStyleId>
              </a:tblPr>
              <a:tblGrid>
                <a:gridCol w="3749625"/>
                <a:gridCol w="2538975"/>
              </a:tblGrid>
              <a:tr h="495300">
                <a:tc>
                  <a:txBody>
                    <a:bodyPr>
                      <a:noAutofit/>
                    </a:bodyPr>
                    <a:lstStyle/>
                    <a:p>
                      <a:pPr indent="0" lvl="0" marL="0" marR="0" rtl="0" algn="l">
                        <a:lnSpc>
                          <a:spcPct val="107000"/>
                        </a:lnSpc>
                        <a:spcBef>
                          <a:spcPts val="0"/>
                        </a:spcBef>
                        <a:spcAft>
                          <a:spcPts val="0"/>
                        </a:spcAft>
                        <a:buNone/>
                      </a:pPr>
                      <a:r>
                        <a:rPr lang="en" sz="1500" u="none" cap="none" strike="noStrike">
                          <a:solidFill>
                            <a:srgbClr val="233A44"/>
                          </a:solidFill>
                          <a:latin typeface="Calibri"/>
                          <a:ea typeface="Calibri"/>
                          <a:cs typeface="Calibri"/>
                          <a:sym typeface="Calibri"/>
                        </a:rPr>
                        <a:t>Election cycles</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88C425"/>
                    </a:solidFill>
                  </a:tcPr>
                </a:tc>
                <a:tc>
                  <a:txBody>
                    <a:bodyPr>
                      <a:noAutofit/>
                    </a:bodyPr>
                    <a:lstStyle/>
                    <a:p>
                      <a:pPr indent="0" lvl="0" marL="0" marR="0" rtl="0" algn="ctr">
                        <a:lnSpc>
                          <a:spcPct val="107000"/>
                        </a:lnSpc>
                        <a:spcBef>
                          <a:spcPts val="0"/>
                        </a:spcBef>
                        <a:spcAft>
                          <a:spcPts val="0"/>
                        </a:spcAft>
                        <a:buNone/>
                      </a:pPr>
                      <a:r>
                        <a:rPr b="1" lang="en" sz="1500" u="none" cap="none" strike="noStrike">
                          <a:solidFill>
                            <a:srgbClr val="233A44"/>
                          </a:solidFill>
                          <a:latin typeface="Calibri"/>
                          <a:ea typeface="Calibri"/>
                          <a:cs typeface="Calibri"/>
                          <a:sym typeface="Calibri"/>
                        </a:rPr>
                        <a:t>Aug. 2</a:t>
                      </a:r>
                      <a:r>
                        <a:rPr b="1" baseline="30000" lang="en" sz="1500" u="none" cap="none" strike="noStrike">
                          <a:solidFill>
                            <a:srgbClr val="233A44"/>
                          </a:solidFill>
                          <a:latin typeface="Calibri"/>
                          <a:ea typeface="Calibri"/>
                          <a:cs typeface="Calibri"/>
                          <a:sym typeface="Calibri"/>
                        </a:rPr>
                        <a:t>nd</a:t>
                      </a:r>
                      <a:r>
                        <a:rPr b="1" lang="en" sz="1500" u="none" cap="none" strike="noStrike">
                          <a:solidFill>
                            <a:srgbClr val="233A44"/>
                          </a:solidFill>
                          <a:latin typeface="Calibri"/>
                          <a:ea typeface="Calibri"/>
                          <a:cs typeface="Calibri"/>
                          <a:sym typeface="Calibri"/>
                        </a:rPr>
                        <a:t> / Nov. 6</a:t>
                      </a:r>
                      <a:r>
                        <a:rPr b="1" baseline="30000" lang="en" sz="1500" u="none" cap="none" strike="noStrike">
                          <a:solidFill>
                            <a:srgbClr val="233A44"/>
                          </a:solidFill>
                          <a:latin typeface="Calibri"/>
                          <a:ea typeface="Calibri"/>
                          <a:cs typeface="Calibri"/>
                          <a:sym typeface="Calibri"/>
                        </a:rPr>
                        <a:t>th</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88C425"/>
                    </a:solidFill>
                  </a:tcPr>
                </a:tc>
              </a:tr>
              <a:tr h="495300">
                <a:tc>
                  <a:txBody>
                    <a:bodyPr>
                      <a:noAutofit/>
                    </a:bodyPr>
                    <a:lstStyle/>
                    <a:p>
                      <a:pPr indent="0" lvl="0" marL="0" marR="0" rtl="0" algn="l">
                        <a:lnSpc>
                          <a:spcPct val="107000"/>
                        </a:lnSpc>
                        <a:spcBef>
                          <a:spcPts val="0"/>
                        </a:spcBef>
                        <a:spcAft>
                          <a:spcPts val="0"/>
                        </a:spcAft>
                        <a:buNone/>
                      </a:pPr>
                      <a:r>
                        <a:rPr lang="en" sz="1500" u="none" cap="none" strike="noStrike">
                          <a:solidFill>
                            <a:srgbClr val="233A44"/>
                          </a:solidFill>
                          <a:latin typeface="Calibri"/>
                          <a:ea typeface="Calibri"/>
                          <a:cs typeface="Calibri"/>
                          <a:sym typeface="Calibri"/>
                        </a:rPr>
                        <a:t>New voters registered</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CDD4EA"/>
                    </a:solidFill>
                  </a:tcPr>
                </a:tc>
                <a:tc>
                  <a:txBody>
                    <a:bodyPr>
                      <a:noAutofit/>
                    </a:bodyPr>
                    <a:lstStyle/>
                    <a:p>
                      <a:pPr indent="0" lvl="0" marL="0" marR="0" rtl="0" algn="ctr">
                        <a:lnSpc>
                          <a:spcPct val="107000"/>
                        </a:lnSpc>
                        <a:spcBef>
                          <a:spcPts val="0"/>
                        </a:spcBef>
                        <a:spcAft>
                          <a:spcPts val="0"/>
                        </a:spcAft>
                        <a:buNone/>
                      </a:pPr>
                      <a:r>
                        <a:rPr b="1" lang="en" sz="1500" u="none" cap="none" strike="noStrike">
                          <a:solidFill>
                            <a:srgbClr val="233A44"/>
                          </a:solidFill>
                          <a:latin typeface="Calibri"/>
                          <a:ea typeface="Calibri"/>
                          <a:cs typeface="Calibri"/>
                          <a:sym typeface="Calibri"/>
                        </a:rPr>
                        <a:t>193</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CDD4EA"/>
                    </a:solidFill>
                  </a:tcPr>
                </a:tc>
              </a:tr>
              <a:tr h="495300">
                <a:tc>
                  <a:txBody>
                    <a:bodyPr>
                      <a:noAutofit/>
                    </a:bodyPr>
                    <a:lstStyle/>
                    <a:p>
                      <a:pPr indent="0" lvl="0" marL="0" marR="0" rtl="0" algn="l">
                        <a:lnSpc>
                          <a:spcPct val="107000"/>
                        </a:lnSpc>
                        <a:spcBef>
                          <a:spcPts val="0"/>
                        </a:spcBef>
                        <a:spcAft>
                          <a:spcPts val="0"/>
                        </a:spcAft>
                        <a:buNone/>
                      </a:pPr>
                      <a:r>
                        <a:rPr lang="en" sz="1500" u="none" cap="none" strike="noStrike">
                          <a:solidFill>
                            <a:srgbClr val="233A44"/>
                          </a:solidFill>
                          <a:latin typeface="Calibri"/>
                          <a:ea typeface="Calibri"/>
                          <a:cs typeface="Calibri"/>
                          <a:sym typeface="Calibri"/>
                        </a:rPr>
                        <a:t>Surveys completed</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88C425"/>
                    </a:solidFill>
                  </a:tcPr>
                </a:tc>
                <a:tc>
                  <a:txBody>
                    <a:bodyPr>
                      <a:noAutofit/>
                    </a:bodyPr>
                    <a:lstStyle/>
                    <a:p>
                      <a:pPr indent="0" lvl="0" marL="0" marR="0" rtl="0" algn="ctr">
                        <a:lnSpc>
                          <a:spcPct val="107000"/>
                        </a:lnSpc>
                        <a:spcBef>
                          <a:spcPts val="0"/>
                        </a:spcBef>
                        <a:spcAft>
                          <a:spcPts val="0"/>
                        </a:spcAft>
                        <a:buNone/>
                      </a:pPr>
                      <a:r>
                        <a:rPr b="1" lang="en" sz="1500" u="none" cap="none" strike="noStrike">
                          <a:solidFill>
                            <a:srgbClr val="233A44"/>
                          </a:solidFill>
                          <a:latin typeface="Calibri"/>
                          <a:ea typeface="Calibri"/>
                          <a:cs typeface="Calibri"/>
                          <a:sym typeface="Calibri"/>
                        </a:rPr>
                        <a:t>210</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88C425"/>
                    </a:solidFill>
                  </a:tcPr>
                </a:tc>
              </a:tr>
              <a:tr h="495300">
                <a:tc>
                  <a:txBody>
                    <a:bodyPr>
                      <a:noAutofit/>
                    </a:bodyPr>
                    <a:lstStyle/>
                    <a:p>
                      <a:pPr indent="0" lvl="0" marL="0" marR="0" rtl="0" algn="l">
                        <a:lnSpc>
                          <a:spcPct val="107000"/>
                        </a:lnSpc>
                        <a:spcBef>
                          <a:spcPts val="0"/>
                        </a:spcBef>
                        <a:spcAft>
                          <a:spcPts val="0"/>
                        </a:spcAft>
                        <a:buNone/>
                      </a:pPr>
                      <a:r>
                        <a:rPr lang="en" sz="1500" u="none" cap="none" strike="noStrike">
                          <a:solidFill>
                            <a:srgbClr val="233A44"/>
                          </a:solidFill>
                          <a:latin typeface="Calibri"/>
                          <a:ea typeface="Calibri"/>
                          <a:cs typeface="Calibri"/>
                          <a:sym typeface="Calibri"/>
                        </a:rPr>
                        <a:t>Outreach shifts completed (mixed methods)</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CDD4EA"/>
                    </a:solidFill>
                  </a:tcPr>
                </a:tc>
                <a:tc>
                  <a:txBody>
                    <a:bodyPr>
                      <a:noAutofit/>
                    </a:bodyPr>
                    <a:lstStyle/>
                    <a:p>
                      <a:pPr indent="0" lvl="0" marL="0" marR="0" rtl="0" algn="ctr">
                        <a:lnSpc>
                          <a:spcPct val="107000"/>
                        </a:lnSpc>
                        <a:spcBef>
                          <a:spcPts val="0"/>
                        </a:spcBef>
                        <a:spcAft>
                          <a:spcPts val="0"/>
                        </a:spcAft>
                        <a:buNone/>
                      </a:pPr>
                      <a:r>
                        <a:rPr b="1" lang="en" sz="1500" u="none" cap="none" strike="noStrike">
                          <a:solidFill>
                            <a:srgbClr val="233A44"/>
                          </a:solidFill>
                          <a:latin typeface="Calibri"/>
                          <a:ea typeface="Calibri"/>
                          <a:cs typeface="Calibri"/>
                          <a:sym typeface="Calibri"/>
                        </a:rPr>
                        <a:t>35</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CDD4EA"/>
                    </a:solidFill>
                  </a:tcPr>
                </a:tc>
              </a:tr>
              <a:tr h="495300">
                <a:tc>
                  <a:txBody>
                    <a:bodyPr>
                      <a:noAutofit/>
                    </a:bodyPr>
                    <a:lstStyle/>
                    <a:p>
                      <a:pPr indent="0" lvl="0" marL="0" marR="0" rtl="0" algn="l">
                        <a:lnSpc>
                          <a:spcPct val="107000"/>
                        </a:lnSpc>
                        <a:spcBef>
                          <a:spcPts val="0"/>
                        </a:spcBef>
                        <a:spcAft>
                          <a:spcPts val="0"/>
                        </a:spcAft>
                        <a:buNone/>
                      </a:pPr>
                      <a:r>
                        <a:rPr lang="en" sz="1500" u="none" cap="none" strike="noStrike">
                          <a:solidFill>
                            <a:srgbClr val="233A44"/>
                          </a:solidFill>
                          <a:latin typeface="Calibri"/>
                          <a:ea typeface="Calibri"/>
                          <a:cs typeface="Calibri"/>
                          <a:sym typeface="Calibri"/>
                        </a:rPr>
                        <a:t>GOTV contacts made (follow ups from surveys completed)           </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88C425"/>
                    </a:solidFill>
                  </a:tcPr>
                </a:tc>
                <a:tc>
                  <a:txBody>
                    <a:bodyPr>
                      <a:noAutofit/>
                    </a:bodyPr>
                    <a:lstStyle/>
                    <a:p>
                      <a:pPr indent="0" lvl="0" marL="0" marR="0" rtl="0" algn="ctr">
                        <a:lnSpc>
                          <a:spcPct val="107000"/>
                        </a:lnSpc>
                        <a:spcBef>
                          <a:spcPts val="0"/>
                        </a:spcBef>
                        <a:spcAft>
                          <a:spcPts val="0"/>
                        </a:spcAft>
                        <a:buNone/>
                      </a:pPr>
                      <a:r>
                        <a:rPr b="1" lang="en" sz="1500" u="none" cap="none" strike="noStrike">
                          <a:solidFill>
                            <a:srgbClr val="233A44"/>
                          </a:solidFill>
                          <a:latin typeface="Calibri"/>
                          <a:ea typeface="Calibri"/>
                          <a:cs typeface="Calibri"/>
                          <a:sym typeface="Calibri"/>
                        </a:rPr>
                        <a:t>150</a:t>
                      </a:r>
                      <a:endParaRPr sz="1500" u="none" cap="none" strike="noStrike">
                        <a:latin typeface="Calibri"/>
                        <a:ea typeface="Calibri"/>
                        <a:cs typeface="Calibri"/>
                        <a:sym typeface="Calibri"/>
                      </a:endParaRPr>
                    </a:p>
                  </a:txBody>
                  <a:tcPr marT="0" marB="0" marR="51425" marL="51425" anchor="ctr">
                    <a:lnL cap="flat" cmpd="sng" w="12700">
                      <a:solidFill>
                        <a:srgbClr val="00584E"/>
                      </a:solidFill>
                      <a:prstDash val="solid"/>
                      <a:round/>
                      <a:headEnd len="sm" w="sm" type="none"/>
                      <a:tailEnd len="sm" w="sm" type="none"/>
                    </a:lnL>
                    <a:lnR cap="flat" cmpd="sng" w="12700">
                      <a:solidFill>
                        <a:srgbClr val="00584E"/>
                      </a:solidFill>
                      <a:prstDash val="solid"/>
                      <a:round/>
                      <a:headEnd len="sm" w="sm" type="none"/>
                      <a:tailEnd len="sm" w="sm" type="none"/>
                    </a:lnR>
                    <a:lnT cap="flat" cmpd="sng" w="12700">
                      <a:solidFill>
                        <a:srgbClr val="00584E"/>
                      </a:solidFill>
                      <a:prstDash val="solid"/>
                      <a:round/>
                      <a:headEnd len="sm" w="sm" type="none"/>
                      <a:tailEnd len="sm" w="sm" type="none"/>
                    </a:lnT>
                    <a:lnB cap="flat" cmpd="sng" w="12700">
                      <a:solidFill>
                        <a:srgbClr val="00584E"/>
                      </a:solidFill>
                      <a:prstDash val="solid"/>
                      <a:round/>
                      <a:headEnd len="sm" w="sm" type="none"/>
                      <a:tailEnd len="sm" w="sm" type="none"/>
                    </a:lnB>
                    <a:solidFill>
                      <a:srgbClr val="88C425"/>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35" name="Shape 235"/>
        <p:cNvGrpSpPr/>
        <p:nvPr/>
      </p:nvGrpSpPr>
      <p:grpSpPr>
        <a:xfrm>
          <a:off x="0" y="0"/>
          <a:ext cx="0" cy="0"/>
          <a:chOff x="0" y="0"/>
          <a:chExt cx="0" cy="0"/>
        </a:xfrm>
      </p:grpSpPr>
      <p:pic>
        <p:nvPicPr>
          <p:cNvPr id="236" name="Google Shape;236;p34"/>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sp>
        <p:nvSpPr>
          <p:cNvPr id="237" name="Google Shape;237;p34"/>
          <p:cNvSpPr txBox="1"/>
          <p:nvPr/>
        </p:nvSpPr>
        <p:spPr>
          <a:xfrm>
            <a:off x="1504550" y="1423575"/>
            <a:ext cx="6295800" cy="1072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00584E"/>
                </a:solidFill>
                <a:latin typeface="Quicksand"/>
                <a:ea typeface="Quicksand"/>
                <a:cs typeface="Quicksand"/>
                <a:sym typeface="Quicksand"/>
              </a:rPr>
              <a:t>Voter Issues Survey 2018: </a:t>
            </a:r>
            <a:endParaRPr b="1" sz="2400">
              <a:solidFill>
                <a:srgbClr val="00584E"/>
              </a:solidFill>
              <a:latin typeface="Quicksand"/>
              <a:ea typeface="Quicksand"/>
              <a:cs typeface="Quicksand"/>
              <a:sym typeface="Quicksand"/>
            </a:endParaRPr>
          </a:p>
          <a:p>
            <a:pPr indent="0" lvl="0" marL="0" rtl="0" algn="ctr">
              <a:spcBef>
                <a:spcPts val="0"/>
              </a:spcBef>
              <a:spcAft>
                <a:spcPts val="0"/>
              </a:spcAft>
              <a:buNone/>
            </a:pPr>
            <a:r>
              <a:rPr b="1" lang="en" sz="2400">
                <a:solidFill>
                  <a:srgbClr val="00584E"/>
                </a:solidFill>
                <a:latin typeface="Quicksand"/>
                <a:ea typeface="Quicksand"/>
                <a:cs typeface="Quicksand"/>
                <a:sym typeface="Quicksand"/>
              </a:rPr>
              <a:t>A Sample Size of Issues</a:t>
            </a:r>
            <a:endParaRPr b="1" sz="2400">
              <a:solidFill>
                <a:srgbClr val="00584E"/>
              </a:solidFill>
              <a:latin typeface="Quicksand"/>
              <a:ea typeface="Quicksand"/>
              <a:cs typeface="Quicksand"/>
              <a:sym typeface="Quicksan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241" name="Shape 241"/>
        <p:cNvGrpSpPr/>
        <p:nvPr/>
      </p:nvGrpSpPr>
      <p:grpSpPr>
        <a:xfrm>
          <a:off x="0" y="0"/>
          <a:ext cx="0" cy="0"/>
          <a:chOff x="0" y="0"/>
          <a:chExt cx="0" cy="0"/>
        </a:xfrm>
      </p:grpSpPr>
      <p:pic>
        <p:nvPicPr>
          <p:cNvPr id="242" name="Google Shape;242;p35"/>
          <p:cNvPicPr preferRelativeResize="0"/>
          <p:nvPr/>
        </p:nvPicPr>
        <p:blipFill rotWithShape="1">
          <a:blip r:embed="rId3">
            <a:alphaModFix amt="60000"/>
          </a:blip>
          <a:srcRect b="34959" l="0" r="0" t="34717"/>
          <a:stretch/>
        </p:blipFill>
        <p:spPr>
          <a:xfrm>
            <a:off x="0" y="2495777"/>
            <a:ext cx="9144000" cy="2772688"/>
          </a:xfrm>
          <a:prstGeom prst="rect">
            <a:avLst/>
          </a:prstGeom>
          <a:noFill/>
          <a:ln>
            <a:noFill/>
          </a:ln>
        </p:spPr>
      </p:pic>
      <p:pic>
        <p:nvPicPr>
          <p:cNvPr id="243" name="Google Shape;243;p35"/>
          <p:cNvPicPr preferRelativeResize="0"/>
          <p:nvPr/>
        </p:nvPicPr>
        <p:blipFill rotWithShape="1">
          <a:blip r:embed="rId4">
            <a:alphaModFix/>
          </a:blip>
          <a:srcRect b="0" l="0" r="0" t="0"/>
          <a:stretch/>
        </p:blipFill>
        <p:spPr>
          <a:xfrm>
            <a:off x="2110953" y="318966"/>
            <a:ext cx="4922100" cy="3286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