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1" r:id="rId1"/>
  </p:sldMasterIdLst>
  <p:notesMasterIdLst>
    <p:notesMasterId r:id="rId3"/>
  </p:notesMasterIdLst>
  <p:sldIdLst>
    <p:sldId id="256" r:id="rId2"/>
  </p:sldIdLst>
  <p:sldSz cx="38404800" cy="329184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2" d="100"/>
          <a:sy n="12" d="100"/>
        </p:scale>
        <p:origin x="1284"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7200"/>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7200"/>
          </a:xfrm>
          <a:prstGeom prst="rect">
            <a:avLst/>
          </a:prstGeom>
          <a:noFill/>
          <a:ln>
            <a:noFill/>
          </a:ln>
        </p:spPr>
        <p:txBody>
          <a:bodyPr spcFirstLastPara="1" wrap="square" lIns="91425" tIns="91425" rIns="91425" bIns="91425" anchor="t" anchorCtr="0"/>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1428750" y="685800"/>
            <a:ext cx="40005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lstStyle>
            <a:lvl1pPr marL="457200" marR="0" lvl="0"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36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7200"/>
          </a:xfrm>
          <a:prstGeom prst="rect">
            <a:avLst/>
          </a:prstGeom>
          <a:noFill/>
          <a:ln>
            <a:noFill/>
          </a:ln>
        </p:spPr>
        <p:txBody>
          <a:bodyPr spcFirstLastPara="1" wrap="square" lIns="91425" tIns="91425" rIns="91425" bIns="91425" anchor="b" anchorCtr="0"/>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86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hollywoodpresbyterian.com/our-services/maternity-services-at-cha-hollywood-presbyterian-medical-center/nicu-and-high-risk-pregnancy/" TargetMode="External"/><Relationship Id="rId2" Type="http://schemas.openxmlformats.org/officeDocument/2006/relationships/slide" Target="../slides/slide1.xml"/><Relationship Id="rId1" Type="http://schemas.openxmlformats.org/officeDocument/2006/relationships/notesMaster" Target="../notesMasters/notesMaster1.xml"/><Relationship Id="rId4" Type="http://schemas.openxmlformats.org/officeDocument/2006/relationships/hyperlink" Target="https://www.everytinything.com/nicu-articles/sids-and-your-nicu-baby"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
        <p:cNvGrpSpPr/>
        <p:nvPr/>
      </p:nvGrpSpPr>
      <p:grpSpPr>
        <a:xfrm>
          <a:off x="0" y="0"/>
          <a:ext cx="0" cy="0"/>
          <a:chOff x="0" y="0"/>
          <a:chExt cx="0" cy="0"/>
        </a:xfrm>
      </p:grpSpPr>
      <p:sp>
        <p:nvSpPr>
          <p:cNvPr id="42" name="Google Shape;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marR="0" lvl="0" indent="0" algn="l" rtl="0">
              <a:lnSpc>
                <a:spcPct val="100000"/>
              </a:lnSpc>
              <a:spcBef>
                <a:spcPts val="360"/>
              </a:spcBef>
              <a:spcAft>
                <a:spcPts val="0"/>
              </a:spcAft>
              <a:buClr>
                <a:srgbClr val="000000"/>
              </a:buClr>
              <a:buSzPts val="1400"/>
              <a:buFont typeface="Arial"/>
              <a:buNone/>
            </a:pPr>
            <a:r>
              <a:rPr lang="en-US" sz="1200" b="0" i="0" u="none" strike="noStrike" cap="none" dirty="0">
                <a:solidFill>
                  <a:schemeClr val="dk1"/>
                </a:solidFill>
                <a:latin typeface="Calibri"/>
                <a:ea typeface="Calibri"/>
                <a:cs typeface="Calibri"/>
                <a:sym typeface="Calibri"/>
              </a:rPr>
              <a:t>1</a:t>
            </a:r>
            <a:r>
              <a:rPr lang="en-US" sz="1200" b="0" i="0" u="none" strike="noStrike" cap="none" baseline="30000" dirty="0">
                <a:solidFill>
                  <a:schemeClr val="dk1"/>
                </a:solidFill>
                <a:latin typeface="Calibri"/>
                <a:ea typeface="Calibri"/>
                <a:cs typeface="Calibri"/>
                <a:sym typeface="Calibri"/>
              </a:rPr>
              <a:t>st</a:t>
            </a:r>
            <a:r>
              <a:rPr lang="en-US" sz="1200" b="0" i="0" u="none" strike="noStrike" cap="none" dirty="0">
                <a:solidFill>
                  <a:schemeClr val="dk1"/>
                </a:solidFill>
                <a:latin typeface="Calibri"/>
                <a:ea typeface="Calibri"/>
                <a:cs typeface="Calibri"/>
                <a:sym typeface="Calibri"/>
              </a:rPr>
              <a:t> picture- </a:t>
            </a:r>
            <a:r>
              <a:rPr lang="en-US" dirty="0">
                <a:hlinkClick r:id="rId3"/>
              </a:rPr>
              <a:t>https://www.hollywoodpresbyterian.com/our-services/maternity-services-at-cha-hollywood-presbyterian-medical-center/nicu-and-high-risk-pregnancy/</a:t>
            </a:r>
            <a:endParaRPr lang="en-US" dirty="0"/>
          </a:p>
          <a:p>
            <a:pPr marL="0" marR="0" lvl="0" indent="0" algn="l" rtl="0">
              <a:lnSpc>
                <a:spcPct val="100000"/>
              </a:lnSpc>
              <a:spcBef>
                <a:spcPts val="360"/>
              </a:spcBef>
              <a:spcAft>
                <a:spcPts val="0"/>
              </a:spcAft>
              <a:buClr>
                <a:srgbClr val="000000"/>
              </a:buClr>
              <a:buSzPts val="1400"/>
              <a:buFont typeface="Arial"/>
              <a:buNone/>
            </a:pPr>
            <a:r>
              <a:rPr lang="en-US" sz="1200" b="0" i="0" u="none" strike="noStrike" cap="none" dirty="0">
                <a:solidFill>
                  <a:schemeClr val="dk1"/>
                </a:solidFill>
                <a:latin typeface="Calibri"/>
                <a:ea typeface="Calibri"/>
                <a:cs typeface="Calibri"/>
                <a:sym typeface="Calibri"/>
              </a:rPr>
              <a:t>2</a:t>
            </a:r>
            <a:r>
              <a:rPr lang="en-US" sz="1200" b="0" i="0" u="none" strike="noStrike" cap="none" baseline="30000" dirty="0">
                <a:solidFill>
                  <a:schemeClr val="dk1"/>
                </a:solidFill>
                <a:latin typeface="Calibri"/>
                <a:ea typeface="Calibri"/>
                <a:cs typeface="Calibri"/>
                <a:sym typeface="Calibri"/>
              </a:rPr>
              <a:t>nd</a:t>
            </a:r>
            <a:r>
              <a:rPr lang="en-US" sz="1200" b="0" i="0" u="none" strike="noStrike" cap="none" dirty="0">
                <a:solidFill>
                  <a:schemeClr val="dk1"/>
                </a:solidFill>
                <a:latin typeface="Calibri"/>
                <a:ea typeface="Calibri"/>
                <a:cs typeface="Calibri"/>
                <a:sym typeface="Calibri"/>
              </a:rPr>
              <a:t> picture- </a:t>
            </a:r>
            <a:r>
              <a:rPr lang="en-US" dirty="0">
                <a:hlinkClick r:id="rId4"/>
              </a:rPr>
              <a:t>https://www.everytinything.com/nicu-articles/sids-and-your-nicu-baby</a:t>
            </a:r>
            <a:endParaRPr sz="1200" b="0" i="0" u="none" strike="noStrike" cap="none" dirty="0">
              <a:solidFill>
                <a:schemeClr val="dk1"/>
              </a:solidFill>
              <a:latin typeface="Calibri"/>
              <a:ea typeface="Calibri"/>
              <a:cs typeface="Calibri"/>
              <a:sym typeface="Calibri"/>
            </a:endParaRPr>
          </a:p>
        </p:txBody>
      </p:sp>
      <p:sp>
        <p:nvSpPr>
          <p:cNvPr id="43" name="Google Shape;43;p1:notes"/>
          <p:cNvSpPr>
            <a:spLocks noGrp="1" noRot="1" noChangeAspect="1"/>
          </p:cNvSpPr>
          <p:nvPr>
            <p:ph type="sldImg" idx="2"/>
          </p:nvPr>
        </p:nvSpPr>
        <p:spPr>
          <a:xfrm>
            <a:off x="1428750" y="685800"/>
            <a:ext cx="4000500" cy="34290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11"/>
        <p:cNvGrpSpPr/>
        <p:nvPr/>
      </p:nvGrpSpPr>
      <p:grpSpPr>
        <a:xfrm>
          <a:off x="0" y="0"/>
          <a:ext cx="0" cy="0"/>
          <a:chOff x="0" y="0"/>
          <a:chExt cx="0" cy="0"/>
        </a:xfrm>
      </p:grpSpPr>
      <p:pic>
        <p:nvPicPr>
          <p:cNvPr id="12" name="Google Shape;12;p2"/>
          <p:cNvPicPr preferRelativeResize="0"/>
          <p:nvPr/>
        </p:nvPicPr>
        <p:blipFill rotWithShape="1">
          <a:blip r:embed="rId2">
            <a:alphaModFix/>
          </a:blip>
          <a:srcRect/>
          <a:stretch/>
        </p:blipFill>
        <p:spPr>
          <a:xfrm>
            <a:off x="-203200" y="0"/>
            <a:ext cx="38828663" cy="4572000"/>
          </a:xfrm>
          <a:prstGeom prst="rect">
            <a:avLst/>
          </a:prstGeom>
          <a:noFill/>
          <a:ln>
            <a:noFill/>
          </a:ln>
        </p:spPr>
      </p:pic>
      <p:pic>
        <p:nvPicPr>
          <p:cNvPr id="13" name="Google Shape;13;p2"/>
          <p:cNvPicPr preferRelativeResize="0"/>
          <p:nvPr/>
        </p:nvPicPr>
        <p:blipFill rotWithShape="1">
          <a:blip r:embed="rId3">
            <a:alphaModFix/>
          </a:blip>
          <a:srcRect/>
          <a:stretch/>
        </p:blipFill>
        <p:spPr>
          <a:xfrm>
            <a:off x="0" y="29608463"/>
            <a:ext cx="38625462" cy="3429000"/>
          </a:xfrm>
          <a:prstGeom prst="rect">
            <a:avLst/>
          </a:prstGeom>
          <a:noFill/>
          <a:ln>
            <a:noFill/>
          </a:ln>
        </p:spPr>
      </p:pic>
      <p:pic>
        <p:nvPicPr>
          <p:cNvPr id="14" name="Google Shape;14;p2"/>
          <p:cNvPicPr preferRelativeResize="0"/>
          <p:nvPr/>
        </p:nvPicPr>
        <p:blipFill rotWithShape="1">
          <a:blip r:embed="rId4">
            <a:alphaModFix/>
          </a:blip>
          <a:srcRect/>
          <a:stretch/>
        </p:blipFill>
        <p:spPr>
          <a:xfrm>
            <a:off x="596900" y="30264100"/>
            <a:ext cx="8435975" cy="2149475"/>
          </a:xfrm>
          <a:prstGeom prst="rect">
            <a:avLst/>
          </a:prstGeom>
          <a:noFill/>
          <a:ln>
            <a:noFill/>
          </a:ln>
        </p:spPr>
      </p:pic>
      <p:sp>
        <p:nvSpPr>
          <p:cNvPr id="15" name="Google Shape;15;p2"/>
          <p:cNvSpPr txBox="1">
            <a:spLocks noGrp="1"/>
          </p:cNvSpPr>
          <p:nvPr>
            <p:ph type="body" idx="1"/>
          </p:nvPr>
        </p:nvSpPr>
        <p:spPr>
          <a:xfrm>
            <a:off x="1197926" y="5959546"/>
            <a:ext cx="8030417" cy="22539255"/>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
        <p:nvSpPr>
          <p:cNvPr id="16" name="Google Shape;16;p2"/>
          <p:cNvSpPr txBox="1">
            <a:spLocks noGrp="1"/>
          </p:cNvSpPr>
          <p:nvPr>
            <p:ph type="body" idx="2"/>
          </p:nvPr>
        </p:nvSpPr>
        <p:spPr>
          <a:xfrm>
            <a:off x="19861688" y="30145416"/>
            <a:ext cx="17314025" cy="2268161"/>
          </a:xfrm>
          <a:prstGeom prst="rect">
            <a:avLst/>
          </a:prstGeom>
          <a:noFill/>
          <a:ln>
            <a:noFill/>
          </a:ln>
        </p:spPr>
        <p:txBody>
          <a:bodyPr spcFirstLastPara="1" wrap="square" lIns="91425" tIns="91425" rIns="91425" bIns="91425" anchor="t" anchorCtr="0"/>
          <a:lstStyle>
            <a:lvl1pPr marL="457200" marR="0" lvl="0" indent="-228600" algn="l" rtl="0">
              <a:lnSpc>
                <a:spcPct val="100000"/>
              </a:lnSpc>
              <a:spcBef>
                <a:spcPts val="720"/>
              </a:spcBef>
              <a:spcAft>
                <a:spcPts val="0"/>
              </a:spcAft>
              <a:buClr>
                <a:schemeClr val="lt1"/>
              </a:buClr>
              <a:buSzPts val="3600"/>
              <a:buFont typeface="Arial"/>
              <a:buNone/>
              <a:defRPr sz="3600" b="0" i="0" u="none" strike="noStrike" cap="none">
                <a:solidFill>
                  <a:schemeClr val="lt1"/>
                </a:solidFill>
                <a:latin typeface="Arial"/>
                <a:ea typeface="Arial"/>
                <a:cs typeface="Arial"/>
                <a:sym typeface="Arial"/>
              </a:defRPr>
            </a:lvl1pPr>
            <a:lvl2pPr marL="914400" marR="0" lvl="1" indent="-1079500" algn="l" rtl="0">
              <a:lnSpc>
                <a:spcPct val="100000"/>
              </a:lnSpc>
              <a:spcBef>
                <a:spcPts val="2680"/>
              </a:spcBef>
              <a:spcAft>
                <a:spcPts val="0"/>
              </a:spcAft>
              <a:buClr>
                <a:schemeClr val="dk1"/>
              </a:buClr>
              <a:buSzPts val="13400"/>
              <a:buFont typeface="Arial"/>
              <a:buChar char="–"/>
              <a:defRPr sz="13400" b="0" i="0" u="none" strike="noStrike" cap="none">
                <a:solidFill>
                  <a:schemeClr val="dk1"/>
                </a:solidFill>
                <a:latin typeface="Arial"/>
                <a:ea typeface="Arial"/>
                <a:cs typeface="Arial"/>
                <a:sym typeface="Arial"/>
              </a:defRPr>
            </a:lvl2pPr>
            <a:lvl3pPr marL="1371600" marR="0" lvl="2" indent="-958850" algn="l" rtl="0">
              <a:lnSpc>
                <a:spcPct val="100000"/>
              </a:lnSpc>
              <a:spcBef>
                <a:spcPts val="2300"/>
              </a:spcBef>
              <a:spcAft>
                <a:spcPts val="0"/>
              </a:spcAft>
              <a:buClr>
                <a:schemeClr val="dk1"/>
              </a:buClr>
              <a:buSzPts val="11500"/>
              <a:buFont typeface="Arial"/>
              <a:buChar char="•"/>
              <a:defRPr sz="11500" b="0" i="0" u="none" strike="noStrike" cap="none">
                <a:solidFill>
                  <a:schemeClr val="dk1"/>
                </a:solidFill>
                <a:latin typeface="Arial"/>
                <a:ea typeface="Arial"/>
                <a:cs typeface="Arial"/>
                <a:sym typeface="Arial"/>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9pPr>
          </a:lstStyle>
          <a:p>
            <a:endParaRPr/>
          </a:p>
        </p:txBody>
      </p:sp>
      <p:sp>
        <p:nvSpPr>
          <p:cNvPr id="17" name="Google Shape;17;p2"/>
          <p:cNvSpPr txBox="1">
            <a:spLocks noGrp="1"/>
          </p:cNvSpPr>
          <p:nvPr>
            <p:ph type="title"/>
          </p:nvPr>
        </p:nvSpPr>
        <p:spPr>
          <a:xfrm>
            <a:off x="1141675" y="356157"/>
            <a:ext cx="35983804" cy="3261356"/>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rgbClr val="000000"/>
              </a:buClr>
              <a:buSzPts val="1400"/>
              <a:buFont typeface="Arial"/>
              <a:buNone/>
              <a:defRPr sz="13000" b="1" i="0" u="none" strike="noStrike" cap="none">
                <a:solidFill>
                  <a:schemeClr val="lt1"/>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9pPr>
          </a:lstStyle>
          <a:p>
            <a:endParaRPr/>
          </a:p>
        </p:txBody>
      </p:sp>
      <p:sp>
        <p:nvSpPr>
          <p:cNvPr id="18" name="Google Shape;18;p2"/>
          <p:cNvSpPr txBox="1">
            <a:spLocks noGrp="1"/>
          </p:cNvSpPr>
          <p:nvPr>
            <p:ph type="body" idx="3"/>
          </p:nvPr>
        </p:nvSpPr>
        <p:spPr>
          <a:xfrm>
            <a:off x="1144299" y="2691799"/>
            <a:ext cx="36031411" cy="1880202"/>
          </a:xfrm>
          <a:prstGeom prst="rect">
            <a:avLst/>
          </a:prstGeom>
          <a:noFill/>
          <a:ln>
            <a:noFill/>
          </a:ln>
        </p:spPr>
        <p:txBody>
          <a:bodyPr spcFirstLastPara="1" wrap="square" lIns="91425" tIns="91425" rIns="91425" bIns="91425" anchor="t" anchorCtr="0"/>
          <a:lstStyle>
            <a:lvl1pPr marL="457200" marR="0" lvl="0" indent="-228600" algn="l" rtl="0">
              <a:lnSpc>
                <a:spcPct val="100000"/>
              </a:lnSpc>
              <a:spcBef>
                <a:spcPts val="1440"/>
              </a:spcBef>
              <a:spcAft>
                <a:spcPts val="0"/>
              </a:spcAft>
              <a:buClr>
                <a:schemeClr val="lt1"/>
              </a:buClr>
              <a:buSzPts val="7200"/>
              <a:buFont typeface="Arial"/>
              <a:buNone/>
              <a:defRPr sz="7200" b="0" i="0" u="none" strike="noStrike" cap="none">
                <a:solidFill>
                  <a:schemeClr val="lt1"/>
                </a:solidFill>
                <a:latin typeface="Arial"/>
                <a:ea typeface="Arial"/>
                <a:cs typeface="Arial"/>
                <a:sym typeface="Arial"/>
              </a:defRPr>
            </a:lvl1pPr>
            <a:lvl2pPr marL="914400" marR="0" lvl="1" indent="-1079500" algn="l" rtl="0">
              <a:lnSpc>
                <a:spcPct val="100000"/>
              </a:lnSpc>
              <a:spcBef>
                <a:spcPts val="2680"/>
              </a:spcBef>
              <a:spcAft>
                <a:spcPts val="0"/>
              </a:spcAft>
              <a:buClr>
                <a:schemeClr val="dk1"/>
              </a:buClr>
              <a:buSzPts val="13400"/>
              <a:buFont typeface="Arial"/>
              <a:buChar char="–"/>
              <a:defRPr sz="13400" b="0" i="0" u="none" strike="noStrike" cap="none">
                <a:solidFill>
                  <a:schemeClr val="dk1"/>
                </a:solidFill>
                <a:latin typeface="Arial"/>
                <a:ea typeface="Arial"/>
                <a:cs typeface="Arial"/>
                <a:sym typeface="Arial"/>
              </a:defRPr>
            </a:lvl2pPr>
            <a:lvl3pPr marL="1371600" marR="0" lvl="2" indent="-958850" algn="l" rtl="0">
              <a:lnSpc>
                <a:spcPct val="100000"/>
              </a:lnSpc>
              <a:spcBef>
                <a:spcPts val="2300"/>
              </a:spcBef>
              <a:spcAft>
                <a:spcPts val="0"/>
              </a:spcAft>
              <a:buClr>
                <a:schemeClr val="dk1"/>
              </a:buClr>
              <a:buSzPts val="11500"/>
              <a:buFont typeface="Arial"/>
              <a:buChar char="•"/>
              <a:defRPr sz="11500" b="0" i="0" u="none" strike="noStrike" cap="none">
                <a:solidFill>
                  <a:schemeClr val="dk1"/>
                </a:solidFill>
                <a:latin typeface="Arial"/>
                <a:ea typeface="Arial"/>
                <a:cs typeface="Arial"/>
                <a:sym typeface="Arial"/>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9pPr>
          </a:lstStyle>
          <a:p>
            <a:endParaRPr/>
          </a:p>
        </p:txBody>
      </p:sp>
      <p:sp>
        <p:nvSpPr>
          <p:cNvPr id="19" name="Google Shape;19;p2"/>
          <p:cNvSpPr txBox="1">
            <a:spLocks noGrp="1"/>
          </p:cNvSpPr>
          <p:nvPr>
            <p:ph type="body" idx="4"/>
          </p:nvPr>
        </p:nvSpPr>
        <p:spPr>
          <a:xfrm>
            <a:off x="10521404" y="6008968"/>
            <a:ext cx="8030417" cy="22489832"/>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
        <p:nvSpPr>
          <p:cNvPr id="20" name="Google Shape;20;p2"/>
          <p:cNvSpPr txBox="1">
            <a:spLocks noGrp="1"/>
          </p:cNvSpPr>
          <p:nvPr>
            <p:ph type="body" idx="5"/>
          </p:nvPr>
        </p:nvSpPr>
        <p:spPr>
          <a:xfrm>
            <a:off x="19861688" y="6008968"/>
            <a:ext cx="8030417" cy="22489832"/>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
        <p:nvSpPr>
          <p:cNvPr id="21" name="Google Shape;21;p2"/>
          <p:cNvSpPr txBox="1">
            <a:spLocks noGrp="1"/>
          </p:cNvSpPr>
          <p:nvPr>
            <p:ph type="body" idx="6"/>
          </p:nvPr>
        </p:nvSpPr>
        <p:spPr>
          <a:xfrm>
            <a:off x="29095066" y="6024064"/>
            <a:ext cx="8030417" cy="22474736"/>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2"/>
        <p:cNvGrpSpPr/>
        <p:nvPr/>
      </p:nvGrpSpPr>
      <p:grpSpPr>
        <a:xfrm>
          <a:off x="0" y="0"/>
          <a:ext cx="0" cy="0"/>
          <a:chOff x="0" y="0"/>
          <a:chExt cx="0" cy="0"/>
        </a:xfrm>
      </p:grpSpPr>
      <p:pic>
        <p:nvPicPr>
          <p:cNvPr id="23" name="Google Shape;23;p3"/>
          <p:cNvPicPr preferRelativeResize="0"/>
          <p:nvPr/>
        </p:nvPicPr>
        <p:blipFill rotWithShape="1">
          <a:blip r:embed="rId2">
            <a:alphaModFix/>
          </a:blip>
          <a:srcRect/>
          <a:stretch/>
        </p:blipFill>
        <p:spPr>
          <a:xfrm>
            <a:off x="-203200" y="0"/>
            <a:ext cx="38828663" cy="4572000"/>
          </a:xfrm>
          <a:prstGeom prst="rect">
            <a:avLst/>
          </a:prstGeom>
          <a:noFill/>
          <a:ln>
            <a:noFill/>
          </a:ln>
        </p:spPr>
      </p:pic>
      <p:pic>
        <p:nvPicPr>
          <p:cNvPr id="24" name="Google Shape;24;p3"/>
          <p:cNvPicPr preferRelativeResize="0"/>
          <p:nvPr/>
        </p:nvPicPr>
        <p:blipFill rotWithShape="1">
          <a:blip r:embed="rId3">
            <a:alphaModFix/>
          </a:blip>
          <a:srcRect/>
          <a:stretch/>
        </p:blipFill>
        <p:spPr>
          <a:xfrm>
            <a:off x="0" y="29608463"/>
            <a:ext cx="38404800" cy="3429000"/>
          </a:xfrm>
          <a:prstGeom prst="rect">
            <a:avLst/>
          </a:prstGeom>
          <a:noFill/>
          <a:ln>
            <a:noFill/>
          </a:ln>
        </p:spPr>
      </p:pic>
      <p:pic>
        <p:nvPicPr>
          <p:cNvPr id="25" name="Google Shape;25;p3"/>
          <p:cNvPicPr preferRelativeResize="0"/>
          <p:nvPr/>
        </p:nvPicPr>
        <p:blipFill rotWithShape="1">
          <a:blip r:embed="rId4">
            <a:alphaModFix/>
          </a:blip>
          <a:srcRect/>
          <a:stretch/>
        </p:blipFill>
        <p:spPr>
          <a:xfrm>
            <a:off x="596900" y="30264100"/>
            <a:ext cx="8435975" cy="2149475"/>
          </a:xfrm>
          <a:prstGeom prst="rect">
            <a:avLst/>
          </a:prstGeom>
          <a:noFill/>
          <a:ln>
            <a:noFill/>
          </a:ln>
        </p:spPr>
      </p:pic>
      <p:sp>
        <p:nvSpPr>
          <p:cNvPr id="26" name="Google Shape;26;p3"/>
          <p:cNvSpPr txBox="1">
            <a:spLocks noGrp="1"/>
          </p:cNvSpPr>
          <p:nvPr>
            <p:ph type="title"/>
          </p:nvPr>
        </p:nvSpPr>
        <p:spPr>
          <a:xfrm>
            <a:off x="1562145" y="356157"/>
            <a:ext cx="35152242" cy="3261356"/>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rgbClr val="000000"/>
              </a:buClr>
              <a:buSzPts val="1400"/>
              <a:buFont typeface="Arial"/>
              <a:buNone/>
              <a:defRPr sz="13000" b="1" i="0" u="none" strike="noStrike" cap="none">
                <a:solidFill>
                  <a:schemeClr val="lt1"/>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9pPr>
          </a:lstStyle>
          <a:p>
            <a:endParaRPr/>
          </a:p>
        </p:txBody>
      </p:sp>
      <p:sp>
        <p:nvSpPr>
          <p:cNvPr id="27" name="Google Shape;27;p3"/>
          <p:cNvSpPr txBox="1">
            <a:spLocks noGrp="1"/>
          </p:cNvSpPr>
          <p:nvPr>
            <p:ph type="body" idx="1"/>
          </p:nvPr>
        </p:nvSpPr>
        <p:spPr>
          <a:xfrm>
            <a:off x="1564768" y="2691799"/>
            <a:ext cx="35149618" cy="2346325"/>
          </a:xfrm>
          <a:prstGeom prst="rect">
            <a:avLst/>
          </a:prstGeom>
          <a:noFill/>
          <a:ln>
            <a:noFill/>
          </a:ln>
        </p:spPr>
        <p:txBody>
          <a:bodyPr spcFirstLastPara="1" wrap="square" lIns="91425" tIns="91425" rIns="91425" bIns="91425" anchor="t" anchorCtr="0"/>
          <a:lstStyle>
            <a:lvl1pPr marL="457200" marR="0" lvl="0" indent="-228600" algn="l" rtl="0">
              <a:lnSpc>
                <a:spcPct val="100000"/>
              </a:lnSpc>
              <a:spcBef>
                <a:spcPts val="1440"/>
              </a:spcBef>
              <a:spcAft>
                <a:spcPts val="0"/>
              </a:spcAft>
              <a:buClr>
                <a:schemeClr val="lt1"/>
              </a:buClr>
              <a:buSzPts val="7200"/>
              <a:buFont typeface="Arial"/>
              <a:buNone/>
              <a:defRPr sz="7200" b="0" i="0" u="none" strike="noStrike" cap="none">
                <a:solidFill>
                  <a:schemeClr val="lt1"/>
                </a:solidFill>
                <a:latin typeface="Arial"/>
                <a:ea typeface="Arial"/>
                <a:cs typeface="Arial"/>
                <a:sym typeface="Arial"/>
              </a:defRPr>
            </a:lvl1pPr>
            <a:lvl2pPr marL="914400" marR="0" lvl="1" indent="-1079500" algn="l" rtl="0">
              <a:lnSpc>
                <a:spcPct val="100000"/>
              </a:lnSpc>
              <a:spcBef>
                <a:spcPts val="2680"/>
              </a:spcBef>
              <a:spcAft>
                <a:spcPts val="0"/>
              </a:spcAft>
              <a:buClr>
                <a:schemeClr val="dk1"/>
              </a:buClr>
              <a:buSzPts val="13400"/>
              <a:buFont typeface="Arial"/>
              <a:buChar char="–"/>
              <a:defRPr sz="13400" b="0" i="0" u="none" strike="noStrike" cap="none">
                <a:solidFill>
                  <a:schemeClr val="dk1"/>
                </a:solidFill>
                <a:latin typeface="Arial"/>
                <a:ea typeface="Arial"/>
                <a:cs typeface="Arial"/>
                <a:sym typeface="Arial"/>
              </a:defRPr>
            </a:lvl2pPr>
            <a:lvl3pPr marL="1371600" marR="0" lvl="2" indent="-958850" algn="l" rtl="0">
              <a:lnSpc>
                <a:spcPct val="100000"/>
              </a:lnSpc>
              <a:spcBef>
                <a:spcPts val="2300"/>
              </a:spcBef>
              <a:spcAft>
                <a:spcPts val="0"/>
              </a:spcAft>
              <a:buClr>
                <a:schemeClr val="dk1"/>
              </a:buClr>
              <a:buSzPts val="11500"/>
              <a:buFont typeface="Arial"/>
              <a:buChar char="•"/>
              <a:defRPr sz="11500" b="0" i="0" u="none" strike="noStrike" cap="none">
                <a:solidFill>
                  <a:schemeClr val="dk1"/>
                </a:solidFill>
                <a:latin typeface="Arial"/>
                <a:ea typeface="Arial"/>
                <a:cs typeface="Arial"/>
                <a:sym typeface="Arial"/>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9pPr>
          </a:lstStyle>
          <a:p>
            <a:endParaRPr/>
          </a:p>
        </p:txBody>
      </p:sp>
      <p:sp>
        <p:nvSpPr>
          <p:cNvPr id="28" name="Google Shape;28;p3"/>
          <p:cNvSpPr txBox="1">
            <a:spLocks noGrp="1"/>
          </p:cNvSpPr>
          <p:nvPr>
            <p:ph type="body" idx="2"/>
          </p:nvPr>
        </p:nvSpPr>
        <p:spPr>
          <a:xfrm>
            <a:off x="19942909" y="30145416"/>
            <a:ext cx="16831545" cy="2645659"/>
          </a:xfrm>
          <a:prstGeom prst="rect">
            <a:avLst/>
          </a:prstGeom>
          <a:noFill/>
          <a:ln>
            <a:noFill/>
          </a:ln>
        </p:spPr>
        <p:txBody>
          <a:bodyPr spcFirstLastPara="1" wrap="square" lIns="91425" tIns="91425" rIns="91425" bIns="91425" anchor="t" anchorCtr="0"/>
          <a:lstStyle>
            <a:lvl1pPr marL="457200" marR="0" lvl="0" indent="-228600" algn="l" rtl="0">
              <a:lnSpc>
                <a:spcPct val="100000"/>
              </a:lnSpc>
              <a:spcBef>
                <a:spcPts val="720"/>
              </a:spcBef>
              <a:spcAft>
                <a:spcPts val="0"/>
              </a:spcAft>
              <a:buClr>
                <a:schemeClr val="lt1"/>
              </a:buClr>
              <a:buSzPts val="3600"/>
              <a:buFont typeface="Arial"/>
              <a:buNone/>
              <a:defRPr sz="3600" b="0" i="0" u="none" strike="noStrike" cap="none">
                <a:solidFill>
                  <a:schemeClr val="lt1"/>
                </a:solidFill>
                <a:latin typeface="Arial"/>
                <a:ea typeface="Arial"/>
                <a:cs typeface="Arial"/>
                <a:sym typeface="Arial"/>
              </a:defRPr>
            </a:lvl1pPr>
            <a:lvl2pPr marL="914400" marR="0" lvl="1" indent="-1079500" algn="l" rtl="0">
              <a:lnSpc>
                <a:spcPct val="100000"/>
              </a:lnSpc>
              <a:spcBef>
                <a:spcPts val="2680"/>
              </a:spcBef>
              <a:spcAft>
                <a:spcPts val="0"/>
              </a:spcAft>
              <a:buClr>
                <a:schemeClr val="dk1"/>
              </a:buClr>
              <a:buSzPts val="13400"/>
              <a:buFont typeface="Arial"/>
              <a:buChar char="–"/>
              <a:defRPr sz="13400" b="0" i="0" u="none" strike="noStrike" cap="none">
                <a:solidFill>
                  <a:schemeClr val="dk1"/>
                </a:solidFill>
                <a:latin typeface="Arial"/>
                <a:ea typeface="Arial"/>
                <a:cs typeface="Arial"/>
                <a:sym typeface="Arial"/>
              </a:defRPr>
            </a:lvl2pPr>
            <a:lvl3pPr marL="1371600" marR="0" lvl="2" indent="-958850" algn="l" rtl="0">
              <a:lnSpc>
                <a:spcPct val="100000"/>
              </a:lnSpc>
              <a:spcBef>
                <a:spcPts val="2300"/>
              </a:spcBef>
              <a:spcAft>
                <a:spcPts val="0"/>
              </a:spcAft>
              <a:buClr>
                <a:schemeClr val="dk1"/>
              </a:buClr>
              <a:buSzPts val="11500"/>
              <a:buFont typeface="Arial"/>
              <a:buChar char="•"/>
              <a:defRPr sz="11500" b="0" i="0" u="none" strike="noStrike" cap="none">
                <a:solidFill>
                  <a:schemeClr val="dk1"/>
                </a:solidFill>
                <a:latin typeface="Arial"/>
                <a:ea typeface="Arial"/>
                <a:cs typeface="Arial"/>
                <a:sym typeface="Arial"/>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9pPr>
          </a:lstStyle>
          <a:p>
            <a:endParaRPr/>
          </a:p>
        </p:txBody>
      </p:sp>
      <p:sp>
        <p:nvSpPr>
          <p:cNvPr id="29" name="Google Shape;29;p3"/>
          <p:cNvSpPr txBox="1">
            <a:spLocks noGrp="1"/>
          </p:cNvSpPr>
          <p:nvPr>
            <p:ph type="body" idx="3"/>
          </p:nvPr>
        </p:nvSpPr>
        <p:spPr>
          <a:xfrm>
            <a:off x="1570338" y="5964297"/>
            <a:ext cx="16962120" cy="22251474"/>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
        <p:nvSpPr>
          <p:cNvPr id="30" name="Google Shape;30;p3"/>
          <p:cNvSpPr txBox="1">
            <a:spLocks noGrp="1"/>
          </p:cNvSpPr>
          <p:nvPr>
            <p:ph type="body" idx="4"/>
          </p:nvPr>
        </p:nvSpPr>
        <p:spPr>
          <a:xfrm>
            <a:off x="19752269" y="5979393"/>
            <a:ext cx="16962120" cy="22251474"/>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31"/>
        <p:cNvGrpSpPr/>
        <p:nvPr/>
      </p:nvGrpSpPr>
      <p:grpSpPr>
        <a:xfrm>
          <a:off x="0" y="0"/>
          <a:ext cx="0" cy="0"/>
          <a:chOff x="0" y="0"/>
          <a:chExt cx="0" cy="0"/>
        </a:xfrm>
      </p:grpSpPr>
      <p:pic>
        <p:nvPicPr>
          <p:cNvPr id="32" name="Google Shape;32;p4"/>
          <p:cNvPicPr preferRelativeResize="0"/>
          <p:nvPr/>
        </p:nvPicPr>
        <p:blipFill rotWithShape="1">
          <a:blip r:embed="rId2">
            <a:alphaModFix/>
          </a:blip>
          <a:srcRect/>
          <a:stretch/>
        </p:blipFill>
        <p:spPr>
          <a:xfrm>
            <a:off x="0" y="0"/>
            <a:ext cx="38404800" cy="4572000"/>
          </a:xfrm>
          <a:prstGeom prst="rect">
            <a:avLst/>
          </a:prstGeom>
          <a:noFill/>
          <a:ln>
            <a:noFill/>
          </a:ln>
        </p:spPr>
      </p:pic>
      <p:pic>
        <p:nvPicPr>
          <p:cNvPr id="33" name="Google Shape;33;p4"/>
          <p:cNvPicPr preferRelativeResize="0"/>
          <p:nvPr/>
        </p:nvPicPr>
        <p:blipFill rotWithShape="1">
          <a:blip r:embed="rId3">
            <a:alphaModFix/>
          </a:blip>
          <a:srcRect/>
          <a:stretch/>
        </p:blipFill>
        <p:spPr>
          <a:xfrm>
            <a:off x="0" y="29608463"/>
            <a:ext cx="38404800" cy="3429000"/>
          </a:xfrm>
          <a:prstGeom prst="rect">
            <a:avLst/>
          </a:prstGeom>
          <a:noFill/>
          <a:ln>
            <a:noFill/>
          </a:ln>
        </p:spPr>
      </p:pic>
      <p:pic>
        <p:nvPicPr>
          <p:cNvPr id="34" name="Google Shape;34;p4"/>
          <p:cNvPicPr preferRelativeResize="0"/>
          <p:nvPr/>
        </p:nvPicPr>
        <p:blipFill rotWithShape="1">
          <a:blip r:embed="rId4">
            <a:alphaModFix/>
          </a:blip>
          <a:srcRect/>
          <a:stretch/>
        </p:blipFill>
        <p:spPr>
          <a:xfrm>
            <a:off x="538163" y="30264100"/>
            <a:ext cx="8435975" cy="2149475"/>
          </a:xfrm>
          <a:prstGeom prst="rect">
            <a:avLst/>
          </a:prstGeom>
          <a:noFill/>
          <a:ln>
            <a:noFill/>
          </a:ln>
        </p:spPr>
      </p:pic>
      <p:sp>
        <p:nvSpPr>
          <p:cNvPr id="35" name="Google Shape;35;p4"/>
          <p:cNvSpPr txBox="1">
            <a:spLocks noGrp="1"/>
          </p:cNvSpPr>
          <p:nvPr>
            <p:ph type="title"/>
          </p:nvPr>
        </p:nvSpPr>
        <p:spPr>
          <a:xfrm>
            <a:off x="1321876" y="356157"/>
            <a:ext cx="35722881" cy="3261356"/>
          </a:xfrm>
          <a:prstGeom prst="rect">
            <a:avLst/>
          </a:prstGeom>
          <a:noFill/>
          <a:ln>
            <a:noFill/>
          </a:ln>
        </p:spPr>
        <p:txBody>
          <a:bodyPr spcFirstLastPara="1" wrap="square" lIns="91425" tIns="91425" rIns="91425" bIns="91425" anchor="t" anchorCtr="0"/>
          <a:lstStyle>
            <a:lvl1pPr marR="0" lvl="0" algn="l" rtl="0">
              <a:lnSpc>
                <a:spcPct val="100000"/>
              </a:lnSpc>
              <a:spcBef>
                <a:spcPts val="0"/>
              </a:spcBef>
              <a:spcAft>
                <a:spcPts val="0"/>
              </a:spcAft>
              <a:buClr>
                <a:srgbClr val="000000"/>
              </a:buClr>
              <a:buSzPts val="1400"/>
              <a:buFont typeface="Arial"/>
              <a:buNone/>
              <a:defRPr sz="13000" b="1" i="0" u="none" strike="noStrike" cap="none">
                <a:solidFill>
                  <a:schemeClr val="lt1"/>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9pPr>
          </a:lstStyle>
          <a:p>
            <a:endParaRPr/>
          </a:p>
        </p:txBody>
      </p:sp>
      <p:sp>
        <p:nvSpPr>
          <p:cNvPr id="36" name="Google Shape;36;p4"/>
          <p:cNvSpPr txBox="1">
            <a:spLocks noGrp="1"/>
          </p:cNvSpPr>
          <p:nvPr>
            <p:ph type="body" idx="1"/>
          </p:nvPr>
        </p:nvSpPr>
        <p:spPr>
          <a:xfrm>
            <a:off x="1324500" y="2691799"/>
            <a:ext cx="35720255" cy="1880202"/>
          </a:xfrm>
          <a:prstGeom prst="rect">
            <a:avLst/>
          </a:prstGeom>
          <a:noFill/>
          <a:ln>
            <a:noFill/>
          </a:ln>
        </p:spPr>
        <p:txBody>
          <a:bodyPr spcFirstLastPara="1" wrap="square" lIns="91425" tIns="91425" rIns="91425" bIns="91425" anchor="t" anchorCtr="0"/>
          <a:lstStyle>
            <a:lvl1pPr marL="457200" marR="0" lvl="0" indent="-228600" algn="l" rtl="0">
              <a:lnSpc>
                <a:spcPct val="100000"/>
              </a:lnSpc>
              <a:spcBef>
                <a:spcPts val="1440"/>
              </a:spcBef>
              <a:spcAft>
                <a:spcPts val="0"/>
              </a:spcAft>
              <a:buClr>
                <a:schemeClr val="lt1"/>
              </a:buClr>
              <a:buSzPts val="7200"/>
              <a:buFont typeface="Arial"/>
              <a:buNone/>
              <a:defRPr sz="7200" b="0" i="0" u="none" strike="noStrike" cap="none">
                <a:solidFill>
                  <a:schemeClr val="lt1"/>
                </a:solidFill>
                <a:latin typeface="Arial"/>
                <a:ea typeface="Arial"/>
                <a:cs typeface="Arial"/>
                <a:sym typeface="Arial"/>
              </a:defRPr>
            </a:lvl1pPr>
            <a:lvl2pPr marL="914400" marR="0" lvl="1" indent="-1079500" algn="l" rtl="0">
              <a:lnSpc>
                <a:spcPct val="100000"/>
              </a:lnSpc>
              <a:spcBef>
                <a:spcPts val="2680"/>
              </a:spcBef>
              <a:spcAft>
                <a:spcPts val="0"/>
              </a:spcAft>
              <a:buClr>
                <a:schemeClr val="dk1"/>
              </a:buClr>
              <a:buSzPts val="13400"/>
              <a:buFont typeface="Arial"/>
              <a:buChar char="–"/>
              <a:defRPr sz="13400" b="0" i="0" u="none" strike="noStrike" cap="none">
                <a:solidFill>
                  <a:schemeClr val="dk1"/>
                </a:solidFill>
                <a:latin typeface="Arial"/>
                <a:ea typeface="Arial"/>
                <a:cs typeface="Arial"/>
                <a:sym typeface="Arial"/>
              </a:defRPr>
            </a:lvl2pPr>
            <a:lvl3pPr marL="1371600" marR="0" lvl="2" indent="-958850" algn="l" rtl="0">
              <a:lnSpc>
                <a:spcPct val="100000"/>
              </a:lnSpc>
              <a:spcBef>
                <a:spcPts val="2300"/>
              </a:spcBef>
              <a:spcAft>
                <a:spcPts val="0"/>
              </a:spcAft>
              <a:buClr>
                <a:schemeClr val="dk1"/>
              </a:buClr>
              <a:buSzPts val="11500"/>
              <a:buFont typeface="Arial"/>
              <a:buChar char="•"/>
              <a:defRPr sz="11500" b="0" i="0" u="none" strike="noStrike" cap="none">
                <a:solidFill>
                  <a:schemeClr val="dk1"/>
                </a:solidFill>
                <a:latin typeface="Arial"/>
                <a:ea typeface="Arial"/>
                <a:cs typeface="Arial"/>
                <a:sym typeface="Arial"/>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9pPr>
          </a:lstStyle>
          <a:p>
            <a:endParaRPr/>
          </a:p>
        </p:txBody>
      </p:sp>
      <p:sp>
        <p:nvSpPr>
          <p:cNvPr id="37" name="Google Shape;37;p4"/>
          <p:cNvSpPr txBox="1">
            <a:spLocks noGrp="1"/>
          </p:cNvSpPr>
          <p:nvPr>
            <p:ph type="body" idx="2"/>
          </p:nvPr>
        </p:nvSpPr>
        <p:spPr>
          <a:xfrm>
            <a:off x="18980906" y="30145416"/>
            <a:ext cx="18063849" cy="2268161"/>
          </a:xfrm>
          <a:prstGeom prst="rect">
            <a:avLst/>
          </a:prstGeom>
          <a:noFill/>
          <a:ln>
            <a:noFill/>
          </a:ln>
        </p:spPr>
        <p:txBody>
          <a:bodyPr spcFirstLastPara="1" wrap="square" lIns="91425" tIns="91425" rIns="91425" bIns="91425" anchor="t" anchorCtr="0"/>
          <a:lstStyle>
            <a:lvl1pPr marL="457200" marR="0" lvl="0" indent="-228600" algn="l" rtl="0">
              <a:lnSpc>
                <a:spcPct val="100000"/>
              </a:lnSpc>
              <a:spcBef>
                <a:spcPts val="720"/>
              </a:spcBef>
              <a:spcAft>
                <a:spcPts val="0"/>
              </a:spcAft>
              <a:buClr>
                <a:schemeClr val="lt1"/>
              </a:buClr>
              <a:buSzPts val="3600"/>
              <a:buFont typeface="Arial"/>
              <a:buNone/>
              <a:defRPr sz="3600" b="0" i="0" u="none" strike="noStrike" cap="none">
                <a:solidFill>
                  <a:schemeClr val="lt1"/>
                </a:solidFill>
                <a:latin typeface="Arial"/>
                <a:ea typeface="Arial"/>
                <a:cs typeface="Arial"/>
                <a:sym typeface="Arial"/>
              </a:defRPr>
            </a:lvl1pPr>
            <a:lvl2pPr marL="914400" marR="0" lvl="1" indent="-1079500" algn="l" rtl="0">
              <a:lnSpc>
                <a:spcPct val="100000"/>
              </a:lnSpc>
              <a:spcBef>
                <a:spcPts val="2680"/>
              </a:spcBef>
              <a:spcAft>
                <a:spcPts val="0"/>
              </a:spcAft>
              <a:buClr>
                <a:schemeClr val="dk1"/>
              </a:buClr>
              <a:buSzPts val="13400"/>
              <a:buFont typeface="Arial"/>
              <a:buChar char="–"/>
              <a:defRPr sz="13400" b="0" i="0" u="none" strike="noStrike" cap="none">
                <a:solidFill>
                  <a:schemeClr val="dk1"/>
                </a:solidFill>
                <a:latin typeface="Arial"/>
                <a:ea typeface="Arial"/>
                <a:cs typeface="Arial"/>
                <a:sym typeface="Arial"/>
              </a:defRPr>
            </a:lvl2pPr>
            <a:lvl3pPr marL="1371600" marR="0" lvl="2" indent="-958850" algn="l" rtl="0">
              <a:lnSpc>
                <a:spcPct val="100000"/>
              </a:lnSpc>
              <a:spcBef>
                <a:spcPts val="2300"/>
              </a:spcBef>
              <a:spcAft>
                <a:spcPts val="0"/>
              </a:spcAft>
              <a:buClr>
                <a:schemeClr val="dk1"/>
              </a:buClr>
              <a:buSzPts val="11500"/>
              <a:buFont typeface="Arial"/>
              <a:buChar char="•"/>
              <a:defRPr sz="11500" b="0" i="0" u="none" strike="noStrike" cap="none">
                <a:solidFill>
                  <a:schemeClr val="dk1"/>
                </a:solidFill>
                <a:latin typeface="Arial"/>
                <a:ea typeface="Arial"/>
                <a:cs typeface="Arial"/>
                <a:sym typeface="Arial"/>
              </a:defRPr>
            </a:lvl3pPr>
            <a:lvl4pPr marL="1828800" marR="0" lvl="3"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4pPr>
            <a:lvl5pPr marL="2286000" marR="0" lvl="4"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5pPr>
            <a:lvl6pPr marL="2743200" marR="0" lvl="5"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6pPr>
            <a:lvl7pPr marL="3200400" marR="0" lvl="6"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7pPr>
            <a:lvl8pPr marL="3657600" marR="0" lvl="7"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8pPr>
            <a:lvl9pPr marL="4114800" marR="0" lvl="8" indent="-838200" algn="l" rtl="0">
              <a:lnSpc>
                <a:spcPct val="100000"/>
              </a:lnSpc>
              <a:spcBef>
                <a:spcPts val="1920"/>
              </a:spcBef>
              <a:spcAft>
                <a:spcPts val="0"/>
              </a:spcAft>
              <a:buClr>
                <a:schemeClr val="dk1"/>
              </a:buClr>
              <a:buSzPts val="9600"/>
              <a:buFont typeface="Arial"/>
              <a:buChar char="•"/>
              <a:defRPr sz="9600" b="0" i="0" u="none" strike="noStrike" cap="none">
                <a:solidFill>
                  <a:schemeClr val="dk1"/>
                </a:solidFill>
                <a:latin typeface="Arial"/>
                <a:ea typeface="Arial"/>
                <a:cs typeface="Arial"/>
                <a:sym typeface="Arial"/>
              </a:defRPr>
            </a:lvl9pPr>
          </a:lstStyle>
          <a:p>
            <a:endParaRPr/>
          </a:p>
        </p:txBody>
      </p:sp>
      <p:sp>
        <p:nvSpPr>
          <p:cNvPr id="38" name="Google Shape;38;p4"/>
          <p:cNvSpPr txBox="1">
            <a:spLocks noGrp="1"/>
          </p:cNvSpPr>
          <p:nvPr>
            <p:ph type="body" idx="3"/>
          </p:nvPr>
        </p:nvSpPr>
        <p:spPr>
          <a:xfrm>
            <a:off x="1321877" y="5934103"/>
            <a:ext cx="11325868" cy="22259897"/>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
        <p:nvSpPr>
          <p:cNvPr id="39" name="Google Shape;39;p4"/>
          <p:cNvSpPr txBox="1">
            <a:spLocks noGrp="1"/>
          </p:cNvSpPr>
          <p:nvPr>
            <p:ph type="body" idx="4"/>
          </p:nvPr>
        </p:nvSpPr>
        <p:spPr>
          <a:xfrm>
            <a:off x="13588591" y="5983525"/>
            <a:ext cx="11325868" cy="22210474"/>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
        <p:nvSpPr>
          <p:cNvPr id="40" name="Google Shape;40;p4"/>
          <p:cNvSpPr txBox="1">
            <a:spLocks noGrp="1"/>
          </p:cNvSpPr>
          <p:nvPr>
            <p:ph type="body" idx="5"/>
          </p:nvPr>
        </p:nvSpPr>
        <p:spPr>
          <a:xfrm>
            <a:off x="25718889" y="5929969"/>
            <a:ext cx="11325868" cy="22264030"/>
          </a:xfrm>
          <a:prstGeom prst="rect">
            <a:avLst/>
          </a:prstGeom>
          <a:noFill/>
          <a:ln>
            <a:noFill/>
          </a:ln>
        </p:spPr>
        <p:txBody>
          <a:bodyPr spcFirstLastPara="1" wrap="square" lIns="91425" tIns="91425" rIns="91425" bIns="91425" anchor="t" anchorCtr="0"/>
          <a:lstStyle>
            <a:lvl1pPr marL="457200" marR="0" lvl="0" indent="-228600" algn="l" rtl="0">
              <a:lnSpc>
                <a:spcPct val="90000"/>
              </a:lnSpc>
              <a:spcBef>
                <a:spcPts val="0"/>
              </a:spcBef>
              <a:spcAft>
                <a:spcPts val="0"/>
              </a:spcAft>
              <a:buClr>
                <a:schemeClr val="accent3"/>
              </a:buClr>
              <a:buSzPts val="5800"/>
              <a:buFont typeface="Arial"/>
              <a:buNone/>
              <a:defRPr sz="5800" b="1" i="0" u="none" strike="noStrike" cap="none">
                <a:solidFill>
                  <a:schemeClr val="accent3"/>
                </a:solidFill>
                <a:latin typeface="Arial"/>
                <a:ea typeface="Arial"/>
                <a:cs typeface="Arial"/>
                <a:sym typeface="Arial"/>
              </a:defRPr>
            </a:lvl1pPr>
            <a:lvl2pPr marL="914400" marR="0" lvl="1" indent="-228600" algn="l" rtl="0">
              <a:lnSpc>
                <a:spcPct val="100000"/>
              </a:lnSpc>
              <a:spcBef>
                <a:spcPts val="0"/>
              </a:spcBef>
              <a:spcAft>
                <a:spcPts val="0"/>
              </a:spcAft>
              <a:buClr>
                <a:srgbClr val="3F3F3F"/>
              </a:buClr>
              <a:buSzPts val="4800"/>
              <a:buFont typeface="Arial"/>
              <a:buNone/>
              <a:defRPr sz="4800" b="0" i="0" u="none" strike="noStrike" cap="none">
                <a:solidFill>
                  <a:srgbClr val="3F3F3F"/>
                </a:solidFill>
                <a:latin typeface="Arial"/>
                <a:ea typeface="Arial"/>
                <a:cs typeface="Arial"/>
                <a:sym typeface="Arial"/>
              </a:defRPr>
            </a:lvl2pPr>
            <a:lvl3pPr marL="1371600" marR="0" lvl="2" indent="-508000" algn="l" rtl="0">
              <a:lnSpc>
                <a:spcPct val="100000"/>
              </a:lnSpc>
              <a:spcBef>
                <a:spcPts val="0"/>
              </a:spcBef>
              <a:spcAft>
                <a:spcPts val="0"/>
              </a:spcAft>
              <a:buClr>
                <a:srgbClr val="3F3F3F"/>
              </a:buClr>
              <a:buSzPts val="4400"/>
              <a:buFont typeface="Arial"/>
              <a:buChar char="•"/>
              <a:defRPr sz="4400" b="0" i="0" u="none" strike="noStrike" cap="none">
                <a:solidFill>
                  <a:srgbClr val="3F3F3F"/>
                </a:solidFill>
                <a:latin typeface="Arial"/>
                <a:ea typeface="Arial"/>
                <a:cs typeface="Arial"/>
                <a:sym typeface="Arial"/>
              </a:defRPr>
            </a:lvl3pPr>
            <a:lvl4pPr marL="1828800" marR="0" lvl="3" indent="-495300" algn="l" rtl="0">
              <a:lnSpc>
                <a:spcPct val="100000"/>
              </a:lnSpc>
              <a:spcBef>
                <a:spcPts val="0"/>
              </a:spcBef>
              <a:spcAft>
                <a:spcPts val="0"/>
              </a:spcAft>
              <a:buClr>
                <a:srgbClr val="3F3F3F"/>
              </a:buClr>
              <a:buSzPts val="4200"/>
              <a:buFont typeface="Arial"/>
              <a:buChar char="–"/>
              <a:defRPr sz="4200" b="0" i="0" u="none" strike="noStrike" cap="none">
                <a:solidFill>
                  <a:srgbClr val="3F3F3F"/>
                </a:solidFill>
                <a:latin typeface="Arial"/>
                <a:ea typeface="Arial"/>
                <a:cs typeface="Arial"/>
                <a:sym typeface="Arial"/>
              </a:defRPr>
            </a:lvl4pPr>
            <a:lvl5pPr marL="2286000" marR="0" lvl="4" indent="-482600" algn="l" rtl="0">
              <a:lnSpc>
                <a:spcPct val="100000"/>
              </a:lnSpc>
              <a:spcBef>
                <a:spcPts val="0"/>
              </a:spcBef>
              <a:spcAft>
                <a:spcPts val="0"/>
              </a:spcAft>
              <a:buClr>
                <a:srgbClr val="3F3F3F"/>
              </a:buClr>
              <a:buSzPts val="4000"/>
              <a:buFont typeface="Arial"/>
              <a:buChar char="»"/>
              <a:defRPr sz="4000" b="1" i="0" u="none" strike="noStrike" cap="none">
                <a:solidFill>
                  <a:srgbClr val="3F3F3F"/>
                </a:solidFill>
                <a:latin typeface="Arial"/>
                <a:ea typeface="Arial"/>
                <a:cs typeface="Arial"/>
                <a:sym typeface="Arial"/>
              </a:defRPr>
            </a:lvl5pPr>
            <a:lvl6pPr marL="2743200" marR="0" lvl="5"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6pPr>
            <a:lvl7pPr marL="3200400" marR="0" lvl="6"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7pPr>
            <a:lvl8pPr marL="3657600" marR="0" lvl="7"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8pPr>
            <a:lvl9pPr marL="4114800" marR="0" lvl="8" indent="-774700" algn="l" rtl="0">
              <a:lnSpc>
                <a:spcPct val="100000"/>
              </a:lnSpc>
              <a:spcBef>
                <a:spcPts val="1720"/>
              </a:spcBef>
              <a:spcAft>
                <a:spcPts val="0"/>
              </a:spcAft>
              <a:buClr>
                <a:schemeClr val="dk1"/>
              </a:buClr>
              <a:buSzPts val="8600"/>
              <a:buFont typeface="Arial"/>
              <a:buChar char="•"/>
              <a:defRPr sz="8600" b="0" i="0" u="none" strike="noStrike" cap="none">
                <a:solidFill>
                  <a:schemeClr val="dk1"/>
                </a:solidFill>
                <a:latin typeface="Arial"/>
                <a:ea typeface="Arial"/>
                <a:cs typeface="Arial"/>
                <a:sym typeface="Aria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ED6C3">
            <a:alpha val="39215"/>
          </a:srgbClr>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1919288" y="1317625"/>
            <a:ext cx="34566224" cy="29918026"/>
          </a:xfrm>
          <a:prstGeom prst="rect">
            <a:avLst/>
          </a:prstGeom>
          <a:noFill/>
          <a:ln>
            <a:noFill/>
          </a:ln>
        </p:spPr>
        <p:txBody>
          <a:bodyPr spcFirstLastPara="1" wrap="square" lIns="91425" tIns="91425" rIns="91425" bIns="91425" anchor="ctr" anchorCtr="0"/>
          <a:lstStyle>
            <a:lvl1pPr marR="0" lvl="0"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176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21100" b="0" i="0" u="none" strike="noStrike" cap="none">
                <a:solidFill>
                  <a:schemeClr val="dk1"/>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7.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4"/>
        <p:cNvGrpSpPr/>
        <p:nvPr/>
      </p:nvGrpSpPr>
      <p:grpSpPr>
        <a:xfrm>
          <a:off x="0" y="0"/>
          <a:ext cx="0" cy="0"/>
          <a:chOff x="0" y="0"/>
          <a:chExt cx="0" cy="0"/>
        </a:xfrm>
      </p:grpSpPr>
      <p:sp>
        <p:nvSpPr>
          <p:cNvPr id="45" name="Google Shape;45;p5"/>
          <p:cNvSpPr txBox="1">
            <a:spLocks noGrp="1"/>
          </p:cNvSpPr>
          <p:nvPr>
            <p:ph type="body" idx="3"/>
          </p:nvPr>
        </p:nvSpPr>
        <p:spPr>
          <a:xfrm>
            <a:off x="1144588" y="2692400"/>
            <a:ext cx="36031488" cy="1879600"/>
          </a:xfrm>
          <a:prstGeom prst="rect">
            <a:avLst/>
          </a:prstGeom>
          <a:noFill/>
          <a:ln>
            <a:noFill/>
          </a:ln>
        </p:spPr>
        <p:txBody>
          <a:bodyPr spcFirstLastPara="1" wrap="square" lIns="0" tIns="0" rIns="0" bIns="0" anchor="t" anchorCtr="0">
            <a:noAutofit/>
          </a:bodyPr>
          <a:lstStyle/>
          <a:p>
            <a:pPr marL="0" marR="0" lvl="0" indent="0" algn="ctr" rtl="0">
              <a:lnSpc>
                <a:spcPct val="100000"/>
              </a:lnSpc>
              <a:spcBef>
                <a:spcPts val="0"/>
              </a:spcBef>
              <a:spcAft>
                <a:spcPts val="0"/>
              </a:spcAft>
              <a:buClr>
                <a:schemeClr val="lt1"/>
              </a:buClr>
              <a:buSzPts val="5600"/>
              <a:buFont typeface="Arial"/>
              <a:buNone/>
            </a:pPr>
            <a:r>
              <a:rPr lang="en-US" sz="5600" b="1" dirty="0"/>
              <a:t>Allie Tasket</a:t>
            </a:r>
            <a:endParaRPr sz="5600" b="1" i="0" u="none" strike="noStrike" cap="none" dirty="0">
              <a:solidFill>
                <a:schemeClr val="lt1"/>
              </a:solidFill>
              <a:latin typeface="Arial"/>
              <a:ea typeface="Arial"/>
              <a:cs typeface="Arial"/>
              <a:sym typeface="Arial"/>
            </a:endParaRPr>
          </a:p>
          <a:p>
            <a:pPr marL="0" marR="0" lvl="0" indent="0" algn="ctr" rtl="0">
              <a:lnSpc>
                <a:spcPct val="100000"/>
              </a:lnSpc>
              <a:spcBef>
                <a:spcPts val="1120"/>
              </a:spcBef>
              <a:spcAft>
                <a:spcPts val="0"/>
              </a:spcAft>
              <a:buClr>
                <a:schemeClr val="lt1"/>
              </a:buClr>
              <a:buSzPts val="5600"/>
              <a:buFont typeface="Arial"/>
              <a:buNone/>
            </a:pPr>
            <a:r>
              <a:rPr lang="en-US" sz="5600" b="1" i="0" u="none" strike="noStrike" cap="none" dirty="0">
                <a:solidFill>
                  <a:schemeClr val="lt1"/>
                </a:solidFill>
                <a:latin typeface="Arial"/>
                <a:ea typeface="Arial"/>
                <a:cs typeface="Arial"/>
                <a:sym typeface="Arial"/>
              </a:rPr>
              <a:t>Faculty Advisor: Dr. Jennifer Tourville </a:t>
            </a:r>
            <a:r>
              <a:rPr lang="en-US" sz="5600" b="1" dirty="0"/>
              <a:t>DNP</a:t>
            </a:r>
            <a:r>
              <a:rPr lang="en-US" sz="5600" b="1" i="0" u="none" strike="noStrike" cap="none" dirty="0">
                <a:solidFill>
                  <a:schemeClr val="lt1"/>
                </a:solidFill>
                <a:latin typeface="Arial"/>
                <a:ea typeface="Arial"/>
                <a:cs typeface="Arial"/>
                <a:sym typeface="Arial"/>
              </a:rPr>
              <a:t>, CPNP</a:t>
            </a:r>
            <a:endParaRPr sz="5600" b="1" i="0" u="none" strike="noStrike" cap="none" dirty="0">
              <a:solidFill>
                <a:schemeClr val="lt1"/>
              </a:solidFill>
              <a:latin typeface="Arial"/>
              <a:ea typeface="Arial"/>
              <a:cs typeface="Arial"/>
              <a:sym typeface="Arial"/>
            </a:endParaRPr>
          </a:p>
        </p:txBody>
      </p:sp>
      <p:sp>
        <p:nvSpPr>
          <p:cNvPr id="46" name="Google Shape;46;p5"/>
          <p:cNvSpPr txBox="1"/>
          <p:nvPr/>
        </p:nvSpPr>
        <p:spPr>
          <a:xfrm>
            <a:off x="1703175" y="6158825"/>
            <a:ext cx="9867600" cy="10093200"/>
          </a:xfrm>
          <a:prstGeom prst="rect">
            <a:avLst/>
          </a:prstGeom>
          <a:noFill/>
          <a:ln>
            <a:noFill/>
          </a:ln>
        </p:spPr>
        <p:txBody>
          <a:bodyPr spcFirstLastPara="1" wrap="square" lIns="91425" tIns="45700" rIns="91425" bIns="45700" anchor="t" anchorCtr="0">
            <a:noAutofit/>
          </a:bodyPr>
          <a:lstStyle/>
          <a:p>
            <a:pPr marL="457200" lvl="0" indent="-457200" algn="just">
              <a:buSzPts val="3600"/>
              <a:buFont typeface="Arial"/>
              <a:buChar char="●"/>
            </a:pPr>
            <a:r>
              <a:rPr lang="en-US" sz="3600" b="1" dirty="0">
                <a:latin typeface="Arial" panose="020B0604020202020204" pitchFamily="34" charset="0"/>
                <a:cs typeface="Arial" panose="020B0604020202020204" pitchFamily="34" charset="0"/>
              </a:rPr>
              <a:t>Neonatal Abstinence Syndrome (NAS) is a group of withdrawal symptoms infants can experience after birth due to the abrupt discontinuation of opioids  exposed to in utero. </a:t>
            </a:r>
          </a:p>
          <a:p>
            <a:pPr marL="457200" lvl="0" indent="-457200" algn="just">
              <a:buSzPts val="3600"/>
              <a:buFont typeface="Arial"/>
              <a:buChar char="●"/>
            </a:pPr>
            <a:endParaRPr lang="en-US" sz="3600" b="1" dirty="0">
              <a:latin typeface="Arial" panose="020B0604020202020204" pitchFamily="34" charset="0"/>
              <a:cs typeface="Arial" panose="020B0604020202020204" pitchFamily="34" charset="0"/>
            </a:endParaRPr>
          </a:p>
          <a:p>
            <a:pPr marL="457200" indent="-457200" algn="just">
              <a:buSzPts val="3600"/>
              <a:buFont typeface="Arial"/>
              <a:buChar char="●"/>
            </a:pPr>
            <a:r>
              <a:rPr lang="en-US" sz="3600" b="1" dirty="0">
                <a:latin typeface="Arial" panose="020B0604020202020204" pitchFamily="34" charset="0"/>
                <a:cs typeface="Arial" panose="020B0604020202020204" pitchFamily="34" charset="0"/>
              </a:rPr>
              <a:t>There has been a 15.4% increase in reported NAS cases in Tennessee between 2013-2017.</a:t>
            </a:r>
          </a:p>
          <a:p>
            <a:pPr marL="457200" lvl="0" indent="-457200" algn="just">
              <a:buSzPts val="3600"/>
              <a:buFont typeface="Arial"/>
              <a:buChar char="●"/>
            </a:pPr>
            <a:endParaRPr lang="en-US" sz="3600" b="1" dirty="0">
              <a:latin typeface="Arial" panose="020B0604020202020204" pitchFamily="34" charset="0"/>
              <a:cs typeface="Arial" panose="020B0604020202020204" pitchFamily="34" charset="0"/>
            </a:endParaRPr>
          </a:p>
          <a:p>
            <a:pPr marL="457200" lvl="0" indent="-457200" algn="just">
              <a:buSzPts val="3600"/>
              <a:buFont typeface="Arial"/>
              <a:buChar char="●"/>
            </a:pPr>
            <a:r>
              <a:rPr lang="en-US" sz="3600" b="1" dirty="0">
                <a:latin typeface="Arial" panose="020B0604020202020204" pitchFamily="34" charset="0"/>
                <a:cs typeface="Arial" panose="020B0604020202020204" pitchFamily="34" charset="0"/>
              </a:rPr>
              <a:t>Many of the symptoms, including pain, nausea, irritability, vomiting, and tremors, can be severe and require hospitalization for treatment</a:t>
            </a:r>
            <a:r>
              <a:rPr lang="en-US" sz="3600" b="1" dirty="0">
                <a:solidFill>
                  <a:schemeClr val="dk1"/>
                </a:solidFill>
                <a:latin typeface="Arial" panose="020B0604020202020204" pitchFamily="34" charset="0"/>
                <a:cs typeface="Arial" panose="020B0604020202020204" pitchFamily="34" charset="0"/>
                <a:sym typeface="Times New Roman"/>
              </a:rPr>
              <a:t>.</a:t>
            </a:r>
          </a:p>
          <a:p>
            <a:pPr marL="457200" lvl="0" indent="-457200" algn="just">
              <a:buSzPts val="3600"/>
              <a:buFont typeface="Arial"/>
              <a:buChar char="●"/>
            </a:pPr>
            <a:endParaRPr lang="en-US" sz="3600" b="1" dirty="0">
              <a:solidFill>
                <a:schemeClr val="dk1"/>
              </a:solidFill>
              <a:latin typeface="Arial" panose="020B0604020202020204" pitchFamily="34" charset="0"/>
              <a:ea typeface="Times New Roman"/>
              <a:cs typeface="Arial" panose="020B0604020202020204" pitchFamily="34" charset="0"/>
              <a:sym typeface="Times New Roman"/>
            </a:endParaRPr>
          </a:p>
          <a:p>
            <a:pPr marL="457200" lvl="0" indent="-457200" algn="just">
              <a:buSzPts val="3600"/>
              <a:buFont typeface="Arial"/>
              <a:buChar char="●"/>
            </a:pPr>
            <a:r>
              <a:rPr lang="en-US" sz="3600" b="1" dirty="0">
                <a:solidFill>
                  <a:schemeClr val="dk1"/>
                </a:solidFill>
                <a:latin typeface="Arial" panose="020B0604020202020204" pitchFamily="34" charset="0"/>
                <a:ea typeface="Times New Roman"/>
                <a:cs typeface="Arial" panose="020B0604020202020204" pitchFamily="34" charset="0"/>
                <a:sym typeface="Times New Roman"/>
              </a:rPr>
              <a:t>Finnegan scoring is a way to assess and monitor an infants’ withdrawal symptoms. </a:t>
            </a:r>
            <a:endParaRPr lang="en-US" sz="3600" b="1" i="0" u="none" strike="noStrike" cap="none" dirty="0">
              <a:solidFill>
                <a:schemeClr val="dk1"/>
              </a:solidFill>
              <a:latin typeface="Arial" panose="020B0604020202020204" pitchFamily="34" charset="0"/>
              <a:cs typeface="Arial" panose="020B0604020202020204" pitchFamily="34" charset="0"/>
              <a:sym typeface="Arial"/>
            </a:endParaRPr>
          </a:p>
          <a:p>
            <a:pPr marL="457200" lvl="0" indent="-457200" algn="just">
              <a:buSzPts val="3600"/>
              <a:buFont typeface="Arial"/>
              <a:buChar char="●"/>
            </a:pPr>
            <a:endParaRPr lang="en-US" sz="3600" b="1" i="0" u="none" strike="noStrike" cap="none" dirty="0">
              <a:solidFill>
                <a:schemeClr val="dk1"/>
              </a:solidFill>
              <a:latin typeface="Arial" panose="020B0604020202020204" pitchFamily="34" charset="0"/>
              <a:cs typeface="Arial" panose="020B0604020202020204" pitchFamily="34" charset="0"/>
              <a:sym typeface="Arial"/>
            </a:endParaRPr>
          </a:p>
          <a:p>
            <a:pPr marL="457200" lvl="0" indent="-457200" algn="just">
              <a:buSzPts val="3600"/>
              <a:buFont typeface="Arial"/>
              <a:buChar char="●"/>
            </a:pPr>
            <a:r>
              <a:rPr lang="en-US" sz="3600" b="1" dirty="0">
                <a:solidFill>
                  <a:schemeClr val="dk1"/>
                </a:solidFill>
                <a:latin typeface="Arial" panose="020B0604020202020204" pitchFamily="34" charset="0"/>
                <a:cs typeface="Arial" panose="020B0604020202020204" pitchFamily="34" charset="0"/>
              </a:rPr>
              <a:t>Pharmacological treatment with opioid replacement is the current standard of practice for NAS.</a:t>
            </a:r>
          </a:p>
          <a:p>
            <a:pPr marL="457200" lvl="0" indent="-457200" algn="just">
              <a:buSzPts val="3600"/>
              <a:buFont typeface="Arial"/>
              <a:buChar char="●"/>
            </a:pPr>
            <a:endParaRPr lang="en-US" sz="3600" b="1" dirty="0">
              <a:solidFill>
                <a:schemeClr val="dk1"/>
              </a:solidFill>
              <a:latin typeface="Arial" panose="020B0604020202020204" pitchFamily="34" charset="0"/>
              <a:cs typeface="Arial" panose="020B0604020202020204" pitchFamily="34" charset="0"/>
            </a:endParaRPr>
          </a:p>
          <a:p>
            <a:pPr marL="457200" indent="-457200" algn="just">
              <a:buSzPts val="3600"/>
              <a:buFont typeface="Arial"/>
              <a:buChar char="●"/>
            </a:pPr>
            <a:r>
              <a:rPr lang="en-US" sz="3600" b="1" dirty="0">
                <a:solidFill>
                  <a:schemeClr val="dk1"/>
                </a:solidFill>
                <a:latin typeface="Arial" panose="020B0604020202020204" pitchFamily="34" charset="0"/>
                <a:cs typeface="Arial" panose="020B0604020202020204" pitchFamily="34" charset="0"/>
              </a:rPr>
              <a:t> </a:t>
            </a:r>
            <a:r>
              <a:rPr lang="en-US" sz="3600" b="1" dirty="0">
                <a:solidFill>
                  <a:schemeClr val="tx1"/>
                </a:solidFill>
                <a:latin typeface="Arial" panose="020B0604020202020204" pitchFamily="34" charset="0"/>
                <a:cs typeface="Arial" panose="020B0604020202020204" pitchFamily="34" charset="0"/>
              </a:rPr>
              <a:t>In low birth weight and pre-term infants, music therapy has shown </a:t>
            </a:r>
            <a:r>
              <a:rPr lang="en-US" sz="3600" b="1" dirty="0">
                <a:solidFill>
                  <a:schemeClr val="tx1"/>
                </a:solidFill>
              </a:rPr>
              <a:t>increased oxygen saturation, promoted weight gain, improved sleep, and stabilized physiologic measures such as heart rate and respiratory rate.</a:t>
            </a:r>
            <a:endParaRPr lang="en-US" sz="3600" b="1" dirty="0">
              <a:solidFill>
                <a:schemeClr val="tx1"/>
              </a:solidFill>
              <a:latin typeface="Arial" panose="020B0604020202020204" pitchFamily="34" charset="0"/>
              <a:cs typeface="Arial" panose="020B0604020202020204" pitchFamily="34" charset="0"/>
            </a:endParaRPr>
          </a:p>
          <a:p>
            <a:pPr lvl="0" algn="just">
              <a:buSzPts val="3600"/>
            </a:pPr>
            <a:endParaRPr lang="en-US" sz="3600" b="1" dirty="0">
              <a:solidFill>
                <a:schemeClr val="dk1"/>
              </a:solidFill>
              <a:latin typeface="Arial" panose="020B0604020202020204" pitchFamily="34" charset="0"/>
              <a:cs typeface="Arial" panose="020B0604020202020204" pitchFamily="34" charset="0"/>
            </a:endParaRPr>
          </a:p>
          <a:p>
            <a:pPr marL="457200" lvl="0" indent="-457200" algn="just">
              <a:buSzPts val="3600"/>
              <a:buFont typeface="Arial"/>
              <a:buChar char="●"/>
            </a:pPr>
            <a:endParaRPr lang="en-US" sz="3600" b="1" dirty="0">
              <a:solidFill>
                <a:schemeClr val="dk1"/>
              </a:solidFill>
              <a:latin typeface="Arial" panose="020B0604020202020204" pitchFamily="34" charset="0"/>
              <a:cs typeface="Arial" panose="020B0604020202020204" pitchFamily="34" charset="0"/>
            </a:endParaRPr>
          </a:p>
          <a:p>
            <a:pPr marL="457200" lvl="0" indent="-457200" algn="just">
              <a:buSzPts val="3600"/>
              <a:buFont typeface="Arial"/>
              <a:buChar char="●"/>
            </a:pPr>
            <a:endParaRPr lang="en-US" sz="3600" b="1" i="0" u="none" strike="noStrike" cap="none" dirty="0">
              <a:solidFill>
                <a:schemeClr val="dk1"/>
              </a:solidFill>
              <a:latin typeface="Arial" panose="020B0604020202020204" pitchFamily="34" charset="0"/>
              <a:cs typeface="Arial" panose="020B0604020202020204" pitchFamily="34" charset="0"/>
              <a:sym typeface="Arial"/>
            </a:endParaRPr>
          </a:p>
          <a:p>
            <a:pPr marL="0" marR="0" lvl="0" indent="0" algn="l" rtl="0">
              <a:lnSpc>
                <a:spcPct val="100000"/>
              </a:lnSpc>
              <a:spcBef>
                <a:spcPts val="0"/>
              </a:spcBef>
              <a:spcAft>
                <a:spcPts val="0"/>
              </a:spcAft>
              <a:buClr>
                <a:srgbClr val="000000"/>
              </a:buClr>
              <a:buSzPts val="3600"/>
              <a:buFont typeface="Arial"/>
              <a:buNone/>
            </a:pPr>
            <a:endParaRPr sz="3600" b="1" i="0" u="none" strike="noStrike" cap="none" dirty="0">
              <a:solidFill>
                <a:schemeClr val="dk1"/>
              </a:solidFill>
              <a:latin typeface="Arial"/>
              <a:ea typeface="Arial"/>
              <a:cs typeface="Arial"/>
              <a:sym typeface="Arial"/>
            </a:endParaRPr>
          </a:p>
          <a:p>
            <a:pPr marL="457200" lvl="0" indent="0" algn="l" rtl="0">
              <a:spcBef>
                <a:spcPts val="0"/>
              </a:spcBef>
              <a:spcAft>
                <a:spcPts val="0"/>
              </a:spcAft>
              <a:buNone/>
            </a:pPr>
            <a:endParaRPr sz="3600" b="1" dirty="0">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Clr>
                <a:schemeClr val="dk1"/>
              </a:buClr>
              <a:buSzPts val="8750"/>
              <a:buFont typeface="Arial"/>
              <a:buNone/>
            </a:pPr>
            <a:endParaRPr sz="8750" b="0" i="0" u="none" strike="noStrike" cap="none" dirty="0">
              <a:solidFill>
                <a:schemeClr val="dk1"/>
              </a:solidFill>
              <a:latin typeface="Arial"/>
              <a:ea typeface="Arial"/>
              <a:cs typeface="Arial"/>
              <a:sym typeface="Arial"/>
            </a:endParaRPr>
          </a:p>
        </p:txBody>
      </p:sp>
      <p:sp>
        <p:nvSpPr>
          <p:cNvPr id="47" name="Google Shape;47;p5"/>
          <p:cNvSpPr txBox="1"/>
          <p:nvPr/>
        </p:nvSpPr>
        <p:spPr>
          <a:xfrm>
            <a:off x="13913775" y="14589138"/>
            <a:ext cx="10349400" cy="4651200"/>
          </a:xfrm>
          <a:prstGeom prst="rect">
            <a:avLst/>
          </a:prstGeom>
          <a:noFill/>
          <a:ln>
            <a:noFill/>
          </a:ln>
        </p:spPr>
        <p:txBody>
          <a:bodyPr spcFirstLastPara="1" wrap="square" lIns="411450" tIns="205725" rIns="411450" bIns="205725" anchor="t" anchorCtr="0">
            <a:noAutofit/>
          </a:bodyPr>
          <a:lstStyle/>
          <a:p>
            <a:pPr marL="457200" lvl="0" indent="-457200" algn="just">
              <a:buClr>
                <a:schemeClr val="dk1"/>
              </a:buClr>
              <a:buSzPts val="3600"/>
              <a:buFont typeface="Times New Roman"/>
              <a:buChar char="●"/>
            </a:pPr>
            <a:r>
              <a:rPr lang="en-US" sz="3600" b="1" dirty="0"/>
              <a:t>The purpose of this study is to evaluate the effects of music therapy and cuddling on heart rate (HR), respiratory rate (RR), and Finnegan scores (FS) in infants being treated for NAS.</a:t>
            </a:r>
            <a:endParaRPr sz="3600" b="1" i="0" u="none" strike="noStrike" cap="none" dirty="0">
              <a:solidFill>
                <a:schemeClr val="dk1"/>
              </a:solidFill>
              <a:latin typeface="Times New Roman"/>
              <a:ea typeface="Times New Roman"/>
              <a:cs typeface="Times New Roman"/>
              <a:sym typeface="Times New Roman"/>
            </a:endParaRPr>
          </a:p>
        </p:txBody>
      </p:sp>
      <p:sp>
        <p:nvSpPr>
          <p:cNvPr id="48" name="Google Shape;48;p5"/>
          <p:cNvSpPr txBox="1"/>
          <p:nvPr/>
        </p:nvSpPr>
        <p:spPr>
          <a:xfrm>
            <a:off x="13913775" y="18855979"/>
            <a:ext cx="10349400" cy="6119700"/>
          </a:xfrm>
          <a:prstGeom prst="rect">
            <a:avLst/>
          </a:prstGeom>
          <a:noFill/>
          <a:ln>
            <a:noFill/>
          </a:ln>
        </p:spPr>
        <p:txBody>
          <a:bodyPr spcFirstLastPara="1" wrap="square" lIns="411450" tIns="205725" rIns="411450" bIns="205725" anchor="t" anchorCtr="0">
            <a:noAutofit/>
          </a:bodyPr>
          <a:lstStyle/>
          <a:p>
            <a:pPr marR="0" lvl="0" algn="just" rtl="0">
              <a:lnSpc>
                <a:spcPct val="100000"/>
              </a:lnSpc>
              <a:spcBef>
                <a:spcPts val="0"/>
              </a:spcBef>
              <a:spcAft>
                <a:spcPts val="0"/>
              </a:spcAft>
              <a:buClr>
                <a:schemeClr val="dk1"/>
              </a:buClr>
              <a:buSzPts val="3600"/>
            </a:pPr>
            <a:endParaRPr lang="en-US" sz="3600" b="1" dirty="0">
              <a:solidFill>
                <a:schemeClr val="dk1"/>
              </a:solidFill>
              <a:latin typeface="Arial" panose="020B0604020202020204" pitchFamily="34" charset="0"/>
              <a:ea typeface="Times New Roman"/>
              <a:cs typeface="Arial" panose="020B0604020202020204" pitchFamily="34" charset="0"/>
              <a:sym typeface="Times New Roman"/>
            </a:endParaRPr>
          </a:p>
          <a:p>
            <a:pPr marL="457200" lvl="0" indent="-457200" algn="just">
              <a:buClr>
                <a:schemeClr val="dk1"/>
              </a:buClr>
              <a:buSzPts val="3600"/>
              <a:buFont typeface="Times New Roman"/>
              <a:buChar char="●"/>
            </a:pPr>
            <a:r>
              <a:rPr lang="en-US" sz="3600" b="1" dirty="0">
                <a:solidFill>
                  <a:schemeClr val="dk1"/>
                </a:solidFill>
                <a:latin typeface="Arial" panose="020B0604020202020204" pitchFamily="34" charset="0"/>
                <a:ea typeface="Times New Roman"/>
                <a:cs typeface="Arial" panose="020B0604020202020204" pitchFamily="34" charset="0"/>
                <a:sym typeface="Times New Roman"/>
              </a:rPr>
              <a:t>It is hypothesized that music therapy and cuddling will decrease HR, RR, and FS from pre-test to post-test for infants being treated for NAS.</a:t>
            </a:r>
            <a:endParaRPr sz="3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49" name="Google Shape;49;p5"/>
          <p:cNvSpPr txBox="1"/>
          <p:nvPr/>
        </p:nvSpPr>
        <p:spPr>
          <a:xfrm>
            <a:off x="25869524" y="5661754"/>
            <a:ext cx="10681800" cy="6851700"/>
          </a:xfrm>
          <a:prstGeom prst="rect">
            <a:avLst/>
          </a:prstGeom>
          <a:noFill/>
          <a:ln>
            <a:noFill/>
          </a:ln>
        </p:spPr>
        <p:txBody>
          <a:bodyPr spcFirstLastPara="1" wrap="square" lIns="411450" tIns="205725" rIns="411450" bIns="205725" anchor="t" anchorCtr="0">
            <a:noAutofit/>
          </a:bodyPr>
          <a:lstStyle/>
          <a:p>
            <a:pPr marR="0" lvl="0" algn="just" rtl="0">
              <a:lnSpc>
                <a:spcPct val="100000"/>
              </a:lnSpc>
              <a:spcBef>
                <a:spcPts val="0"/>
              </a:spcBef>
              <a:spcAft>
                <a:spcPts val="0"/>
              </a:spcAft>
              <a:buClr>
                <a:schemeClr val="dk1"/>
              </a:buClr>
              <a:buSzPts val="3600"/>
            </a:pPr>
            <a:endParaRPr lang="en-US" sz="3600" b="1" dirty="0">
              <a:solidFill>
                <a:schemeClr val="dk1"/>
              </a:solidFill>
              <a:latin typeface="Arial" panose="020B0604020202020204" pitchFamily="34" charset="0"/>
              <a:ea typeface="Times New Roman"/>
              <a:cs typeface="Arial" panose="020B0604020202020204" pitchFamily="34" charset="0"/>
              <a:sym typeface="Times New Roman"/>
            </a:endParaRPr>
          </a:p>
          <a:p>
            <a:pPr marL="457200" marR="0" lvl="0" indent="-457200" algn="just" rtl="0">
              <a:lnSpc>
                <a:spcPct val="100000"/>
              </a:lnSpc>
              <a:spcBef>
                <a:spcPts val="0"/>
              </a:spcBef>
              <a:spcAft>
                <a:spcPts val="0"/>
              </a:spcAft>
              <a:buClr>
                <a:schemeClr val="dk1"/>
              </a:buClr>
              <a:buSzPts val="3600"/>
              <a:buFont typeface="Times New Roman"/>
              <a:buChar char="●"/>
            </a:pPr>
            <a:r>
              <a:rPr lang="en-US" sz="3600" b="1" dirty="0">
                <a:solidFill>
                  <a:schemeClr val="dk1"/>
                </a:solidFill>
                <a:latin typeface="Arial" panose="020B0604020202020204" pitchFamily="34" charset="0"/>
                <a:ea typeface="Times New Roman"/>
                <a:cs typeface="Arial" panose="020B0604020202020204" pitchFamily="34" charset="0"/>
                <a:sym typeface="Times New Roman"/>
              </a:rPr>
              <a:t>Music therapy involves live singing and holding a swaddled infant while standing. Cuddling involves a trained </a:t>
            </a:r>
            <a:r>
              <a:rPr lang="en-US" sz="3600" b="1" dirty="0" err="1">
                <a:solidFill>
                  <a:schemeClr val="dk1"/>
                </a:solidFill>
                <a:latin typeface="Arial" panose="020B0604020202020204" pitchFamily="34" charset="0"/>
                <a:ea typeface="Times New Roman"/>
                <a:cs typeface="Arial" panose="020B0604020202020204" pitchFamily="34" charset="0"/>
                <a:sym typeface="Times New Roman"/>
              </a:rPr>
              <a:t>cuddler</a:t>
            </a:r>
            <a:r>
              <a:rPr lang="en-US" sz="3600" b="1" dirty="0">
                <a:solidFill>
                  <a:schemeClr val="dk1"/>
                </a:solidFill>
                <a:latin typeface="Arial" panose="020B0604020202020204" pitchFamily="34" charset="0"/>
                <a:ea typeface="Times New Roman"/>
                <a:cs typeface="Arial" panose="020B0604020202020204" pitchFamily="34" charset="0"/>
                <a:sym typeface="Times New Roman"/>
              </a:rPr>
              <a:t> holding a swaddled infant while sitting in a rocking chair. </a:t>
            </a:r>
          </a:p>
          <a:p>
            <a:pPr marL="457200" marR="0" lvl="0" indent="-457200" algn="just" rtl="0">
              <a:lnSpc>
                <a:spcPct val="100000"/>
              </a:lnSpc>
              <a:spcBef>
                <a:spcPts val="0"/>
              </a:spcBef>
              <a:spcAft>
                <a:spcPts val="0"/>
              </a:spcAft>
              <a:buClr>
                <a:schemeClr val="dk1"/>
              </a:buClr>
              <a:buSzPts val="3600"/>
              <a:buFont typeface="Times New Roman"/>
              <a:buChar char="●"/>
            </a:pPr>
            <a:endParaRPr lang="en-US" sz="3600" b="1" dirty="0">
              <a:solidFill>
                <a:schemeClr val="dk1"/>
              </a:solidFill>
              <a:latin typeface="Arial" panose="020B0604020202020204" pitchFamily="34" charset="0"/>
              <a:ea typeface="Times New Roman"/>
              <a:cs typeface="Arial" panose="020B0604020202020204" pitchFamily="34" charset="0"/>
              <a:sym typeface="Times New Roman"/>
            </a:endParaRPr>
          </a:p>
          <a:p>
            <a:pPr marL="457200" lvl="0" indent="-457200" algn="just">
              <a:buClr>
                <a:schemeClr val="dk1"/>
              </a:buClr>
              <a:buSzPts val="3600"/>
              <a:buFont typeface="Times New Roman"/>
              <a:buChar char="●"/>
            </a:pPr>
            <a:r>
              <a:rPr lang="en-US" sz="3600" b="1" dirty="0">
                <a:latin typeface="Arial" panose="020B0604020202020204" pitchFamily="34" charset="0"/>
                <a:cs typeface="Arial" panose="020B0604020202020204" pitchFamily="34" charset="0"/>
              </a:rPr>
              <a:t>Each infants’ HR, RR, and FS was recorded  prior to and after each intervention. Demographic characteristics and medical history information was also obtained.</a:t>
            </a:r>
            <a:endParaRPr lang="en-US" sz="3600" b="1" dirty="0">
              <a:solidFill>
                <a:schemeClr val="dk1"/>
              </a:solidFill>
              <a:latin typeface="Times New Roman"/>
              <a:ea typeface="Times New Roman"/>
              <a:cs typeface="Times New Roman"/>
              <a:sym typeface="Times New Roman"/>
            </a:endParaRPr>
          </a:p>
          <a:p>
            <a:pPr marL="0" marR="0" lvl="0" indent="0" algn="just" rtl="0">
              <a:lnSpc>
                <a:spcPct val="100000"/>
              </a:lnSpc>
              <a:spcBef>
                <a:spcPts val="0"/>
              </a:spcBef>
              <a:spcAft>
                <a:spcPts val="0"/>
              </a:spcAft>
              <a:buNone/>
            </a:pPr>
            <a:endParaRPr sz="3600" b="1" dirty="0">
              <a:solidFill>
                <a:schemeClr val="dk1"/>
              </a:solidFill>
              <a:latin typeface="Times New Roman"/>
              <a:ea typeface="Times New Roman"/>
              <a:cs typeface="Times New Roman"/>
              <a:sym typeface="Times New Roman"/>
            </a:endParaRPr>
          </a:p>
        </p:txBody>
      </p:sp>
      <p:sp>
        <p:nvSpPr>
          <p:cNvPr id="51" name="Google Shape;51;p5"/>
          <p:cNvSpPr txBox="1"/>
          <p:nvPr/>
        </p:nvSpPr>
        <p:spPr>
          <a:xfrm>
            <a:off x="14154675" y="13353171"/>
            <a:ext cx="9867600" cy="994200"/>
          </a:xfrm>
          <a:prstGeom prst="rect">
            <a:avLst/>
          </a:prstGeom>
          <a:solidFill>
            <a:srgbClr val="999999"/>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i="0" u="none" strike="noStrike" cap="none" dirty="0">
                <a:solidFill>
                  <a:srgbClr val="FFFFFF"/>
                </a:solidFill>
                <a:latin typeface="Arial"/>
                <a:ea typeface="Arial"/>
                <a:cs typeface="Arial"/>
                <a:sym typeface="Arial"/>
              </a:rPr>
              <a:t>Purpose</a:t>
            </a:r>
            <a:endParaRPr sz="5400" b="1" i="0" u="none" strike="noStrike" cap="none" dirty="0">
              <a:solidFill>
                <a:srgbClr val="FFFFFF"/>
              </a:solidFill>
              <a:latin typeface="Arial"/>
              <a:ea typeface="Arial"/>
              <a:cs typeface="Arial"/>
              <a:sym typeface="Arial"/>
            </a:endParaRPr>
          </a:p>
        </p:txBody>
      </p:sp>
      <p:sp>
        <p:nvSpPr>
          <p:cNvPr id="53" name="Google Shape;53;p5"/>
          <p:cNvSpPr txBox="1"/>
          <p:nvPr/>
        </p:nvSpPr>
        <p:spPr>
          <a:xfrm>
            <a:off x="1607925" y="5164625"/>
            <a:ext cx="10190700" cy="994200"/>
          </a:xfrm>
          <a:prstGeom prst="rect">
            <a:avLst/>
          </a:prstGeom>
          <a:solidFill>
            <a:srgbClr val="999999"/>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i="0" u="none" strike="noStrike" cap="none" dirty="0">
                <a:solidFill>
                  <a:srgbClr val="FFFFFF"/>
                </a:solidFill>
                <a:latin typeface="Arial"/>
                <a:ea typeface="Arial"/>
                <a:cs typeface="Arial"/>
                <a:sym typeface="Arial"/>
              </a:rPr>
              <a:t>Background &amp; Significance</a:t>
            </a:r>
            <a:endParaRPr sz="5400" b="1" i="0" u="none" strike="noStrike" cap="none" dirty="0">
              <a:solidFill>
                <a:srgbClr val="FFFFFF"/>
              </a:solidFill>
              <a:latin typeface="Arial"/>
              <a:ea typeface="Arial"/>
              <a:cs typeface="Arial"/>
              <a:sym typeface="Arial"/>
            </a:endParaRPr>
          </a:p>
        </p:txBody>
      </p:sp>
      <p:sp>
        <p:nvSpPr>
          <p:cNvPr id="55" name="Google Shape;55;p5"/>
          <p:cNvSpPr txBox="1"/>
          <p:nvPr/>
        </p:nvSpPr>
        <p:spPr>
          <a:xfrm>
            <a:off x="26115074" y="5276000"/>
            <a:ext cx="10190700" cy="994200"/>
          </a:xfrm>
          <a:prstGeom prst="rect">
            <a:avLst/>
          </a:prstGeom>
          <a:solidFill>
            <a:srgbClr val="999999"/>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i="0" u="none" strike="noStrike" cap="none" dirty="0">
                <a:solidFill>
                  <a:srgbClr val="FFFFFF"/>
                </a:solidFill>
                <a:latin typeface="Arial"/>
                <a:ea typeface="Arial"/>
                <a:cs typeface="Arial"/>
                <a:sym typeface="Arial"/>
              </a:rPr>
              <a:t>Methods</a:t>
            </a:r>
            <a:endParaRPr sz="5400" b="1" i="0" u="none" strike="noStrike" cap="none" dirty="0">
              <a:solidFill>
                <a:srgbClr val="FFFFFF"/>
              </a:solidFill>
              <a:latin typeface="Arial"/>
              <a:ea typeface="Arial"/>
              <a:cs typeface="Arial"/>
              <a:sym typeface="Arial"/>
            </a:endParaRPr>
          </a:p>
        </p:txBody>
      </p:sp>
      <p:sp>
        <p:nvSpPr>
          <p:cNvPr id="57" name="Google Shape;57;p5"/>
          <p:cNvSpPr txBox="1"/>
          <p:nvPr/>
        </p:nvSpPr>
        <p:spPr>
          <a:xfrm>
            <a:off x="1072725" y="0"/>
            <a:ext cx="36031500" cy="9942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Clr>
                <a:schemeClr val="dk1"/>
              </a:buClr>
              <a:buSzPts val="1400"/>
              <a:buFont typeface="Arial"/>
              <a:buNone/>
            </a:pPr>
            <a:r>
              <a:rPr lang="en-US" sz="7200" b="1" dirty="0">
                <a:solidFill>
                  <a:srgbClr val="FFFFFF"/>
                </a:solidFill>
              </a:rPr>
              <a:t>The Effects of Music Therapy and Cuddling on Symptoms of Neonatal Abstinence Syndrome</a:t>
            </a:r>
            <a:endParaRPr sz="7200" dirty="0">
              <a:solidFill>
                <a:srgbClr val="FFFFFF"/>
              </a:solidFill>
            </a:endParaRPr>
          </a:p>
        </p:txBody>
      </p:sp>
      <p:pic>
        <p:nvPicPr>
          <p:cNvPr id="1026" name="Picture 2" descr="Image result for nicu babies">
            <a:extLst>
              <a:ext uri="{FF2B5EF4-FFF2-40B4-BE49-F238E27FC236}">
                <a16:creationId xmlns:a16="http://schemas.microsoft.com/office/drawing/2014/main" id="{8992CF64-A825-46AA-ABEB-3CCB2377F07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03314" y="5607779"/>
            <a:ext cx="10770322" cy="717572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4" descr="Image result for nicu babies">
            <a:extLst>
              <a:ext uri="{FF2B5EF4-FFF2-40B4-BE49-F238E27FC236}">
                <a16:creationId xmlns:a16="http://schemas.microsoft.com/office/drawing/2014/main" id="{88D7C490-0844-44AD-B0F9-5E5019E7480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2981" b="8877"/>
          <a:stretch/>
        </p:blipFill>
        <p:spPr bwMode="auto">
          <a:xfrm>
            <a:off x="15055017" y="22702262"/>
            <a:ext cx="8548715" cy="6680064"/>
          </a:xfrm>
          <a:prstGeom prst="rect">
            <a:avLst/>
          </a:prstGeom>
          <a:noFill/>
          <a:extLst>
            <a:ext uri="{909E8E84-426E-40DD-AFC4-6F175D3DCCD1}">
              <a14:hiddenFill xmlns:a14="http://schemas.microsoft.com/office/drawing/2010/main">
                <a:solidFill>
                  <a:srgbClr val="FFFFFF"/>
                </a:solidFill>
              </a14:hiddenFill>
            </a:ext>
          </a:extLst>
        </p:spPr>
      </p:pic>
      <p:sp>
        <p:nvSpPr>
          <p:cNvPr id="17" name="Google Shape;55;p5">
            <a:extLst>
              <a:ext uri="{FF2B5EF4-FFF2-40B4-BE49-F238E27FC236}">
                <a16:creationId xmlns:a16="http://schemas.microsoft.com/office/drawing/2014/main" id="{BF0BA1BA-5229-45E9-BAA5-4DD36258BB8D}"/>
              </a:ext>
            </a:extLst>
          </p:cNvPr>
          <p:cNvSpPr txBox="1"/>
          <p:nvPr/>
        </p:nvSpPr>
        <p:spPr>
          <a:xfrm>
            <a:off x="26115074" y="12402108"/>
            <a:ext cx="10190700" cy="994200"/>
          </a:xfrm>
          <a:prstGeom prst="rect">
            <a:avLst/>
          </a:prstGeom>
          <a:solidFill>
            <a:srgbClr val="999999"/>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dirty="0">
                <a:solidFill>
                  <a:srgbClr val="FFFFFF"/>
                </a:solidFill>
              </a:rPr>
              <a:t>Results</a:t>
            </a:r>
            <a:endParaRPr sz="5400" b="1" i="0" u="none" strike="noStrike" cap="none" dirty="0">
              <a:solidFill>
                <a:srgbClr val="FFFFFF"/>
              </a:solidFill>
              <a:latin typeface="Arial"/>
              <a:ea typeface="Arial"/>
              <a:cs typeface="Arial"/>
              <a:sym typeface="Arial"/>
            </a:endParaRPr>
          </a:p>
        </p:txBody>
      </p:sp>
      <p:sp>
        <p:nvSpPr>
          <p:cNvPr id="4" name="TextBox 3">
            <a:extLst>
              <a:ext uri="{FF2B5EF4-FFF2-40B4-BE49-F238E27FC236}">
                <a16:creationId xmlns:a16="http://schemas.microsoft.com/office/drawing/2014/main" id="{D0498A15-4D9A-4167-818D-5289BD3EB61B}"/>
              </a:ext>
            </a:extLst>
          </p:cNvPr>
          <p:cNvSpPr txBox="1"/>
          <p:nvPr/>
        </p:nvSpPr>
        <p:spPr>
          <a:xfrm>
            <a:off x="26115074" y="13456631"/>
            <a:ext cx="10190700" cy="8956298"/>
          </a:xfrm>
          <a:prstGeom prst="rect">
            <a:avLst/>
          </a:prstGeom>
          <a:noFill/>
        </p:spPr>
        <p:txBody>
          <a:bodyPr wrap="square" rtlCol="0">
            <a:spAutoFit/>
          </a:bodyPr>
          <a:lstStyle/>
          <a:p>
            <a:pPr marL="457200" indent="-457200" algn="just">
              <a:buClr>
                <a:schemeClr val="dk1"/>
              </a:buClr>
              <a:buSzPts val="3600"/>
              <a:buFont typeface="Times New Roman"/>
              <a:buChar char="●"/>
            </a:pPr>
            <a:r>
              <a:rPr lang="en-US" sz="3600" b="1" dirty="0"/>
              <a:t>There was a decrease in HR after any intervention (t=68.112, df= 49, p&lt;0.001). Mean pre-intervention HR was 181 (</a:t>
            </a:r>
            <a:r>
              <a:rPr lang="en-US" sz="3600" b="1" dirty="0" err="1"/>
              <a:t>s.d.</a:t>
            </a:r>
            <a:r>
              <a:rPr lang="en-US" sz="3600" b="1" dirty="0"/>
              <a:t>= 22) and mean post-intervention HR was 137 (</a:t>
            </a:r>
            <a:r>
              <a:rPr lang="en-US" sz="3600" b="1" dirty="0" err="1"/>
              <a:t>s.d.</a:t>
            </a:r>
            <a:r>
              <a:rPr lang="en-US" sz="3600" b="1" dirty="0"/>
              <a:t>= 15). </a:t>
            </a:r>
          </a:p>
          <a:p>
            <a:pPr marL="457200" indent="-457200" algn="just">
              <a:buClr>
                <a:schemeClr val="dk1"/>
              </a:buClr>
              <a:buSzPts val="3600"/>
              <a:buFont typeface="Times New Roman"/>
              <a:buChar char="●"/>
            </a:pPr>
            <a:endParaRPr lang="en-US" sz="3600" b="1" dirty="0"/>
          </a:p>
          <a:p>
            <a:pPr marL="457200" indent="-457200" algn="just">
              <a:buClr>
                <a:schemeClr val="dk1"/>
              </a:buClr>
              <a:buSzPts val="3600"/>
              <a:buFont typeface="Times New Roman"/>
              <a:buChar char="●"/>
            </a:pPr>
            <a:r>
              <a:rPr lang="en-US" sz="3600" b="1" dirty="0"/>
              <a:t>There was a significant decrease (t= 28.006, df= 49, p&lt;0.001) in RR from pre-intervention RR of 51 (</a:t>
            </a:r>
            <a:r>
              <a:rPr lang="en-US" sz="3600" b="1" dirty="0" err="1"/>
              <a:t>s.d.</a:t>
            </a:r>
            <a:r>
              <a:rPr lang="en-US" sz="3600" b="1" dirty="0"/>
              <a:t>= 15) compared to post-intervention RR of 51 (</a:t>
            </a:r>
            <a:r>
              <a:rPr lang="en-US" sz="3600" b="1" dirty="0" err="1"/>
              <a:t>s.d.</a:t>
            </a:r>
            <a:r>
              <a:rPr lang="en-US" sz="3600" b="1" dirty="0"/>
              <a:t>= 13). </a:t>
            </a:r>
          </a:p>
          <a:p>
            <a:pPr marL="457200" indent="-457200" algn="just">
              <a:buClr>
                <a:schemeClr val="dk1"/>
              </a:buClr>
              <a:buSzPts val="3600"/>
              <a:buFont typeface="Times New Roman"/>
              <a:buChar char="●"/>
            </a:pPr>
            <a:endParaRPr lang="en-US" sz="3600" b="1" dirty="0"/>
          </a:p>
          <a:p>
            <a:pPr marL="457200" indent="-457200" algn="just">
              <a:buClr>
                <a:schemeClr val="dk1"/>
              </a:buClr>
              <a:buSzPts val="3600"/>
              <a:buFont typeface="Times New Roman"/>
              <a:buChar char="●"/>
            </a:pPr>
            <a:r>
              <a:rPr lang="en-US" sz="3600" b="1" dirty="0"/>
              <a:t>There was a significant increase in FS (t=19.435, df= 47, p&lt; 0.001). Mean pre-intervention FS was 6 (</a:t>
            </a:r>
            <a:r>
              <a:rPr lang="en-US" sz="3600" b="1" dirty="0" err="1"/>
              <a:t>s.d.</a:t>
            </a:r>
            <a:r>
              <a:rPr lang="en-US" sz="3600" b="1" dirty="0"/>
              <a:t>= 2) compared to mean post-intervention of 7 (</a:t>
            </a:r>
            <a:r>
              <a:rPr lang="en-US" sz="3600" b="1" dirty="0" err="1"/>
              <a:t>s.d.</a:t>
            </a:r>
            <a:r>
              <a:rPr lang="en-US" sz="3600" b="1" dirty="0"/>
              <a:t>= 3). </a:t>
            </a:r>
            <a:endParaRPr lang="en-US" sz="3600" dirty="0"/>
          </a:p>
          <a:p>
            <a:pPr marL="457200" lvl="0" indent="-457200" algn="just">
              <a:buClr>
                <a:schemeClr val="dk1"/>
              </a:buClr>
              <a:buSzPts val="3600"/>
              <a:buFont typeface="Times New Roman"/>
              <a:buChar char="●"/>
            </a:pPr>
            <a:endParaRPr lang="en-US" sz="3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1" name="Google Shape;55;p5">
            <a:extLst>
              <a:ext uri="{FF2B5EF4-FFF2-40B4-BE49-F238E27FC236}">
                <a16:creationId xmlns:a16="http://schemas.microsoft.com/office/drawing/2014/main" id="{6B5BE915-2BBF-42ED-8E9F-A971782A1A16}"/>
              </a:ext>
            </a:extLst>
          </p:cNvPr>
          <p:cNvSpPr txBox="1"/>
          <p:nvPr/>
        </p:nvSpPr>
        <p:spPr>
          <a:xfrm>
            <a:off x="1607925" y="21915829"/>
            <a:ext cx="10190700" cy="994200"/>
          </a:xfrm>
          <a:prstGeom prst="rect">
            <a:avLst/>
          </a:prstGeom>
          <a:solidFill>
            <a:srgbClr val="999999"/>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dirty="0">
                <a:solidFill>
                  <a:srgbClr val="FFFFFF"/>
                </a:solidFill>
              </a:rPr>
              <a:t>Sampling</a:t>
            </a:r>
            <a:endParaRPr sz="5400" b="1" i="0" u="none" strike="noStrike" cap="none" dirty="0">
              <a:solidFill>
                <a:srgbClr val="FFFFFF"/>
              </a:solidFill>
              <a:latin typeface="Arial"/>
              <a:ea typeface="Arial"/>
              <a:cs typeface="Arial"/>
              <a:sym typeface="Arial"/>
            </a:endParaRPr>
          </a:p>
        </p:txBody>
      </p:sp>
      <p:sp>
        <p:nvSpPr>
          <p:cNvPr id="5" name="TextBox 4">
            <a:extLst>
              <a:ext uri="{FF2B5EF4-FFF2-40B4-BE49-F238E27FC236}">
                <a16:creationId xmlns:a16="http://schemas.microsoft.com/office/drawing/2014/main" id="{E746D450-58E2-4349-A7D3-5B16A05E6F35}"/>
              </a:ext>
            </a:extLst>
          </p:cNvPr>
          <p:cNvSpPr txBox="1"/>
          <p:nvPr/>
        </p:nvSpPr>
        <p:spPr>
          <a:xfrm>
            <a:off x="1607925" y="22910029"/>
            <a:ext cx="9894471" cy="6740307"/>
          </a:xfrm>
          <a:prstGeom prst="rect">
            <a:avLst/>
          </a:prstGeom>
          <a:noFill/>
        </p:spPr>
        <p:txBody>
          <a:bodyPr wrap="square" rtlCol="0">
            <a:spAutoFit/>
          </a:bodyPr>
          <a:lstStyle/>
          <a:p>
            <a:pPr marL="457200" lvl="0" indent="-457200" algn="just">
              <a:buClr>
                <a:schemeClr val="dk1"/>
              </a:buClr>
              <a:buSzPts val="3600"/>
              <a:buFont typeface="Times New Roman"/>
              <a:buChar char="●"/>
            </a:pPr>
            <a:r>
              <a:rPr lang="en-US" sz="3600" b="1" dirty="0">
                <a:solidFill>
                  <a:schemeClr val="dk1"/>
                </a:solidFill>
                <a:latin typeface="Arial" panose="020B0604020202020204" pitchFamily="34" charset="0"/>
                <a:ea typeface="Times New Roman"/>
                <a:cs typeface="Arial" panose="020B0604020202020204" pitchFamily="34" charset="0"/>
                <a:sym typeface="Times New Roman"/>
              </a:rPr>
              <a:t>A nonprobability convenience sample of 25 participants from East Tennessee Children’s Hospital was used used for this study.</a:t>
            </a:r>
          </a:p>
          <a:p>
            <a:pPr marL="457200" lvl="0" indent="-457200" algn="just">
              <a:buClr>
                <a:schemeClr val="dk1"/>
              </a:buClr>
              <a:buSzPts val="3600"/>
              <a:buFont typeface="Times New Roman"/>
              <a:buChar char="●"/>
            </a:pPr>
            <a:endParaRPr lang="en-US" sz="3600" b="1" dirty="0">
              <a:solidFill>
                <a:schemeClr val="dk1"/>
              </a:solidFill>
              <a:latin typeface="Arial" panose="020B0604020202020204" pitchFamily="34" charset="0"/>
              <a:ea typeface="Times New Roman"/>
              <a:cs typeface="Arial" panose="020B0604020202020204" pitchFamily="34" charset="0"/>
              <a:sym typeface="Times New Roman"/>
            </a:endParaRPr>
          </a:p>
          <a:p>
            <a:pPr marL="457200" lvl="0" indent="-457200" algn="just">
              <a:buClr>
                <a:schemeClr val="dk1"/>
              </a:buClr>
              <a:buSzPts val="3600"/>
              <a:buFont typeface="Times New Roman"/>
              <a:buChar char="●"/>
            </a:pPr>
            <a:r>
              <a:rPr lang="en-US" sz="3600" b="1" dirty="0">
                <a:solidFill>
                  <a:schemeClr val="dk1"/>
                </a:solidFill>
                <a:latin typeface="Arial" panose="020B0604020202020204" pitchFamily="34" charset="0"/>
                <a:ea typeface="Times New Roman"/>
                <a:cs typeface="Arial" panose="020B0604020202020204" pitchFamily="34" charset="0"/>
                <a:sym typeface="Times New Roman"/>
              </a:rPr>
              <a:t>Participants could receive multiple interventions at different times on different day. From this, music therapy was performed 28 times and cuddling was performed 22 times for a total of 50 interactions.</a:t>
            </a:r>
          </a:p>
          <a:p>
            <a:pPr lvl="0" algn="just">
              <a:buClr>
                <a:schemeClr val="dk1"/>
              </a:buClr>
              <a:buSzPts val="3600"/>
            </a:pPr>
            <a:endParaRPr lang="en-US" sz="3600" b="1" dirty="0">
              <a:solidFill>
                <a:schemeClr val="dk1"/>
              </a:solidFill>
              <a:latin typeface="Arial" panose="020B0604020202020204" pitchFamily="34" charset="0"/>
              <a:ea typeface="Times New Roman"/>
              <a:cs typeface="Arial" panose="020B0604020202020204" pitchFamily="34" charset="0"/>
              <a:sym typeface="Times New Roman"/>
            </a:endParaRPr>
          </a:p>
        </p:txBody>
      </p:sp>
      <p:sp>
        <p:nvSpPr>
          <p:cNvPr id="23" name="Google Shape;51;p5">
            <a:extLst>
              <a:ext uri="{FF2B5EF4-FFF2-40B4-BE49-F238E27FC236}">
                <a16:creationId xmlns:a16="http://schemas.microsoft.com/office/drawing/2014/main" id="{AE1C66D1-EE1E-4D8B-94DB-A8D2A392DCF0}"/>
              </a:ext>
            </a:extLst>
          </p:cNvPr>
          <p:cNvSpPr txBox="1"/>
          <p:nvPr/>
        </p:nvSpPr>
        <p:spPr>
          <a:xfrm>
            <a:off x="14154675" y="18246138"/>
            <a:ext cx="9867600" cy="994200"/>
          </a:xfrm>
          <a:prstGeom prst="rect">
            <a:avLst/>
          </a:prstGeom>
          <a:solidFill>
            <a:srgbClr val="999999"/>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dirty="0">
                <a:solidFill>
                  <a:srgbClr val="FFFFFF"/>
                </a:solidFill>
              </a:rPr>
              <a:t>Hypothesis</a:t>
            </a:r>
            <a:endParaRPr sz="5400" b="1" i="0" u="none" strike="noStrike" cap="none" dirty="0">
              <a:solidFill>
                <a:srgbClr val="FFFFFF"/>
              </a:solidFill>
              <a:latin typeface="Arial"/>
              <a:ea typeface="Arial"/>
              <a:cs typeface="Arial"/>
              <a:sym typeface="Arial"/>
            </a:endParaRPr>
          </a:p>
        </p:txBody>
      </p:sp>
      <p:sp>
        <p:nvSpPr>
          <p:cNvPr id="20" name="Google Shape;55;p5">
            <a:extLst>
              <a:ext uri="{FF2B5EF4-FFF2-40B4-BE49-F238E27FC236}">
                <a16:creationId xmlns:a16="http://schemas.microsoft.com/office/drawing/2014/main" id="{34561188-1022-476F-B706-6D26215673F7}"/>
              </a:ext>
            </a:extLst>
          </p:cNvPr>
          <p:cNvSpPr txBox="1"/>
          <p:nvPr/>
        </p:nvSpPr>
        <p:spPr>
          <a:xfrm>
            <a:off x="26115074" y="21915829"/>
            <a:ext cx="10190700" cy="994200"/>
          </a:xfrm>
          <a:prstGeom prst="rect">
            <a:avLst/>
          </a:prstGeom>
          <a:solidFill>
            <a:srgbClr val="999999"/>
          </a:solidFill>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5400"/>
              <a:buFont typeface="Arial"/>
              <a:buNone/>
            </a:pPr>
            <a:r>
              <a:rPr lang="en-US" sz="5400" b="1" i="0" u="none" strike="noStrike" cap="none" dirty="0">
                <a:solidFill>
                  <a:srgbClr val="FFFFFF"/>
                </a:solidFill>
                <a:latin typeface="Arial"/>
                <a:ea typeface="Arial"/>
                <a:cs typeface="Arial"/>
                <a:sym typeface="Arial"/>
              </a:rPr>
              <a:t>Discussion/</a:t>
            </a:r>
            <a:r>
              <a:rPr lang="en-US" sz="5400" b="1" dirty="0">
                <a:solidFill>
                  <a:srgbClr val="FFFFFF"/>
                </a:solidFill>
              </a:rPr>
              <a:t> Conclusion</a:t>
            </a:r>
            <a:endParaRPr sz="5400" b="1" i="0" u="none" strike="noStrike" cap="none" dirty="0">
              <a:solidFill>
                <a:srgbClr val="FFFFFF"/>
              </a:solidFill>
              <a:latin typeface="Arial"/>
              <a:ea typeface="Arial"/>
              <a:cs typeface="Arial"/>
              <a:sym typeface="Arial"/>
            </a:endParaRPr>
          </a:p>
        </p:txBody>
      </p:sp>
      <p:sp>
        <p:nvSpPr>
          <p:cNvPr id="2" name="TextBox 1">
            <a:extLst>
              <a:ext uri="{FF2B5EF4-FFF2-40B4-BE49-F238E27FC236}">
                <a16:creationId xmlns:a16="http://schemas.microsoft.com/office/drawing/2014/main" id="{2E989AA2-2671-4F04-AE6C-D6B73448A6DF}"/>
              </a:ext>
            </a:extLst>
          </p:cNvPr>
          <p:cNvSpPr txBox="1"/>
          <p:nvPr/>
        </p:nvSpPr>
        <p:spPr>
          <a:xfrm>
            <a:off x="26115074" y="22931695"/>
            <a:ext cx="10190700" cy="6740307"/>
          </a:xfrm>
          <a:prstGeom prst="rect">
            <a:avLst/>
          </a:prstGeom>
          <a:noFill/>
        </p:spPr>
        <p:txBody>
          <a:bodyPr wrap="square" rtlCol="0">
            <a:spAutoFit/>
          </a:bodyPr>
          <a:lstStyle/>
          <a:p>
            <a:pPr marL="571500" indent="-571500" algn="just">
              <a:buFont typeface="Arial" panose="020B0604020202020204" pitchFamily="34" charset="0"/>
              <a:buChar char="●"/>
            </a:pPr>
            <a:r>
              <a:rPr lang="en-US" sz="3600" b="1" dirty="0"/>
              <a:t>These findings show that both music therapy and cuddling are effective in decreasing infants’ HR. </a:t>
            </a:r>
          </a:p>
          <a:p>
            <a:pPr algn="just"/>
            <a:endParaRPr lang="en-US" sz="3600" b="1" dirty="0"/>
          </a:p>
          <a:p>
            <a:pPr marL="571500" indent="-571500" algn="just">
              <a:buFont typeface="Arial" panose="020B0604020202020204" pitchFamily="34" charset="0"/>
              <a:buChar char="●"/>
            </a:pPr>
            <a:r>
              <a:rPr lang="en-US" sz="3600" b="1" dirty="0"/>
              <a:t>When comparing the two interventions to see if one was more effective than the other, statistical significance was not found.</a:t>
            </a:r>
          </a:p>
          <a:p>
            <a:pPr marL="571500" indent="-571500" algn="just">
              <a:buFont typeface="Arial" panose="020B0604020202020204" pitchFamily="34" charset="0"/>
              <a:buChar char="●"/>
            </a:pPr>
            <a:endParaRPr lang="en-US" sz="3600" b="1" dirty="0"/>
          </a:p>
          <a:p>
            <a:pPr marL="571500" indent="-571500" algn="just">
              <a:buFont typeface="Arial" panose="020B0604020202020204" pitchFamily="34" charset="0"/>
              <a:buChar char="●"/>
            </a:pPr>
            <a:r>
              <a:rPr lang="en-US" sz="3600" b="1" dirty="0"/>
              <a:t>The effects of the interventions on FS is unclear. Future studies should focus on the effects on specific measure within FS.</a:t>
            </a:r>
          </a:p>
        </p:txBody>
      </p:sp>
    </p:spTree>
  </p:cSld>
  <p:clrMapOvr>
    <a:masterClrMapping/>
  </p:clrMapOvr>
</p:sld>
</file>

<file path=ppt/theme/theme1.xml><?xml version="1.0" encoding="utf-8"?>
<a:theme xmlns:a="http://schemas.openxmlformats.org/drawingml/2006/main" name="UT PresPosterformat">
  <a:themeElements>
    <a:clrScheme name="Custom 3">
      <a:dk1>
        <a:srgbClr val="000000"/>
      </a:dk1>
      <a:lt1>
        <a:srgbClr val="FFFFFF"/>
      </a:lt1>
      <a:dk2>
        <a:srgbClr val="4E5B6F"/>
      </a:dk2>
      <a:lt2>
        <a:srgbClr val="CCCC99"/>
      </a:lt2>
      <a:accent1>
        <a:srgbClr val="7FD13B"/>
      </a:accent1>
      <a:accent2>
        <a:srgbClr val="EA157A"/>
      </a:accent2>
      <a:accent3>
        <a:srgbClr val="FF9933"/>
      </a:accent3>
      <a:accent4>
        <a:srgbClr val="00ADDC"/>
      </a:accent4>
      <a:accent5>
        <a:srgbClr val="738AC8"/>
      </a:accent5>
      <a:accent6>
        <a:srgbClr val="1AB39F"/>
      </a:accent6>
      <a:hlink>
        <a:srgbClr val="EB8803"/>
      </a:hlink>
      <a:folHlink>
        <a:srgbClr val="5F779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1507</TotalTime>
  <Words>576</Words>
  <Application>Microsoft Office PowerPoint</Application>
  <PresentationFormat>Custom</PresentationFormat>
  <Paragraphs>47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UT PresPosterformat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Allie Tasket</cp:lastModifiedBy>
  <cp:revision>74</cp:revision>
  <dcterms:modified xsi:type="dcterms:W3CDTF">2020-03-09T15:40:35Z</dcterms:modified>
</cp:coreProperties>
</file>