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FCDAD-997F-4B36-8FB1-92D4B43AEE3C}" type="datetimeFigureOut">
              <a:rPr lang="en-US" smtClean="0"/>
              <a:t>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9CE44-4671-4DBF-8327-76469DBED96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457450"/>
          </a:xfrm>
        </p:spPr>
        <p:txBody>
          <a:bodyPr/>
          <a:lstStyle/>
          <a:p>
            <a:r>
              <a:rPr lang="en-US" dirty="0" smtClean="0"/>
              <a:t>Biracial students on campus: </a:t>
            </a:r>
            <a:br>
              <a:rPr lang="en-US" dirty="0" smtClean="0"/>
            </a:br>
            <a:r>
              <a:rPr lang="en-US" dirty="0" smtClean="0"/>
              <a:t>We Are America (too)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Tyrel Prentiss</a:t>
            </a:r>
          </a:p>
          <a:p>
            <a:r>
              <a:rPr lang="en-US" dirty="0" smtClean="0"/>
              <a:t>Dr. Suzy Prentiss</a:t>
            </a:r>
          </a:p>
          <a:p>
            <a:r>
              <a:rPr lang="en-US" dirty="0" smtClean="0"/>
              <a:t>Black Issues Conference - 2/2/13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are we diverse?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defines race?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2010 Census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People reporting multiple races represented 2.9% of total population – an increase over 2000 (1</a:t>
            </a:r>
            <a:r>
              <a:rPr lang="en-US" baseline="30000" dirty="0" smtClean="0"/>
              <a:t>st</a:t>
            </a:r>
            <a:r>
              <a:rPr lang="en-US" dirty="0" smtClean="0"/>
              <a:t> Census to include a multiple race option)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Of those respondents who selected being of more than one race, 92% self-reported being of “2 races” with Black or African American and White or Caucasian being the most common combination.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Possible combinations?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Tyrel’s</a:t>
            </a:r>
            <a:r>
              <a:rPr lang="en-US" dirty="0" smtClean="0"/>
              <a:t> story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dirty="0" smtClean="0"/>
              <a:t>A mother’s perspective and a teacher’s commitment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can do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105</Words>
  <Application>Microsoft Office PowerPoint</Application>
  <PresentationFormat>On-screen Show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Biracial students on campus:  We Are America (too)</vt:lpstr>
      <vt:lpstr>How are we diverse?</vt:lpstr>
      <vt:lpstr>Who defines race?</vt:lpstr>
      <vt:lpstr>2010 Census Data</vt:lpstr>
      <vt:lpstr>Possible combinations?</vt:lpstr>
      <vt:lpstr>Tyrel’s story</vt:lpstr>
      <vt:lpstr>A mother’s perspective and a teacher’s commitment</vt:lpstr>
      <vt:lpstr>What we can do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Biracial students on campus:  We Are America (too)</dc:title>
  <dc:creator>HP Authorized Customer</dc:creator>
  <cp:lastModifiedBy>HP Authorized Customer</cp:lastModifiedBy>
  <cp:revision>2</cp:revision>
  <dcterms:created xsi:type="dcterms:W3CDTF">2013-01-11T16:06:40Z</dcterms:created>
  <dcterms:modified xsi:type="dcterms:W3CDTF">2013-01-11T16:20:17Z</dcterms:modified>
</cp:coreProperties>
</file>