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ED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7959E-23AE-4432-A9AE-B9FA42B7C21D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429C-D568-4E33-B8C3-916BA6B95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7959E-23AE-4432-A9AE-B9FA42B7C21D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429C-D568-4E33-B8C3-916BA6B95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7959E-23AE-4432-A9AE-B9FA42B7C21D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429C-D568-4E33-B8C3-916BA6B95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7959E-23AE-4432-A9AE-B9FA42B7C21D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429C-D568-4E33-B8C3-916BA6B95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7959E-23AE-4432-A9AE-B9FA42B7C21D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429C-D568-4E33-B8C3-916BA6B95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7959E-23AE-4432-A9AE-B9FA42B7C21D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429C-D568-4E33-B8C3-916BA6B95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7959E-23AE-4432-A9AE-B9FA42B7C21D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429C-D568-4E33-B8C3-916BA6B95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7959E-23AE-4432-A9AE-B9FA42B7C21D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429C-D568-4E33-B8C3-916BA6B95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7959E-23AE-4432-A9AE-B9FA42B7C21D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429C-D568-4E33-B8C3-916BA6B95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7959E-23AE-4432-A9AE-B9FA42B7C21D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429C-D568-4E33-B8C3-916BA6B95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7959E-23AE-4432-A9AE-B9FA42B7C21D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429C-D568-4E33-B8C3-916BA6B95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7959E-23AE-4432-A9AE-B9FA42B7C21D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5429C-D568-4E33-B8C3-916BA6B95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E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4294967295"/>
          </p:nvPr>
        </p:nvSpPr>
        <p:spPr>
          <a:xfrm>
            <a:off x="1295400" y="3657600"/>
            <a:ext cx="6400800" cy="533400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pPr algn="ctr">
              <a:buNone/>
            </a:pPr>
            <a:r>
              <a:rPr lang="en-US" sz="19200" dirty="0" smtClean="0">
                <a:latin typeface="Gill Sans Ultra Bold Condensed" pitchFamily="34" charset="0"/>
              </a:rPr>
              <a:t>Take 10 for Trace</a:t>
            </a:r>
            <a:endParaRPr lang="en-US" sz="19200" dirty="0">
              <a:latin typeface="Gill Sans Ultra Bold Condensed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81000"/>
            <a:ext cx="42195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609600" y="2895600"/>
            <a:ext cx="8063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Gill Sans Ultra Bold" pitchFamily="34" charset="0"/>
              </a:rPr>
              <a:t>Modern Foreign Languages &amp; Literatures </a:t>
            </a:r>
            <a:endParaRPr lang="en-US" sz="2400" dirty="0">
              <a:latin typeface="Gill Sans Ultra Bold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4724400"/>
            <a:ext cx="69532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733800" y="5867400"/>
            <a:ext cx="1445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ill Sans Ultra Bold Condensed" pitchFamily="34" charset="0"/>
              </a:rPr>
              <a:t>May 4, 2010</a:t>
            </a:r>
            <a:endParaRPr lang="en-US" dirty="0">
              <a:latin typeface="Gill Sans Ultra Bold Condensed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41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0"/>
            <a:ext cx="91249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2575" cy="734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9713" cy="738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143000"/>
            <a:ext cx="8534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en-US" sz="6600" dirty="0" smtClean="0">
              <a:latin typeface="Gill Sans Ultra Bold Condensed" pitchFamily="34" charset="0"/>
            </a:endParaRPr>
          </a:p>
          <a:p>
            <a:pPr algn="ctr">
              <a:buNone/>
            </a:pPr>
            <a:r>
              <a:rPr lang="en-US" sz="6600" dirty="0" smtClean="0">
                <a:latin typeface="Gill Sans Ultra Bold Condensed" pitchFamily="34" charset="0"/>
              </a:rPr>
              <a:t>Take a Look at Trace</a:t>
            </a:r>
          </a:p>
          <a:p>
            <a:pPr algn="ctr">
              <a:buNone/>
            </a:pP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  <a:latin typeface="Gill Sans Ultra Bold Condensed" pitchFamily="34" charset="0"/>
              </a:rPr>
              <a:t>www.trace.tennessee.edu</a:t>
            </a:r>
            <a:endParaRPr lang="en-US" sz="6000" dirty="0">
              <a:solidFill>
                <a:schemeClr val="accent6">
                  <a:lumMod val="75000"/>
                </a:schemeClr>
              </a:solidFill>
              <a:latin typeface="Gill Sans Ultra Bold Condensed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914400"/>
            <a:ext cx="69532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4191000"/>
            <a:ext cx="177165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4343400"/>
            <a:ext cx="27432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"/>
            <a:ext cx="925830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own Arrow 8"/>
          <p:cNvSpPr/>
          <p:nvPr/>
        </p:nvSpPr>
        <p:spPr>
          <a:xfrm rot="2712152">
            <a:off x="8341789" y="1099401"/>
            <a:ext cx="270369" cy="42875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2712152">
            <a:off x="1636189" y="3995001"/>
            <a:ext cx="270369" cy="42875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2712152">
            <a:off x="5217589" y="5595202"/>
            <a:ext cx="270369" cy="42875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 rot="18107119">
            <a:off x="2138527" y="1804684"/>
            <a:ext cx="331615" cy="375511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"/>
            <a:ext cx="925830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own Arrow 2"/>
          <p:cNvSpPr/>
          <p:nvPr/>
        </p:nvSpPr>
        <p:spPr>
          <a:xfrm rot="2437519">
            <a:off x="1834887" y="5244307"/>
            <a:ext cx="331615" cy="375511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/>
          <p:cNvSpPr/>
          <p:nvPr/>
        </p:nvSpPr>
        <p:spPr>
          <a:xfrm rot="7336792">
            <a:off x="4653480" y="2186299"/>
            <a:ext cx="331615" cy="375511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71850"/>
            <a:ext cx="925830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own Arrow 4"/>
          <p:cNvSpPr/>
          <p:nvPr/>
        </p:nvSpPr>
        <p:spPr>
          <a:xfrm rot="18515976">
            <a:off x="2217972" y="5316764"/>
            <a:ext cx="331615" cy="375511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5229225"/>
            <a:ext cx="29432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8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257175"/>
            <a:ext cx="9525000" cy="737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9063" y="-142875"/>
            <a:ext cx="9382126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own Arrow 3"/>
          <p:cNvSpPr/>
          <p:nvPr/>
        </p:nvSpPr>
        <p:spPr>
          <a:xfrm rot="5400000">
            <a:off x="6117948" y="1273452"/>
            <a:ext cx="331615" cy="375511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7350" cy="738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own Arrow 2"/>
          <p:cNvSpPr/>
          <p:nvPr/>
        </p:nvSpPr>
        <p:spPr>
          <a:xfrm rot="6829850">
            <a:off x="3654333" y="2630576"/>
            <a:ext cx="331615" cy="375511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7350" cy="738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19</Words>
  <Application>Microsoft Office PowerPoint</Application>
  <PresentationFormat>On-screen Show (4:3)</PresentationFormat>
  <Paragraphs>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University of Tennessee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phillips</dc:creator>
  <cp:lastModifiedBy>phillips</cp:lastModifiedBy>
  <cp:revision>5</cp:revision>
  <dcterms:created xsi:type="dcterms:W3CDTF">2010-05-03T13:13:08Z</dcterms:created>
  <dcterms:modified xsi:type="dcterms:W3CDTF">2010-05-04T16:03:51Z</dcterms:modified>
</cp:coreProperties>
</file>