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358" r:id="rId3"/>
    <p:sldId id="347" r:id="rId4"/>
    <p:sldId id="337" r:id="rId5"/>
    <p:sldId id="266" r:id="rId6"/>
    <p:sldId id="360" r:id="rId7"/>
    <p:sldId id="362" r:id="rId8"/>
    <p:sldId id="268" r:id="rId9"/>
    <p:sldId id="363" r:id="rId10"/>
    <p:sldId id="359" r:id="rId11"/>
    <p:sldId id="290" r:id="rId12"/>
    <p:sldId id="330" r:id="rId13"/>
    <p:sldId id="361" r:id="rId14"/>
    <p:sldId id="350" r:id="rId15"/>
    <p:sldId id="364" r:id="rId16"/>
    <p:sldId id="369" r:id="rId17"/>
    <p:sldId id="344" r:id="rId18"/>
    <p:sldId id="366" r:id="rId19"/>
    <p:sldId id="368" r:id="rId20"/>
    <p:sldId id="370" r:id="rId21"/>
    <p:sldId id="371" r:id="rId22"/>
    <p:sldId id="375" r:id="rId23"/>
    <p:sldId id="376" r:id="rId24"/>
    <p:sldId id="393" r:id="rId25"/>
    <p:sldId id="343" r:id="rId26"/>
    <p:sldId id="377" r:id="rId27"/>
    <p:sldId id="379" r:id="rId28"/>
    <p:sldId id="380" r:id="rId29"/>
    <p:sldId id="381" r:id="rId30"/>
    <p:sldId id="382" r:id="rId31"/>
    <p:sldId id="383" r:id="rId32"/>
    <p:sldId id="384" r:id="rId33"/>
    <p:sldId id="392" r:id="rId34"/>
    <p:sldId id="394" r:id="rId35"/>
    <p:sldId id="389" r:id="rId36"/>
    <p:sldId id="386" r:id="rId37"/>
    <p:sldId id="395" r:id="rId38"/>
    <p:sldId id="25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6" autoAdjust="0"/>
    <p:restoredTop sz="63490" autoAdjust="0"/>
  </p:normalViewPr>
  <p:slideViewPr>
    <p:cSldViewPr snapToGrid="0">
      <p:cViewPr varScale="1">
        <p:scale>
          <a:sx n="47" d="100"/>
          <a:sy n="47" d="100"/>
        </p:scale>
        <p:origin x="6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er Smith" userId="6d05ade08fb03522" providerId="LiveId" clId="{F36E4D6A-A01C-4744-B516-CED9BC4C711E}"/>
    <pc:docChg chg="undo custSel addSld delSld modSld sldOrd">
      <pc:chgData name="Amber Smith" userId="6d05ade08fb03522" providerId="LiveId" clId="{F36E4D6A-A01C-4744-B516-CED9BC4C711E}" dt="2022-12-01T14:09:41.693" v="18765" actId="20577"/>
      <pc:docMkLst>
        <pc:docMk/>
      </pc:docMkLst>
      <pc:sldChg chg="modNotesTx">
        <pc:chgData name="Amber Smith" userId="6d05ade08fb03522" providerId="LiveId" clId="{F36E4D6A-A01C-4744-B516-CED9BC4C711E}" dt="2022-11-28T22:31:22.379" v="2869" actId="20577"/>
        <pc:sldMkLst>
          <pc:docMk/>
          <pc:sldMk cId="1319949919" sldId="256"/>
        </pc:sldMkLst>
      </pc:sldChg>
      <pc:sldChg chg="modNotesTx">
        <pc:chgData name="Amber Smith" userId="6d05ade08fb03522" providerId="LiveId" clId="{F36E4D6A-A01C-4744-B516-CED9BC4C711E}" dt="2022-11-28T21:36:17.470" v="2762"/>
        <pc:sldMkLst>
          <pc:docMk/>
          <pc:sldMk cId="1932858276" sldId="257"/>
        </pc:sldMkLst>
      </pc:sldChg>
      <pc:sldChg chg="modSp mod modNotesTx">
        <pc:chgData name="Amber Smith" userId="6d05ade08fb03522" providerId="LiveId" clId="{F36E4D6A-A01C-4744-B516-CED9BC4C711E}" dt="2022-11-30T23:08:48.134" v="16755" actId="20577"/>
        <pc:sldMkLst>
          <pc:docMk/>
          <pc:sldMk cId="1415275276" sldId="266"/>
        </pc:sldMkLst>
        <pc:spChg chg="mod">
          <ac:chgData name="Amber Smith" userId="6d05ade08fb03522" providerId="LiveId" clId="{F36E4D6A-A01C-4744-B516-CED9BC4C711E}" dt="2022-11-28T21:09:53.804" v="2357" actId="20577"/>
          <ac:spMkLst>
            <pc:docMk/>
            <pc:sldMk cId="1415275276" sldId="266"/>
            <ac:spMk id="5" creationId="{79E280C9-2D45-449E-B1D9-399C5DBDEACC}"/>
          </ac:spMkLst>
        </pc:spChg>
      </pc:sldChg>
      <pc:sldChg chg="modSp mod ord modNotesTx">
        <pc:chgData name="Amber Smith" userId="6d05ade08fb03522" providerId="LiveId" clId="{F36E4D6A-A01C-4744-B516-CED9BC4C711E}" dt="2022-11-30T23:11:59.650" v="16946" actId="20577"/>
        <pc:sldMkLst>
          <pc:docMk/>
          <pc:sldMk cId="2281073478" sldId="268"/>
        </pc:sldMkLst>
        <pc:spChg chg="mod">
          <ac:chgData name="Amber Smith" userId="6d05ade08fb03522" providerId="LiveId" clId="{F36E4D6A-A01C-4744-B516-CED9BC4C711E}" dt="2022-11-28T21:09:29.036" v="2349" actId="20577"/>
          <ac:spMkLst>
            <pc:docMk/>
            <pc:sldMk cId="2281073478" sldId="268"/>
            <ac:spMk id="4" creationId="{F4570E45-AE16-4755-9993-D3B9FD44CFCA}"/>
          </ac:spMkLst>
        </pc:spChg>
        <pc:spChg chg="mod">
          <ac:chgData name="Amber Smith" userId="6d05ade08fb03522" providerId="LiveId" clId="{F36E4D6A-A01C-4744-B516-CED9BC4C711E}" dt="2022-11-28T21:09:36.734" v="2352" actId="20577"/>
          <ac:spMkLst>
            <pc:docMk/>
            <pc:sldMk cId="2281073478" sldId="268"/>
            <ac:spMk id="5" creationId="{59702755-702E-4363-AE98-389F1B011661}"/>
          </ac:spMkLst>
        </pc:spChg>
      </pc:sldChg>
      <pc:sldChg chg="modSp mod modNotesTx">
        <pc:chgData name="Amber Smith" userId="6d05ade08fb03522" providerId="LiveId" clId="{F36E4D6A-A01C-4744-B516-CED9BC4C711E}" dt="2022-11-30T23:15:11.432" v="17010" actId="20577"/>
        <pc:sldMkLst>
          <pc:docMk/>
          <pc:sldMk cId="1773384220" sldId="290"/>
        </pc:sldMkLst>
        <pc:spChg chg="mod">
          <ac:chgData name="Amber Smith" userId="6d05ade08fb03522" providerId="LiveId" clId="{F36E4D6A-A01C-4744-B516-CED9BC4C711E}" dt="2022-11-28T21:10:38.823" v="2369" actId="20577"/>
          <ac:spMkLst>
            <pc:docMk/>
            <pc:sldMk cId="1773384220" sldId="290"/>
            <ac:spMk id="4" creationId="{0EB096B6-D35D-4B99-8086-5E8A1EE69B6E}"/>
          </ac:spMkLst>
        </pc:spChg>
      </pc:sldChg>
      <pc:sldChg chg="modSp del mod ord modNotesTx">
        <pc:chgData name="Amber Smith" userId="6d05ade08fb03522" providerId="LiveId" clId="{F36E4D6A-A01C-4744-B516-CED9BC4C711E}" dt="2022-11-29T21:45:11.211" v="5566" actId="2696"/>
        <pc:sldMkLst>
          <pc:docMk/>
          <pc:sldMk cId="1694507606" sldId="295"/>
        </pc:sldMkLst>
        <pc:spChg chg="mod">
          <ac:chgData name="Amber Smith" userId="6d05ade08fb03522" providerId="LiveId" clId="{F36E4D6A-A01C-4744-B516-CED9BC4C711E}" dt="2022-11-28T21:09:08.489" v="2348" actId="20577"/>
          <ac:spMkLst>
            <pc:docMk/>
            <pc:sldMk cId="1694507606" sldId="295"/>
            <ac:spMk id="8" creationId="{237D4EDE-2694-4637-AB48-6F44549CB452}"/>
          </ac:spMkLst>
        </pc:spChg>
      </pc:sldChg>
      <pc:sldChg chg="modNotesTx">
        <pc:chgData name="Amber Smith" userId="6d05ade08fb03522" providerId="LiveId" clId="{F36E4D6A-A01C-4744-B516-CED9BC4C711E}" dt="2022-11-30T21:31:09.206" v="5899" actId="20577"/>
        <pc:sldMkLst>
          <pc:docMk/>
          <pc:sldMk cId="4195950013" sldId="330"/>
        </pc:sldMkLst>
      </pc:sldChg>
      <pc:sldChg chg="modSp mod modNotesTx">
        <pc:chgData name="Amber Smith" userId="6d05ade08fb03522" providerId="LiveId" clId="{F36E4D6A-A01C-4744-B516-CED9BC4C711E}" dt="2022-11-29T20:00:31.809" v="2874" actId="207"/>
        <pc:sldMkLst>
          <pc:docMk/>
          <pc:sldMk cId="2407274695" sldId="337"/>
        </pc:sldMkLst>
        <pc:spChg chg="mod">
          <ac:chgData name="Amber Smith" userId="6d05ade08fb03522" providerId="LiveId" clId="{F36E4D6A-A01C-4744-B516-CED9BC4C711E}" dt="2022-11-29T20:00:25.871" v="2872" actId="207"/>
          <ac:spMkLst>
            <pc:docMk/>
            <pc:sldMk cId="2407274695" sldId="337"/>
            <ac:spMk id="4" creationId="{93EDDA7F-371A-482C-9801-C7787C0EB842}"/>
          </ac:spMkLst>
        </pc:spChg>
        <pc:spChg chg="mod">
          <ac:chgData name="Amber Smith" userId="6d05ade08fb03522" providerId="LiveId" clId="{F36E4D6A-A01C-4744-B516-CED9BC4C711E}" dt="2022-11-29T20:00:29.447" v="2873" actId="207"/>
          <ac:spMkLst>
            <pc:docMk/>
            <pc:sldMk cId="2407274695" sldId="337"/>
            <ac:spMk id="14" creationId="{4F1D8B72-5D36-4181-BB4B-932FC15AF476}"/>
          </ac:spMkLst>
        </pc:spChg>
        <pc:spChg chg="mod">
          <ac:chgData name="Amber Smith" userId="6d05ade08fb03522" providerId="LiveId" clId="{F36E4D6A-A01C-4744-B516-CED9BC4C711E}" dt="2022-11-29T20:00:31.809" v="2874" actId="207"/>
          <ac:spMkLst>
            <pc:docMk/>
            <pc:sldMk cId="2407274695" sldId="337"/>
            <ac:spMk id="19" creationId="{BAFD18A7-1226-4237-85EB-F8229FF69DEC}"/>
          </ac:spMkLst>
        </pc:spChg>
      </pc:sldChg>
      <pc:sldChg chg="modSp mod modNotesTx">
        <pc:chgData name="Amber Smith" userId="6d05ade08fb03522" providerId="LiveId" clId="{F36E4D6A-A01C-4744-B516-CED9BC4C711E}" dt="2022-11-30T22:28:04.598" v="11591" actId="20577"/>
        <pc:sldMkLst>
          <pc:docMk/>
          <pc:sldMk cId="3248222393" sldId="343"/>
        </pc:sldMkLst>
        <pc:spChg chg="mod">
          <ac:chgData name="Amber Smith" userId="6d05ade08fb03522" providerId="LiveId" clId="{F36E4D6A-A01C-4744-B516-CED9BC4C711E}" dt="2022-11-30T22:21:39.569" v="10705" actId="20577"/>
          <ac:spMkLst>
            <pc:docMk/>
            <pc:sldMk cId="3248222393" sldId="343"/>
            <ac:spMk id="60" creationId="{DCE09DA8-CE47-48DB-A3A0-DBADCA75C038}"/>
          </ac:spMkLst>
        </pc:spChg>
        <pc:spChg chg="mod">
          <ac:chgData name="Amber Smith" userId="6d05ade08fb03522" providerId="LiveId" clId="{F36E4D6A-A01C-4744-B516-CED9BC4C711E}" dt="2022-11-30T22:25:19.233" v="11061" actId="403"/>
          <ac:spMkLst>
            <pc:docMk/>
            <pc:sldMk cId="3248222393" sldId="343"/>
            <ac:spMk id="61" creationId="{2B31BE09-B9DF-47E2-A6FD-477300C586E7}"/>
          </ac:spMkLst>
        </pc:spChg>
      </pc:sldChg>
      <pc:sldChg chg="modSp mod modNotesTx">
        <pc:chgData name="Amber Smith" userId="6d05ade08fb03522" providerId="LiveId" clId="{F36E4D6A-A01C-4744-B516-CED9BC4C711E}" dt="2022-11-30T21:52:41.672" v="7489" actId="20577"/>
        <pc:sldMkLst>
          <pc:docMk/>
          <pc:sldMk cId="3311457796" sldId="344"/>
        </pc:sldMkLst>
        <pc:spChg chg="mod">
          <ac:chgData name="Amber Smith" userId="6d05ade08fb03522" providerId="LiveId" clId="{F36E4D6A-A01C-4744-B516-CED9BC4C711E}" dt="2022-11-30T21:51:57.927" v="7337" actId="14100"/>
          <ac:spMkLst>
            <pc:docMk/>
            <pc:sldMk cId="3311457796" sldId="344"/>
            <ac:spMk id="3" creationId="{D7B92395-0FC9-487A-93CE-19816E41640E}"/>
          </ac:spMkLst>
        </pc:spChg>
        <pc:picChg chg="mod">
          <ac:chgData name="Amber Smith" userId="6d05ade08fb03522" providerId="LiveId" clId="{F36E4D6A-A01C-4744-B516-CED9BC4C711E}" dt="2022-11-30T21:51:53.538" v="7336" actId="1076"/>
          <ac:picMkLst>
            <pc:docMk/>
            <pc:sldMk cId="3311457796" sldId="344"/>
            <ac:picMk id="5" creationId="{8C105DE4-7AA5-4F6B-B19A-5ED511AEB180}"/>
          </ac:picMkLst>
        </pc:picChg>
      </pc:sldChg>
      <pc:sldChg chg="modSp mod modNotesTx">
        <pc:chgData name="Amber Smith" userId="6d05ade08fb03522" providerId="LiveId" clId="{F36E4D6A-A01C-4744-B516-CED9BC4C711E}" dt="2022-11-30T23:06:43.524" v="16749" actId="20577"/>
        <pc:sldMkLst>
          <pc:docMk/>
          <pc:sldMk cId="3458255755" sldId="347"/>
        </pc:sldMkLst>
        <pc:spChg chg="mod">
          <ac:chgData name="Amber Smith" userId="6d05ade08fb03522" providerId="LiveId" clId="{F36E4D6A-A01C-4744-B516-CED9BC4C711E}" dt="2022-11-28T21:09:42.777" v="2354" actId="20577"/>
          <ac:spMkLst>
            <pc:docMk/>
            <pc:sldMk cId="3458255755" sldId="347"/>
            <ac:spMk id="36" creationId="{8F59FD43-577B-4E80-B615-61B1BEAC9C38}"/>
          </ac:spMkLst>
        </pc:spChg>
      </pc:sldChg>
      <pc:sldChg chg="addSp delSp modSp mod modNotesTx">
        <pc:chgData name="Amber Smith" userId="6d05ade08fb03522" providerId="LiveId" clId="{F36E4D6A-A01C-4744-B516-CED9BC4C711E}" dt="2022-11-30T21:36:29.540" v="6104" actId="1076"/>
        <pc:sldMkLst>
          <pc:docMk/>
          <pc:sldMk cId="3377840954" sldId="350"/>
        </pc:sldMkLst>
        <pc:spChg chg="add del mod">
          <ac:chgData name="Amber Smith" userId="6d05ade08fb03522" providerId="LiveId" clId="{F36E4D6A-A01C-4744-B516-CED9BC4C711E}" dt="2022-11-30T21:36:18.995" v="6102" actId="931"/>
          <ac:spMkLst>
            <pc:docMk/>
            <pc:sldMk cId="3377840954" sldId="350"/>
            <ac:spMk id="3" creationId="{B43BAFF9-47B8-EDF5-8E46-3538D4B1D131}"/>
          </ac:spMkLst>
        </pc:spChg>
        <pc:picChg chg="add mod">
          <ac:chgData name="Amber Smith" userId="6d05ade08fb03522" providerId="LiveId" clId="{F36E4D6A-A01C-4744-B516-CED9BC4C711E}" dt="2022-11-30T21:36:29.540" v="6104" actId="1076"/>
          <ac:picMkLst>
            <pc:docMk/>
            <pc:sldMk cId="3377840954" sldId="350"/>
            <ac:picMk id="6" creationId="{599C8164-5F1A-6AA2-A9AE-510C6B46D2E2}"/>
          </ac:picMkLst>
        </pc:picChg>
        <pc:picChg chg="del">
          <ac:chgData name="Amber Smith" userId="6d05ade08fb03522" providerId="LiveId" clId="{F36E4D6A-A01C-4744-B516-CED9BC4C711E}" dt="2022-11-30T21:35:51.878" v="6101" actId="478"/>
          <ac:picMkLst>
            <pc:docMk/>
            <pc:sldMk cId="3377840954" sldId="350"/>
            <ac:picMk id="64" creationId="{41827F91-51D3-4B01-865F-A5A292375FC2}"/>
          </ac:picMkLst>
        </pc:picChg>
      </pc:sldChg>
      <pc:sldChg chg="modNotesTx">
        <pc:chgData name="Amber Smith" userId="6d05ade08fb03522" providerId="LiveId" clId="{F36E4D6A-A01C-4744-B516-CED9BC4C711E}" dt="2022-11-28T21:36:26.072" v="2763"/>
        <pc:sldMkLst>
          <pc:docMk/>
          <pc:sldMk cId="3751117707" sldId="358"/>
        </pc:sldMkLst>
      </pc:sldChg>
      <pc:sldChg chg="modSp mod modNotesTx">
        <pc:chgData name="Amber Smith" userId="6d05ade08fb03522" providerId="LiveId" clId="{F36E4D6A-A01C-4744-B516-CED9BC4C711E}" dt="2022-11-30T23:13:35.627" v="16956" actId="20577"/>
        <pc:sldMkLst>
          <pc:docMk/>
          <pc:sldMk cId="1938420625" sldId="359"/>
        </pc:sldMkLst>
        <pc:spChg chg="mod">
          <ac:chgData name="Amber Smith" userId="6d05ade08fb03522" providerId="LiveId" clId="{F36E4D6A-A01C-4744-B516-CED9BC4C711E}" dt="2022-11-29T20:04:18.785" v="2889" actId="20577"/>
          <ac:spMkLst>
            <pc:docMk/>
            <pc:sldMk cId="1938420625" sldId="359"/>
            <ac:spMk id="2" creationId="{E9DA53AB-B026-4AE5-9975-B30D05F564DE}"/>
          </ac:spMkLst>
        </pc:spChg>
        <pc:spChg chg="mod">
          <ac:chgData name="Amber Smith" userId="6d05ade08fb03522" providerId="LiveId" clId="{F36E4D6A-A01C-4744-B516-CED9BC4C711E}" dt="2022-11-29T20:04:13.457" v="2885" actId="20577"/>
          <ac:spMkLst>
            <pc:docMk/>
            <pc:sldMk cId="1938420625" sldId="359"/>
            <ac:spMk id="6" creationId="{3B5F26F2-CCF6-4404-8E30-CF8C6312DB1E}"/>
          </ac:spMkLst>
        </pc:spChg>
      </pc:sldChg>
      <pc:sldChg chg="modSp mod modNotesTx">
        <pc:chgData name="Amber Smith" userId="6d05ade08fb03522" providerId="LiveId" clId="{F36E4D6A-A01C-4744-B516-CED9BC4C711E}" dt="2022-11-30T23:07:26.336" v="16754" actId="20577"/>
        <pc:sldMkLst>
          <pc:docMk/>
          <pc:sldMk cId="2305963861" sldId="360"/>
        </pc:sldMkLst>
        <pc:spChg chg="mod">
          <ac:chgData name="Amber Smith" userId="6d05ade08fb03522" providerId="LiveId" clId="{F36E4D6A-A01C-4744-B516-CED9BC4C711E}" dt="2022-11-28T21:10:13.620" v="2362" actId="20577"/>
          <ac:spMkLst>
            <pc:docMk/>
            <pc:sldMk cId="2305963861" sldId="360"/>
            <ac:spMk id="5" creationId="{79E280C9-2D45-449E-B1D9-399C5DBDEACC}"/>
          </ac:spMkLst>
        </pc:spChg>
      </pc:sldChg>
      <pc:sldChg chg="modNotesTx">
        <pc:chgData name="Amber Smith" userId="6d05ade08fb03522" providerId="LiveId" clId="{F36E4D6A-A01C-4744-B516-CED9BC4C711E}" dt="2022-11-30T23:17:23.787" v="17142" actId="20577"/>
        <pc:sldMkLst>
          <pc:docMk/>
          <pc:sldMk cId="3795155443" sldId="361"/>
        </pc:sldMkLst>
      </pc:sldChg>
      <pc:sldChg chg="modSp mod modNotesTx">
        <pc:chgData name="Amber Smith" userId="6d05ade08fb03522" providerId="LiveId" clId="{F36E4D6A-A01C-4744-B516-CED9BC4C711E}" dt="2022-11-30T23:10:34.670" v="16938" actId="20577"/>
        <pc:sldMkLst>
          <pc:docMk/>
          <pc:sldMk cId="3566660696" sldId="362"/>
        </pc:sldMkLst>
        <pc:spChg chg="mod">
          <ac:chgData name="Amber Smith" userId="6d05ade08fb03522" providerId="LiveId" clId="{F36E4D6A-A01C-4744-B516-CED9BC4C711E}" dt="2022-11-29T20:02:03.614" v="2878" actId="20577"/>
          <ac:spMkLst>
            <pc:docMk/>
            <pc:sldMk cId="3566660696" sldId="362"/>
            <ac:spMk id="5" creationId="{79E280C9-2D45-449E-B1D9-399C5DBDEACC}"/>
          </ac:spMkLst>
        </pc:spChg>
      </pc:sldChg>
      <pc:sldChg chg="modNotesTx">
        <pc:chgData name="Amber Smith" userId="6d05ade08fb03522" providerId="LiveId" clId="{F36E4D6A-A01C-4744-B516-CED9BC4C711E}" dt="2022-11-28T21:43:31.562" v="2771"/>
        <pc:sldMkLst>
          <pc:docMk/>
          <pc:sldMk cId="4023567578" sldId="363"/>
        </pc:sldMkLst>
      </pc:sldChg>
      <pc:sldChg chg="modSp mod modNotesTx">
        <pc:chgData name="Amber Smith" userId="6d05ade08fb03522" providerId="LiveId" clId="{F36E4D6A-A01C-4744-B516-CED9BC4C711E}" dt="2022-11-30T21:48:42.025" v="7208" actId="27636"/>
        <pc:sldMkLst>
          <pc:docMk/>
          <pc:sldMk cId="3929780328" sldId="364"/>
        </pc:sldMkLst>
        <pc:spChg chg="mod">
          <ac:chgData name="Amber Smith" userId="6d05ade08fb03522" providerId="LiveId" clId="{F36E4D6A-A01C-4744-B516-CED9BC4C711E}" dt="2022-11-30T21:48:42.025" v="7208" actId="27636"/>
          <ac:spMkLst>
            <pc:docMk/>
            <pc:sldMk cId="3929780328" sldId="364"/>
            <ac:spMk id="5" creationId="{79E280C9-2D45-449E-B1D9-399C5DBDEACC}"/>
          </ac:spMkLst>
        </pc:spChg>
      </pc:sldChg>
      <pc:sldChg chg="modSp modNotesTx">
        <pc:chgData name="Amber Smith" userId="6d05ade08fb03522" providerId="LiveId" clId="{F36E4D6A-A01C-4744-B516-CED9BC4C711E}" dt="2022-11-30T21:58:30.485" v="7901" actId="20577"/>
        <pc:sldMkLst>
          <pc:docMk/>
          <pc:sldMk cId="4067005934" sldId="366"/>
        </pc:sldMkLst>
        <pc:graphicFrameChg chg="mod">
          <ac:chgData name="Amber Smith" userId="6d05ade08fb03522" providerId="LiveId" clId="{F36E4D6A-A01C-4744-B516-CED9BC4C711E}" dt="2022-11-30T21:57:25.777" v="7899" actId="255"/>
          <ac:graphicFrameMkLst>
            <pc:docMk/>
            <pc:sldMk cId="4067005934" sldId="366"/>
            <ac:graphicFrameMk id="13" creationId="{FB582F72-5B9D-4A0E-BD2A-5D304D891C1A}"/>
          </ac:graphicFrameMkLst>
        </pc:graphicFrameChg>
      </pc:sldChg>
      <pc:sldChg chg="modNotesTx">
        <pc:chgData name="Amber Smith" userId="6d05ade08fb03522" providerId="LiveId" clId="{F36E4D6A-A01C-4744-B516-CED9BC4C711E}" dt="2022-11-30T23:20:04.034" v="17154" actId="20577"/>
        <pc:sldMkLst>
          <pc:docMk/>
          <pc:sldMk cId="2430388009" sldId="368"/>
        </pc:sldMkLst>
      </pc:sldChg>
      <pc:sldChg chg="modNotesTx">
        <pc:chgData name="Amber Smith" userId="6d05ade08fb03522" providerId="LiveId" clId="{F36E4D6A-A01C-4744-B516-CED9BC4C711E}" dt="2022-11-28T21:51:18.100" v="2778"/>
        <pc:sldMkLst>
          <pc:docMk/>
          <pc:sldMk cId="1634626669" sldId="369"/>
        </pc:sldMkLst>
      </pc:sldChg>
      <pc:sldChg chg="modNotesTx">
        <pc:chgData name="Amber Smith" userId="6d05ade08fb03522" providerId="LiveId" clId="{F36E4D6A-A01C-4744-B516-CED9BC4C711E}" dt="2022-11-30T23:20:38.941" v="17190" actId="20577"/>
        <pc:sldMkLst>
          <pc:docMk/>
          <pc:sldMk cId="88558280" sldId="370"/>
        </pc:sldMkLst>
      </pc:sldChg>
      <pc:sldChg chg="modNotesTx">
        <pc:chgData name="Amber Smith" userId="6d05ade08fb03522" providerId="LiveId" clId="{F36E4D6A-A01C-4744-B516-CED9BC4C711E}" dt="2022-11-30T23:22:12.901" v="17482" actId="20577"/>
        <pc:sldMkLst>
          <pc:docMk/>
          <pc:sldMk cId="1612759718" sldId="371"/>
        </pc:sldMkLst>
      </pc:sldChg>
      <pc:sldChg chg="modSp mod modNotesTx">
        <pc:chgData name="Amber Smith" userId="6d05ade08fb03522" providerId="LiveId" clId="{F36E4D6A-A01C-4744-B516-CED9BC4C711E}" dt="2022-11-30T22:04:10.847" v="8763" actId="20577"/>
        <pc:sldMkLst>
          <pc:docMk/>
          <pc:sldMk cId="4241942127" sldId="375"/>
        </pc:sldMkLst>
        <pc:spChg chg="mod">
          <ac:chgData name="Amber Smith" userId="6d05ade08fb03522" providerId="LiveId" clId="{F36E4D6A-A01C-4744-B516-CED9BC4C711E}" dt="2022-11-29T20:49:39.851" v="4390" actId="20577"/>
          <ac:spMkLst>
            <pc:docMk/>
            <pc:sldMk cId="4241942127" sldId="375"/>
            <ac:spMk id="3" creationId="{36C99F9D-5E59-41CF-BCD0-F04519402241}"/>
          </ac:spMkLst>
        </pc:spChg>
      </pc:sldChg>
      <pc:sldChg chg="modSp mod modNotesTx">
        <pc:chgData name="Amber Smith" userId="6d05ade08fb03522" providerId="LiveId" clId="{F36E4D6A-A01C-4744-B516-CED9BC4C711E}" dt="2022-11-30T22:15:36.262" v="10286" actId="20577"/>
        <pc:sldMkLst>
          <pc:docMk/>
          <pc:sldMk cId="2893064901" sldId="376"/>
        </pc:sldMkLst>
        <pc:spChg chg="mod">
          <ac:chgData name="Amber Smith" userId="6d05ade08fb03522" providerId="LiveId" clId="{F36E4D6A-A01C-4744-B516-CED9BC4C711E}" dt="2022-11-30T22:07:25.587" v="8881" actId="403"/>
          <ac:spMkLst>
            <pc:docMk/>
            <pc:sldMk cId="2893064901" sldId="376"/>
            <ac:spMk id="3" creationId="{B20B7177-9FFA-489E-85FD-800E96227EC0}"/>
          </ac:spMkLst>
        </pc:spChg>
      </pc:sldChg>
      <pc:sldChg chg="modNotesTx">
        <pc:chgData name="Amber Smith" userId="6d05ade08fb03522" providerId="LiveId" clId="{F36E4D6A-A01C-4744-B516-CED9BC4C711E}" dt="2022-11-30T23:25:14.637" v="17522" actId="20577"/>
        <pc:sldMkLst>
          <pc:docMk/>
          <pc:sldMk cId="2401265816" sldId="377"/>
        </pc:sldMkLst>
      </pc:sldChg>
      <pc:sldChg chg="modSp mod modNotesTx">
        <pc:chgData name="Amber Smith" userId="6d05ade08fb03522" providerId="LiveId" clId="{F36E4D6A-A01C-4744-B516-CED9BC4C711E}" dt="2022-11-30T23:25:48.451" v="17523"/>
        <pc:sldMkLst>
          <pc:docMk/>
          <pc:sldMk cId="3469915137" sldId="379"/>
        </pc:sldMkLst>
        <pc:spChg chg="mod">
          <ac:chgData name="Amber Smith" userId="6d05ade08fb03522" providerId="LiveId" clId="{F36E4D6A-A01C-4744-B516-CED9BC4C711E}" dt="2022-11-29T21:08:41.004" v="4980" actId="20577"/>
          <ac:spMkLst>
            <pc:docMk/>
            <pc:sldMk cId="3469915137" sldId="379"/>
            <ac:spMk id="61" creationId="{2B31BE09-B9DF-47E2-A6FD-477300C586E7}"/>
          </ac:spMkLst>
        </pc:spChg>
      </pc:sldChg>
      <pc:sldChg chg="modSp mod modNotesTx">
        <pc:chgData name="Amber Smith" userId="6d05ade08fb03522" providerId="LiveId" clId="{F36E4D6A-A01C-4744-B516-CED9BC4C711E}" dt="2022-11-29T21:11:31.742" v="4991" actId="20577"/>
        <pc:sldMkLst>
          <pc:docMk/>
          <pc:sldMk cId="3395227565" sldId="380"/>
        </pc:sldMkLst>
        <pc:spChg chg="mod">
          <ac:chgData name="Amber Smith" userId="6d05ade08fb03522" providerId="LiveId" clId="{F36E4D6A-A01C-4744-B516-CED9BC4C711E}" dt="2022-11-29T21:11:31.742" v="4991" actId="20577"/>
          <ac:spMkLst>
            <pc:docMk/>
            <pc:sldMk cId="3395227565" sldId="380"/>
            <ac:spMk id="3" creationId="{2AFCBB72-5F9F-465E-BDF8-0983AD61B4A6}"/>
          </ac:spMkLst>
        </pc:spChg>
      </pc:sldChg>
      <pc:sldChg chg="addSp delSp modSp mod modNotesTx">
        <pc:chgData name="Amber Smith" userId="6d05ade08fb03522" providerId="LiveId" clId="{F36E4D6A-A01C-4744-B516-CED9BC4C711E}" dt="2022-11-30T22:32:43.069" v="12079" actId="20577"/>
        <pc:sldMkLst>
          <pc:docMk/>
          <pc:sldMk cId="1729567303" sldId="381"/>
        </pc:sldMkLst>
        <pc:spChg chg="mod">
          <ac:chgData name="Amber Smith" userId="6d05ade08fb03522" providerId="LiveId" clId="{F36E4D6A-A01C-4744-B516-CED9BC4C711E}" dt="2022-11-30T22:30:11.934" v="11625" actId="27636"/>
          <ac:spMkLst>
            <pc:docMk/>
            <pc:sldMk cId="1729567303" sldId="381"/>
            <ac:spMk id="3" creationId="{2AFCBB72-5F9F-465E-BDF8-0983AD61B4A6}"/>
          </ac:spMkLst>
        </pc:spChg>
        <pc:picChg chg="del">
          <ac:chgData name="Amber Smith" userId="6d05ade08fb03522" providerId="LiveId" clId="{F36E4D6A-A01C-4744-B516-CED9BC4C711E}" dt="2022-11-28T20:47:39.024" v="380" actId="478"/>
          <ac:picMkLst>
            <pc:docMk/>
            <pc:sldMk cId="1729567303" sldId="381"/>
            <ac:picMk id="5" creationId="{8E571286-8589-4046-839A-C1D8D394B31C}"/>
          </ac:picMkLst>
        </pc:picChg>
        <pc:picChg chg="add mod">
          <ac:chgData name="Amber Smith" userId="6d05ade08fb03522" providerId="LiveId" clId="{F36E4D6A-A01C-4744-B516-CED9BC4C711E}" dt="2022-11-28T20:47:41.586" v="381" actId="1076"/>
          <ac:picMkLst>
            <pc:docMk/>
            <pc:sldMk cId="1729567303" sldId="381"/>
            <ac:picMk id="6" creationId="{7DBD309B-3DDA-8A32-BE44-0BC3A9718248}"/>
          </ac:picMkLst>
        </pc:picChg>
      </pc:sldChg>
      <pc:sldChg chg="addSp delSp modSp mod modNotesTx">
        <pc:chgData name="Amber Smith" userId="6d05ade08fb03522" providerId="LiveId" clId="{F36E4D6A-A01C-4744-B516-CED9BC4C711E}" dt="2022-11-30T23:28:15.715" v="17532" actId="20577"/>
        <pc:sldMkLst>
          <pc:docMk/>
          <pc:sldMk cId="519264861" sldId="382"/>
        </pc:sldMkLst>
        <pc:spChg chg="mod">
          <ac:chgData name="Amber Smith" userId="6d05ade08fb03522" providerId="LiveId" clId="{F36E4D6A-A01C-4744-B516-CED9BC4C711E}" dt="2022-11-28T20:45:57.871" v="371" actId="20577"/>
          <ac:spMkLst>
            <pc:docMk/>
            <pc:sldMk cId="519264861" sldId="382"/>
            <ac:spMk id="2" creationId="{498B7990-1F16-40DB-97D6-28A2103B1F64}"/>
          </ac:spMkLst>
        </pc:spChg>
        <pc:spChg chg="mod">
          <ac:chgData name="Amber Smith" userId="6d05ade08fb03522" providerId="LiveId" clId="{F36E4D6A-A01C-4744-B516-CED9BC4C711E}" dt="2022-11-29T21:22:53.398" v="5021" actId="20577"/>
          <ac:spMkLst>
            <pc:docMk/>
            <pc:sldMk cId="519264861" sldId="382"/>
            <ac:spMk id="3" creationId="{2AFCBB72-5F9F-465E-BDF8-0983AD61B4A6}"/>
          </ac:spMkLst>
        </pc:spChg>
        <pc:picChg chg="del">
          <ac:chgData name="Amber Smith" userId="6d05ade08fb03522" providerId="LiveId" clId="{F36E4D6A-A01C-4744-B516-CED9BC4C711E}" dt="2022-11-28T20:46:58.939" v="375" actId="478"/>
          <ac:picMkLst>
            <pc:docMk/>
            <pc:sldMk cId="519264861" sldId="382"/>
            <ac:picMk id="5" creationId="{8E571286-8589-4046-839A-C1D8D394B31C}"/>
          </ac:picMkLst>
        </pc:picChg>
        <pc:picChg chg="add mod">
          <ac:chgData name="Amber Smith" userId="6d05ade08fb03522" providerId="LiveId" clId="{F36E4D6A-A01C-4744-B516-CED9BC4C711E}" dt="2022-11-28T20:47:02.079" v="376" actId="1076"/>
          <ac:picMkLst>
            <pc:docMk/>
            <pc:sldMk cId="519264861" sldId="382"/>
            <ac:picMk id="6" creationId="{8DA84D46-B975-FA21-F16E-15AF984C4F7B}"/>
          </ac:picMkLst>
        </pc:picChg>
      </pc:sldChg>
      <pc:sldChg chg="addSp delSp modSp mod modNotesTx">
        <pc:chgData name="Amber Smith" userId="6d05ade08fb03522" providerId="LiveId" clId="{F36E4D6A-A01C-4744-B516-CED9BC4C711E}" dt="2022-11-30T23:29:05.887" v="17551" actId="20577"/>
        <pc:sldMkLst>
          <pc:docMk/>
          <pc:sldMk cId="196161668" sldId="383"/>
        </pc:sldMkLst>
        <pc:spChg chg="mod">
          <ac:chgData name="Amber Smith" userId="6d05ade08fb03522" providerId="LiveId" clId="{F36E4D6A-A01C-4744-B516-CED9BC4C711E}" dt="2022-11-28T20:50:13.477" v="409" actId="20577"/>
          <ac:spMkLst>
            <pc:docMk/>
            <pc:sldMk cId="196161668" sldId="383"/>
            <ac:spMk id="2" creationId="{A6746295-AEF3-4011-A142-9517E7967189}"/>
          </ac:spMkLst>
        </pc:spChg>
        <pc:spChg chg="add del mod">
          <ac:chgData name="Amber Smith" userId="6d05ade08fb03522" providerId="LiveId" clId="{F36E4D6A-A01C-4744-B516-CED9BC4C711E}" dt="2022-11-28T20:50:02.850" v="395"/>
          <ac:spMkLst>
            <pc:docMk/>
            <pc:sldMk cId="196161668" sldId="383"/>
            <ac:spMk id="5" creationId="{1905A1D4-D988-B060-FA3E-68E60CEDCF1D}"/>
          </ac:spMkLst>
        </pc:spChg>
        <pc:spChg chg="mod">
          <ac:chgData name="Amber Smith" userId="6d05ade08fb03522" providerId="LiveId" clId="{F36E4D6A-A01C-4744-B516-CED9BC4C711E}" dt="2022-11-28T20:50:09.080" v="397" actId="1076"/>
          <ac:spMkLst>
            <pc:docMk/>
            <pc:sldMk cId="196161668" sldId="383"/>
            <ac:spMk id="6" creationId="{F9126D5F-5AE4-4DC5-BDAE-1347628A109C}"/>
          </ac:spMkLst>
        </pc:spChg>
        <pc:picChg chg="del">
          <ac:chgData name="Amber Smith" userId="6d05ade08fb03522" providerId="LiveId" clId="{F36E4D6A-A01C-4744-B516-CED9BC4C711E}" dt="2022-11-28T20:49:55.734" v="394" actId="478"/>
          <ac:picMkLst>
            <pc:docMk/>
            <pc:sldMk cId="196161668" sldId="383"/>
            <ac:picMk id="4" creationId="{C826C937-44CC-7D34-4BFC-B035ADEC76F1}"/>
          </ac:picMkLst>
        </pc:picChg>
        <pc:picChg chg="add mod ord">
          <ac:chgData name="Amber Smith" userId="6d05ade08fb03522" providerId="LiveId" clId="{F36E4D6A-A01C-4744-B516-CED9BC4C711E}" dt="2022-11-28T20:50:05.972" v="396" actId="167"/>
          <ac:picMkLst>
            <pc:docMk/>
            <pc:sldMk cId="196161668" sldId="383"/>
            <ac:picMk id="8" creationId="{9D4D704D-09B5-A12B-F81C-6ADD06F2CDEA}"/>
          </ac:picMkLst>
        </pc:picChg>
      </pc:sldChg>
      <pc:sldChg chg="modSp mod modNotesTx">
        <pc:chgData name="Amber Smith" userId="6d05ade08fb03522" providerId="LiveId" clId="{F36E4D6A-A01C-4744-B516-CED9BC4C711E}" dt="2022-11-30T22:40:35.163" v="12617" actId="20577"/>
        <pc:sldMkLst>
          <pc:docMk/>
          <pc:sldMk cId="2021027976" sldId="384"/>
        </pc:sldMkLst>
        <pc:spChg chg="mod">
          <ac:chgData name="Amber Smith" userId="6d05ade08fb03522" providerId="LiveId" clId="{F36E4D6A-A01C-4744-B516-CED9BC4C711E}" dt="2022-11-28T20:54:56.616" v="854" actId="113"/>
          <ac:spMkLst>
            <pc:docMk/>
            <pc:sldMk cId="2021027976" sldId="384"/>
            <ac:spMk id="3" creationId="{D7B92395-0FC9-487A-93CE-19816E41640E}"/>
          </ac:spMkLst>
        </pc:spChg>
        <pc:spChg chg="mod">
          <ac:chgData name="Amber Smith" userId="6d05ade08fb03522" providerId="LiveId" clId="{F36E4D6A-A01C-4744-B516-CED9BC4C711E}" dt="2022-11-28T20:51:07.824" v="430" actId="20577"/>
          <ac:spMkLst>
            <pc:docMk/>
            <pc:sldMk cId="2021027976" sldId="384"/>
            <ac:spMk id="4" creationId="{964D2031-B781-4C88-A056-22D1F64630B1}"/>
          </ac:spMkLst>
        </pc:spChg>
      </pc:sldChg>
      <pc:sldChg chg="modSp del mod modNotesTx">
        <pc:chgData name="Amber Smith" userId="6d05ade08fb03522" providerId="LiveId" clId="{F36E4D6A-A01C-4744-B516-CED9BC4C711E}" dt="2022-11-30T22:50:45.952" v="13399" actId="47"/>
        <pc:sldMkLst>
          <pc:docMk/>
          <pc:sldMk cId="331292910" sldId="385"/>
        </pc:sldMkLst>
        <pc:spChg chg="mod">
          <ac:chgData name="Amber Smith" userId="6d05ade08fb03522" providerId="LiveId" clId="{F36E4D6A-A01C-4744-B516-CED9BC4C711E}" dt="2022-11-28T20:52:22.655" v="454" actId="20577"/>
          <ac:spMkLst>
            <pc:docMk/>
            <pc:sldMk cId="331292910" sldId="385"/>
            <ac:spMk id="2" creationId="{E9DA53AB-B026-4AE5-9975-B30D05F564DE}"/>
          </ac:spMkLst>
        </pc:spChg>
        <pc:spChg chg="mod">
          <ac:chgData name="Amber Smith" userId="6d05ade08fb03522" providerId="LiveId" clId="{F36E4D6A-A01C-4744-B516-CED9BC4C711E}" dt="2022-11-29T21:31:06.841" v="5243" actId="20577"/>
          <ac:spMkLst>
            <pc:docMk/>
            <pc:sldMk cId="331292910" sldId="385"/>
            <ac:spMk id="4" creationId="{F4570E45-AE16-4755-9993-D3B9FD44CFCA}"/>
          </ac:spMkLst>
        </pc:spChg>
        <pc:spChg chg="mod">
          <ac:chgData name="Amber Smith" userId="6d05ade08fb03522" providerId="LiveId" clId="{F36E4D6A-A01C-4744-B516-CED9BC4C711E}" dt="2022-11-28T20:59:40.425" v="1991" actId="255"/>
          <ac:spMkLst>
            <pc:docMk/>
            <pc:sldMk cId="331292910" sldId="385"/>
            <ac:spMk id="5" creationId="{59702755-702E-4363-AE98-389F1B011661}"/>
          </ac:spMkLst>
        </pc:spChg>
        <pc:picChg chg="mod">
          <ac:chgData name="Amber Smith" userId="6d05ade08fb03522" providerId="LiveId" clId="{F36E4D6A-A01C-4744-B516-CED9BC4C711E}" dt="2022-11-28T20:59:59.663" v="1993" actId="1076"/>
          <ac:picMkLst>
            <pc:docMk/>
            <pc:sldMk cId="331292910" sldId="385"/>
            <ac:picMk id="6" creationId="{CFF55A71-0983-4496-9E55-626AC9F720D7}"/>
          </ac:picMkLst>
        </pc:picChg>
      </pc:sldChg>
      <pc:sldChg chg="addSp delSp modSp mod modNotesTx">
        <pc:chgData name="Amber Smith" userId="6d05ade08fb03522" providerId="LiveId" clId="{F36E4D6A-A01C-4744-B516-CED9BC4C711E}" dt="2022-11-30T23:38:04.229" v="18746" actId="20577"/>
        <pc:sldMkLst>
          <pc:docMk/>
          <pc:sldMk cId="704075590" sldId="386"/>
        </pc:sldMkLst>
        <pc:spChg chg="mod">
          <ac:chgData name="Amber Smith" userId="6d05ade08fb03522" providerId="LiveId" clId="{F36E4D6A-A01C-4744-B516-CED9BC4C711E}" dt="2022-11-28T21:02:40.538" v="2020" actId="1076"/>
          <ac:spMkLst>
            <pc:docMk/>
            <pc:sldMk cId="704075590" sldId="386"/>
            <ac:spMk id="2" creationId="{A6746295-AEF3-4011-A142-9517E7967189}"/>
          </ac:spMkLst>
        </pc:spChg>
        <pc:spChg chg="add del mod">
          <ac:chgData name="Amber Smith" userId="6d05ade08fb03522" providerId="LiveId" clId="{F36E4D6A-A01C-4744-B516-CED9BC4C711E}" dt="2022-11-28T21:02:04.490" v="1997"/>
          <ac:spMkLst>
            <pc:docMk/>
            <pc:sldMk cId="704075590" sldId="386"/>
            <ac:spMk id="4" creationId="{F9495152-76E1-B13D-34D2-6BCE58DE08BC}"/>
          </ac:spMkLst>
        </pc:spChg>
        <pc:spChg chg="mod">
          <ac:chgData name="Amber Smith" userId="6d05ade08fb03522" providerId="LiveId" clId="{F36E4D6A-A01C-4744-B516-CED9BC4C711E}" dt="2022-11-28T21:02:30.023" v="2001" actId="1076"/>
          <ac:spMkLst>
            <pc:docMk/>
            <pc:sldMk cId="704075590" sldId="386"/>
            <ac:spMk id="6" creationId="{F9126D5F-5AE4-4DC5-BDAE-1347628A109C}"/>
          </ac:spMkLst>
        </pc:spChg>
        <pc:spChg chg="add del mod">
          <ac:chgData name="Amber Smith" userId="6d05ade08fb03522" providerId="LiveId" clId="{F36E4D6A-A01C-4744-B516-CED9BC4C711E}" dt="2022-11-28T21:02:17.657" v="1999"/>
          <ac:spMkLst>
            <pc:docMk/>
            <pc:sldMk cId="704075590" sldId="386"/>
            <ac:spMk id="14" creationId="{372D8B08-9A09-BFE9-9DF3-973DE286D0F2}"/>
          </ac:spMkLst>
        </pc:spChg>
        <pc:picChg chg="add del mod">
          <ac:chgData name="Amber Smith" userId="6d05ade08fb03522" providerId="LiveId" clId="{F36E4D6A-A01C-4744-B516-CED9BC4C711E}" dt="2022-11-28T21:02:06.786" v="1998" actId="478"/>
          <ac:picMkLst>
            <pc:docMk/>
            <pc:sldMk cId="704075590" sldId="386"/>
            <ac:picMk id="5" creationId="{ADDE0C47-904A-865F-D08C-B31F8F2FE755}"/>
          </ac:picMkLst>
        </pc:picChg>
        <pc:picChg chg="del">
          <ac:chgData name="Amber Smith" userId="6d05ade08fb03522" providerId="LiveId" clId="{F36E4D6A-A01C-4744-B516-CED9BC4C711E}" dt="2022-11-28T21:01:19.034" v="1996" actId="478"/>
          <ac:picMkLst>
            <pc:docMk/>
            <pc:sldMk cId="704075590" sldId="386"/>
            <ac:picMk id="8" creationId="{9D4D704D-09B5-A12B-F81C-6ADD06F2CDEA}"/>
          </ac:picMkLst>
        </pc:picChg>
        <pc:picChg chg="add mod ord">
          <ac:chgData name="Amber Smith" userId="6d05ade08fb03522" providerId="LiveId" clId="{F36E4D6A-A01C-4744-B516-CED9BC4C711E}" dt="2022-11-28T21:02:22.964" v="2000" actId="167"/>
          <ac:picMkLst>
            <pc:docMk/>
            <pc:sldMk cId="704075590" sldId="386"/>
            <ac:picMk id="15" creationId="{ACC31F04-9D30-7D50-B852-69786F333EC1}"/>
          </ac:picMkLst>
        </pc:picChg>
      </pc:sldChg>
      <pc:sldChg chg="delSp modSp del mod modNotesTx">
        <pc:chgData name="Amber Smith" userId="6d05ade08fb03522" providerId="LiveId" clId="{F36E4D6A-A01C-4744-B516-CED9BC4C711E}" dt="2022-11-28T21:04:07.882" v="2026" actId="47"/>
        <pc:sldMkLst>
          <pc:docMk/>
          <pc:sldMk cId="3860640952" sldId="387"/>
        </pc:sldMkLst>
        <pc:spChg chg="del mod">
          <ac:chgData name="Amber Smith" userId="6d05ade08fb03522" providerId="LiveId" clId="{F36E4D6A-A01C-4744-B516-CED9BC4C711E}" dt="2022-11-28T21:03:17.478" v="2023"/>
          <ac:spMkLst>
            <pc:docMk/>
            <pc:sldMk cId="3860640952" sldId="387"/>
            <ac:spMk id="16" creationId="{18CDD501-3E14-4C82-B231-C0DE3E912532}"/>
          </ac:spMkLst>
        </pc:spChg>
      </pc:sldChg>
      <pc:sldChg chg="delSp modSp add del mod modNotesTx">
        <pc:chgData name="Amber Smith" userId="6d05ade08fb03522" providerId="LiveId" clId="{F36E4D6A-A01C-4744-B516-CED9BC4C711E}" dt="2022-11-30T23:05:53.841" v="16746" actId="2696"/>
        <pc:sldMkLst>
          <pc:docMk/>
          <pc:sldMk cId="160843638" sldId="388"/>
        </pc:sldMkLst>
        <pc:spChg chg="mod">
          <ac:chgData name="Amber Smith" userId="6d05ade08fb03522" providerId="LiveId" clId="{F36E4D6A-A01C-4744-B516-CED9BC4C711E}" dt="2022-11-28T21:04:15.725" v="2045" actId="14100"/>
          <ac:spMkLst>
            <pc:docMk/>
            <pc:sldMk cId="160843638" sldId="388"/>
            <ac:spMk id="16" creationId="{8191528F-E92F-43C3-88CA-929CA120780E}"/>
          </ac:spMkLst>
        </pc:spChg>
        <pc:spChg chg="mod">
          <ac:chgData name="Amber Smith" userId="6d05ade08fb03522" providerId="LiveId" clId="{F36E4D6A-A01C-4744-B516-CED9BC4C711E}" dt="2022-11-28T21:06:00.835" v="2057" actId="1076"/>
          <ac:spMkLst>
            <pc:docMk/>
            <pc:sldMk cId="160843638" sldId="388"/>
            <ac:spMk id="18" creationId="{267ADC25-89DE-4684-BEC0-B4113F3A2409}"/>
          </ac:spMkLst>
        </pc:spChg>
        <pc:spChg chg="del">
          <ac:chgData name="Amber Smith" userId="6d05ade08fb03522" providerId="LiveId" clId="{F36E4D6A-A01C-4744-B516-CED9BC4C711E}" dt="2022-11-29T21:44:54.189" v="5565" actId="478"/>
          <ac:spMkLst>
            <pc:docMk/>
            <pc:sldMk cId="160843638" sldId="388"/>
            <ac:spMk id="20" creationId="{D93ABE96-C210-44F5-A4BF-89A28FF60428}"/>
          </ac:spMkLst>
        </pc:spChg>
        <pc:spChg chg="mod">
          <ac:chgData name="Amber Smith" userId="6d05ade08fb03522" providerId="LiveId" clId="{F36E4D6A-A01C-4744-B516-CED9BC4C711E}" dt="2022-11-28T21:06:08.540" v="2058" actId="1076"/>
          <ac:spMkLst>
            <pc:docMk/>
            <pc:sldMk cId="160843638" sldId="388"/>
            <ac:spMk id="21" creationId="{8CC7ADDF-F84A-4387-86AF-AECAAB7A669F}"/>
          </ac:spMkLst>
        </pc:spChg>
        <pc:graphicFrameChg chg="mod">
          <ac:chgData name="Amber Smith" userId="6d05ade08fb03522" providerId="LiveId" clId="{F36E4D6A-A01C-4744-B516-CED9BC4C711E}" dt="2022-11-28T21:08:04.985" v="2322" actId="113"/>
          <ac:graphicFrameMkLst>
            <pc:docMk/>
            <pc:sldMk cId="160843638" sldId="388"/>
            <ac:graphicFrameMk id="13" creationId="{FB582F72-5B9D-4A0E-BD2A-5D304D891C1A}"/>
          </ac:graphicFrameMkLst>
        </pc:graphicFrameChg>
      </pc:sldChg>
      <pc:sldChg chg="addSp delSp modSp new mod modNotesTx">
        <pc:chgData name="Amber Smith" userId="6d05ade08fb03522" providerId="LiveId" clId="{F36E4D6A-A01C-4744-B516-CED9BC4C711E}" dt="2022-11-30T23:37:27.226" v="18681" actId="20577"/>
        <pc:sldMkLst>
          <pc:docMk/>
          <pc:sldMk cId="1172773047" sldId="389"/>
        </pc:sldMkLst>
        <pc:spChg chg="mod">
          <ac:chgData name="Amber Smith" userId="6d05ade08fb03522" providerId="LiveId" clId="{F36E4D6A-A01C-4744-B516-CED9BC4C711E}" dt="2022-11-29T21:37:25.282" v="5324" actId="20577"/>
          <ac:spMkLst>
            <pc:docMk/>
            <pc:sldMk cId="1172773047" sldId="389"/>
            <ac:spMk id="2" creationId="{61CC48A5-6A9A-6F4C-DFEB-8DFC45876201}"/>
          </ac:spMkLst>
        </pc:spChg>
        <pc:spChg chg="del">
          <ac:chgData name="Amber Smith" userId="6d05ade08fb03522" providerId="LiveId" clId="{F36E4D6A-A01C-4744-B516-CED9BC4C711E}" dt="2022-11-28T21:16:30.022" v="2676" actId="931"/>
          <ac:spMkLst>
            <pc:docMk/>
            <pc:sldMk cId="1172773047" sldId="389"/>
            <ac:spMk id="3" creationId="{0AB1BA08-7495-5E63-E88A-66BA61CD958B}"/>
          </ac:spMkLst>
        </pc:spChg>
        <pc:spChg chg="mod">
          <ac:chgData name="Amber Smith" userId="6d05ade08fb03522" providerId="LiveId" clId="{F36E4D6A-A01C-4744-B516-CED9BC4C711E}" dt="2022-11-29T21:39:12.602" v="5481" actId="20577"/>
          <ac:spMkLst>
            <pc:docMk/>
            <pc:sldMk cId="1172773047" sldId="389"/>
            <ac:spMk id="4" creationId="{05B434C2-5F07-A365-6D0E-1C8DEC406500}"/>
          </ac:spMkLst>
        </pc:spChg>
        <pc:spChg chg="add del">
          <ac:chgData name="Amber Smith" userId="6d05ade08fb03522" providerId="LiveId" clId="{F36E4D6A-A01C-4744-B516-CED9BC4C711E}" dt="2022-11-28T21:16:48.716" v="2681" actId="22"/>
          <ac:spMkLst>
            <pc:docMk/>
            <pc:sldMk cId="1172773047" sldId="389"/>
            <ac:spMk id="8" creationId="{7183B74C-0B9F-6AB1-3DCF-2984741D25DC}"/>
          </ac:spMkLst>
        </pc:spChg>
        <pc:spChg chg="add mod">
          <ac:chgData name="Amber Smith" userId="6d05ade08fb03522" providerId="LiveId" clId="{F36E4D6A-A01C-4744-B516-CED9BC4C711E}" dt="2022-11-29T21:38:37.042" v="5460" actId="1076"/>
          <ac:spMkLst>
            <pc:docMk/>
            <pc:sldMk cId="1172773047" sldId="389"/>
            <ac:spMk id="10" creationId="{F5241358-1A8E-0036-965A-AC37F2452AC9}"/>
          </ac:spMkLst>
        </pc:spChg>
        <pc:picChg chg="add mod">
          <ac:chgData name="Amber Smith" userId="6d05ade08fb03522" providerId="LiveId" clId="{F36E4D6A-A01C-4744-B516-CED9BC4C711E}" dt="2022-11-29T21:39:18.152" v="5482" actId="1076"/>
          <ac:picMkLst>
            <pc:docMk/>
            <pc:sldMk cId="1172773047" sldId="389"/>
            <ac:picMk id="6" creationId="{0B3AEDAC-E3E0-74A0-9065-95E82D27A87D}"/>
          </ac:picMkLst>
        </pc:picChg>
      </pc:sldChg>
      <pc:sldChg chg="addSp delSp modSp new del mod modNotesTx">
        <pc:chgData name="Amber Smith" userId="6d05ade08fb03522" providerId="LiveId" clId="{F36E4D6A-A01C-4744-B516-CED9BC4C711E}" dt="2022-11-30T22:16:51.053" v="10293" actId="2696"/>
        <pc:sldMkLst>
          <pc:docMk/>
          <pc:sldMk cId="3268868789" sldId="390"/>
        </pc:sldMkLst>
        <pc:spChg chg="del">
          <ac:chgData name="Amber Smith" userId="6d05ade08fb03522" providerId="LiveId" clId="{F36E4D6A-A01C-4744-B516-CED9BC4C711E}" dt="2022-11-29T20:54:35.074" v="4647"/>
          <ac:spMkLst>
            <pc:docMk/>
            <pc:sldMk cId="3268868789" sldId="390"/>
            <ac:spMk id="2" creationId="{CC972611-D28B-B725-3283-74D84CA18707}"/>
          </ac:spMkLst>
        </pc:spChg>
        <pc:spChg chg="add del mod">
          <ac:chgData name="Amber Smith" userId="6d05ade08fb03522" providerId="LiveId" clId="{F36E4D6A-A01C-4744-B516-CED9BC4C711E}" dt="2022-11-29T20:54:58.104" v="4653"/>
          <ac:spMkLst>
            <pc:docMk/>
            <pc:sldMk cId="3268868789" sldId="390"/>
            <ac:spMk id="6" creationId="{56F9AE12-D72B-B5E0-60E6-0C286A224C3E}"/>
          </ac:spMkLst>
        </pc:spChg>
        <pc:spChg chg="add mod">
          <ac:chgData name="Amber Smith" userId="6d05ade08fb03522" providerId="LiveId" clId="{F36E4D6A-A01C-4744-B516-CED9BC4C711E}" dt="2022-11-29T20:55:05.959" v="4654" actId="478"/>
          <ac:spMkLst>
            <pc:docMk/>
            <pc:sldMk cId="3268868789" sldId="390"/>
            <ac:spMk id="10" creationId="{44B35E60-4296-E69B-2A87-AF6347F0A600}"/>
          </ac:spMkLst>
        </pc:spChg>
        <pc:picChg chg="add del mod">
          <ac:chgData name="Amber Smith" userId="6d05ade08fb03522" providerId="LiveId" clId="{F36E4D6A-A01C-4744-B516-CED9BC4C711E}" dt="2022-11-29T20:54:48.659" v="4652" actId="478"/>
          <ac:picMkLst>
            <pc:docMk/>
            <pc:sldMk cId="3268868789" sldId="390"/>
            <ac:picMk id="4" creationId="{07AFC375-C690-FD17-EB39-BFC7BAB6B7BD}"/>
          </ac:picMkLst>
        </pc:picChg>
        <pc:picChg chg="add del mod">
          <ac:chgData name="Amber Smith" userId="6d05ade08fb03522" providerId="LiveId" clId="{F36E4D6A-A01C-4744-B516-CED9BC4C711E}" dt="2022-11-29T20:55:05.959" v="4654" actId="478"/>
          <ac:picMkLst>
            <pc:docMk/>
            <pc:sldMk cId="3268868789" sldId="390"/>
            <ac:picMk id="8" creationId="{8CB6C8C7-E696-F238-750A-7BFBC19B30B4}"/>
          </ac:picMkLst>
        </pc:picChg>
      </pc:sldChg>
      <pc:sldChg chg="new del">
        <pc:chgData name="Amber Smith" userId="6d05ade08fb03522" providerId="LiveId" clId="{F36E4D6A-A01C-4744-B516-CED9BC4C711E}" dt="2022-11-30T22:21:13.284" v="10683" actId="47"/>
        <pc:sldMkLst>
          <pc:docMk/>
          <pc:sldMk cId="3677001088" sldId="391"/>
        </pc:sldMkLst>
      </pc:sldChg>
      <pc:sldChg chg="addSp modSp new mod modNotesTx">
        <pc:chgData name="Amber Smith" userId="6d05ade08fb03522" providerId="LiveId" clId="{F36E4D6A-A01C-4744-B516-CED9BC4C711E}" dt="2022-11-30T22:54:47.175" v="14910" actId="20577"/>
        <pc:sldMkLst>
          <pc:docMk/>
          <pc:sldMk cId="352323589" sldId="392"/>
        </pc:sldMkLst>
        <pc:spChg chg="mod">
          <ac:chgData name="Amber Smith" userId="6d05ade08fb03522" providerId="LiveId" clId="{F36E4D6A-A01C-4744-B516-CED9BC4C711E}" dt="2022-11-30T22:41:43.254" v="12655" actId="20577"/>
          <ac:spMkLst>
            <pc:docMk/>
            <pc:sldMk cId="352323589" sldId="392"/>
            <ac:spMk id="2" creationId="{3AAADE9B-9089-2858-FFB0-088539BF3843}"/>
          </ac:spMkLst>
        </pc:spChg>
        <pc:spChg chg="mod">
          <ac:chgData name="Amber Smith" userId="6d05ade08fb03522" providerId="LiveId" clId="{F36E4D6A-A01C-4744-B516-CED9BC4C711E}" dt="2022-11-30T22:48:50.276" v="12983" actId="20577"/>
          <ac:spMkLst>
            <pc:docMk/>
            <pc:sldMk cId="352323589" sldId="392"/>
            <ac:spMk id="3" creationId="{059581DB-91A7-5278-866F-00604757A3C8}"/>
          </ac:spMkLst>
        </pc:spChg>
        <pc:spChg chg="mod">
          <ac:chgData name="Amber Smith" userId="6d05ade08fb03522" providerId="LiveId" clId="{F36E4D6A-A01C-4744-B516-CED9BC4C711E}" dt="2022-11-30T22:41:46.006" v="12666" actId="20577"/>
          <ac:spMkLst>
            <pc:docMk/>
            <pc:sldMk cId="352323589" sldId="392"/>
            <ac:spMk id="4" creationId="{FC2AD962-D551-6EBA-CDD4-D5CA09C92760}"/>
          </ac:spMkLst>
        </pc:spChg>
        <pc:spChg chg="mod">
          <ac:chgData name="Amber Smith" userId="6d05ade08fb03522" providerId="LiveId" clId="{F36E4D6A-A01C-4744-B516-CED9BC4C711E}" dt="2022-11-30T22:50:34.335" v="13398" actId="20577"/>
          <ac:spMkLst>
            <pc:docMk/>
            <pc:sldMk cId="352323589" sldId="392"/>
            <ac:spMk id="5" creationId="{5FE74EAA-4F12-7F42-8763-1C0F2E646128}"/>
          </ac:spMkLst>
        </pc:spChg>
        <pc:spChg chg="mod">
          <ac:chgData name="Amber Smith" userId="6d05ade08fb03522" providerId="LiveId" clId="{F36E4D6A-A01C-4744-B516-CED9BC4C711E}" dt="2022-11-30T22:41:40.379" v="12646" actId="20577"/>
          <ac:spMkLst>
            <pc:docMk/>
            <pc:sldMk cId="352323589" sldId="392"/>
            <ac:spMk id="6" creationId="{25BD82BC-041E-1EB3-2230-CEBC77C9A884}"/>
          </ac:spMkLst>
        </pc:spChg>
        <pc:picChg chg="add mod">
          <ac:chgData name="Amber Smith" userId="6d05ade08fb03522" providerId="LiveId" clId="{F36E4D6A-A01C-4744-B516-CED9BC4C711E}" dt="2022-11-30T22:41:59.315" v="12668" actId="1076"/>
          <ac:picMkLst>
            <pc:docMk/>
            <pc:sldMk cId="352323589" sldId="392"/>
            <ac:picMk id="7" creationId="{DA327A99-C3B1-C370-9A3D-E8F25E010A8E}"/>
          </ac:picMkLst>
        </pc:picChg>
      </pc:sldChg>
      <pc:sldChg chg="new del">
        <pc:chgData name="Amber Smith" userId="6d05ade08fb03522" providerId="LiveId" clId="{F36E4D6A-A01C-4744-B516-CED9BC4C711E}" dt="2022-11-30T22:16:03.257" v="10288" actId="47"/>
        <pc:sldMkLst>
          <pc:docMk/>
          <pc:sldMk cId="1978665448" sldId="393"/>
        </pc:sldMkLst>
      </pc:sldChg>
      <pc:sldChg chg="addSp modSp new mod ord modNotesTx">
        <pc:chgData name="Amber Smith" userId="6d05ade08fb03522" providerId="LiveId" clId="{F36E4D6A-A01C-4744-B516-CED9BC4C711E}" dt="2022-11-30T22:20:09.725" v="10682" actId="20577"/>
        <pc:sldMkLst>
          <pc:docMk/>
          <pc:sldMk cId="2313052275" sldId="393"/>
        </pc:sldMkLst>
        <pc:spChg chg="mod">
          <ac:chgData name="Amber Smith" userId="6d05ade08fb03522" providerId="LiveId" clId="{F36E4D6A-A01C-4744-B516-CED9BC4C711E}" dt="2022-11-30T22:18:46.202" v="10374" actId="1076"/>
          <ac:spMkLst>
            <pc:docMk/>
            <pc:sldMk cId="2313052275" sldId="393"/>
            <ac:spMk id="2" creationId="{C24F205F-C402-2959-BF98-29E39997233F}"/>
          </ac:spMkLst>
        </pc:spChg>
        <pc:picChg chg="add mod ord">
          <ac:chgData name="Amber Smith" userId="6d05ade08fb03522" providerId="LiveId" clId="{F36E4D6A-A01C-4744-B516-CED9BC4C711E}" dt="2022-11-30T22:17:20.556" v="10298" actId="167"/>
          <ac:picMkLst>
            <pc:docMk/>
            <pc:sldMk cId="2313052275" sldId="393"/>
            <ac:picMk id="4" creationId="{2D256CD6-1115-9EC6-2870-55BA6D9A13C1}"/>
          </ac:picMkLst>
        </pc:picChg>
        <pc:picChg chg="add mod">
          <ac:chgData name="Amber Smith" userId="6d05ade08fb03522" providerId="LiveId" clId="{F36E4D6A-A01C-4744-B516-CED9BC4C711E}" dt="2022-11-30T22:18:42.856" v="10373" actId="1076"/>
          <ac:picMkLst>
            <pc:docMk/>
            <pc:sldMk cId="2313052275" sldId="393"/>
            <ac:picMk id="6" creationId="{BB2D35EA-7774-6035-4F16-931FC86839FB}"/>
          </ac:picMkLst>
        </pc:picChg>
      </pc:sldChg>
      <pc:sldChg chg="addSp modSp new del mod">
        <pc:chgData name="Amber Smith" userId="6d05ade08fb03522" providerId="LiveId" clId="{F36E4D6A-A01C-4744-B516-CED9BC4C711E}" dt="2022-11-30T22:17:46.443" v="10344" actId="47"/>
        <pc:sldMkLst>
          <pc:docMk/>
          <pc:sldMk cId="3633125337" sldId="394"/>
        </pc:sldMkLst>
        <pc:picChg chg="add mod">
          <ac:chgData name="Amber Smith" userId="6d05ade08fb03522" providerId="LiveId" clId="{F36E4D6A-A01C-4744-B516-CED9BC4C711E}" dt="2022-11-30T22:17:06.888" v="10296" actId="1076"/>
          <ac:picMkLst>
            <pc:docMk/>
            <pc:sldMk cId="3633125337" sldId="394"/>
            <ac:picMk id="3" creationId="{C3DFF512-25A1-05AD-2040-83BEC0F9D4DA}"/>
          </ac:picMkLst>
        </pc:picChg>
      </pc:sldChg>
      <pc:sldChg chg="addSp delSp modSp new mod ord modNotesTx">
        <pc:chgData name="Amber Smith" userId="6d05ade08fb03522" providerId="LiveId" clId="{F36E4D6A-A01C-4744-B516-CED9BC4C711E}" dt="2022-11-30T22:58:14.601" v="15877" actId="20577"/>
        <pc:sldMkLst>
          <pc:docMk/>
          <pc:sldMk cId="3778327741" sldId="394"/>
        </pc:sldMkLst>
        <pc:spChg chg="mod">
          <ac:chgData name="Amber Smith" userId="6d05ade08fb03522" providerId="LiveId" clId="{F36E4D6A-A01C-4744-B516-CED9BC4C711E}" dt="2022-11-30T22:42:25.590" v="12717" actId="20577"/>
          <ac:spMkLst>
            <pc:docMk/>
            <pc:sldMk cId="3778327741" sldId="394"/>
            <ac:spMk id="2" creationId="{98CA222F-0601-8E63-6361-73124FC8B70F}"/>
          </ac:spMkLst>
        </pc:spChg>
        <pc:spChg chg="mod">
          <ac:chgData name="Amber Smith" userId="6d05ade08fb03522" providerId="LiveId" clId="{F36E4D6A-A01C-4744-B516-CED9BC4C711E}" dt="2022-11-30T22:47:15.166" v="12732" actId="27636"/>
          <ac:spMkLst>
            <pc:docMk/>
            <pc:sldMk cId="3778327741" sldId="394"/>
            <ac:spMk id="3" creationId="{0D19291C-4B48-7391-4B57-4B2F3160F0F3}"/>
          </ac:spMkLst>
        </pc:spChg>
        <pc:spChg chg="del">
          <ac:chgData name="Amber Smith" userId="6d05ade08fb03522" providerId="LiveId" clId="{F36E4D6A-A01C-4744-B516-CED9BC4C711E}" dt="2022-11-30T22:46:57.237" v="12724" actId="931"/>
          <ac:spMkLst>
            <pc:docMk/>
            <pc:sldMk cId="3778327741" sldId="394"/>
            <ac:spMk id="4" creationId="{89C0478A-A84F-A2E3-5F67-813DF705EFD8}"/>
          </ac:spMkLst>
        </pc:spChg>
        <pc:picChg chg="add mod">
          <ac:chgData name="Amber Smith" userId="6d05ade08fb03522" providerId="LiveId" clId="{F36E4D6A-A01C-4744-B516-CED9BC4C711E}" dt="2022-11-30T22:46:57.237" v="12724" actId="931"/>
          <ac:picMkLst>
            <pc:docMk/>
            <pc:sldMk cId="3778327741" sldId="394"/>
            <ac:picMk id="6" creationId="{9F3AE9AD-6355-BDD3-0827-31C12AD9F7AD}"/>
          </ac:picMkLst>
        </pc:picChg>
      </pc:sldChg>
      <pc:sldChg chg="modSp mod modNotesTx">
        <pc:chgData name="Amber Smith" userId="6d05ade08fb03522" providerId="LiveId" clId="{F36E4D6A-A01C-4744-B516-CED9BC4C711E}" dt="2022-12-01T14:09:41.693" v="18765" actId="20577"/>
        <pc:sldMkLst>
          <pc:docMk/>
          <pc:sldMk cId="101554987" sldId="395"/>
        </pc:sldMkLst>
        <pc:spChg chg="mod">
          <ac:chgData name="Amber Smith" userId="6d05ade08fb03522" providerId="LiveId" clId="{F36E4D6A-A01C-4744-B516-CED9BC4C711E}" dt="2022-12-01T14:09:41.693" v="18765" actId="20577"/>
          <ac:spMkLst>
            <pc:docMk/>
            <pc:sldMk cId="101554987" sldId="395"/>
            <ac:spMk id="16" creationId="{8191528F-E92F-43C3-88CA-929CA120780E}"/>
          </ac:spMkLst>
        </pc:spChg>
        <pc:graphicFrameChg chg="mod modGraphic">
          <ac:chgData name="Amber Smith" userId="6d05ade08fb03522" providerId="LiveId" clId="{F36E4D6A-A01C-4744-B516-CED9BC4C711E}" dt="2022-11-30T23:03:52.619" v="16028" actId="404"/>
          <ac:graphicFrameMkLst>
            <pc:docMk/>
            <pc:sldMk cId="101554987" sldId="395"/>
            <ac:graphicFrameMk id="13" creationId="{FB582F72-5B9D-4A0E-BD2A-5D304D891C1A}"/>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315213-F979-465E-9322-0C2FAE84743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F21B347-FF98-4467-9E49-5593121F5211}">
      <dgm:prSet custT="1"/>
      <dgm:spPr/>
      <dgm:t>
        <a:bodyPr/>
        <a:lstStyle/>
        <a:p>
          <a:r>
            <a:rPr lang="en-US" sz="1900" dirty="0"/>
            <a:t>It is recommended to implement a standardized clinical care pathway for pectus excavatum patients who undergo the Nuss Procedure to decrease length of stay.</a:t>
          </a:r>
        </a:p>
        <a:p>
          <a:r>
            <a:rPr lang="en-US" sz="1100" dirty="0"/>
            <a:t>(Holmes et al., 2019; Rotter et al., 2010; Wharton et al., 2020; Yu et al., 2020)</a:t>
          </a:r>
        </a:p>
      </dgm:t>
    </dgm:pt>
    <dgm:pt modelId="{8A647FEF-6009-411F-BC38-D1DD6B5B7CB9}" type="parTrans" cxnId="{CBAD98B4-D5F2-403D-81E3-FB5EF0C750AB}">
      <dgm:prSet/>
      <dgm:spPr/>
      <dgm:t>
        <a:bodyPr/>
        <a:lstStyle/>
        <a:p>
          <a:endParaRPr lang="en-US"/>
        </a:p>
      </dgm:t>
    </dgm:pt>
    <dgm:pt modelId="{FCEA7426-D6F3-46EE-9EFF-52D2B946EF30}" type="sibTrans" cxnId="{CBAD98B4-D5F2-403D-81E3-FB5EF0C750AB}">
      <dgm:prSet/>
      <dgm:spPr/>
      <dgm:t>
        <a:bodyPr/>
        <a:lstStyle/>
        <a:p>
          <a:endParaRPr lang="en-US"/>
        </a:p>
      </dgm:t>
    </dgm:pt>
    <dgm:pt modelId="{9D08719C-BD06-434F-8456-C273C5EEB087}">
      <dgm:prSet custT="1"/>
      <dgm:spPr/>
      <dgm:t>
        <a:bodyPr/>
        <a:lstStyle/>
        <a:p>
          <a:r>
            <a:rPr lang="en-US" sz="1900" dirty="0"/>
            <a:t>It is recommended to implement a standardized pain protocol for pectus excavatum patients who undergo the Nuss Procedure to improve post-operative outcomes.</a:t>
          </a:r>
        </a:p>
        <a:p>
          <a:r>
            <a:rPr lang="en-US" sz="1100" dirty="0"/>
            <a:t>(Mangat et al., 2020; Holmes et al., 2019; Wharton et al., 2020; </a:t>
          </a:r>
          <a:r>
            <a:rPr lang="en-US" sz="1100" dirty="0" err="1"/>
            <a:t>Wildemeersch</a:t>
          </a:r>
          <a:r>
            <a:rPr lang="en-US" sz="1100" dirty="0"/>
            <a:t> et al., 2018)</a:t>
          </a:r>
        </a:p>
      </dgm:t>
    </dgm:pt>
    <dgm:pt modelId="{A9CBFF01-8AF0-4007-852E-7D2482D78C35}" type="parTrans" cxnId="{E75695EC-98A4-4A05-8462-426CEA513FF6}">
      <dgm:prSet/>
      <dgm:spPr/>
      <dgm:t>
        <a:bodyPr/>
        <a:lstStyle/>
        <a:p>
          <a:endParaRPr lang="en-US"/>
        </a:p>
      </dgm:t>
    </dgm:pt>
    <dgm:pt modelId="{CBF534AB-8B8C-4B73-A612-B4FFAA774E8F}" type="sibTrans" cxnId="{E75695EC-98A4-4A05-8462-426CEA513FF6}">
      <dgm:prSet/>
      <dgm:spPr/>
      <dgm:t>
        <a:bodyPr/>
        <a:lstStyle/>
        <a:p>
          <a:endParaRPr lang="en-US"/>
        </a:p>
      </dgm:t>
    </dgm:pt>
    <dgm:pt modelId="{C9B6D9CE-E497-4ACE-BB4C-F574CA4290CA}">
      <dgm:prSet custT="1"/>
      <dgm:spPr/>
      <dgm:t>
        <a:bodyPr/>
        <a:lstStyle/>
        <a:p>
          <a:r>
            <a:rPr lang="en-US" sz="1900" dirty="0"/>
            <a:t>It is recommended to provide education to staff nurses regarding implementation of a standardized clinical care pathway for pectus excavatum patients.</a:t>
          </a:r>
        </a:p>
        <a:p>
          <a:r>
            <a:rPr lang="en-US" sz="1100" dirty="0"/>
            <a:t>(Block et al., 2018; Francis et al., 2018; </a:t>
          </a:r>
          <a:r>
            <a:rPr lang="en-US" sz="1100" dirty="0" err="1"/>
            <a:t>Kakkar</a:t>
          </a:r>
          <a:r>
            <a:rPr lang="en-US" sz="1100" dirty="0"/>
            <a:t> et al., 2021)</a:t>
          </a:r>
        </a:p>
      </dgm:t>
    </dgm:pt>
    <dgm:pt modelId="{A7DFF347-C20C-4A4F-9764-C14B11529D47}" type="parTrans" cxnId="{1157806C-5B0B-4E4E-AF2B-E1B1CDCE2E68}">
      <dgm:prSet/>
      <dgm:spPr/>
      <dgm:t>
        <a:bodyPr/>
        <a:lstStyle/>
        <a:p>
          <a:endParaRPr lang="en-US"/>
        </a:p>
      </dgm:t>
    </dgm:pt>
    <dgm:pt modelId="{4D936089-3EB5-44CA-854F-4A89A061A55C}" type="sibTrans" cxnId="{1157806C-5B0B-4E4E-AF2B-E1B1CDCE2E68}">
      <dgm:prSet/>
      <dgm:spPr/>
      <dgm:t>
        <a:bodyPr/>
        <a:lstStyle/>
        <a:p>
          <a:endParaRPr lang="en-US"/>
        </a:p>
      </dgm:t>
    </dgm:pt>
    <dgm:pt modelId="{7D520CEA-7EF7-408B-A76F-DCAEE41CDA30}" type="pres">
      <dgm:prSet presAssocID="{D4315213-F979-465E-9322-0C2FAE847439}" presName="Name0" presStyleCnt="0">
        <dgm:presLayoutVars>
          <dgm:chMax val="7"/>
          <dgm:chPref val="7"/>
          <dgm:dir/>
        </dgm:presLayoutVars>
      </dgm:prSet>
      <dgm:spPr/>
    </dgm:pt>
    <dgm:pt modelId="{3609213F-4513-4346-BAFD-7A7C6E19A93F}" type="pres">
      <dgm:prSet presAssocID="{D4315213-F979-465E-9322-0C2FAE847439}" presName="Name1" presStyleCnt="0"/>
      <dgm:spPr/>
    </dgm:pt>
    <dgm:pt modelId="{64ABBC89-CA4E-4739-8868-DFFC1D5C4894}" type="pres">
      <dgm:prSet presAssocID="{D4315213-F979-465E-9322-0C2FAE847439}" presName="cycle" presStyleCnt="0"/>
      <dgm:spPr/>
    </dgm:pt>
    <dgm:pt modelId="{0665A40E-C032-481A-BE4B-7557954255CE}" type="pres">
      <dgm:prSet presAssocID="{D4315213-F979-465E-9322-0C2FAE847439}" presName="srcNode" presStyleLbl="node1" presStyleIdx="0" presStyleCnt="3"/>
      <dgm:spPr/>
    </dgm:pt>
    <dgm:pt modelId="{67743C58-3B28-4F8A-821A-E97B229F58C4}" type="pres">
      <dgm:prSet presAssocID="{D4315213-F979-465E-9322-0C2FAE847439}" presName="conn" presStyleLbl="parChTrans1D2" presStyleIdx="0" presStyleCnt="1"/>
      <dgm:spPr/>
    </dgm:pt>
    <dgm:pt modelId="{4291BA86-DBED-4D08-85BA-5399779D6A35}" type="pres">
      <dgm:prSet presAssocID="{D4315213-F979-465E-9322-0C2FAE847439}" presName="extraNode" presStyleLbl="node1" presStyleIdx="0" presStyleCnt="3"/>
      <dgm:spPr/>
    </dgm:pt>
    <dgm:pt modelId="{26A57A7D-C5A1-456D-AC1B-CC8B5916451A}" type="pres">
      <dgm:prSet presAssocID="{D4315213-F979-465E-9322-0C2FAE847439}" presName="dstNode" presStyleLbl="node1" presStyleIdx="0" presStyleCnt="3"/>
      <dgm:spPr/>
    </dgm:pt>
    <dgm:pt modelId="{8260DF48-2A21-4068-9BAD-D22E1EF6BE07}" type="pres">
      <dgm:prSet presAssocID="{9F21B347-FF98-4467-9E49-5593121F5211}" presName="text_1" presStyleLbl="node1" presStyleIdx="0" presStyleCnt="3">
        <dgm:presLayoutVars>
          <dgm:bulletEnabled val="1"/>
        </dgm:presLayoutVars>
      </dgm:prSet>
      <dgm:spPr/>
    </dgm:pt>
    <dgm:pt modelId="{43129C56-5EBC-40C2-AD54-72FF7160A6A9}" type="pres">
      <dgm:prSet presAssocID="{9F21B347-FF98-4467-9E49-5593121F5211}" presName="accent_1" presStyleCnt="0"/>
      <dgm:spPr/>
    </dgm:pt>
    <dgm:pt modelId="{F419C0E8-1171-41EE-B526-739FCDC3A7F3}" type="pres">
      <dgm:prSet presAssocID="{9F21B347-FF98-4467-9E49-5593121F5211}" presName="accentRepeatNode" presStyleLbl="solidFgAcc1" presStyleIdx="0" presStyleCnt="3">
        <dgm:style>
          <a:lnRef idx="1">
            <a:schemeClr val="accent1"/>
          </a:lnRef>
          <a:fillRef idx="2">
            <a:schemeClr val="accent1"/>
          </a:fillRef>
          <a:effectRef idx="1">
            <a:schemeClr val="accent1"/>
          </a:effectRef>
          <a:fontRef idx="minor">
            <a:schemeClr val="dk1"/>
          </a:fontRef>
        </dgm:style>
      </dgm:prSet>
      <dgm:spPr/>
    </dgm:pt>
    <dgm:pt modelId="{55488AEC-246D-4507-89C1-A9C7B4E232FA}" type="pres">
      <dgm:prSet presAssocID="{9D08719C-BD06-434F-8456-C273C5EEB087}" presName="text_2" presStyleLbl="node1" presStyleIdx="1" presStyleCnt="3">
        <dgm:presLayoutVars>
          <dgm:bulletEnabled val="1"/>
        </dgm:presLayoutVars>
      </dgm:prSet>
      <dgm:spPr/>
    </dgm:pt>
    <dgm:pt modelId="{4F57DD50-9E39-4CEB-81F7-7BC8E6E429B1}" type="pres">
      <dgm:prSet presAssocID="{9D08719C-BD06-434F-8456-C273C5EEB087}" presName="accent_2" presStyleCnt="0"/>
      <dgm:spPr/>
    </dgm:pt>
    <dgm:pt modelId="{9DD6E5F4-C2D6-4464-81B3-096D445F6056}" type="pres">
      <dgm:prSet presAssocID="{9D08719C-BD06-434F-8456-C273C5EEB087}" presName="accentRepeatNode" presStyleLbl="solidFgAcc1" presStyleIdx="1" presStyleCnt="3">
        <dgm:style>
          <a:lnRef idx="1">
            <a:schemeClr val="accent1"/>
          </a:lnRef>
          <a:fillRef idx="2">
            <a:schemeClr val="accent1"/>
          </a:fillRef>
          <a:effectRef idx="1">
            <a:schemeClr val="accent1"/>
          </a:effectRef>
          <a:fontRef idx="minor">
            <a:schemeClr val="dk1"/>
          </a:fontRef>
        </dgm:style>
      </dgm:prSet>
      <dgm:spPr/>
    </dgm:pt>
    <dgm:pt modelId="{0B122F24-47CE-4796-B062-544B1E54B1C1}" type="pres">
      <dgm:prSet presAssocID="{C9B6D9CE-E497-4ACE-BB4C-F574CA4290CA}" presName="text_3" presStyleLbl="node1" presStyleIdx="2" presStyleCnt="3">
        <dgm:presLayoutVars>
          <dgm:bulletEnabled val="1"/>
        </dgm:presLayoutVars>
      </dgm:prSet>
      <dgm:spPr/>
    </dgm:pt>
    <dgm:pt modelId="{5F4B37C8-4684-4217-9CCE-B8E8741BCCAF}" type="pres">
      <dgm:prSet presAssocID="{C9B6D9CE-E497-4ACE-BB4C-F574CA4290CA}" presName="accent_3" presStyleCnt="0"/>
      <dgm:spPr/>
    </dgm:pt>
    <dgm:pt modelId="{F045E2E8-B5FB-4535-86CA-3A9838FB2B27}" type="pres">
      <dgm:prSet presAssocID="{C9B6D9CE-E497-4ACE-BB4C-F574CA4290CA}" presName="accentRepeatNode" presStyleLbl="solidFgAcc1" presStyleIdx="2" presStyleCnt="3">
        <dgm:style>
          <a:lnRef idx="1">
            <a:schemeClr val="accent1"/>
          </a:lnRef>
          <a:fillRef idx="2">
            <a:schemeClr val="accent1"/>
          </a:fillRef>
          <a:effectRef idx="1">
            <a:schemeClr val="accent1"/>
          </a:effectRef>
          <a:fontRef idx="minor">
            <a:schemeClr val="dk1"/>
          </a:fontRef>
        </dgm:style>
      </dgm:prSet>
      <dgm:spPr/>
    </dgm:pt>
  </dgm:ptLst>
  <dgm:cxnLst>
    <dgm:cxn modelId="{5FEF3418-257B-4C0C-B192-031CE505A171}" type="presOf" srcId="{9D08719C-BD06-434F-8456-C273C5EEB087}" destId="{55488AEC-246D-4507-89C1-A9C7B4E232FA}" srcOrd="0" destOrd="0" presId="urn:microsoft.com/office/officeart/2008/layout/VerticalCurvedList"/>
    <dgm:cxn modelId="{1157806C-5B0B-4E4E-AF2B-E1B1CDCE2E68}" srcId="{D4315213-F979-465E-9322-0C2FAE847439}" destId="{C9B6D9CE-E497-4ACE-BB4C-F574CA4290CA}" srcOrd="2" destOrd="0" parTransId="{A7DFF347-C20C-4A4F-9764-C14B11529D47}" sibTransId="{4D936089-3EB5-44CA-854F-4A89A061A55C}"/>
    <dgm:cxn modelId="{6D4A7052-9D9F-4A87-BFB2-13719D27340B}" type="presOf" srcId="{D4315213-F979-465E-9322-0C2FAE847439}" destId="{7D520CEA-7EF7-408B-A76F-DCAEE41CDA30}" srcOrd="0" destOrd="0" presId="urn:microsoft.com/office/officeart/2008/layout/VerticalCurvedList"/>
    <dgm:cxn modelId="{9353CA59-84EB-4F39-89C2-9A33F1AC9510}" type="presOf" srcId="{9F21B347-FF98-4467-9E49-5593121F5211}" destId="{8260DF48-2A21-4068-9BAD-D22E1EF6BE07}" srcOrd="0" destOrd="0" presId="urn:microsoft.com/office/officeart/2008/layout/VerticalCurvedList"/>
    <dgm:cxn modelId="{CBAD98B4-D5F2-403D-81E3-FB5EF0C750AB}" srcId="{D4315213-F979-465E-9322-0C2FAE847439}" destId="{9F21B347-FF98-4467-9E49-5593121F5211}" srcOrd="0" destOrd="0" parTransId="{8A647FEF-6009-411F-BC38-D1DD6B5B7CB9}" sibTransId="{FCEA7426-D6F3-46EE-9EFF-52D2B946EF30}"/>
    <dgm:cxn modelId="{0854D6DD-85BE-4E5A-A7F7-6368C0EF05C7}" type="presOf" srcId="{C9B6D9CE-E497-4ACE-BB4C-F574CA4290CA}" destId="{0B122F24-47CE-4796-B062-544B1E54B1C1}" srcOrd="0" destOrd="0" presId="urn:microsoft.com/office/officeart/2008/layout/VerticalCurvedList"/>
    <dgm:cxn modelId="{E75695EC-98A4-4A05-8462-426CEA513FF6}" srcId="{D4315213-F979-465E-9322-0C2FAE847439}" destId="{9D08719C-BD06-434F-8456-C273C5EEB087}" srcOrd="1" destOrd="0" parTransId="{A9CBFF01-8AF0-4007-852E-7D2482D78C35}" sibTransId="{CBF534AB-8B8C-4B73-A612-B4FFAA774E8F}"/>
    <dgm:cxn modelId="{C068D5EF-DE8F-49D5-A56C-86A06EBAA193}" type="presOf" srcId="{FCEA7426-D6F3-46EE-9EFF-52D2B946EF30}" destId="{67743C58-3B28-4F8A-821A-E97B229F58C4}" srcOrd="0" destOrd="0" presId="urn:microsoft.com/office/officeart/2008/layout/VerticalCurvedList"/>
    <dgm:cxn modelId="{BC8D27E9-D80E-4D4B-95C8-764C58506F75}" type="presParOf" srcId="{7D520CEA-7EF7-408B-A76F-DCAEE41CDA30}" destId="{3609213F-4513-4346-BAFD-7A7C6E19A93F}" srcOrd="0" destOrd="0" presId="urn:microsoft.com/office/officeart/2008/layout/VerticalCurvedList"/>
    <dgm:cxn modelId="{C287597F-E0B9-4D51-A382-3DE22F68F42B}" type="presParOf" srcId="{3609213F-4513-4346-BAFD-7A7C6E19A93F}" destId="{64ABBC89-CA4E-4739-8868-DFFC1D5C4894}" srcOrd="0" destOrd="0" presId="urn:microsoft.com/office/officeart/2008/layout/VerticalCurvedList"/>
    <dgm:cxn modelId="{B218A1B0-652E-4DAA-9E10-254978E80E4B}" type="presParOf" srcId="{64ABBC89-CA4E-4739-8868-DFFC1D5C4894}" destId="{0665A40E-C032-481A-BE4B-7557954255CE}" srcOrd="0" destOrd="0" presId="urn:microsoft.com/office/officeart/2008/layout/VerticalCurvedList"/>
    <dgm:cxn modelId="{46BEAEC1-16DA-4D55-96CC-211F9FAE5BFD}" type="presParOf" srcId="{64ABBC89-CA4E-4739-8868-DFFC1D5C4894}" destId="{67743C58-3B28-4F8A-821A-E97B229F58C4}" srcOrd="1" destOrd="0" presId="urn:microsoft.com/office/officeart/2008/layout/VerticalCurvedList"/>
    <dgm:cxn modelId="{C58D7593-3218-4CEF-A7DE-B8BD55D91E55}" type="presParOf" srcId="{64ABBC89-CA4E-4739-8868-DFFC1D5C4894}" destId="{4291BA86-DBED-4D08-85BA-5399779D6A35}" srcOrd="2" destOrd="0" presId="urn:microsoft.com/office/officeart/2008/layout/VerticalCurvedList"/>
    <dgm:cxn modelId="{115C2408-0ED1-4B27-939B-1E44B9B4A8B6}" type="presParOf" srcId="{64ABBC89-CA4E-4739-8868-DFFC1D5C4894}" destId="{26A57A7D-C5A1-456D-AC1B-CC8B5916451A}" srcOrd="3" destOrd="0" presId="urn:microsoft.com/office/officeart/2008/layout/VerticalCurvedList"/>
    <dgm:cxn modelId="{D5CA1F7F-CF19-4D10-8277-E0F2981B15DB}" type="presParOf" srcId="{3609213F-4513-4346-BAFD-7A7C6E19A93F}" destId="{8260DF48-2A21-4068-9BAD-D22E1EF6BE07}" srcOrd="1" destOrd="0" presId="urn:microsoft.com/office/officeart/2008/layout/VerticalCurvedList"/>
    <dgm:cxn modelId="{CD881CD1-A4E1-441A-B9D2-66B6823B3814}" type="presParOf" srcId="{3609213F-4513-4346-BAFD-7A7C6E19A93F}" destId="{43129C56-5EBC-40C2-AD54-72FF7160A6A9}" srcOrd="2" destOrd="0" presId="urn:microsoft.com/office/officeart/2008/layout/VerticalCurvedList"/>
    <dgm:cxn modelId="{AA3679D2-654A-46F7-AD33-4D7B1A01A1BC}" type="presParOf" srcId="{43129C56-5EBC-40C2-AD54-72FF7160A6A9}" destId="{F419C0E8-1171-41EE-B526-739FCDC3A7F3}" srcOrd="0" destOrd="0" presId="urn:microsoft.com/office/officeart/2008/layout/VerticalCurvedList"/>
    <dgm:cxn modelId="{D45B40FF-95F8-4CDA-850B-ABC586EE9CAD}" type="presParOf" srcId="{3609213F-4513-4346-BAFD-7A7C6E19A93F}" destId="{55488AEC-246D-4507-89C1-A9C7B4E232FA}" srcOrd="3" destOrd="0" presId="urn:microsoft.com/office/officeart/2008/layout/VerticalCurvedList"/>
    <dgm:cxn modelId="{045F8A07-C26A-4C22-BD89-46A4F21C1A04}" type="presParOf" srcId="{3609213F-4513-4346-BAFD-7A7C6E19A93F}" destId="{4F57DD50-9E39-4CEB-81F7-7BC8E6E429B1}" srcOrd="4" destOrd="0" presId="urn:microsoft.com/office/officeart/2008/layout/VerticalCurvedList"/>
    <dgm:cxn modelId="{6BB5A8F6-455E-46D1-B1A0-62E4AB046587}" type="presParOf" srcId="{4F57DD50-9E39-4CEB-81F7-7BC8E6E429B1}" destId="{9DD6E5F4-C2D6-4464-81B3-096D445F6056}" srcOrd="0" destOrd="0" presId="urn:microsoft.com/office/officeart/2008/layout/VerticalCurvedList"/>
    <dgm:cxn modelId="{0F0DFA39-0340-4C4E-9BA6-9D627A3ABF5A}" type="presParOf" srcId="{3609213F-4513-4346-BAFD-7A7C6E19A93F}" destId="{0B122F24-47CE-4796-B062-544B1E54B1C1}" srcOrd="5" destOrd="0" presId="urn:microsoft.com/office/officeart/2008/layout/VerticalCurvedList"/>
    <dgm:cxn modelId="{024293F9-D62C-4854-9712-F8611B94A2ED}" type="presParOf" srcId="{3609213F-4513-4346-BAFD-7A7C6E19A93F}" destId="{5F4B37C8-4684-4217-9CCE-B8E8741BCCAF}" srcOrd="6" destOrd="0" presId="urn:microsoft.com/office/officeart/2008/layout/VerticalCurvedList"/>
    <dgm:cxn modelId="{CA654A8F-B4C7-411B-8801-0CC5A93FF942}" type="presParOf" srcId="{5F4B37C8-4684-4217-9CCE-B8E8741BCCAF}" destId="{F045E2E8-B5FB-4535-86CA-3A9838FB2B2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315213-F979-465E-9322-0C2FAE84743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F21B347-FF98-4467-9E49-5593121F5211}">
      <dgm:prSet custT="1"/>
      <dgm:spPr/>
      <dgm:t>
        <a:bodyPr/>
        <a:lstStyle/>
        <a:p>
          <a:r>
            <a:rPr lang="en-US" sz="2400" b="1" dirty="0"/>
            <a:t>Poster Presentation </a:t>
          </a:r>
          <a:r>
            <a:rPr lang="en-US" sz="2400" dirty="0"/>
            <a:t>at University of Tennessee, Knoxville Research Day on November 8, 2022.</a:t>
          </a:r>
        </a:p>
      </dgm:t>
    </dgm:pt>
    <dgm:pt modelId="{8A647FEF-6009-411F-BC38-D1DD6B5B7CB9}" type="parTrans" cxnId="{CBAD98B4-D5F2-403D-81E3-FB5EF0C750AB}">
      <dgm:prSet/>
      <dgm:spPr/>
      <dgm:t>
        <a:bodyPr/>
        <a:lstStyle/>
        <a:p>
          <a:endParaRPr lang="en-US"/>
        </a:p>
      </dgm:t>
    </dgm:pt>
    <dgm:pt modelId="{FCEA7426-D6F3-46EE-9EFF-52D2B946EF30}" type="sibTrans" cxnId="{CBAD98B4-D5F2-403D-81E3-FB5EF0C750AB}">
      <dgm:prSet/>
      <dgm:spPr/>
      <dgm:t>
        <a:bodyPr/>
        <a:lstStyle/>
        <a:p>
          <a:endParaRPr lang="en-US"/>
        </a:p>
      </dgm:t>
    </dgm:pt>
    <dgm:pt modelId="{9D08719C-BD06-434F-8456-C273C5EEB087}">
      <dgm:prSet custT="1"/>
      <dgm:spPr/>
      <dgm:t>
        <a:bodyPr/>
        <a:lstStyle/>
        <a:p>
          <a:r>
            <a:rPr lang="en-US" sz="2400" b="1" dirty="0"/>
            <a:t>Executive Summary </a:t>
          </a:r>
          <a:r>
            <a:rPr lang="en-US" sz="2400" dirty="0"/>
            <a:t>to be submitted to key stakeholders at the project facility by December 15, 2022. </a:t>
          </a:r>
        </a:p>
      </dgm:t>
    </dgm:pt>
    <dgm:pt modelId="{A9CBFF01-8AF0-4007-852E-7D2482D78C35}" type="parTrans" cxnId="{E75695EC-98A4-4A05-8462-426CEA513FF6}">
      <dgm:prSet/>
      <dgm:spPr/>
      <dgm:t>
        <a:bodyPr/>
        <a:lstStyle/>
        <a:p>
          <a:endParaRPr lang="en-US"/>
        </a:p>
      </dgm:t>
    </dgm:pt>
    <dgm:pt modelId="{CBF534AB-8B8C-4B73-A612-B4FFAA774E8F}" type="sibTrans" cxnId="{E75695EC-98A4-4A05-8462-426CEA513FF6}">
      <dgm:prSet/>
      <dgm:spPr/>
      <dgm:t>
        <a:bodyPr/>
        <a:lstStyle/>
        <a:p>
          <a:endParaRPr lang="en-US"/>
        </a:p>
      </dgm:t>
    </dgm:pt>
    <dgm:pt modelId="{C9B6D9CE-E497-4ACE-BB4C-F574CA4290CA}">
      <dgm:prSet custT="1"/>
      <dgm:spPr/>
      <dgm:t>
        <a:bodyPr/>
        <a:lstStyle/>
        <a:p>
          <a:r>
            <a:rPr lang="en-US" sz="2400" b="1" dirty="0"/>
            <a:t>Submission of manuscript and final defense PowerPoint presentation </a:t>
          </a:r>
          <a:r>
            <a:rPr lang="en-US" sz="2400" dirty="0"/>
            <a:t>to Tennessee Research and Creative Exchange (TRACE).</a:t>
          </a:r>
        </a:p>
      </dgm:t>
    </dgm:pt>
    <dgm:pt modelId="{A7DFF347-C20C-4A4F-9764-C14B11529D47}" type="parTrans" cxnId="{1157806C-5B0B-4E4E-AF2B-E1B1CDCE2E68}">
      <dgm:prSet/>
      <dgm:spPr/>
      <dgm:t>
        <a:bodyPr/>
        <a:lstStyle/>
        <a:p>
          <a:endParaRPr lang="en-US"/>
        </a:p>
      </dgm:t>
    </dgm:pt>
    <dgm:pt modelId="{4D936089-3EB5-44CA-854F-4A89A061A55C}" type="sibTrans" cxnId="{1157806C-5B0B-4E4E-AF2B-E1B1CDCE2E68}">
      <dgm:prSet/>
      <dgm:spPr/>
      <dgm:t>
        <a:bodyPr/>
        <a:lstStyle/>
        <a:p>
          <a:endParaRPr lang="en-US"/>
        </a:p>
      </dgm:t>
    </dgm:pt>
    <dgm:pt modelId="{7D520CEA-7EF7-408B-A76F-DCAEE41CDA30}" type="pres">
      <dgm:prSet presAssocID="{D4315213-F979-465E-9322-0C2FAE847439}" presName="Name0" presStyleCnt="0">
        <dgm:presLayoutVars>
          <dgm:chMax val="7"/>
          <dgm:chPref val="7"/>
          <dgm:dir/>
        </dgm:presLayoutVars>
      </dgm:prSet>
      <dgm:spPr/>
    </dgm:pt>
    <dgm:pt modelId="{3609213F-4513-4346-BAFD-7A7C6E19A93F}" type="pres">
      <dgm:prSet presAssocID="{D4315213-F979-465E-9322-0C2FAE847439}" presName="Name1" presStyleCnt="0"/>
      <dgm:spPr/>
    </dgm:pt>
    <dgm:pt modelId="{64ABBC89-CA4E-4739-8868-DFFC1D5C4894}" type="pres">
      <dgm:prSet presAssocID="{D4315213-F979-465E-9322-0C2FAE847439}" presName="cycle" presStyleCnt="0"/>
      <dgm:spPr/>
    </dgm:pt>
    <dgm:pt modelId="{0665A40E-C032-481A-BE4B-7557954255CE}" type="pres">
      <dgm:prSet presAssocID="{D4315213-F979-465E-9322-0C2FAE847439}" presName="srcNode" presStyleLbl="node1" presStyleIdx="0" presStyleCnt="3"/>
      <dgm:spPr/>
    </dgm:pt>
    <dgm:pt modelId="{67743C58-3B28-4F8A-821A-E97B229F58C4}" type="pres">
      <dgm:prSet presAssocID="{D4315213-F979-465E-9322-0C2FAE847439}" presName="conn" presStyleLbl="parChTrans1D2" presStyleIdx="0" presStyleCnt="1"/>
      <dgm:spPr/>
    </dgm:pt>
    <dgm:pt modelId="{4291BA86-DBED-4D08-85BA-5399779D6A35}" type="pres">
      <dgm:prSet presAssocID="{D4315213-F979-465E-9322-0C2FAE847439}" presName="extraNode" presStyleLbl="node1" presStyleIdx="0" presStyleCnt="3"/>
      <dgm:spPr/>
    </dgm:pt>
    <dgm:pt modelId="{26A57A7D-C5A1-456D-AC1B-CC8B5916451A}" type="pres">
      <dgm:prSet presAssocID="{D4315213-F979-465E-9322-0C2FAE847439}" presName="dstNode" presStyleLbl="node1" presStyleIdx="0" presStyleCnt="3"/>
      <dgm:spPr/>
    </dgm:pt>
    <dgm:pt modelId="{8260DF48-2A21-4068-9BAD-D22E1EF6BE07}" type="pres">
      <dgm:prSet presAssocID="{9F21B347-FF98-4467-9E49-5593121F5211}" presName="text_1" presStyleLbl="node1" presStyleIdx="0" presStyleCnt="3">
        <dgm:presLayoutVars>
          <dgm:bulletEnabled val="1"/>
        </dgm:presLayoutVars>
      </dgm:prSet>
      <dgm:spPr/>
    </dgm:pt>
    <dgm:pt modelId="{43129C56-5EBC-40C2-AD54-72FF7160A6A9}" type="pres">
      <dgm:prSet presAssocID="{9F21B347-FF98-4467-9E49-5593121F5211}" presName="accent_1" presStyleCnt="0"/>
      <dgm:spPr/>
    </dgm:pt>
    <dgm:pt modelId="{F419C0E8-1171-41EE-B526-739FCDC3A7F3}" type="pres">
      <dgm:prSet presAssocID="{9F21B347-FF98-4467-9E49-5593121F5211}" presName="accentRepeatNode" presStyleLbl="solidFgAcc1" presStyleIdx="0" presStyleCnt="3">
        <dgm:style>
          <a:lnRef idx="1">
            <a:schemeClr val="accent1"/>
          </a:lnRef>
          <a:fillRef idx="2">
            <a:schemeClr val="accent1"/>
          </a:fillRef>
          <a:effectRef idx="1">
            <a:schemeClr val="accent1"/>
          </a:effectRef>
          <a:fontRef idx="minor">
            <a:schemeClr val="dk1"/>
          </a:fontRef>
        </dgm:style>
      </dgm:prSet>
      <dgm:spPr/>
    </dgm:pt>
    <dgm:pt modelId="{55488AEC-246D-4507-89C1-A9C7B4E232FA}" type="pres">
      <dgm:prSet presAssocID="{9D08719C-BD06-434F-8456-C273C5EEB087}" presName="text_2" presStyleLbl="node1" presStyleIdx="1" presStyleCnt="3">
        <dgm:presLayoutVars>
          <dgm:bulletEnabled val="1"/>
        </dgm:presLayoutVars>
      </dgm:prSet>
      <dgm:spPr/>
    </dgm:pt>
    <dgm:pt modelId="{4F57DD50-9E39-4CEB-81F7-7BC8E6E429B1}" type="pres">
      <dgm:prSet presAssocID="{9D08719C-BD06-434F-8456-C273C5EEB087}" presName="accent_2" presStyleCnt="0"/>
      <dgm:spPr/>
    </dgm:pt>
    <dgm:pt modelId="{9DD6E5F4-C2D6-4464-81B3-096D445F6056}" type="pres">
      <dgm:prSet presAssocID="{9D08719C-BD06-434F-8456-C273C5EEB087}" presName="accentRepeatNode" presStyleLbl="solidFgAcc1" presStyleIdx="1" presStyleCnt="3">
        <dgm:style>
          <a:lnRef idx="1">
            <a:schemeClr val="accent1"/>
          </a:lnRef>
          <a:fillRef idx="2">
            <a:schemeClr val="accent1"/>
          </a:fillRef>
          <a:effectRef idx="1">
            <a:schemeClr val="accent1"/>
          </a:effectRef>
          <a:fontRef idx="minor">
            <a:schemeClr val="dk1"/>
          </a:fontRef>
        </dgm:style>
      </dgm:prSet>
      <dgm:spPr/>
    </dgm:pt>
    <dgm:pt modelId="{0B122F24-47CE-4796-B062-544B1E54B1C1}" type="pres">
      <dgm:prSet presAssocID="{C9B6D9CE-E497-4ACE-BB4C-F574CA4290CA}" presName="text_3" presStyleLbl="node1" presStyleIdx="2" presStyleCnt="3">
        <dgm:presLayoutVars>
          <dgm:bulletEnabled val="1"/>
        </dgm:presLayoutVars>
      </dgm:prSet>
      <dgm:spPr/>
    </dgm:pt>
    <dgm:pt modelId="{5F4B37C8-4684-4217-9CCE-B8E8741BCCAF}" type="pres">
      <dgm:prSet presAssocID="{C9B6D9CE-E497-4ACE-BB4C-F574CA4290CA}" presName="accent_3" presStyleCnt="0"/>
      <dgm:spPr/>
    </dgm:pt>
    <dgm:pt modelId="{F045E2E8-B5FB-4535-86CA-3A9838FB2B27}" type="pres">
      <dgm:prSet presAssocID="{C9B6D9CE-E497-4ACE-BB4C-F574CA4290CA}" presName="accentRepeatNode" presStyleLbl="solidFgAcc1" presStyleIdx="2" presStyleCnt="3">
        <dgm:style>
          <a:lnRef idx="1">
            <a:schemeClr val="accent1"/>
          </a:lnRef>
          <a:fillRef idx="2">
            <a:schemeClr val="accent1"/>
          </a:fillRef>
          <a:effectRef idx="1">
            <a:schemeClr val="accent1"/>
          </a:effectRef>
          <a:fontRef idx="minor">
            <a:schemeClr val="dk1"/>
          </a:fontRef>
        </dgm:style>
      </dgm:prSet>
      <dgm:spPr/>
    </dgm:pt>
  </dgm:ptLst>
  <dgm:cxnLst>
    <dgm:cxn modelId="{5FEF3418-257B-4C0C-B192-031CE505A171}" type="presOf" srcId="{9D08719C-BD06-434F-8456-C273C5EEB087}" destId="{55488AEC-246D-4507-89C1-A9C7B4E232FA}" srcOrd="0" destOrd="0" presId="urn:microsoft.com/office/officeart/2008/layout/VerticalCurvedList"/>
    <dgm:cxn modelId="{1157806C-5B0B-4E4E-AF2B-E1B1CDCE2E68}" srcId="{D4315213-F979-465E-9322-0C2FAE847439}" destId="{C9B6D9CE-E497-4ACE-BB4C-F574CA4290CA}" srcOrd="2" destOrd="0" parTransId="{A7DFF347-C20C-4A4F-9764-C14B11529D47}" sibTransId="{4D936089-3EB5-44CA-854F-4A89A061A55C}"/>
    <dgm:cxn modelId="{6D4A7052-9D9F-4A87-BFB2-13719D27340B}" type="presOf" srcId="{D4315213-F979-465E-9322-0C2FAE847439}" destId="{7D520CEA-7EF7-408B-A76F-DCAEE41CDA30}" srcOrd="0" destOrd="0" presId="urn:microsoft.com/office/officeart/2008/layout/VerticalCurvedList"/>
    <dgm:cxn modelId="{9353CA59-84EB-4F39-89C2-9A33F1AC9510}" type="presOf" srcId="{9F21B347-FF98-4467-9E49-5593121F5211}" destId="{8260DF48-2A21-4068-9BAD-D22E1EF6BE07}" srcOrd="0" destOrd="0" presId="urn:microsoft.com/office/officeart/2008/layout/VerticalCurvedList"/>
    <dgm:cxn modelId="{CBAD98B4-D5F2-403D-81E3-FB5EF0C750AB}" srcId="{D4315213-F979-465E-9322-0C2FAE847439}" destId="{9F21B347-FF98-4467-9E49-5593121F5211}" srcOrd="0" destOrd="0" parTransId="{8A647FEF-6009-411F-BC38-D1DD6B5B7CB9}" sibTransId="{FCEA7426-D6F3-46EE-9EFF-52D2B946EF30}"/>
    <dgm:cxn modelId="{0854D6DD-85BE-4E5A-A7F7-6368C0EF05C7}" type="presOf" srcId="{C9B6D9CE-E497-4ACE-BB4C-F574CA4290CA}" destId="{0B122F24-47CE-4796-B062-544B1E54B1C1}" srcOrd="0" destOrd="0" presId="urn:microsoft.com/office/officeart/2008/layout/VerticalCurvedList"/>
    <dgm:cxn modelId="{E75695EC-98A4-4A05-8462-426CEA513FF6}" srcId="{D4315213-F979-465E-9322-0C2FAE847439}" destId="{9D08719C-BD06-434F-8456-C273C5EEB087}" srcOrd="1" destOrd="0" parTransId="{A9CBFF01-8AF0-4007-852E-7D2482D78C35}" sibTransId="{CBF534AB-8B8C-4B73-A612-B4FFAA774E8F}"/>
    <dgm:cxn modelId="{C068D5EF-DE8F-49D5-A56C-86A06EBAA193}" type="presOf" srcId="{FCEA7426-D6F3-46EE-9EFF-52D2B946EF30}" destId="{67743C58-3B28-4F8A-821A-E97B229F58C4}" srcOrd="0" destOrd="0" presId="urn:microsoft.com/office/officeart/2008/layout/VerticalCurvedList"/>
    <dgm:cxn modelId="{BC8D27E9-D80E-4D4B-95C8-764C58506F75}" type="presParOf" srcId="{7D520CEA-7EF7-408B-A76F-DCAEE41CDA30}" destId="{3609213F-4513-4346-BAFD-7A7C6E19A93F}" srcOrd="0" destOrd="0" presId="urn:microsoft.com/office/officeart/2008/layout/VerticalCurvedList"/>
    <dgm:cxn modelId="{C287597F-E0B9-4D51-A382-3DE22F68F42B}" type="presParOf" srcId="{3609213F-4513-4346-BAFD-7A7C6E19A93F}" destId="{64ABBC89-CA4E-4739-8868-DFFC1D5C4894}" srcOrd="0" destOrd="0" presId="urn:microsoft.com/office/officeart/2008/layout/VerticalCurvedList"/>
    <dgm:cxn modelId="{B218A1B0-652E-4DAA-9E10-254978E80E4B}" type="presParOf" srcId="{64ABBC89-CA4E-4739-8868-DFFC1D5C4894}" destId="{0665A40E-C032-481A-BE4B-7557954255CE}" srcOrd="0" destOrd="0" presId="urn:microsoft.com/office/officeart/2008/layout/VerticalCurvedList"/>
    <dgm:cxn modelId="{46BEAEC1-16DA-4D55-96CC-211F9FAE5BFD}" type="presParOf" srcId="{64ABBC89-CA4E-4739-8868-DFFC1D5C4894}" destId="{67743C58-3B28-4F8A-821A-E97B229F58C4}" srcOrd="1" destOrd="0" presId="urn:microsoft.com/office/officeart/2008/layout/VerticalCurvedList"/>
    <dgm:cxn modelId="{C58D7593-3218-4CEF-A7DE-B8BD55D91E55}" type="presParOf" srcId="{64ABBC89-CA4E-4739-8868-DFFC1D5C4894}" destId="{4291BA86-DBED-4D08-85BA-5399779D6A35}" srcOrd="2" destOrd="0" presId="urn:microsoft.com/office/officeart/2008/layout/VerticalCurvedList"/>
    <dgm:cxn modelId="{115C2408-0ED1-4B27-939B-1E44B9B4A8B6}" type="presParOf" srcId="{64ABBC89-CA4E-4739-8868-DFFC1D5C4894}" destId="{26A57A7D-C5A1-456D-AC1B-CC8B5916451A}" srcOrd="3" destOrd="0" presId="urn:microsoft.com/office/officeart/2008/layout/VerticalCurvedList"/>
    <dgm:cxn modelId="{D5CA1F7F-CF19-4D10-8277-E0F2981B15DB}" type="presParOf" srcId="{3609213F-4513-4346-BAFD-7A7C6E19A93F}" destId="{8260DF48-2A21-4068-9BAD-D22E1EF6BE07}" srcOrd="1" destOrd="0" presId="urn:microsoft.com/office/officeart/2008/layout/VerticalCurvedList"/>
    <dgm:cxn modelId="{CD881CD1-A4E1-441A-B9D2-66B6823B3814}" type="presParOf" srcId="{3609213F-4513-4346-BAFD-7A7C6E19A93F}" destId="{43129C56-5EBC-40C2-AD54-72FF7160A6A9}" srcOrd="2" destOrd="0" presId="urn:microsoft.com/office/officeart/2008/layout/VerticalCurvedList"/>
    <dgm:cxn modelId="{AA3679D2-654A-46F7-AD33-4D7B1A01A1BC}" type="presParOf" srcId="{43129C56-5EBC-40C2-AD54-72FF7160A6A9}" destId="{F419C0E8-1171-41EE-B526-739FCDC3A7F3}" srcOrd="0" destOrd="0" presId="urn:microsoft.com/office/officeart/2008/layout/VerticalCurvedList"/>
    <dgm:cxn modelId="{D45B40FF-95F8-4CDA-850B-ABC586EE9CAD}" type="presParOf" srcId="{3609213F-4513-4346-BAFD-7A7C6E19A93F}" destId="{55488AEC-246D-4507-89C1-A9C7B4E232FA}" srcOrd="3" destOrd="0" presId="urn:microsoft.com/office/officeart/2008/layout/VerticalCurvedList"/>
    <dgm:cxn modelId="{045F8A07-C26A-4C22-BD89-46A4F21C1A04}" type="presParOf" srcId="{3609213F-4513-4346-BAFD-7A7C6E19A93F}" destId="{4F57DD50-9E39-4CEB-81F7-7BC8E6E429B1}" srcOrd="4" destOrd="0" presId="urn:microsoft.com/office/officeart/2008/layout/VerticalCurvedList"/>
    <dgm:cxn modelId="{6BB5A8F6-455E-46D1-B1A0-62E4AB046587}" type="presParOf" srcId="{4F57DD50-9E39-4CEB-81F7-7BC8E6E429B1}" destId="{9DD6E5F4-C2D6-4464-81B3-096D445F6056}" srcOrd="0" destOrd="0" presId="urn:microsoft.com/office/officeart/2008/layout/VerticalCurvedList"/>
    <dgm:cxn modelId="{0F0DFA39-0340-4C4E-9BA6-9D627A3ABF5A}" type="presParOf" srcId="{3609213F-4513-4346-BAFD-7A7C6E19A93F}" destId="{0B122F24-47CE-4796-B062-544B1E54B1C1}" srcOrd="5" destOrd="0" presId="urn:microsoft.com/office/officeart/2008/layout/VerticalCurvedList"/>
    <dgm:cxn modelId="{024293F9-D62C-4854-9712-F8611B94A2ED}" type="presParOf" srcId="{3609213F-4513-4346-BAFD-7A7C6E19A93F}" destId="{5F4B37C8-4684-4217-9CCE-B8E8741BCCAF}" srcOrd="6" destOrd="0" presId="urn:microsoft.com/office/officeart/2008/layout/VerticalCurvedList"/>
    <dgm:cxn modelId="{CA654A8F-B4C7-411B-8801-0CC5A93FF942}" type="presParOf" srcId="{5F4B37C8-4684-4217-9CCE-B8E8741BCCAF}" destId="{F045E2E8-B5FB-4535-86CA-3A9838FB2B2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43C58-3B28-4F8A-821A-E97B229F58C4}">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60DF48-2A21-4068-9BAD-D22E1EF6BE07}">
      <dsp:nvSpPr>
        <dsp:cNvPr id="0" name=""/>
        <dsp:cNvSpPr/>
      </dsp:nvSpPr>
      <dsp:spPr>
        <a:xfrm>
          <a:off x="752110" y="541866"/>
          <a:ext cx="730111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It is recommended to implement a standardized clinical care pathway for pectus excavatum patients who undergo the Nuss Procedure to decrease length of stay.</a:t>
          </a:r>
        </a:p>
        <a:p>
          <a:pPr marL="0" lvl="0" indent="0" algn="l" defTabSz="844550">
            <a:lnSpc>
              <a:spcPct val="90000"/>
            </a:lnSpc>
            <a:spcBef>
              <a:spcPct val="0"/>
            </a:spcBef>
            <a:spcAft>
              <a:spcPct val="35000"/>
            </a:spcAft>
            <a:buNone/>
          </a:pPr>
          <a:r>
            <a:rPr lang="en-US" sz="1100" kern="1200" dirty="0"/>
            <a:t>(Holmes et al., 2019; Rotter et al., 2010; Wharton et al., 2020; Yu et al., 2020)</a:t>
          </a:r>
        </a:p>
      </dsp:txBody>
      <dsp:txXfrm>
        <a:off x="752110" y="541866"/>
        <a:ext cx="7301111" cy="1083733"/>
      </dsp:txXfrm>
    </dsp:sp>
    <dsp:sp modelId="{F419C0E8-1171-41EE-B526-739FCDC3A7F3}">
      <dsp:nvSpPr>
        <dsp:cNvPr id="0" name=""/>
        <dsp:cNvSpPr/>
      </dsp:nvSpPr>
      <dsp:spPr>
        <a:xfrm>
          <a:off x="74777" y="406400"/>
          <a:ext cx="1354666" cy="1354666"/>
        </a:xfrm>
        <a:prstGeom prst="ellipse">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sp>
    <dsp:sp modelId="{55488AEC-246D-4507-89C1-A9C7B4E232FA}">
      <dsp:nvSpPr>
        <dsp:cNvPr id="0" name=""/>
        <dsp:cNvSpPr/>
      </dsp:nvSpPr>
      <dsp:spPr>
        <a:xfrm>
          <a:off x="1146048" y="2167466"/>
          <a:ext cx="6907174"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It is recommended to implement a standardized pain protocol for pectus excavatum patients who undergo the Nuss Procedure to improve post-operative outcomes.</a:t>
          </a:r>
        </a:p>
        <a:p>
          <a:pPr marL="0" lvl="0" indent="0" algn="l" defTabSz="844550">
            <a:lnSpc>
              <a:spcPct val="90000"/>
            </a:lnSpc>
            <a:spcBef>
              <a:spcPct val="0"/>
            </a:spcBef>
            <a:spcAft>
              <a:spcPct val="35000"/>
            </a:spcAft>
            <a:buNone/>
          </a:pPr>
          <a:r>
            <a:rPr lang="en-US" sz="1100" kern="1200" dirty="0"/>
            <a:t>(Mangat et al., 2020; Holmes et al., 2019; Wharton et al., 2020; </a:t>
          </a:r>
          <a:r>
            <a:rPr lang="en-US" sz="1100" kern="1200" dirty="0" err="1"/>
            <a:t>Wildemeersch</a:t>
          </a:r>
          <a:r>
            <a:rPr lang="en-US" sz="1100" kern="1200" dirty="0"/>
            <a:t> et al., 2018)</a:t>
          </a:r>
        </a:p>
      </dsp:txBody>
      <dsp:txXfrm>
        <a:off x="1146048" y="2167466"/>
        <a:ext cx="6907174" cy="1083733"/>
      </dsp:txXfrm>
    </dsp:sp>
    <dsp:sp modelId="{9DD6E5F4-C2D6-4464-81B3-096D445F6056}">
      <dsp:nvSpPr>
        <dsp:cNvPr id="0" name=""/>
        <dsp:cNvSpPr/>
      </dsp:nvSpPr>
      <dsp:spPr>
        <a:xfrm>
          <a:off x="468714" y="2032000"/>
          <a:ext cx="1354666" cy="1354666"/>
        </a:xfrm>
        <a:prstGeom prst="ellipse">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sp>
    <dsp:sp modelId="{0B122F24-47CE-4796-B062-544B1E54B1C1}">
      <dsp:nvSpPr>
        <dsp:cNvPr id="0" name=""/>
        <dsp:cNvSpPr/>
      </dsp:nvSpPr>
      <dsp:spPr>
        <a:xfrm>
          <a:off x="752110" y="3793066"/>
          <a:ext cx="730111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It is recommended to provide education to staff nurses regarding implementation of a standardized clinical care pathway for pectus excavatum patients.</a:t>
          </a:r>
        </a:p>
        <a:p>
          <a:pPr marL="0" lvl="0" indent="0" algn="l" defTabSz="844550">
            <a:lnSpc>
              <a:spcPct val="90000"/>
            </a:lnSpc>
            <a:spcBef>
              <a:spcPct val="0"/>
            </a:spcBef>
            <a:spcAft>
              <a:spcPct val="35000"/>
            </a:spcAft>
            <a:buNone/>
          </a:pPr>
          <a:r>
            <a:rPr lang="en-US" sz="1100" kern="1200" dirty="0"/>
            <a:t>(Block et al., 2018; Francis et al., 2018; </a:t>
          </a:r>
          <a:r>
            <a:rPr lang="en-US" sz="1100" kern="1200" dirty="0" err="1"/>
            <a:t>Kakkar</a:t>
          </a:r>
          <a:r>
            <a:rPr lang="en-US" sz="1100" kern="1200" dirty="0"/>
            <a:t> et al., 2021)</a:t>
          </a:r>
        </a:p>
      </dsp:txBody>
      <dsp:txXfrm>
        <a:off x="752110" y="3793066"/>
        <a:ext cx="7301111" cy="1083733"/>
      </dsp:txXfrm>
    </dsp:sp>
    <dsp:sp modelId="{F045E2E8-B5FB-4535-86CA-3A9838FB2B27}">
      <dsp:nvSpPr>
        <dsp:cNvPr id="0" name=""/>
        <dsp:cNvSpPr/>
      </dsp:nvSpPr>
      <dsp:spPr>
        <a:xfrm>
          <a:off x="74777" y="3657600"/>
          <a:ext cx="1354666" cy="1354666"/>
        </a:xfrm>
        <a:prstGeom prst="ellipse">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43C58-3B28-4F8A-821A-E97B229F58C4}">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60DF48-2A21-4068-9BAD-D22E1EF6BE07}">
      <dsp:nvSpPr>
        <dsp:cNvPr id="0" name=""/>
        <dsp:cNvSpPr/>
      </dsp:nvSpPr>
      <dsp:spPr>
        <a:xfrm>
          <a:off x="752110" y="541866"/>
          <a:ext cx="730111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t>Poster Presentation </a:t>
          </a:r>
          <a:r>
            <a:rPr lang="en-US" sz="2400" kern="1200" dirty="0"/>
            <a:t>at University of Tennessee, Knoxville Research Day on November 8, 2022.</a:t>
          </a:r>
        </a:p>
      </dsp:txBody>
      <dsp:txXfrm>
        <a:off x="752110" y="541866"/>
        <a:ext cx="7301111" cy="1083733"/>
      </dsp:txXfrm>
    </dsp:sp>
    <dsp:sp modelId="{F419C0E8-1171-41EE-B526-739FCDC3A7F3}">
      <dsp:nvSpPr>
        <dsp:cNvPr id="0" name=""/>
        <dsp:cNvSpPr/>
      </dsp:nvSpPr>
      <dsp:spPr>
        <a:xfrm>
          <a:off x="74777" y="406400"/>
          <a:ext cx="1354666" cy="1354666"/>
        </a:xfrm>
        <a:prstGeom prst="ellipse">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sp>
    <dsp:sp modelId="{55488AEC-246D-4507-89C1-A9C7B4E232FA}">
      <dsp:nvSpPr>
        <dsp:cNvPr id="0" name=""/>
        <dsp:cNvSpPr/>
      </dsp:nvSpPr>
      <dsp:spPr>
        <a:xfrm>
          <a:off x="1146048" y="2167466"/>
          <a:ext cx="6907174"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t>Executive Summary </a:t>
          </a:r>
          <a:r>
            <a:rPr lang="en-US" sz="2400" kern="1200" dirty="0"/>
            <a:t>to be submitted to key stakeholders at the project facility by December 15, 2022. </a:t>
          </a:r>
        </a:p>
      </dsp:txBody>
      <dsp:txXfrm>
        <a:off x="1146048" y="2167466"/>
        <a:ext cx="6907174" cy="1083733"/>
      </dsp:txXfrm>
    </dsp:sp>
    <dsp:sp modelId="{9DD6E5F4-C2D6-4464-81B3-096D445F6056}">
      <dsp:nvSpPr>
        <dsp:cNvPr id="0" name=""/>
        <dsp:cNvSpPr/>
      </dsp:nvSpPr>
      <dsp:spPr>
        <a:xfrm>
          <a:off x="468714" y="2032000"/>
          <a:ext cx="1354666" cy="1354666"/>
        </a:xfrm>
        <a:prstGeom prst="ellipse">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sp>
    <dsp:sp modelId="{0B122F24-47CE-4796-B062-544B1E54B1C1}">
      <dsp:nvSpPr>
        <dsp:cNvPr id="0" name=""/>
        <dsp:cNvSpPr/>
      </dsp:nvSpPr>
      <dsp:spPr>
        <a:xfrm>
          <a:off x="752110" y="3793066"/>
          <a:ext cx="730111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t>Submission of manuscript and final defense PowerPoint presentation </a:t>
          </a:r>
          <a:r>
            <a:rPr lang="en-US" sz="2400" kern="1200" dirty="0"/>
            <a:t>to Tennessee Research and Creative Exchange (TRACE).</a:t>
          </a:r>
        </a:p>
      </dsp:txBody>
      <dsp:txXfrm>
        <a:off x="752110" y="3793066"/>
        <a:ext cx="7301111" cy="1083733"/>
      </dsp:txXfrm>
    </dsp:sp>
    <dsp:sp modelId="{F045E2E8-B5FB-4535-86CA-3A9838FB2B27}">
      <dsp:nvSpPr>
        <dsp:cNvPr id="0" name=""/>
        <dsp:cNvSpPr/>
      </dsp:nvSpPr>
      <dsp:spPr>
        <a:xfrm>
          <a:off x="74777" y="3657600"/>
          <a:ext cx="1354666" cy="1354666"/>
        </a:xfrm>
        <a:prstGeom prst="ellipse">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60421-9FE1-4D7A-B005-76DD4618CC8D}" type="datetimeFigureOut">
              <a:rPr lang="en-US" smtClean="0"/>
              <a:t>11/30/2022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E59AC-D907-4366-83A2-6BF8DC1CCAF8}" type="slidenum">
              <a:rPr lang="en-US" smtClean="0"/>
              <a:t>‹#›</a:t>
            </a:fld>
            <a:endParaRPr lang="en-US"/>
          </a:p>
        </p:txBody>
      </p:sp>
    </p:spTree>
    <p:extLst>
      <p:ext uri="{BB962C8B-B14F-4D97-AF65-F5344CB8AC3E}">
        <p14:creationId xmlns:p14="http://schemas.microsoft.com/office/powerpoint/2010/main" val="2852228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3163" y="892175"/>
            <a:ext cx="4511675" cy="2538413"/>
          </a:xfrm>
        </p:spPr>
      </p:sp>
      <p:sp>
        <p:nvSpPr>
          <p:cNvPr id="3" name="Notes Placeholder 2"/>
          <p:cNvSpPr>
            <a:spLocks noGrp="1"/>
          </p:cNvSpPr>
          <p:nvPr>
            <p:ph type="body" idx="1"/>
          </p:nvPr>
        </p:nvSpPr>
        <p:spPr/>
        <p:txBody>
          <a:bodyPr/>
          <a:lstStyle/>
          <a:p>
            <a:r>
              <a:rPr lang="en-US" dirty="0"/>
              <a:t>Hi everyone! My name is Amber Jones and my presentation is going to discuss the education of staff nurses on the implementation of a standardized clinical care pathway for patients who undergo correction of pectus excavatum. </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C43107C-0EFE-49AA-96DD-13AB464531C6}" type="slidenum">
              <a:rPr kumimoji="0" lang="en-US" sz="1600" b="0" i="0" u="none" strike="noStrike" kern="1200" cap="none" spc="0" normalizeH="0" baseline="0" noProof="0" smtClean="0">
                <a:ln>
                  <a:noFill/>
                </a:ln>
                <a:solidFill>
                  <a:srgbClr val="F0F0F0"/>
                </a:solidFill>
                <a:effectLst/>
                <a:uLnTx/>
                <a:uFillTx/>
                <a:latin typeface="Arial Nova" panose="020B05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600" b="0" i="0" u="none" strike="noStrike" kern="1200" cap="none" spc="0" normalizeH="0" baseline="0" noProof="0">
              <a:ln>
                <a:noFill/>
              </a:ln>
              <a:solidFill>
                <a:srgbClr val="F0F0F0"/>
              </a:solidFill>
              <a:effectLst/>
              <a:uLnTx/>
              <a:uFillTx/>
              <a:latin typeface="Arial Nova" panose="020B0504020202020204" pitchFamily="34" charset="0"/>
              <a:ea typeface="+mn-ea"/>
              <a:cs typeface="+mn-cs"/>
            </a:endParaRPr>
          </a:p>
        </p:txBody>
      </p:sp>
    </p:spTree>
    <p:extLst>
      <p:ext uri="{BB962C8B-B14F-4D97-AF65-F5344CB8AC3E}">
        <p14:creationId xmlns:p14="http://schemas.microsoft.com/office/powerpoint/2010/main" val="2620950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evidence-based practice project was to educate staff nurses on the use of the new standardized pathway, with the goal of increased quality of nursing care and decreased length of patient hospital stay. There were three main aims for this project. The first aim was to develop and implement a pre-intervention knowledge assessment, eLearning module, and post-intervention knowledge assessment with associated application-based case study questions. Next, adherence to the standardized clinical care pathway was assessed through chart audits over a three-month period. Finally, the ultimate aim was to enhance policies and protocols and decrease Nuss patients’ length of stay, in turn improving patient outcomes and healthcare costs. </a:t>
            </a:r>
          </a:p>
        </p:txBody>
      </p:sp>
      <p:sp>
        <p:nvSpPr>
          <p:cNvPr id="4" name="Slide Number Placeholder 3"/>
          <p:cNvSpPr>
            <a:spLocks noGrp="1"/>
          </p:cNvSpPr>
          <p:nvPr>
            <p:ph type="sldNum" sz="quarter" idx="5"/>
          </p:nvPr>
        </p:nvSpPr>
        <p:spPr/>
        <p:txBody>
          <a:bodyPr/>
          <a:lstStyle/>
          <a:p>
            <a:fld id="{662E59AC-D907-4366-83A2-6BF8DC1CCAF8}" type="slidenum">
              <a:rPr lang="en-US" smtClean="0"/>
              <a:t>10</a:t>
            </a:fld>
            <a:endParaRPr lang="en-US"/>
          </a:p>
        </p:txBody>
      </p:sp>
    </p:spTree>
    <p:extLst>
      <p:ext uri="{BB962C8B-B14F-4D97-AF65-F5344CB8AC3E}">
        <p14:creationId xmlns:p14="http://schemas.microsoft.com/office/powerpoint/2010/main" val="2790539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John’s Hopkins Nursing Evidence-Based Practice Model was the guiding model for this evidence-based practice project. There are three overall steps within this model: inquiry, practice, and learning. This model is a detailed, problem-solving approach to clinical decision making, and utilization helped to facilitate the development and implementation of this evidence-based practice project, improve patient outcomes, and promote quality care. This John’s Hopkins model is not only provider and nurse focused, but it is patient focused. With the end goal to decrease length of stay, thus improving patient care and patient outcomes, utilization of this model helped facilitate reaching this goal. The entire John’s Hopkins Nursing Evidence Based Practice Model is a 19 step process, divided into three phases known as the PET process. Steps 1 to 6 fall under P, for practice question. The next set of steps, which are 7 to 11, fall under E, for evidence. Finally, steps 12 to 19 fall under T, for translation. Throughout this presentation, I will identify aspects of the PET process from this model that helped to guide my project. For example, one of the steps within the Practice question phase is to define the problem, which has already been explained thus far in my presentation. </a:t>
            </a:r>
          </a:p>
          <a:p>
            <a:endParaRPr lang="en-US" dirty="0"/>
          </a:p>
          <a:p>
            <a:endParaRPr lang="en-US" dirty="0"/>
          </a:p>
        </p:txBody>
      </p:sp>
      <p:sp>
        <p:nvSpPr>
          <p:cNvPr id="4" name="Slide Number Placeholder 3"/>
          <p:cNvSpPr>
            <a:spLocks noGrp="1"/>
          </p:cNvSpPr>
          <p:nvPr>
            <p:ph type="sldNum" sz="quarter" idx="5"/>
          </p:nvPr>
        </p:nvSpPr>
        <p:spPr/>
        <p:txBody>
          <a:bodyPr/>
          <a:lstStyle/>
          <a:p>
            <a:fld id="{662E59AC-D907-4366-83A2-6BF8DC1CCAF8}" type="slidenum">
              <a:rPr lang="en-US" smtClean="0"/>
              <a:t>11</a:t>
            </a:fld>
            <a:endParaRPr lang="en-US"/>
          </a:p>
        </p:txBody>
      </p:sp>
    </p:spTree>
    <p:extLst>
      <p:ext uri="{BB962C8B-B14F-4D97-AF65-F5344CB8AC3E}">
        <p14:creationId xmlns:p14="http://schemas.microsoft.com/office/powerpoint/2010/main" val="1285234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step of the practice question phase of the PET process is to develop the PICO question. The PICO question that was used to guide the literature search was, “in pectus excavatum patients, how does a standardized clinical care pathway following the Nuss Procedure compared to current standard of care affect length of hospital stay?” </a:t>
            </a:r>
          </a:p>
        </p:txBody>
      </p:sp>
      <p:sp>
        <p:nvSpPr>
          <p:cNvPr id="4" name="Slide Number Placeholder 3"/>
          <p:cNvSpPr>
            <a:spLocks noGrp="1"/>
          </p:cNvSpPr>
          <p:nvPr>
            <p:ph type="sldNum" sz="quarter" idx="5"/>
          </p:nvPr>
        </p:nvSpPr>
        <p:spPr/>
        <p:txBody>
          <a:bodyPr/>
          <a:lstStyle/>
          <a:p>
            <a:fld id="{662E59AC-D907-4366-83A2-6BF8DC1CCAF8}" type="slidenum">
              <a:rPr lang="en-US" smtClean="0"/>
              <a:t>12</a:t>
            </a:fld>
            <a:endParaRPr lang="en-US"/>
          </a:p>
        </p:txBody>
      </p:sp>
    </p:spTree>
    <p:extLst>
      <p:ext uri="{BB962C8B-B14F-4D97-AF65-F5344CB8AC3E}">
        <p14:creationId xmlns:p14="http://schemas.microsoft.com/office/powerpoint/2010/main" val="4050737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 will be discussing the evidence section of my project. The next 5 steps of the PET process include the evidence phase, and within the upcoming slides I will explain how each of those 5 steps guided the evidence portion of my project.</a:t>
            </a:r>
          </a:p>
        </p:txBody>
      </p:sp>
      <p:sp>
        <p:nvSpPr>
          <p:cNvPr id="4" name="Slide Number Placeholder 3"/>
          <p:cNvSpPr>
            <a:spLocks noGrp="1"/>
          </p:cNvSpPr>
          <p:nvPr>
            <p:ph type="sldNum" sz="quarter" idx="5"/>
          </p:nvPr>
        </p:nvSpPr>
        <p:spPr/>
        <p:txBody>
          <a:bodyPr/>
          <a:lstStyle/>
          <a:p>
            <a:fld id="{662E59AC-D907-4366-83A2-6BF8DC1CCAF8}" type="slidenum">
              <a:rPr lang="en-US" smtClean="0"/>
              <a:t>13</a:t>
            </a:fld>
            <a:endParaRPr lang="en-US"/>
          </a:p>
        </p:txBody>
      </p:sp>
    </p:spTree>
    <p:extLst>
      <p:ext uri="{BB962C8B-B14F-4D97-AF65-F5344CB8AC3E}">
        <p14:creationId xmlns:p14="http://schemas.microsoft.com/office/powerpoint/2010/main" val="3030543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databases that were used for my literature search were Cochrane, CINAHL, and PubMed. Inclusion criteria included articles specifically related to a clinical pathway, protocol, or standard of care recommendations for patients who undergo the Nuss Procedure for pectus excavatum. Articles were excluded for research relating more closely to the actual surgical process of the Nuss Procedure, rather than the post-operative time period. This image represents the PRISMA flow diagram, which is a flow chart created to represent the identification, screening, eligibility, and included articles. As you can see, a large number of articles were identified by using database searches. 57 of these articles were screen based on title or relation. 31 of these were excluded, using the exclusion criteria that I mentioned. There were 26 full-text articles that were assessed for eligibility, of which 18 were excluded. 8 of these full-text articles were included for critical appraisal, with 6 of these studies being included in synthesis of the literature. </a:t>
            </a:r>
          </a:p>
        </p:txBody>
      </p:sp>
      <p:sp>
        <p:nvSpPr>
          <p:cNvPr id="4" name="Slide Number Placeholder 3"/>
          <p:cNvSpPr>
            <a:spLocks noGrp="1"/>
          </p:cNvSpPr>
          <p:nvPr>
            <p:ph type="sldNum" sz="quarter" idx="5"/>
          </p:nvPr>
        </p:nvSpPr>
        <p:spPr/>
        <p:txBody>
          <a:bodyPr/>
          <a:lstStyle/>
          <a:p>
            <a:fld id="{662E59AC-D907-4366-83A2-6BF8DC1CCAF8}" type="slidenum">
              <a:rPr lang="en-US" smtClean="0"/>
              <a:t>14</a:t>
            </a:fld>
            <a:endParaRPr lang="en-US"/>
          </a:p>
        </p:txBody>
      </p:sp>
    </p:spTree>
    <p:extLst>
      <p:ext uri="{BB962C8B-B14F-4D97-AF65-F5344CB8AC3E}">
        <p14:creationId xmlns:p14="http://schemas.microsoft.com/office/powerpoint/2010/main" val="233778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tools were utilized from John’s Hopkins Evidence Based Practice model, including level and quality guide, the research evidence appraisal tool, the non-research evidence appraisal tool, and the synthesis process and recommendation tool. The Appraisal of Guidelines for Research and Evaluation II was also utilized. These tools were used to determine the level of evidence, which is based on the research study design, quality of evidence, and strength of evidence for the eight articles that I chose to focus 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eight articles were individually appraised. Common themes that I noted from the articles were that many articles discussed a decrease in length of stay following standardized clinical care pathway implementation in a variety of settings and modalities, the setting for most of the articles were in the hospital, and retrospective chart reviews were most frequently used to gather data. Through the critical appraisal process, all articles were assigned a level and quality grade. All of the research evidence that I collected fall under the Level 2 through 3, quality rating A, which is high quality, or level 3, quality rating B, which is good quality. </a:t>
            </a:r>
          </a:p>
          <a:p>
            <a:endParaRPr lang="en-US" dirty="0"/>
          </a:p>
        </p:txBody>
      </p:sp>
      <p:sp>
        <p:nvSpPr>
          <p:cNvPr id="4" name="Slide Number Placeholder 3"/>
          <p:cNvSpPr>
            <a:spLocks noGrp="1"/>
          </p:cNvSpPr>
          <p:nvPr>
            <p:ph type="sldNum" sz="quarter" idx="5"/>
          </p:nvPr>
        </p:nvSpPr>
        <p:spPr/>
        <p:txBody>
          <a:bodyPr/>
          <a:lstStyle/>
          <a:p>
            <a:fld id="{662E59AC-D907-4366-83A2-6BF8DC1CCAF8}" type="slidenum">
              <a:rPr lang="en-US" smtClean="0"/>
              <a:t>15</a:t>
            </a:fld>
            <a:endParaRPr lang="en-US"/>
          </a:p>
        </p:txBody>
      </p:sp>
    </p:spTree>
    <p:extLst>
      <p:ext uri="{BB962C8B-B14F-4D97-AF65-F5344CB8AC3E}">
        <p14:creationId xmlns:p14="http://schemas.microsoft.com/office/powerpoint/2010/main" val="3710994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completion of literature evaluation tables and critical appraisal, a synthesis table was created through consideration of the level, quality, quantity, and consistency across the critically appraised evidence, and then determination of applicability to the pectus population and setting. The primary outcome is noted to be length of stay, with secondary outcomes of pain scores, hospital readmissions, and postoperative complications. You can see the level and quality ratings for each article at the bottom of the table. Findings from the synthesized evidence indicates that the implementation of a standardized clinical care pathway for patients who undergo the Nuss Procedure may significantly decrease length of stay, pain scores, and postoperative complications, and clinically significant decrease in hospital readmissions. </a:t>
            </a:r>
          </a:p>
        </p:txBody>
      </p:sp>
      <p:sp>
        <p:nvSpPr>
          <p:cNvPr id="4" name="Slide Number Placeholder 3"/>
          <p:cNvSpPr>
            <a:spLocks noGrp="1"/>
          </p:cNvSpPr>
          <p:nvPr>
            <p:ph type="sldNum" sz="quarter" idx="5"/>
          </p:nvPr>
        </p:nvSpPr>
        <p:spPr/>
        <p:txBody>
          <a:bodyPr/>
          <a:lstStyle/>
          <a:p>
            <a:fld id="{662E59AC-D907-4366-83A2-6BF8DC1CCAF8}" type="slidenum">
              <a:rPr lang="en-US" smtClean="0"/>
              <a:t>16</a:t>
            </a:fld>
            <a:endParaRPr lang="en-US"/>
          </a:p>
        </p:txBody>
      </p:sp>
    </p:spTree>
    <p:extLst>
      <p:ext uri="{BB962C8B-B14F-4D97-AF65-F5344CB8AC3E}">
        <p14:creationId xmlns:p14="http://schemas.microsoft.com/office/powerpoint/2010/main" val="3595534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 am going to talk about non-research evidence. Literature reviews have shown that evidence supports decreased length of stay following implementation of a standardized clinical care pathway. Educating staff nurses with eLearning tactics increases knowledge level of associated topics, thus improving quality of care. These articles were rated with the non-research critical appraisal tool from the Johns Hopkins Nursing Evidence Based Practice Model. Evidence ratings for these articles were level 3, quality rating A, which are high quality, or levels 3 through 5, quality rating B, which are good quality.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0717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recommendations for practice change have been created to support outcomes associated with this project. The first recommendation states that it is recommended to implement a standardized clinical care pathway for pectus excavatum patients who undergo the Nuss procedure to decrease length of stay. The second recommendation states that it is recommended to implement a standardized pain protocol for pectus excavatum patients who undergo the Nuss procedure to improve postoperative outcomes. And the third recommendation states that it is recommended to provide education to staff nurses regarding implementation of a standardized clinical care pathway for pectus excavatum patients. For all three of these recommendations, based on the John’s Hopkins Nursing Evidence Based Practice level of evidence and quality ratings, a good and consistent grade of evidence was found to support practice change. A pilot of change or further investigation was recommended.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705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 am going to discuss the implementation portion of my project. Now, we are entering the final portion of the PET process, which is Translation.</a:t>
            </a:r>
          </a:p>
        </p:txBody>
      </p:sp>
      <p:sp>
        <p:nvSpPr>
          <p:cNvPr id="4" name="Slide Number Placeholder 3"/>
          <p:cNvSpPr>
            <a:spLocks noGrp="1"/>
          </p:cNvSpPr>
          <p:nvPr>
            <p:ph type="sldNum" sz="quarter" idx="5"/>
          </p:nvPr>
        </p:nvSpPr>
        <p:spPr/>
        <p:txBody>
          <a:bodyPr/>
          <a:lstStyle/>
          <a:p>
            <a:fld id="{662E59AC-D907-4366-83A2-6BF8DC1CCAF8}" type="slidenum">
              <a:rPr lang="en-US" smtClean="0"/>
              <a:t>19</a:t>
            </a:fld>
            <a:endParaRPr lang="en-US"/>
          </a:p>
        </p:txBody>
      </p:sp>
    </p:spTree>
    <p:extLst>
      <p:ext uri="{BB962C8B-B14F-4D97-AF65-F5344CB8AC3E}">
        <p14:creationId xmlns:p14="http://schemas.microsoft.com/office/powerpoint/2010/main" val="357344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I’ll be discussing background information. </a:t>
            </a:r>
          </a:p>
        </p:txBody>
      </p:sp>
      <p:sp>
        <p:nvSpPr>
          <p:cNvPr id="4" name="Slide Number Placeholder 3"/>
          <p:cNvSpPr>
            <a:spLocks noGrp="1"/>
          </p:cNvSpPr>
          <p:nvPr>
            <p:ph type="sldNum" sz="quarter" idx="5"/>
          </p:nvPr>
        </p:nvSpPr>
        <p:spPr/>
        <p:txBody>
          <a:bodyPr/>
          <a:lstStyle/>
          <a:p>
            <a:fld id="{662E59AC-D907-4366-83A2-6BF8DC1CCAF8}" type="slidenum">
              <a:rPr lang="en-US" smtClean="0"/>
              <a:t>2</a:t>
            </a:fld>
            <a:endParaRPr lang="en-US"/>
          </a:p>
        </p:txBody>
      </p:sp>
    </p:spTree>
    <p:extLst>
      <p:ext uri="{BB962C8B-B14F-4D97-AF65-F5344CB8AC3E}">
        <p14:creationId xmlns:p14="http://schemas.microsoft.com/office/powerpoint/2010/main" val="1185204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setting of my evidence-based practice project was East Tennessee Children’s Hospital. This facility serves local counties, Southeast Kentucky, and Southeast Virginia. There are 152 inpatient beds. This project is being proposed specifically for the Inpatient Surgery Unit at East Tennessee Children’s Hospital, which is a 24 bed unit with 32 total registered nurses. The population includes all patients who undergo the Nuss Procedure for correction of Pectus Excavatum, with pilot implementation reaching all 32 of the inpatient surgery unit staff nurses. There were 10 Nuss Procedure surgeries completed in 2021, with limitations on surgeries initially existing in 2021 from the Covid-19 pandemic. There were 5 Nuss Procedure surgeries in 2022 during the implementation period for this project.</a:t>
            </a:r>
          </a:p>
        </p:txBody>
      </p:sp>
      <p:sp>
        <p:nvSpPr>
          <p:cNvPr id="4" name="Slide Number Placeholder 3"/>
          <p:cNvSpPr>
            <a:spLocks noGrp="1"/>
          </p:cNvSpPr>
          <p:nvPr>
            <p:ph type="sldNum" sz="quarter" idx="5"/>
          </p:nvPr>
        </p:nvSpPr>
        <p:spPr/>
        <p:txBody>
          <a:bodyPr/>
          <a:lstStyle/>
          <a:p>
            <a:fld id="{662E59AC-D907-4366-83A2-6BF8DC1CCAF8}" type="slidenum">
              <a:rPr lang="en-US" smtClean="0"/>
              <a:t>20</a:t>
            </a:fld>
            <a:endParaRPr lang="en-US"/>
          </a:p>
        </p:txBody>
      </p:sp>
    </p:spTree>
    <p:extLst>
      <p:ext uri="{BB962C8B-B14F-4D97-AF65-F5344CB8AC3E}">
        <p14:creationId xmlns:p14="http://schemas.microsoft.com/office/powerpoint/2010/main" val="3118730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Team members for this project include myself, the DNP student, the faculty project chair, and the community committee member. Additional stakeholders include all inpatient surgery staff nurses, the inpatient surgery management staff, and the University of Tennessee statistician. </a:t>
            </a:r>
          </a:p>
          <a:p>
            <a:r>
              <a:rPr lang="en-US" dirty="0"/>
              <a:t>Earlier in my presentation I explained the multidisciplinary team that came together to create the standardized clinical care pathway, but what I am talking about now is the project team that was assembled specifically for my project.</a:t>
            </a:r>
          </a:p>
        </p:txBody>
      </p:sp>
      <p:sp>
        <p:nvSpPr>
          <p:cNvPr id="4" name="Slide Number Placeholder 3"/>
          <p:cNvSpPr>
            <a:spLocks noGrp="1"/>
          </p:cNvSpPr>
          <p:nvPr>
            <p:ph type="sldNum" sz="quarter" idx="5"/>
          </p:nvPr>
        </p:nvSpPr>
        <p:spPr/>
        <p:txBody>
          <a:bodyPr/>
          <a:lstStyle/>
          <a:p>
            <a:fld id="{662E59AC-D907-4366-83A2-6BF8DC1CCAF8}" type="slidenum">
              <a:rPr lang="en-US" smtClean="0"/>
              <a:t>21</a:t>
            </a:fld>
            <a:endParaRPr lang="en-US"/>
          </a:p>
        </p:txBody>
      </p:sp>
    </p:spTree>
    <p:extLst>
      <p:ext uri="{BB962C8B-B14F-4D97-AF65-F5344CB8AC3E}">
        <p14:creationId xmlns:p14="http://schemas.microsoft.com/office/powerpoint/2010/main" val="331538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the translation of evidence phase of the PET process that I followed was the creation of an action plan, that was then implemented for my project, so here I will further explain the implementation process of my project. </a:t>
            </a:r>
          </a:p>
          <a:p>
            <a:r>
              <a:rPr lang="en-US" dirty="0"/>
              <a:t>The eLearning module that I created included a pre-knowledge assessment with 11 questions highlighting key knowledge topics regarding pectus excavatum, the Nuss Procedure, and the standardized clinical care pathway created by the East Tennessee children’s hospital’s multidisciplinary team. The pre-knowledge assessment also included 6 demographic questions requesting the nurses’ age, race, and years as a nurse. Next, an eLearning module was completed by staff nurses with information regarding the standardized clinical care pathway and care for pectus excavatum patients. Staff nurses then completed a post-knowledge assessment in which they answered the same questions from the pre-knowledge assessment, then applied the knowledge gained in two specific application-based case studies, with four questions each. Staff nurses completed this eLearning module throughout the month of May, with a due date of May 31, 2022. When developing the eLearning module, I solicited 2 experts on the topic and 1 education expert to review the education that I created, for face validity.</a:t>
            </a:r>
          </a:p>
        </p:txBody>
      </p:sp>
      <p:sp>
        <p:nvSpPr>
          <p:cNvPr id="4" name="Slide Number Placeholder 3"/>
          <p:cNvSpPr>
            <a:spLocks noGrp="1"/>
          </p:cNvSpPr>
          <p:nvPr>
            <p:ph type="sldNum" sz="quarter" idx="5"/>
          </p:nvPr>
        </p:nvSpPr>
        <p:spPr/>
        <p:txBody>
          <a:bodyPr/>
          <a:lstStyle/>
          <a:p>
            <a:fld id="{662E59AC-D907-4366-83A2-6BF8DC1CCAF8}" type="slidenum">
              <a:rPr lang="en-US" smtClean="0"/>
              <a:t>22</a:t>
            </a:fld>
            <a:endParaRPr lang="en-US"/>
          </a:p>
        </p:txBody>
      </p:sp>
    </p:spTree>
    <p:extLst>
      <p:ext uri="{BB962C8B-B14F-4D97-AF65-F5344CB8AC3E}">
        <p14:creationId xmlns:p14="http://schemas.microsoft.com/office/powerpoint/2010/main" val="28434445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the completion of the eLearning module with pre- and post-knowledge assessments, chart audits were completed over a three-month period from June 1, 2022 to August 31, 2022 to assess staff nurses’ utilization of the standardized clinical care pathway for patients who underwent the Nuss Procedure during that time period. The unit manager ran a report to determine baseline length of hospital stay for patients who underwent the Nuss Procedure in 2020 and 2021. Length of stay for patients who underwent the Nuss Procedure during this project time period was identified both through retrospective chart reviews and a similar report that was run by the unit manager. Further data that were collected during chart audits included incentive spirometry use, ambulation, diet, and hygiene, which assessed nursing utilization of the patient intervention checklist to prepare for discharge. Chart audits were completed to address gaps between care interventions and nursing or patient capability, along with charting limitations. </a:t>
            </a:r>
          </a:p>
        </p:txBody>
      </p:sp>
      <p:sp>
        <p:nvSpPr>
          <p:cNvPr id="4" name="Slide Number Placeholder 3"/>
          <p:cNvSpPr>
            <a:spLocks noGrp="1"/>
          </p:cNvSpPr>
          <p:nvPr>
            <p:ph type="sldNum" sz="quarter" idx="5"/>
          </p:nvPr>
        </p:nvSpPr>
        <p:spPr/>
        <p:txBody>
          <a:bodyPr/>
          <a:lstStyle/>
          <a:p>
            <a:fld id="{662E59AC-D907-4366-83A2-6BF8DC1CCAF8}" type="slidenum">
              <a:rPr lang="en-US" smtClean="0"/>
              <a:t>23</a:t>
            </a:fld>
            <a:endParaRPr lang="en-US"/>
          </a:p>
        </p:txBody>
      </p:sp>
    </p:spTree>
    <p:extLst>
      <p:ext uri="{BB962C8B-B14F-4D97-AF65-F5344CB8AC3E}">
        <p14:creationId xmlns:p14="http://schemas.microsoft.com/office/powerpoint/2010/main" val="27815862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copy of the steps to going home discharge checklist that is kept in the patient room during their admission. This is a document that is utilized so that progress toward discharge can be visibly tracked by nursing staff, patients, and their families. </a:t>
            </a:r>
          </a:p>
        </p:txBody>
      </p:sp>
      <p:sp>
        <p:nvSpPr>
          <p:cNvPr id="4" name="Slide Number Placeholder 3"/>
          <p:cNvSpPr>
            <a:spLocks noGrp="1"/>
          </p:cNvSpPr>
          <p:nvPr>
            <p:ph type="sldNum" sz="quarter" idx="5"/>
          </p:nvPr>
        </p:nvSpPr>
        <p:spPr/>
        <p:txBody>
          <a:bodyPr/>
          <a:lstStyle/>
          <a:p>
            <a:fld id="{662E59AC-D907-4366-83A2-6BF8DC1CCAF8}" type="slidenum">
              <a:rPr lang="en-US" smtClean="0"/>
              <a:t>24</a:t>
            </a:fld>
            <a:endParaRPr lang="en-US"/>
          </a:p>
        </p:txBody>
      </p:sp>
    </p:spTree>
    <p:extLst>
      <p:ext uri="{BB962C8B-B14F-4D97-AF65-F5344CB8AC3E}">
        <p14:creationId xmlns:p14="http://schemas.microsoft.com/office/powerpoint/2010/main" val="1128569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Determination from the University of Tennessee Institutional Review Board (IRB) and the IRB at ETCH was sought prior to the implementation of this project. </a:t>
            </a:r>
            <a:r>
              <a:rPr lang="en-US" sz="1800" dirty="0">
                <a:effectLst/>
                <a:latin typeface="Times New Roman" panose="02020603050405020304" pitchFamily="18" charset="0"/>
                <a:ea typeface="Calibri" panose="020F0502020204030204" pitchFamily="34" charset="0"/>
              </a:rPr>
              <a:t>Evidence-based practice improvement projects are typically not determined to be human subject research based on federal protection regulations; however, as accessing personal health information or personally identifiable information and future dissemination of findings was planned, IRB determination was requested in accordance with best practice. This initiative was determined to not meet the definition of research and thus did not require IRB review. Project site approval was obtained prior to implementation.</a:t>
            </a:r>
          </a:p>
          <a:p>
            <a:r>
              <a:rPr lang="en-US" sz="1800" dirty="0">
                <a:effectLst/>
                <a:latin typeface="Times New Roman" panose="02020603050405020304" pitchFamily="18" charset="0"/>
              </a:rPr>
              <a:t>As I have discussed, data collection for this project occurred at two points: pre-module completion and post-module completion. There was privacy and confidentiality protection through collection, storage, analysis, and transfer of data. Data were securely exported to Microsoft Excel and to SPSS, which was used by the statistician to run tests on the data from my project. All data were reported in aggregate. </a:t>
            </a:r>
            <a:endParaRPr lang="en-US" dirty="0"/>
          </a:p>
          <a:p>
            <a:endParaRPr lang="en-US" dirty="0"/>
          </a:p>
        </p:txBody>
      </p:sp>
      <p:sp>
        <p:nvSpPr>
          <p:cNvPr id="4" name="Slide Number Placeholder 3"/>
          <p:cNvSpPr>
            <a:spLocks noGrp="1"/>
          </p:cNvSpPr>
          <p:nvPr>
            <p:ph type="sldNum" sz="quarter" idx="5"/>
          </p:nvPr>
        </p:nvSpPr>
        <p:spPr/>
        <p:txBody>
          <a:bodyPr/>
          <a:lstStyle/>
          <a:p>
            <a:fld id="{662E59AC-D907-4366-83A2-6BF8DC1CCAF8}" type="slidenum">
              <a:rPr lang="en-US" smtClean="0"/>
              <a:t>25</a:t>
            </a:fld>
            <a:endParaRPr lang="en-US"/>
          </a:p>
        </p:txBody>
      </p:sp>
    </p:spTree>
    <p:extLst>
      <p:ext uri="{BB962C8B-B14F-4D97-AF65-F5344CB8AC3E}">
        <p14:creationId xmlns:p14="http://schemas.microsoft.com/office/powerpoint/2010/main" val="1185324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additional step in the translation phase of the PET process is to evaluate the outcomes. So next, I will be discussing the findings of my project.</a:t>
            </a:r>
          </a:p>
        </p:txBody>
      </p:sp>
      <p:sp>
        <p:nvSpPr>
          <p:cNvPr id="4" name="Slide Number Placeholder 3"/>
          <p:cNvSpPr>
            <a:spLocks noGrp="1"/>
          </p:cNvSpPr>
          <p:nvPr>
            <p:ph type="sldNum" sz="quarter" idx="5"/>
          </p:nvPr>
        </p:nvSpPr>
        <p:spPr/>
        <p:txBody>
          <a:bodyPr/>
          <a:lstStyle/>
          <a:p>
            <a:fld id="{662E59AC-D907-4366-83A2-6BF8DC1CCAF8}" type="slidenum">
              <a:rPr lang="en-US" smtClean="0"/>
              <a:t>26</a:t>
            </a:fld>
            <a:endParaRPr lang="en-US"/>
          </a:p>
        </p:txBody>
      </p:sp>
    </p:spTree>
    <p:extLst>
      <p:ext uri="{BB962C8B-B14F-4D97-AF65-F5344CB8AC3E}">
        <p14:creationId xmlns:p14="http://schemas.microsoft.com/office/powerpoint/2010/main" val="1464568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Demographics were collected during the pre-knowledge assessment and descriptive statistics were used to determine the mean and standard deviation for age, gender, race, ethnicity, years of registered nurse experience, and type of nursing degree. The mean age of participants was 31.31 years old, with a standard deviation of 6.85. Of the nurses that participated, 93% identified as female, white, and not Hispanic or Latino. The mean nursing experience was 7.15 years, with a standard deviation of 5.56. Three of the staff nursing participants had an associate degree, 10 had a bachelor’s degree, and one had a master’s degree.</a:t>
            </a:r>
          </a:p>
        </p:txBody>
      </p:sp>
      <p:sp>
        <p:nvSpPr>
          <p:cNvPr id="4" name="Slide Number Placeholder 3"/>
          <p:cNvSpPr>
            <a:spLocks noGrp="1"/>
          </p:cNvSpPr>
          <p:nvPr>
            <p:ph type="sldNum" sz="quarter" idx="5"/>
          </p:nvPr>
        </p:nvSpPr>
        <p:spPr/>
        <p:txBody>
          <a:bodyPr/>
          <a:lstStyle/>
          <a:p>
            <a:fld id="{662E59AC-D907-4366-83A2-6BF8DC1CCAF8}" type="slidenum">
              <a:rPr lang="en-US" smtClean="0"/>
              <a:t>27</a:t>
            </a:fld>
            <a:endParaRPr lang="en-US"/>
          </a:p>
        </p:txBody>
      </p:sp>
    </p:spTree>
    <p:extLst>
      <p:ext uri="{BB962C8B-B14F-4D97-AF65-F5344CB8AC3E}">
        <p14:creationId xmlns:p14="http://schemas.microsoft.com/office/powerpoint/2010/main" val="65299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out of 32 nursing staff members completed the initial pre- and post-knowledge assessments, indicating a 44% participation rate. There was a statistically significant difference between the pre- and post-intervention learning assessments after completing the eLearning module. The mean scores on the pre-knowledge assessment were 9.07, with a standard deviation of 1.27, and ranged from a score of 7 to 11 out of a possible score of 11. The mean scores on the post-knowledge assessment were 10.71, with a standard deviation of 0.47, and ranged from 10 to 11 out of a possible score of 11. A paired sample t-test indicated a statistically significant difference between pre- and post-knowledge assessment scores, with a p value of .001. </a:t>
            </a:r>
          </a:p>
        </p:txBody>
      </p:sp>
      <p:sp>
        <p:nvSpPr>
          <p:cNvPr id="4" name="Slide Number Placeholder 3"/>
          <p:cNvSpPr>
            <a:spLocks noGrp="1"/>
          </p:cNvSpPr>
          <p:nvPr>
            <p:ph type="sldNum" sz="quarter" idx="5"/>
          </p:nvPr>
        </p:nvSpPr>
        <p:spPr/>
        <p:txBody>
          <a:bodyPr/>
          <a:lstStyle/>
          <a:p>
            <a:fld id="{662E59AC-D907-4366-83A2-6BF8DC1CCAF8}" type="slidenum">
              <a:rPr lang="en-US" smtClean="0"/>
              <a:t>28</a:t>
            </a:fld>
            <a:endParaRPr lang="en-US"/>
          </a:p>
        </p:txBody>
      </p:sp>
    </p:spTree>
    <p:extLst>
      <p:ext uri="{BB962C8B-B14F-4D97-AF65-F5344CB8AC3E}">
        <p14:creationId xmlns:p14="http://schemas.microsoft.com/office/powerpoint/2010/main" val="23557506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 audits assessed nursing staff adherence to charting from the standardized clinical care pathway checklist over the three-day period. Nurses charted the patient diet 100% of the time, patient shower and or bath hygiene 20 to 100% of the time, and patient linen and clothing hygiene 0 to 100% of the time. Ambulation and incentive spirometry use were charted appropriately 0% of the time. Of note, diet and hygiene charting interventions are pre-populated in the patient’s electronic health record. Ambulation and incentive spirometry use must be manually added to the electronic health record. These chart audits showed that nurses were more compliant with the charting items from the checklist that were pre-populated into the patient chart. However, there was a considerable amount of missing data in the patient’s chart as well as the paper copies of the bedside checklist were not scanned into the electronic health record. </a:t>
            </a:r>
          </a:p>
        </p:txBody>
      </p:sp>
      <p:sp>
        <p:nvSpPr>
          <p:cNvPr id="4" name="Slide Number Placeholder 3"/>
          <p:cNvSpPr>
            <a:spLocks noGrp="1"/>
          </p:cNvSpPr>
          <p:nvPr>
            <p:ph type="sldNum" sz="quarter" idx="5"/>
          </p:nvPr>
        </p:nvSpPr>
        <p:spPr/>
        <p:txBody>
          <a:bodyPr/>
          <a:lstStyle/>
          <a:p>
            <a:fld id="{662E59AC-D907-4366-83A2-6BF8DC1CCAF8}" type="slidenum">
              <a:rPr lang="en-US" smtClean="0"/>
              <a:t>29</a:t>
            </a:fld>
            <a:endParaRPr lang="en-US"/>
          </a:p>
        </p:txBody>
      </p:sp>
    </p:spTree>
    <p:extLst>
      <p:ext uri="{BB962C8B-B14F-4D97-AF65-F5344CB8AC3E}">
        <p14:creationId xmlns:p14="http://schemas.microsoft.com/office/powerpoint/2010/main" val="3660815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Corrective surgery for pectus excavatum is very important to me and something that I am passionate about because it is something that I have personally experienced. In May of 2016, I had the Nuss procedure done at Cincinnati Children’s Hospital Medical Center. I had two titanium bars placed beneath my ribcage and sternum in order to reform my indented sternum. At the beginning of this year in January I had both of my metal bars removed! On the right are pictures from my experience. The bottom left photo shows the severity of my pectus deformity from a CT in 2016, as you can see the squished organ in the middle is my heart. The top left photo is right after I was discharged after my 5 day inpatient stay following bar placement. The bottom right photo is of an X-RAY showing the metal bars I had in my chest, and the top right photo was right after having my bars removed a little over a month ago. Going through this experience has impacted my life and the way that I care for patients, and I am thankful to be able to work with this patient population and have an impact on the care they receive. </a:t>
            </a:r>
          </a:p>
          <a:p>
            <a:endParaRPr lang="en-US" dirty="0"/>
          </a:p>
        </p:txBody>
      </p:sp>
      <p:sp>
        <p:nvSpPr>
          <p:cNvPr id="4" name="Slide Number Placeholder 3"/>
          <p:cNvSpPr>
            <a:spLocks noGrp="1"/>
          </p:cNvSpPr>
          <p:nvPr>
            <p:ph type="sldNum" sz="quarter" idx="5"/>
          </p:nvPr>
        </p:nvSpPr>
        <p:spPr/>
        <p:txBody>
          <a:bodyPr/>
          <a:lstStyle/>
          <a:p>
            <a:fld id="{662E59AC-D907-4366-83A2-6BF8DC1CCAF8}" type="slidenum">
              <a:rPr lang="en-US" smtClean="0"/>
              <a:t>3</a:t>
            </a:fld>
            <a:endParaRPr lang="en-US"/>
          </a:p>
        </p:txBody>
      </p:sp>
    </p:spTree>
    <p:extLst>
      <p:ext uri="{BB962C8B-B14F-4D97-AF65-F5344CB8AC3E}">
        <p14:creationId xmlns:p14="http://schemas.microsoft.com/office/powerpoint/2010/main" val="7306758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Assessment of length of hospital stay showed that there was a statistically significant difference between the use of cryotherapy for pain management and the length of hospital stay following the Nuss Procedure. </a:t>
            </a:r>
          </a:p>
          <a:p>
            <a:r>
              <a:rPr lang="en-US" dirty="0"/>
              <a:t>Cryotherapy use during the Nuss Procedure involves the intraoperative freezing of intercostal nerves, and the effects of pain management from cryotherapy can last up to three months, on average. A Kruskal-Wallis Test was conducted to determine that  length of stay decreased from a mean of 4.28 days in 2020, with a standard deviation of 0.49, to 2 days in both 2021 and 2022, with a standard deviation of 0, following the implementation of cryotherapy in 2021. This 2.28 day decrease in length of stay was a statistically significant difference in length of stay after beginning cryotherapy, with a p value of .001. </a:t>
            </a:r>
          </a:p>
        </p:txBody>
      </p:sp>
      <p:sp>
        <p:nvSpPr>
          <p:cNvPr id="4" name="Slide Number Placeholder 3"/>
          <p:cNvSpPr>
            <a:spLocks noGrp="1"/>
          </p:cNvSpPr>
          <p:nvPr>
            <p:ph type="sldNum" sz="quarter" idx="5"/>
          </p:nvPr>
        </p:nvSpPr>
        <p:spPr/>
        <p:txBody>
          <a:bodyPr/>
          <a:lstStyle/>
          <a:p>
            <a:fld id="{662E59AC-D907-4366-83A2-6BF8DC1CCAF8}" type="slidenum">
              <a:rPr lang="en-US" smtClean="0"/>
              <a:t>30</a:t>
            </a:fld>
            <a:endParaRPr lang="en-US"/>
          </a:p>
        </p:txBody>
      </p:sp>
    </p:spTree>
    <p:extLst>
      <p:ext uri="{BB962C8B-B14F-4D97-AF65-F5344CB8AC3E}">
        <p14:creationId xmlns:p14="http://schemas.microsoft.com/office/powerpoint/2010/main" val="1735984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2 steps of the translation phase of the PET process are to identify the next steps for the project and dissemination of findings, which will be discussed in the upcoming slides.</a:t>
            </a:r>
          </a:p>
        </p:txBody>
      </p:sp>
      <p:sp>
        <p:nvSpPr>
          <p:cNvPr id="4" name="Slide Number Placeholder 3"/>
          <p:cNvSpPr>
            <a:spLocks noGrp="1"/>
          </p:cNvSpPr>
          <p:nvPr>
            <p:ph type="sldNum" sz="quarter" idx="5"/>
          </p:nvPr>
        </p:nvSpPr>
        <p:spPr/>
        <p:txBody>
          <a:bodyPr/>
          <a:lstStyle/>
          <a:p>
            <a:fld id="{662E59AC-D907-4366-83A2-6BF8DC1CCAF8}" type="slidenum">
              <a:rPr lang="en-US" smtClean="0"/>
              <a:t>31</a:t>
            </a:fld>
            <a:endParaRPr lang="en-US"/>
          </a:p>
        </p:txBody>
      </p:sp>
    </p:spTree>
    <p:extLst>
      <p:ext uri="{BB962C8B-B14F-4D97-AF65-F5344CB8AC3E}">
        <p14:creationId xmlns:p14="http://schemas.microsoft.com/office/powerpoint/2010/main" val="21503973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implications to practice that are important to note regarding this evidence-based practice project. </a:t>
            </a:r>
          </a:p>
          <a:p>
            <a:r>
              <a:rPr lang="en-US" dirty="0"/>
              <a:t>First, length of hospital stay was significantly decreased following implementation of the cryotherapy pain management treatment from the standardized clinical care pathway. This decrease in length of stay suggests a likely decrease in post-operative pain scores during the hospital admission, which can likely be attributed to the implementation of the cryotherapy aspect of the standardized clinical care pathway.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pectus excavatum is the most common chest wall anomaly, so there will continue to be patients that require the Nuss Procedure for surgical correction.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Continued education and growth of knowledge about this patient population could be invaluable to their standard of care and quality of life following surgery for generations to come.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rPr>
              <a:t>In addition, there was no associated cost for the completion of this evidence-based practice project. However, the creation of educational modules and distribution is a paid role. Uploading the eLearning module to the eLearning platform and collecting results is associated with a paid role at the facility. Completing the eLearning module can be considered a non-productive time away for nurses away from patient care, indirectly affecting costs. The cost to create and implement the SCCP and educate staff nurses on the components of the SCCP may be offset due to the significantly decreased length of stay, which points to decreased patient charges.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7524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 am going to discuss the strengths and limitations for my project. </a:t>
            </a:r>
          </a:p>
          <a:p>
            <a:r>
              <a:rPr lang="en-US" dirty="0"/>
              <a:t>The collaboration of the multidisciplinary team to create the standardized clinical care pathway, the low cost of creating the standardized clinical care pathway and implementing nursing education, and the decrease in length of stay following the implementation of the cryotherapy feature of the standardized clinical care pathway were all considered strengths of this evidence-based practice project. </a:t>
            </a:r>
          </a:p>
          <a:p>
            <a:r>
              <a:rPr lang="en-US" dirty="0"/>
              <a:t>There were also some limitations to my project. First, there was a small sample size of nursing participants and patients receiving the Nuss Procedure at this pediatric facility at the time of implementation of the project. Next, due to a restriction of the learning management system, all aspects of the eLearning module had to be completed at the same time. This means that staff nurses had to complete the pre-knowledge assessment, educational module, and post-knowledge assessment in one sitting, which resulted in the inability to determine the retention of knowledge. </a:t>
            </a:r>
          </a:p>
          <a:p>
            <a:endParaRPr lang="en-US" dirty="0"/>
          </a:p>
        </p:txBody>
      </p:sp>
      <p:sp>
        <p:nvSpPr>
          <p:cNvPr id="4" name="Slide Number Placeholder 3"/>
          <p:cNvSpPr>
            <a:spLocks noGrp="1"/>
          </p:cNvSpPr>
          <p:nvPr>
            <p:ph type="sldNum" sz="quarter" idx="5"/>
          </p:nvPr>
        </p:nvSpPr>
        <p:spPr/>
        <p:txBody>
          <a:bodyPr/>
          <a:lstStyle/>
          <a:p>
            <a:fld id="{662E59AC-D907-4366-83A2-6BF8DC1CCAF8}" type="slidenum">
              <a:rPr lang="en-US" smtClean="0"/>
              <a:t>33</a:t>
            </a:fld>
            <a:endParaRPr lang="en-US"/>
          </a:p>
        </p:txBody>
      </p:sp>
    </p:spTree>
    <p:extLst>
      <p:ext uri="{BB962C8B-B14F-4D97-AF65-F5344CB8AC3E}">
        <p14:creationId xmlns:p14="http://schemas.microsoft.com/office/powerpoint/2010/main" val="42689950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were also some barriers to this evidence-based practice project. First, the inpatient surgery unit at ETCH switched floors to a unit with a higher number of beds, and there was a large amount of staff turnover during the project implementation and chart audit time periods. Nurses expressed increased burnout, and the patient population on the unit changed to include a wider variety of patient diagnoses. Upon completion of chart audits, staff nurses were noted to adhere to charting interventions that were pre-populated into the chart, and there was poor adherence to charting interventions that did not pre-populate into the chart. A final barrier to note is that all discharge checklists were on paper and were misplaced at patient discharge. </a:t>
            </a:r>
          </a:p>
        </p:txBody>
      </p:sp>
      <p:sp>
        <p:nvSpPr>
          <p:cNvPr id="4" name="Slide Number Placeholder 3"/>
          <p:cNvSpPr>
            <a:spLocks noGrp="1"/>
          </p:cNvSpPr>
          <p:nvPr>
            <p:ph type="sldNum" sz="quarter" idx="5"/>
          </p:nvPr>
        </p:nvSpPr>
        <p:spPr/>
        <p:txBody>
          <a:bodyPr/>
          <a:lstStyle/>
          <a:p>
            <a:fld id="{662E59AC-D907-4366-83A2-6BF8DC1CCAF8}" type="slidenum">
              <a:rPr lang="en-US" smtClean="0"/>
              <a:t>34</a:t>
            </a:fld>
            <a:endParaRPr lang="en-US"/>
          </a:p>
        </p:txBody>
      </p:sp>
    </p:spTree>
    <p:extLst>
      <p:ext uri="{BB962C8B-B14F-4D97-AF65-F5344CB8AC3E}">
        <p14:creationId xmlns:p14="http://schemas.microsoft.com/office/powerpoint/2010/main" val="41515476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Areas for further examination could include the creation of a specified intervention bundle for Nuss Procedure patients or an update to the current intervention bundle. Currently, staff nurses have to add a general musculoskeletal surgery care plan to the EHR for associated interventions to pre-populate. I would suggest either updating this general care plan to include interventions that are currently not pre-populated in the EHR, or to create an entirely separate Nuss Procedure care plan with inclusion of all aspects of the standardized clinical care pathway and charting interventions, such as ambulation, incentive spirometry use, diet, hygiene, education, and the patient discharge checklist, within the bundle. The patient discharge checklist should be converted from paper to an electronic version. In addition, increase in hands-on education and simulation of skills would be beneficial. And finally, continued chart audits for nursing adherence until sustained. </a:t>
            </a:r>
          </a:p>
        </p:txBody>
      </p:sp>
      <p:sp>
        <p:nvSpPr>
          <p:cNvPr id="4" name="Slide Number Placeholder 3"/>
          <p:cNvSpPr>
            <a:spLocks noGrp="1"/>
          </p:cNvSpPr>
          <p:nvPr>
            <p:ph type="sldNum" sz="quarter" idx="5"/>
          </p:nvPr>
        </p:nvSpPr>
        <p:spPr/>
        <p:txBody>
          <a:bodyPr/>
          <a:lstStyle/>
          <a:p>
            <a:fld id="{662E59AC-D907-4366-83A2-6BF8DC1CCAF8}" type="slidenum">
              <a:rPr lang="en-US" smtClean="0"/>
              <a:t>35</a:t>
            </a:fld>
            <a:endParaRPr lang="en-US"/>
          </a:p>
        </p:txBody>
      </p:sp>
    </p:spTree>
    <p:extLst>
      <p:ext uri="{BB962C8B-B14F-4D97-AF65-F5344CB8AC3E}">
        <p14:creationId xmlns:p14="http://schemas.microsoft.com/office/powerpoint/2010/main" val="2953064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I am going to discuss my dissemination plan. This completes the 19 steps of the PET process for the John’s Hopkin’s Nursing Evidence-Based Practice model. </a:t>
            </a:r>
          </a:p>
        </p:txBody>
      </p:sp>
      <p:sp>
        <p:nvSpPr>
          <p:cNvPr id="4" name="Slide Number Placeholder 3"/>
          <p:cNvSpPr>
            <a:spLocks noGrp="1"/>
          </p:cNvSpPr>
          <p:nvPr>
            <p:ph type="sldNum" sz="quarter" idx="5"/>
          </p:nvPr>
        </p:nvSpPr>
        <p:spPr/>
        <p:txBody>
          <a:bodyPr/>
          <a:lstStyle/>
          <a:p>
            <a:fld id="{662E59AC-D907-4366-83A2-6BF8DC1CCAF8}" type="slidenum">
              <a:rPr lang="en-US" smtClean="0"/>
              <a:t>36</a:t>
            </a:fld>
            <a:endParaRPr lang="en-US"/>
          </a:p>
        </p:txBody>
      </p:sp>
    </p:spTree>
    <p:extLst>
      <p:ext uri="{BB962C8B-B14F-4D97-AF65-F5344CB8AC3E}">
        <p14:creationId xmlns:p14="http://schemas.microsoft.com/office/powerpoint/2010/main" val="2765877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deliverable that I have already completed for my dissemination plan is a poster presentation of the University of Tennessee, Knoxville Research Day that was on November 8, 2022. </a:t>
            </a:r>
          </a:p>
          <a:p>
            <a:r>
              <a:rPr lang="en-US" dirty="0"/>
              <a:t>Another deliverable that I will complete is an executive summary, which will be submitted to key stakeholders at the project facility by December 15, 2022. </a:t>
            </a:r>
          </a:p>
          <a:p>
            <a:r>
              <a:rPr lang="en-US" dirty="0"/>
              <a:t>The final deliverable that I plan to complete is submission of my manuscript and final defense </a:t>
            </a:r>
            <a:r>
              <a:rPr lang="en-US" dirty="0" err="1"/>
              <a:t>powerpoint</a:t>
            </a:r>
            <a:r>
              <a:rPr lang="en-US" dirty="0"/>
              <a:t> presentation to Tennessee Research and Creative Exchange, also known as Trace, which can be found in the UTK library but distributes project information worldwide.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2580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3163" y="892175"/>
            <a:ext cx="4511675" cy="2538413"/>
          </a:xfrm>
        </p:spPr>
      </p:sp>
      <p:sp>
        <p:nvSpPr>
          <p:cNvPr id="3" name="Notes Placeholder 2"/>
          <p:cNvSpPr>
            <a:spLocks noGrp="1"/>
          </p:cNvSpPr>
          <p:nvPr>
            <p:ph type="body" idx="1"/>
          </p:nvPr>
        </p:nvSpPr>
        <p:spPr/>
        <p:txBody>
          <a:bodyPr/>
          <a:lstStyle/>
          <a:p>
            <a:r>
              <a:rPr lang="en-US" dirty="0"/>
              <a:t>Thank you for listening to my presentation! Does anyone have any questions?</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C43107C-0EFE-49AA-96DD-13AB464531C6}" type="slidenum">
              <a:rPr kumimoji="0" lang="en-US" sz="1600" b="0" i="0" u="none" strike="noStrike" kern="1200" cap="none" spc="0" normalizeH="0" baseline="0" noProof="0" smtClean="0">
                <a:ln>
                  <a:noFill/>
                </a:ln>
                <a:solidFill>
                  <a:srgbClr val="F0F0F0"/>
                </a:solidFill>
                <a:effectLst/>
                <a:uLnTx/>
                <a:uFillTx/>
                <a:latin typeface="Arial Nova" panose="020B05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600" b="0" i="0" u="none" strike="noStrike" kern="1200" cap="none" spc="0" normalizeH="0" baseline="0" noProof="0">
              <a:ln>
                <a:noFill/>
              </a:ln>
              <a:solidFill>
                <a:srgbClr val="F0F0F0"/>
              </a:solidFill>
              <a:effectLst/>
              <a:uLnTx/>
              <a:uFillTx/>
              <a:latin typeface="Arial Nova" panose="020B0504020202020204" pitchFamily="34" charset="0"/>
              <a:ea typeface="+mn-ea"/>
              <a:cs typeface="+mn-cs"/>
            </a:endParaRPr>
          </a:p>
        </p:txBody>
      </p:sp>
    </p:spTree>
    <p:extLst>
      <p:ext uri="{BB962C8B-B14F-4D97-AF65-F5344CB8AC3E}">
        <p14:creationId xmlns:p14="http://schemas.microsoft.com/office/powerpoint/2010/main" val="2620950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pectus excavatum is the most common chest wall anomaly, exhibited through a centrally depressed sternum, and it occurs in 1 out of 8 children per 1,000 births. Pectus excavatum has a male predominance of 4:1. And, the Nuss Procedure is a minimally invasive corrective surgery for pectus excavatum, and was created by Dr. Nuss in 1998 at Children’s Hospital of the King’s Daughters in Norfolk, Virginia. During this surgery, substernal bars are placed and anchored to reform the sternum and rib cage, and eventually removed at the length of time that is determined by the surgeon performing the initial operation.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948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problems that surround corrective surgery for pectus excavatum is that the recovery time is historically lengthy and painful, which can even defer some patients from undergoing the surgery. Next, while there is an increasing academic focus on the Nuss Procedure, there is a lack of focus on the post operative inpatient recovery period. Many institutions and surgeons have perfected the intraoperative process, but little has been discussed about the painful and lengthy postoperative time period. Standardized clinical care pathways have recently gained credibility in guiding post-operative care. The standardization of the management of other pediatric surgical diseases, such as scoliosis, have demonstrated improved outcomes.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346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acceptance of the Nuss Procedure, there has been increased demand for surgical correction of pectus excavatum. At East Tennessee Children’s Hospital, which was the setting for this DNP project, the average length of stay for pectus excavatum patients from 2018 to 2020 was 5-7 days. Cincinnati Children’s Hospital Medical Center implemented a standardized clinical care pathway for pectus excavatum patients in 2016 and had a successful decrease in length of stay from 4.5 to 3.4 days. In addition, patient satisfaction scores improved, and total patient charges decreased by 30%. There are multiple other studies that have also shown a decrease in length of stay following the implementation of a standardized clinical care pathway for pectus excavatum patients, referenced below.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408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2021, a multidisciplinary team gathered at East Tennessee Children’s Hospital and created a standardized clinical care pathway for Nuss Procedure patients over a 9 month time period. Some aspects of the standardized clinical care pathway were driven by a team of surgeons, some aspects were driven by a team of anesthesiologists, and there was a team of nurses as well. There was no education plan for staff nurses at East Tennessee Children’s Hospital regarding the new standardized clinical care pathway. Surgical patients have been shown to have better outcomes when treated in hospitals in which staff nurses have higher levels of evidence-based practice nursing education. Continual education of the entire multidisciplinary team is imperative to the successful implementation of a standardized clinical care pathway.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9AD58-956E-4492-AB27-4ADA13632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965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problem is that the lack of evidence-based education for staff nurses could compromise the successful implementation of the standardized clinical care pathway for patients who undergo the Nuss Procedure for correction of pectus excavatum. Ultimately, this evidence-based practice project aimed to explore the importance of educating staff nurses on the implementation of a standardized clinical care pathway for patients who undergo the Nuss Procedure for correction of pectus excavatum to decrease length of stay, decrease hospital costs, decrease postoperative complications, and improve pain control. </a:t>
            </a:r>
          </a:p>
          <a:p>
            <a:endParaRPr lang="en-US" dirty="0"/>
          </a:p>
        </p:txBody>
      </p:sp>
      <p:sp>
        <p:nvSpPr>
          <p:cNvPr id="4" name="Slide Number Placeholder 3"/>
          <p:cNvSpPr>
            <a:spLocks noGrp="1"/>
          </p:cNvSpPr>
          <p:nvPr>
            <p:ph type="sldNum" sz="quarter" idx="5"/>
          </p:nvPr>
        </p:nvSpPr>
        <p:spPr/>
        <p:txBody>
          <a:bodyPr/>
          <a:lstStyle/>
          <a:p>
            <a:fld id="{662E59AC-D907-4366-83A2-6BF8DC1CCAF8}" type="slidenum">
              <a:rPr lang="en-US" smtClean="0"/>
              <a:t>8</a:t>
            </a:fld>
            <a:endParaRPr lang="en-US"/>
          </a:p>
        </p:txBody>
      </p:sp>
    </p:spTree>
    <p:extLst>
      <p:ext uri="{BB962C8B-B14F-4D97-AF65-F5344CB8AC3E}">
        <p14:creationId xmlns:p14="http://schemas.microsoft.com/office/powerpoint/2010/main" val="3985198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I’ll be discussing the purpose of this project and the guiding framework that was used. </a:t>
            </a:r>
          </a:p>
        </p:txBody>
      </p:sp>
      <p:sp>
        <p:nvSpPr>
          <p:cNvPr id="4" name="Slide Number Placeholder 3"/>
          <p:cNvSpPr>
            <a:spLocks noGrp="1"/>
          </p:cNvSpPr>
          <p:nvPr>
            <p:ph type="sldNum" sz="quarter" idx="5"/>
          </p:nvPr>
        </p:nvSpPr>
        <p:spPr/>
        <p:txBody>
          <a:bodyPr/>
          <a:lstStyle/>
          <a:p>
            <a:fld id="{662E59AC-D907-4366-83A2-6BF8DC1CCAF8}" type="slidenum">
              <a:rPr lang="en-US" smtClean="0"/>
              <a:t>9</a:t>
            </a:fld>
            <a:endParaRPr lang="en-US"/>
          </a:p>
        </p:txBody>
      </p:sp>
    </p:spTree>
    <p:extLst>
      <p:ext uri="{BB962C8B-B14F-4D97-AF65-F5344CB8AC3E}">
        <p14:creationId xmlns:p14="http://schemas.microsoft.com/office/powerpoint/2010/main" val="2982291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The Hill">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2ED1D7-4803-4C4A-9965-3B1634644815}"/>
              </a:ext>
            </a:extLst>
          </p:cNvPr>
          <p:cNvPicPr>
            <a:picLocks/>
          </p:cNvPicPr>
          <p:nvPr userDrawn="1"/>
        </p:nvPicPr>
        <p:blipFill rotWithShape="1">
          <a:blip r:embed="rId2"/>
          <a:srcRect l="2366" t="21034" r="6964" b="2460"/>
          <a:stretch/>
        </p:blipFill>
        <p:spPr>
          <a:xfrm>
            <a:off x="0" y="2"/>
            <a:ext cx="12198096" cy="6857998"/>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457201"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998991" y="365125"/>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1969303" y="4109165"/>
            <a:ext cx="2661855" cy="1797998"/>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5324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Photo 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CC106-579D-4E1D-BB51-B1482A571F2C}"/>
              </a:ext>
            </a:extLst>
          </p:cNvPr>
          <p:cNvSpPr>
            <a:spLocks noGrp="1"/>
          </p:cNvSpPr>
          <p:nvPr>
            <p:ph type="title" hasCustomPrompt="1"/>
          </p:nvPr>
        </p:nvSpPr>
        <p:spPr>
          <a:xfrm>
            <a:off x="457200" y="228601"/>
            <a:ext cx="5430253" cy="1123761"/>
          </a:xfrm>
        </p:spPr>
        <p:txBody>
          <a:bodyPr>
            <a:normAutofit/>
          </a:bodyPr>
          <a:lstStyle>
            <a:lvl1pPr>
              <a:defRPr sz="3600"/>
            </a:lvl1pPr>
          </a:lstStyle>
          <a:p>
            <a:r>
              <a:rPr lang="en-US" dirty="0"/>
              <a:t>Title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5" y="6320597"/>
            <a:ext cx="1404165" cy="315023"/>
            <a:chOff x="0" y="1299"/>
            <a:chExt cx="7680" cy="1723"/>
          </a:xfrm>
        </p:grpSpPr>
        <p:sp>
          <p:nvSpPr>
            <p:cNvPr id="23" name="T fill" hidden="1">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457200" y="1825625"/>
            <a:ext cx="5430253"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CC121225-E67C-437E-834A-25CD1B32DE5C}"/>
              </a:ext>
            </a:extLst>
          </p:cNvPr>
          <p:cNvSpPr>
            <a:spLocks noGrp="1"/>
          </p:cNvSpPr>
          <p:nvPr>
            <p:ph type="pic" sz="quarter" idx="14"/>
          </p:nvPr>
        </p:nvSpPr>
        <p:spPr>
          <a:xfrm>
            <a:off x="6096000" y="-1"/>
            <a:ext cx="6096000" cy="6115552"/>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600" lvl="0" indent="-228600" algn="ctr"/>
            <a:endParaRPr lang="en-US"/>
          </a:p>
        </p:txBody>
      </p:sp>
      <p:sp>
        <p:nvSpPr>
          <p:cNvPr id="13" name="Date Placeholder 4">
            <a:extLst>
              <a:ext uri="{FF2B5EF4-FFF2-40B4-BE49-F238E27FC236}">
                <a16:creationId xmlns:a16="http://schemas.microsoft.com/office/drawing/2014/main" id="{1A07FCD8-3BB1-4FF9-A3B5-7C203A60B039}"/>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305104F7-00AD-4F64-874E-304171A424FA}"/>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C9B1989F-4896-4364-B631-428DE2B76A45}"/>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395906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Photo 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CC106-579D-4E1D-BB51-B1482A571F2C}"/>
              </a:ext>
            </a:extLst>
          </p:cNvPr>
          <p:cNvSpPr>
            <a:spLocks noGrp="1"/>
          </p:cNvSpPr>
          <p:nvPr>
            <p:ph type="title" hasCustomPrompt="1"/>
          </p:nvPr>
        </p:nvSpPr>
        <p:spPr>
          <a:xfrm>
            <a:off x="6304547" y="228601"/>
            <a:ext cx="5430253" cy="1123761"/>
          </a:xfrm>
        </p:spPr>
        <p:txBody>
          <a:bodyPr>
            <a:normAutofit/>
          </a:bodyPr>
          <a:lstStyle>
            <a:lvl1pPr>
              <a:defRPr sz="3600"/>
            </a:lvl1pPr>
          </a:lstStyle>
          <a:p>
            <a:r>
              <a:rPr lang="en-US" dirty="0"/>
              <a:t>Title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5" y="6320597"/>
            <a:ext cx="1404165" cy="315023"/>
            <a:chOff x="0" y="1299"/>
            <a:chExt cx="7680" cy="1723"/>
          </a:xfrm>
        </p:grpSpPr>
        <p:sp>
          <p:nvSpPr>
            <p:cNvPr id="23" name="T fill" hidden="1">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6304547" y="1825625"/>
            <a:ext cx="5430253"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CC121225-E67C-437E-834A-25CD1B32DE5C}"/>
              </a:ext>
            </a:extLst>
          </p:cNvPr>
          <p:cNvSpPr>
            <a:spLocks noGrp="1"/>
          </p:cNvSpPr>
          <p:nvPr>
            <p:ph type="pic" sz="quarter" idx="14"/>
          </p:nvPr>
        </p:nvSpPr>
        <p:spPr>
          <a:xfrm>
            <a:off x="0" y="0"/>
            <a:ext cx="6096000" cy="6111689"/>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600" lvl="0" indent="-228600" algn="ctr"/>
            <a:endParaRPr lang="en-US"/>
          </a:p>
        </p:txBody>
      </p:sp>
      <p:sp>
        <p:nvSpPr>
          <p:cNvPr id="13" name="Date Placeholder 4">
            <a:extLst>
              <a:ext uri="{FF2B5EF4-FFF2-40B4-BE49-F238E27FC236}">
                <a16:creationId xmlns:a16="http://schemas.microsoft.com/office/drawing/2014/main" id="{7D760A07-345B-40F2-B8C0-6C66BB4CAB21}"/>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17B40D33-171A-4D6F-AC92-C54E722F5A69}"/>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FAB2FE1A-CC7E-4520-92C6-384EC2F09BA1}"/>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22963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E4DB656-2AD3-4B6D-B912-AA14E43934E2}"/>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UTK Horiz_R">
            <a:extLst>
              <a:ext uri="{FF2B5EF4-FFF2-40B4-BE49-F238E27FC236}">
                <a16:creationId xmlns:a16="http://schemas.microsoft.com/office/drawing/2014/main" id="{A2B702E1-95B6-4EC2-9232-1A178B938F60}"/>
              </a:ext>
            </a:extLst>
          </p:cNvPr>
          <p:cNvGrpSpPr>
            <a:grpSpLocks noChangeAspect="1"/>
          </p:cNvGrpSpPr>
          <p:nvPr userDrawn="1"/>
        </p:nvGrpSpPr>
        <p:grpSpPr bwMode="auto">
          <a:xfrm>
            <a:off x="10557955" y="6320597"/>
            <a:ext cx="1404165" cy="315023"/>
            <a:chOff x="0" y="1299"/>
            <a:chExt cx="7680" cy="1723"/>
          </a:xfrm>
        </p:grpSpPr>
        <p:sp>
          <p:nvSpPr>
            <p:cNvPr id="8" name="T fill" hidden="1">
              <a:extLst>
                <a:ext uri="{FF2B5EF4-FFF2-40B4-BE49-F238E27FC236}">
                  <a16:creationId xmlns:a16="http://schemas.microsoft.com/office/drawing/2014/main" id="{9CEE6628-1386-4A0C-BAFF-931C89F3C09E}"/>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ype">
              <a:extLst>
                <a:ext uri="{FF2B5EF4-FFF2-40B4-BE49-F238E27FC236}">
                  <a16:creationId xmlns:a16="http://schemas.microsoft.com/office/drawing/2014/main" id="{92B6B725-8893-4D4A-814B-E6809FB6FE85}"/>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Power T">
              <a:extLst>
                <a:ext uri="{FF2B5EF4-FFF2-40B4-BE49-F238E27FC236}">
                  <a16:creationId xmlns:a16="http://schemas.microsoft.com/office/drawing/2014/main" id="{EA4F30E0-A25B-4F95-AB11-7478B8BDBDF9}"/>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Picture Placeholder 14">
            <a:extLst>
              <a:ext uri="{FF2B5EF4-FFF2-40B4-BE49-F238E27FC236}">
                <a16:creationId xmlns:a16="http://schemas.microsoft.com/office/drawing/2014/main" id="{9A9D0E8A-079C-469C-8EFD-E5B886491A2B}"/>
              </a:ext>
            </a:extLst>
          </p:cNvPr>
          <p:cNvSpPr>
            <a:spLocks noGrp="1"/>
          </p:cNvSpPr>
          <p:nvPr>
            <p:ph type="pic" sz="quarter" idx="13" hasCustomPrompt="1"/>
          </p:nvPr>
        </p:nvSpPr>
        <p:spPr>
          <a:xfrm>
            <a:off x="0" y="0"/>
            <a:ext cx="12192000" cy="6127750"/>
          </a:xfrm>
          <a:solidFill>
            <a:schemeClr val="bg1"/>
          </a:solidFill>
        </p:spPr>
        <p:txBody>
          <a:bodyPr anchor="ctr"/>
          <a:lstStyle>
            <a:lvl1pPr marL="0" indent="0" algn="ctr">
              <a:buNone/>
              <a:defRPr>
                <a:solidFill>
                  <a:srgbClr val="58595B"/>
                </a:solidFill>
              </a:defRPr>
            </a:lvl1pPr>
          </a:lstStyle>
          <a:p>
            <a:r>
              <a:rPr lang="en-US" dirty="0"/>
              <a:t>Click icon to add photo</a:t>
            </a:r>
          </a:p>
        </p:txBody>
      </p:sp>
      <p:sp>
        <p:nvSpPr>
          <p:cNvPr id="17" name="Date Placeholder 4">
            <a:extLst>
              <a:ext uri="{FF2B5EF4-FFF2-40B4-BE49-F238E27FC236}">
                <a16:creationId xmlns:a16="http://schemas.microsoft.com/office/drawing/2014/main" id="{7F062795-CA06-4DC5-8E36-E1CCB2360C9B}"/>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8" name="Footer Placeholder 5">
            <a:extLst>
              <a:ext uri="{FF2B5EF4-FFF2-40B4-BE49-F238E27FC236}">
                <a16:creationId xmlns:a16="http://schemas.microsoft.com/office/drawing/2014/main" id="{1561DC46-605C-45B1-B99A-70446236E1F5}"/>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6">
            <a:extLst>
              <a:ext uri="{FF2B5EF4-FFF2-40B4-BE49-F238E27FC236}">
                <a16:creationId xmlns:a16="http://schemas.microsoft.com/office/drawing/2014/main" id="{7B995BD6-CFF3-4E17-8ED0-5D87EFF6569E}"/>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07945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1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20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611168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Rectangle 7">
            <a:extLst>
              <a:ext uri="{FF2B5EF4-FFF2-40B4-BE49-F238E27FC236}">
                <a16:creationId xmlns:a16="http://schemas.microsoft.com/office/drawing/2014/main" id="{1E1A3C71-0AD6-4ACF-A079-D135E8EA575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UTK Horiz_R">
            <a:extLst>
              <a:ext uri="{FF2B5EF4-FFF2-40B4-BE49-F238E27FC236}">
                <a16:creationId xmlns:a16="http://schemas.microsoft.com/office/drawing/2014/main" id="{D7C10C60-F0E9-401E-B1AE-78D7FB31A82C}"/>
              </a:ext>
            </a:extLst>
          </p:cNvPr>
          <p:cNvGrpSpPr>
            <a:grpSpLocks noChangeAspect="1"/>
          </p:cNvGrpSpPr>
          <p:nvPr userDrawn="1"/>
        </p:nvGrpSpPr>
        <p:grpSpPr bwMode="auto">
          <a:xfrm>
            <a:off x="10557955" y="6320597"/>
            <a:ext cx="1404165" cy="315023"/>
            <a:chOff x="0" y="1299"/>
            <a:chExt cx="7680" cy="1723"/>
          </a:xfrm>
        </p:grpSpPr>
        <p:sp>
          <p:nvSpPr>
            <p:cNvPr id="10" name="T fill" hidden="1">
              <a:extLst>
                <a:ext uri="{FF2B5EF4-FFF2-40B4-BE49-F238E27FC236}">
                  <a16:creationId xmlns:a16="http://schemas.microsoft.com/office/drawing/2014/main" id="{B889472D-3CF6-4D76-91CD-B15AAC81851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ype">
              <a:extLst>
                <a:ext uri="{FF2B5EF4-FFF2-40B4-BE49-F238E27FC236}">
                  <a16:creationId xmlns:a16="http://schemas.microsoft.com/office/drawing/2014/main" id="{190C6F36-943D-480A-BEC4-9FE959EFF65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Power T">
              <a:extLst>
                <a:ext uri="{FF2B5EF4-FFF2-40B4-BE49-F238E27FC236}">
                  <a16:creationId xmlns:a16="http://schemas.microsoft.com/office/drawing/2014/main" id="{052FB503-AC74-4C64-8176-0EFA65B53C00}"/>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AF16959D-9AE7-4935-A4C3-FABF62F23011}"/>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2743C078-638D-46A7-9156-199899A36E9B}"/>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2083A4D7-C72A-44AE-89CA-8687C3F05C3E}"/>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338925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299325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3118440"/>
            <a:ext cx="4651708" cy="299325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2" name="Rectangle 11">
            <a:extLst>
              <a:ext uri="{FF2B5EF4-FFF2-40B4-BE49-F238E27FC236}">
                <a16:creationId xmlns:a16="http://schemas.microsoft.com/office/drawing/2014/main" id="{F5597226-AD9A-4716-950C-2928B604B01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UTK Horiz_R">
            <a:extLst>
              <a:ext uri="{FF2B5EF4-FFF2-40B4-BE49-F238E27FC236}">
                <a16:creationId xmlns:a16="http://schemas.microsoft.com/office/drawing/2014/main" id="{718A085F-99B6-4121-8D97-F7ADEAE38286}"/>
              </a:ext>
            </a:extLst>
          </p:cNvPr>
          <p:cNvGrpSpPr>
            <a:grpSpLocks noChangeAspect="1"/>
          </p:cNvGrpSpPr>
          <p:nvPr userDrawn="1"/>
        </p:nvGrpSpPr>
        <p:grpSpPr bwMode="auto">
          <a:xfrm>
            <a:off x="10557955" y="6320597"/>
            <a:ext cx="1404165" cy="315023"/>
            <a:chOff x="0" y="1299"/>
            <a:chExt cx="7680" cy="1723"/>
          </a:xfrm>
        </p:grpSpPr>
        <p:sp>
          <p:nvSpPr>
            <p:cNvPr id="15" name="T fill" hidden="1">
              <a:extLst>
                <a:ext uri="{FF2B5EF4-FFF2-40B4-BE49-F238E27FC236}">
                  <a16:creationId xmlns:a16="http://schemas.microsoft.com/office/drawing/2014/main" id="{42CFF7CA-4085-4288-93EF-5223B2723913}"/>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Type">
              <a:extLst>
                <a:ext uri="{FF2B5EF4-FFF2-40B4-BE49-F238E27FC236}">
                  <a16:creationId xmlns:a16="http://schemas.microsoft.com/office/drawing/2014/main" id="{51D92B88-0AB2-4F0A-A1A6-80F8B57284F7}"/>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Power T">
              <a:extLst>
                <a:ext uri="{FF2B5EF4-FFF2-40B4-BE49-F238E27FC236}">
                  <a16:creationId xmlns:a16="http://schemas.microsoft.com/office/drawing/2014/main" id="{EC77DE78-3A63-4148-83D9-26B717E25F3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Date Placeholder 4">
            <a:extLst>
              <a:ext uri="{FF2B5EF4-FFF2-40B4-BE49-F238E27FC236}">
                <a16:creationId xmlns:a16="http://schemas.microsoft.com/office/drawing/2014/main" id="{6A660581-A64E-4983-8D6C-F96F89E7E491}"/>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9" name="Footer Placeholder 5">
            <a:extLst>
              <a:ext uri="{FF2B5EF4-FFF2-40B4-BE49-F238E27FC236}">
                <a16:creationId xmlns:a16="http://schemas.microsoft.com/office/drawing/2014/main" id="{F8F2701F-D63A-4BC7-B67D-E3D34B1141D5}"/>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0" name="Slide Number Placeholder 6">
            <a:extLst>
              <a:ext uri="{FF2B5EF4-FFF2-40B4-BE49-F238E27FC236}">
                <a16:creationId xmlns:a16="http://schemas.microsoft.com/office/drawing/2014/main" id="{D952F882-7811-40A1-A211-934FAF3650B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860505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3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4651708"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67F44072-A04B-4000-A688-7203EC9CF96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50421D3A-B1D9-4300-9623-D4856361FB28}"/>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309CFCAE-C8F8-4222-B741-8849F837A5B6}"/>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A7BBD575-A22C-46DE-A4B8-938B1D76C7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AB9B021B-C7DD-4DBF-B4C8-806441F2EFD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Date Placeholder 4">
            <a:extLst>
              <a:ext uri="{FF2B5EF4-FFF2-40B4-BE49-F238E27FC236}">
                <a16:creationId xmlns:a16="http://schemas.microsoft.com/office/drawing/2014/main" id="{1983403D-46E0-49C1-8379-5F44BC70C576}"/>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A8F40A6D-8084-4FCA-B313-F4BDA53F93E3}"/>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6">
            <a:extLst>
              <a:ext uri="{FF2B5EF4-FFF2-40B4-BE49-F238E27FC236}">
                <a16:creationId xmlns:a16="http://schemas.microsoft.com/office/drawing/2014/main" id="{AF78E67F-46D6-4034-ABF3-1AD6D8932CC1}"/>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71506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195377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2263242" cy="195377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0" y="4145288"/>
            <a:ext cx="4651709"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9928758" y="2072644"/>
            <a:ext cx="2263242" cy="1953770"/>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6" name="Rectangle 15">
            <a:extLst>
              <a:ext uri="{FF2B5EF4-FFF2-40B4-BE49-F238E27FC236}">
                <a16:creationId xmlns:a16="http://schemas.microsoft.com/office/drawing/2014/main" id="{83CC7FAC-8640-4220-971F-94CC6D17796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UTK Horiz_R">
            <a:extLst>
              <a:ext uri="{FF2B5EF4-FFF2-40B4-BE49-F238E27FC236}">
                <a16:creationId xmlns:a16="http://schemas.microsoft.com/office/drawing/2014/main" id="{2CB8A05A-CD5B-456D-A510-F0E71BE75F6B}"/>
              </a:ext>
            </a:extLst>
          </p:cNvPr>
          <p:cNvGrpSpPr>
            <a:grpSpLocks noChangeAspect="1"/>
          </p:cNvGrpSpPr>
          <p:nvPr userDrawn="1"/>
        </p:nvGrpSpPr>
        <p:grpSpPr bwMode="auto">
          <a:xfrm>
            <a:off x="10557955" y="6320597"/>
            <a:ext cx="1404165" cy="315023"/>
            <a:chOff x="0" y="1299"/>
            <a:chExt cx="7680" cy="1723"/>
          </a:xfrm>
        </p:grpSpPr>
        <p:sp>
          <p:nvSpPr>
            <p:cNvPr id="18" name="T fill" hidden="1">
              <a:extLst>
                <a:ext uri="{FF2B5EF4-FFF2-40B4-BE49-F238E27FC236}">
                  <a16:creationId xmlns:a16="http://schemas.microsoft.com/office/drawing/2014/main" id="{F9A20AC1-345F-456A-B518-22B16BEDA9B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ype">
              <a:extLst>
                <a:ext uri="{FF2B5EF4-FFF2-40B4-BE49-F238E27FC236}">
                  <a16:creationId xmlns:a16="http://schemas.microsoft.com/office/drawing/2014/main" id="{0CBBF0D1-C5F5-4A82-B5F1-30F25489E4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Power T">
              <a:extLst>
                <a:ext uri="{FF2B5EF4-FFF2-40B4-BE49-F238E27FC236}">
                  <a16:creationId xmlns:a16="http://schemas.microsoft.com/office/drawing/2014/main" id="{F36178A9-62F8-4FD1-9B45-492C4F2B85E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72050CB8-5B0E-42E7-AABF-5763E53CF459}"/>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7F0EFEA0-DAF3-47EC-9DE0-D606B4AAE08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1F61F12E-A586-40EC-8CF8-0BD1FC3F680B}"/>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348648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5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4651708"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9928758"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9928758"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09363217-2D76-4935-B860-12E9B80ACA8E}"/>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8B3B0646-9A7E-4CBE-BB2B-D3031D537AB7}"/>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77B6A5C9-2FCA-4D35-9EC7-F0766B366F9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D8063DAE-F36A-44C3-8052-638160260E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BC46B79E-169B-4376-B4FE-50D9C296A3C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Date Placeholder 4">
            <a:extLst>
              <a:ext uri="{FF2B5EF4-FFF2-40B4-BE49-F238E27FC236}">
                <a16:creationId xmlns:a16="http://schemas.microsoft.com/office/drawing/2014/main" id="{46EEE9D9-DFB0-4C9C-B0FF-9831F8150325}"/>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20" name="Footer Placeholder 5">
            <a:extLst>
              <a:ext uri="{FF2B5EF4-FFF2-40B4-BE49-F238E27FC236}">
                <a16:creationId xmlns:a16="http://schemas.microsoft.com/office/drawing/2014/main" id="{2C8441A0-3B15-4E6F-9AB7-67B5208F7472}"/>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1" name="Slide Number Placeholder 6">
            <a:extLst>
              <a:ext uri="{FF2B5EF4-FFF2-40B4-BE49-F238E27FC236}">
                <a16:creationId xmlns:a16="http://schemas.microsoft.com/office/drawing/2014/main" id="{71751C83-81CC-4BF3-B02E-DF0434ACDD1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358255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6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9928758" y="2072644"/>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9928758" y="0"/>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9928758" y="4145288"/>
            <a:ext cx="2263242" cy="1966402"/>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5A72509F-C50C-43CE-B715-13763CF3504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DE0E5FB4-1162-4730-B647-478EFE4A82B9}"/>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36C014A8-DE7A-4C86-96EF-3905EAC0C12B}"/>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3A346969-3A2E-445A-9C03-F5B1E34A08C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0DEF87A7-7D86-4884-B110-64D0516FF32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Date Placeholder 4">
            <a:extLst>
              <a:ext uri="{FF2B5EF4-FFF2-40B4-BE49-F238E27FC236}">
                <a16:creationId xmlns:a16="http://schemas.microsoft.com/office/drawing/2014/main" id="{92794AFA-4542-4B40-852C-C0435B4E3C3C}"/>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20" name="Footer Placeholder 5">
            <a:extLst>
              <a:ext uri="{FF2B5EF4-FFF2-40B4-BE49-F238E27FC236}">
                <a16:creationId xmlns:a16="http://schemas.microsoft.com/office/drawing/2014/main" id="{19A53203-4FF6-4A23-87EF-91ED86C7A4DD}"/>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1" name="Slide Number Placeholder 6">
            <a:extLst>
              <a:ext uri="{FF2B5EF4-FFF2-40B4-BE49-F238E27FC236}">
                <a16:creationId xmlns:a16="http://schemas.microsoft.com/office/drawing/2014/main" id="{70A0F888-6943-4E94-8967-1DD9890013D9}"/>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99750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1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6111689"/>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Rectangle 7">
            <a:extLst>
              <a:ext uri="{FF2B5EF4-FFF2-40B4-BE49-F238E27FC236}">
                <a16:creationId xmlns:a16="http://schemas.microsoft.com/office/drawing/2014/main" id="{1E1A3C71-0AD6-4ACF-A079-D135E8EA575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UTK Horiz_R">
            <a:extLst>
              <a:ext uri="{FF2B5EF4-FFF2-40B4-BE49-F238E27FC236}">
                <a16:creationId xmlns:a16="http://schemas.microsoft.com/office/drawing/2014/main" id="{D7C10C60-F0E9-401E-B1AE-78D7FB31A82C}"/>
              </a:ext>
            </a:extLst>
          </p:cNvPr>
          <p:cNvGrpSpPr>
            <a:grpSpLocks noChangeAspect="1"/>
          </p:cNvGrpSpPr>
          <p:nvPr userDrawn="1"/>
        </p:nvGrpSpPr>
        <p:grpSpPr bwMode="auto">
          <a:xfrm>
            <a:off x="10557955" y="6320597"/>
            <a:ext cx="1404165" cy="315023"/>
            <a:chOff x="0" y="1299"/>
            <a:chExt cx="7680" cy="1723"/>
          </a:xfrm>
        </p:grpSpPr>
        <p:sp>
          <p:nvSpPr>
            <p:cNvPr id="10" name="T fill" hidden="1">
              <a:extLst>
                <a:ext uri="{FF2B5EF4-FFF2-40B4-BE49-F238E27FC236}">
                  <a16:creationId xmlns:a16="http://schemas.microsoft.com/office/drawing/2014/main" id="{B889472D-3CF6-4D76-91CD-B15AAC81851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ype">
              <a:extLst>
                <a:ext uri="{FF2B5EF4-FFF2-40B4-BE49-F238E27FC236}">
                  <a16:creationId xmlns:a16="http://schemas.microsoft.com/office/drawing/2014/main" id="{190C6F36-943D-480A-BEC4-9FE959EFF65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Power T">
              <a:extLst>
                <a:ext uri="{FF2B5EF4-FFF2-40B4-BE49-F238E27FC236}">
                  <a16:creationId xmlns:a16="http://schemas.microsoft.com/office/drawing/2014/main" id="{052FB503-AC74-4C64-8176-0EFA65B53C00}"/>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9EFA9863-B948-410F-9E5B-DC7870DD1BD0}"/>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9F9929FA-C903-47F5-A405-13D0D23375CF}"/>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3655CD01-A4DC-4E0A-891D-A6E2A5AFF5E4}"/>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15209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Mascot Stadiu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E04991-562A-4DE2-A5BA-5C3B26CEC3B8}"/>
              </a:ext>
            </a:extLst>
          </p:cNvPr>
          <p:cNvPicPr>
            <a:picLocks/>
          </p:cNvPicPr>
          <p:nvPr userDrawn="1"/>
        </p:nvPicPr>
        <p:blipFill rotWithShape="1">
          <a:blip r:embed="rId2"/>
          <a:srcRect l="11334" t="15157" r="6588" b="15372"/>
          <a:stretch/>
        </p:blipFill>
        <p:spPr>
          <a:xfrm>
            <a:off x="0" y="0"/>
            <a:ext cx="12198096" cy="6858000"/>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6096000"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6590530" y="365125"/>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7560842" y="4109165"/>
            <a:ext cx="2661855" cy="1797998"/>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7911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2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299325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3118440"/>
            <a:ext cx="4651708" cy="299325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2" name="Rectangle 11">
            <a:extLst>
              <a:ext uri="{FF2B5EF4-FFF2-40B4-BE49-F238E27FC236}">
                <a16:creationId xmlns:a16="http://schemas.microsoft.com/office/drawing/2014/main" id="{F5597226-AD9A-4716-950C-2928B604B01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UTK Horiz_R">
            <a:extLst>
              <a:ext uri="{FF2B5EF4-FFF2-40B4-BE49-F238E27FC236}">
                <a16:creationId xmlns:a16="http://schemas.microsoft.com/office/drawing/2014/main" id="{718A085F-99B6-4121-8D97-F7ADEAE38286}"/>
              </a:ext>
            </a:extLst>
          </p:cNvPr>
          <p:cNvGrpSpPr>
            <a:grpSpLocks noChangeAspect="1"/>
          </p:cNvGrpSpPr>
          <p:nvPr userDrawn="1"/>
        </p:nvGrpSpPr>
        <p:grpSpPr bwMode="auto">
          <a:xfrm>
            <a:off x="10557955" y="6320597"/>
            <a:ext cx="1404165" cy="315023"/>
            <a:chOff x="0" y="1299"/>
            <a:chExt cx="7680" cy="1723"/>
          </a:xfrm>
        </p:grpSpPr>
        <p:sp>
          <p:nvSpPr>
            <p:cNvPr id="15" name="T fill" hidden="1">
              <a:extLst>
                <a:ext uri="{FF2B5EF4-FFF2-40B4-BE49-F238E27FC236}">
                  <a16:creationId xmlns:a16="http://schemas.microsoft.com/office/drawing/2014/main" id="{42CFF7CA-4085-4288-93EF-5223B2723913}"/>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Type">
              <a:extLst>
                <a:ext uri="{FF2B5EF4-FFF2-40B4-BE49-F238E27FC236}">
                  <a16:creationId xmlns:a16="http://schemas.microsoft.com/office/drawing/2014/main" id="{51D92B88-0AB2-4F0A-A1A6-80F8B57284F7}"/>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Power T">
              <a:extLst>
                <a:ext uri="{FF2B5EF4-FFF2-40B4-BE49-F238E27FC236}">
                  <a16:creationId xmlns:a16="http://schemas.microsoft.com/office/drawing/2014/main" id="{EC77DE78-3A63-4148-83D9-26B717E25F3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0094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3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4651708"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67F44072-A04B-4000-A688-7203EC9CF96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50421D3A-B1D9-4300-9623-D4856361FB28}"/>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309CFCAE-C8F8-4222-B741-8849F837A5B6}"/>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A7BBD575-A22C-46DE-A4B8-938B1D76C7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AB9B021B-C7DD-4DBF-B4C8-806441F2EFD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Date Placeholder 4">
            <a:extLst>
              <a:ext uri="{FF2B5EF4-FFF2-40B4-BE49-F238E27FC236}">
                <a16:creationId xmlns:a16="http://schemas.microsoft.com/office/drawing/2014/main" id="{95B91D6B-039D-4776-A018-E4C8E37C0F8D}"/>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7EBB6EBA-D05D-4768-BAD9-4F05D59F227A}"/>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6">
            <a:extLst>
              <a:ext uri="{FF2B5EF4-FFF2-40B4-BE49-F238E27FC236}">
                <a16:creationId xmlns:a16="http://schemas.microsoft.com/office/drawing/2014/main" id="{FBC586CD-FC15-4C65-8D1E-00942736B9AA}"/>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01701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4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195377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2263242" cy="195377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4651708"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6" y="2072644"/>
            <a:ext cx="2263242" cy="1953770"/>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6" name="Rectangle 15">
            <a:extLst>
              <a:ext uri="{FF2B5EF4-FFF2-40B4-BE49-F238E27FC236}">
                <a16:creationId xmlns:a16="http://schemas.microsoft.com/office/drawing/2014/main" id="{83CC7FAC-8640-4220-971F-94CC6D17796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UTK Horiz_R">
            <a:extLst>
              <a:ext uri="{FF2B5EF4-FFF2-40B4-BE49-F238E27FC236}">
                <a16:creationId xmlns:a16="http://schemas.microsoft.com/office/drawing/2014/main" id="{2CB8A05A-CD5B-456D-A510-F0E71BE75F6B}"/>
              </a:ext>
            </a:extLst>
          </p:cNvPr>
          <p:cNvGrpSpPr>
            <a:grpSpLocks noChangeAspect="1"/>
          </p:cNvGrpSpPr>
          <p:nvPr userDrawn="1"/>
        </p:nvGrpSpPr>
        <p:grpSpPr bwMode="auto">
          <a:xfrm>
            <a:off x="10557955" y="6320597"/>
            <a:ext cx="1404165" cy="315023"/>
            <a:chOff x="0" y="1299"/>
            <a:chExt cx="7680" cy="1723"/>
          </a:xfrm>
        </p:grpSpPr>
        <p:sp>
          <p:nvSpPr>
            <p:cNvPr id="18" name="T fill" hidden="1">
              <a:extLst>
                <a:ext uri="{FF2B5EF4-FFF2-40B4-BE49-F238E27FC236}">
                  <a16:creationId xmlns:a16="http://schemas.microsoft.com/office/drawing/2014/main" id="{F9A20AC1-345F-456A-B518-22B16BEDA9B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ype">
              <a:extLst>
                <a:ext uri="{FF2B5EF4-FFF2-40B4-BE49-F238E27FC236}">
                  <a16:creationId xmlns:a16="http://schemas.microsoft.com/office/drawing/2014/main" id="{0CBBF0D1-C5F5-4A82-B5F1-30F25489E4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Power T">
              <a:extLst>
                <a:ext uri="{FF2B5EF4-FFF2-40B4-BE49-F238E27FC236}">
                  <a16:creationId xmlns:a16="http://schemas.microsoft.com/office/drawing/2014/main" id="{F36178A9-62F8-4FD1-9B45-492C4F2B85E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Date Placeholder 4">
            <a:extLst>
              <a:ext uri="{FF2B5EF4-FFF2-40B4-BE49-F238E27FC236}">
                <a16:creationId xmlns:a16="http://schemas.microsoft.com/office/drawing/2014/main" id="{EA63C74F-5523-4238-97A1-1F2B760B7B14}"/>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4" name="Footer Placeholder 5">
            <a:extLst>
              <a:ext uri="{FF2B5EF4-FFF2-40B4-BE49-F238E27FC236}">
                <a16:creationId xmlns:a16="http://schemas.microsoft.com/office/drawing/2014/main" id="{BBDF5AFE-C389-46E9-B604-F41D844BACF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6">
            <a:extLst>
              <a:ext uri="{FF2B5EF4-FFF2-40B4-BE49-F238E27FC236}">
                <a16:creationId xmlns:a16="http://schemas.microsoft.com/office/drawing/2014/main" id="{66962A50-E982-46D9-B35F-153F8654E824}"/>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03854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5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4651708"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2388466"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2388466"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09363217-2D76-4935-B860-12E9B80ACA8E}"/>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8B3B0646-9A7E-4CBE-BB2B-D3031D537AB7}"/>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77B6A5C9-2FCA-4D35-9EC7-F0766B366F9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D8063DAE-F36A-44C3-8052-638160260E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BC46B79E-169B-4376-B4FE-50D9C296A3C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Date Placeholder 4">
            <a:extLst>
              <a:ext uri="{FF2B5EF4-FFF2-40B4-BE49-F238E27FC236}">
                <a16:creationId xmlns:a16="http://schemas.microsoft.com/office/drawing/2014/main" id="{54EF557E-4158-4ADF-BDFE-B315ACFB421F}"/>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20" name="Footer Placeholder 5">
            <a:extLst>
              <a:ext uri="{FF2B5EF4-FFF2-40B4-BE49-F238E27FC236}">
                <a16:creationId xmlns:a16="http://schemas.microsoft.com/office/drawing/2014/main" id="{C65FD3E4-3477-4CF8-A652-E489834384EF}"/>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1" name="Slide Number Placeholder 6">
            <a:extLst>
              <a:ext uri="{FF2B5EF4-FFF2-40B4-BE49-F238E27FC236}">
                <a16:creationId xmlns:a16="http://schemas.microsoft.com/office/drawing/2014/main" id="{67BAC002-60CA-49B0-B1F3-97EC39971557}"/>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277867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6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0" y="228601"/>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0" y="1825625"/>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6" y="2072644"/>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6"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2388466" y="0"/>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2388466" y="4145288"/>
            <a:ext cx="2263242" cy="1966402"/>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dirty="0"/>
              <a:t>Picture</a:t>
            </a:r>
          </a:p>
        </p:txBody>
      </p:sp>
      <p:sp>
        <p:nvSpPr>
          <p:cNvPr id="13" name="Rectangle 12">
            <a:extLst>
              <a:ext uri="{FF2B5EF4-FFF2-40B4-BE49-F238E27FC236}">
                <a16:creationId xmlns:a16="http://schemas.microsoft.com/office/drawing/2014/main" id="{5A72509F-C50C-43CE-B715-13763CF3504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DE0E5FB4-1162-4730-B647-478EFE4A82B9}"/>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36C014A8-DE7A-4C86-96EF-3905EAC0C12B}"/>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3A346969-3A2E-445A-9C03-F5B1E34A08C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0DEF87A7-7D86-4884-B110-64D0516FF32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Date Placeholder 4">
            <a:extLst>
              <a:ext uri="{FF2B5EF4-FFF2-40B4-BE49-F238E27FC236}">
                <a16:creationId xmlns:a16="http://schemas.microsoft.com/office/drawing/2014/main" id="{9C1CE7AD-702A-4C7D-AA79-8290CAA01C02}"/>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21" name="Footer Placeholder 5">
            <a:extLst>
              <a:ext uri="{FF2B5EF4-FFF2-40B4-BE49-F238E27FC236}">
                <a16:creationId xmlns:a16="http://schemas.microsoft.com/office/drawing/2014/main" id="{085011CE-E16C-431C-A5CE-5827B64F1D64}"/>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2" name="Slide Number Placeholder 6">
            <a:extLst>
              <a:ext uri="{FF2B5EF4-FFF2-40B4-BE49-F238E27FC236}">
                <a16:creationId xmlns:a16="http://schemas.microsoft.com/office/drawing/2014/main" id="{7F871542-871F-4050-9C93-F8FD7D51816F}"/>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417572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A913D2-AE7C-478F-91D3-D5ECA28FF02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7ADA35-C08F-436B-BC32-7110CBB3EC03}"/>
              </a:ext>
            </a:extLst>
          </p:cNvPr>
          <p:cNvSpPr>
            <a:spLocks noGrp="1"/>
          </p:cNvSpPr>
          <p:nvPr>
            <p:ph sz="half" idx="1"/>
          </p:nvPr>
        </p:nvSpPr>
        <p:spPr>
          <a:xfrm>
            <a:off x="457199" y="1825626"/>
            <a:ext cx="5400847"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DDB945E-AC2B-4A62-9F16-0BBE7FEA2738}"/>
              </a:ext>
            </a:extLst>
          </p:cNvPr>
          <p:cNvSpPr>
            <a:spLocks noGrp="1"/>
          </p:cNvSpPr>
          <p:nvPr>
            <p:ph sz="half" idx="2"/>
          </p:nvPr>
        </p:nvSpPr>
        <p:spPr>
          <a:xfrm>
            <a:off x="6333953" y="1825626"/>
            <a:ext cx="5400847"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1865358-983C-4BDA-AB6F-1D3D27E6D054}"/>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6" name="Footer Placeholder 5">
            <a:extLst>
              <a:ext uri="{FF2B5EF4-FFF2-40B4-BE49-F238E27FC236}">
                <a16:creationId xmlns:a16="http://schemas.microsoft.com/office/drawing/2014/main" id="{638F6995-9A6F-4981-AD39-FB3586410FEB}"/>
              </a:ext>
            </a:extLst>
          </p:cNvPr>
          <p:cNvSpPr>
            <a:spLocks noGrp="1"/>
          </p:cNvSpPr>
          <p:nvPr>
            <p:ph type="ftr" sz="quarter" idx="11"/>
          </p:nvPr>
        </p:nvSpPr>
        <p:spPr/>
        <p:txBody>
          <a:bodyPr/>
          <a:lstStyle>
            <a:lvl1pPr>
              <a:defRPr>
                <a:solidFill>
                  <a:schemeClr val="bg2"/>
                </a:solidFill>
              </a:defRPr>
            </a:lvl1pPr>
          </a:lstStyle>
          <a:p>
            <a:endParaRPr lang="en-US"/>
          </a:p>
        </p:txBody>
      </p:sp>
      <p:sp>
        <p:nvSpPr>
          <p:cNvPr id="7" name="Slide Number Placeholder 6">
            <a:extLst>
              <a:ext uri="{FF2B5EF4-FFF2-40B4-BE49-F238E27FC236}">
                <a16:creationId xmlns:a16="http://schemas.microsoft.com/office/drawing/2014/main" id="{82072AF9-0574-452D-A73D-C4BFC6340E6B}"/>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5" name="UTK Horiz_R">
            <a:extLst>
              <a:ext uri="{FF2B5EF4-FFF2-40B4-BE49-F238E27FC236}">
                <a16:creationId xmlns:a16="http://schemas.microsoft.com/office/drawing/2014/main" id="{B200BFC6-9C4C-484B-A921-26EED00DEED6}"/>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155F912A-9658-4414-BF3D-F89E0B9FCCE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0CE32F48-4DF3-4316-85C7-288369BED7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89D3219A-E4F4-461E-B419-3AE300FE564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Title 18">
            <a:extLst>
              <a:ext uri="{FF2B5EF4-FFF2-40B4-BE49-F238E27FC236}">
                <a16:creationId xmlns:a16="http://schemas.microsoft.com/office/drawing/2014/main" id="{0B7C54A4-3403-4FA1-BA1F-50742A33EAD6}"/>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393525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6CF10B-9379-41FE-9379-4E3AA50021E5}"/>
              </a:ext>
            </a:extLst>
          </p:cNvPr>
          <p:cNvSpPr>
            <a:spLocks noGrp="1"/>
          </p:cNvSpPr>
          <p:nvPr>
            <p:ph type="body" idx="1" hasCustomPrompt="1"/>
          </p:nvPr>
        </p:nvSpPr>
        <p:spPr>
          <a:xfrm>
            <a:off x="457199" y="1575772"/>
            <a:ext cx="5400846" cy="54959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4" name="Content Placeholder 3">
            <a:extLst>
              <a:ext uri="{FF2B5EF4-FFF2-40B4-BE49-F238E27FC236}">
                <a16:creationId xmlns:a16="http://schemas.microsoft.com/office/drawing/2014/main" id="{CECF0462-A8D2-44F0-A70F-182C81B485B2}"/>
              </a:ext>
            </a:extLst>
          </p:cNvPr>
          <p:cNvSpPr>
            <a:spLocks noGrp="1"/>
          </p:cNvSpPr>
          <p:nvPr>
            <p:ph sz="half" idx="2"/>
          </p:nvPr>
        </p:nvSpPr>
        <p:spPr>
          <a:xfrm>
            <a:off x="457199" y="2370023"/>
            <a:ext cx="5400846" cy="3513066"/>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1061CB7-7AC1-488A-9B0D-4B29F833F9FA}"/>
              </a:ext>
            </a:extLst>
          </p:cNvPr>
          <p:cNvSpPr>
            <a:spLocks noGrp="1"/>
          </p:cNvSpPr>
          <p:nvPr>
            <p:ph type="body" sz="quarter" idx="3" hasCustomPrompt="1"/>
          </p:nvPr>
        </p:nvSpPr>
        <p:spPr>
          <a:xfrm>
            <a:off x="6333954" y="1575772"/>
            <a:ext cx="5400846" cy="54959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6" name="Content Placeholder 5">
            <a:extLst>
              <a:ext uri="{FF2B5EF4-FFF2-40B4-BE49-F238E27FC236}">
                <a16:creationId xmlns:a16="http://schemas.microsoft.com/office/drawing/2014/main" id="{320E850B-D4BC-4AF1-AD73-E08A69A50FEE}"/>
              </a:ext>
            </a:extLst>
          </p:cNvPr>
          <p:cNvSpPr>
            <a:spLocks noGrp="1"/>
          </p:cNvSpPr>
          <p:nvPr>
            <p:ph sz="quarter" idx="4"/>
          </p:nvPr>
        </p:nvSpPr>
        <p:spPr>
          <a:xfrm>
            <a:off x="6333954" y="2370023"/>
            <a:ext cx="5400846" cy="3513066"/>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BFE2D7E-371A-4AF4-B3B2-93B34B48B6AF}"/>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0" name="Rectangle 9">
            <a:extLst>
              <a:ext uri="{FF2B5EF4-FFF2-40B4-BE49-F238E27FC236}">
                <a16:creationId xmlns:a16="http://schemas.microsoft.com/office/drawing/2014/main" id="{8AD42726-97EC-4182-8422-C2ED09370B3D}"/>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805531A1-730B-42D7-AD0E-0815807D91FD}"/>
              </a:ext>
            </a:extLst>
          </p:cNvPr>
          <p:cNvSpPr>
            <a:spLocks noGrp="1"/>
          </p:cNvSpPr>
          <p:nvPr>
            <p:ph type="ftr" sz="quarter" idx="11"/>
          </p:nvPr>
        </p:nvSpPr>
        <p:spPr/>
        <p:txBody>
          <a:bodyPr/>
          <a:lstStyle>
            <a:lvl1pPr>
              <a:defRPr>
                <a:solidFill>
                  <a:schemeClr val="bg2"/>
                </a:solidFill>
              </a:defRPr>
            </a:lvl1pPr>
          </a:lstStyle>
          <a:p>
            <a:endParaRPr lang="en-US"/>
          </a:p>
        </p:txBody>
      </p:sp>
      <p:sp>
        <p:nvSpPr>
          <p:cNvPr id="9" name="Slide Number Placeholder 8">
            <a:extLst>
              <a:ext uri="{FF2B5EF4-FFF2-40B4-BE49-F238E27FC236}">
                <a16:creationId xmlns:a16="http://schemas.microsoft.com/office/drawing/2014/main" id="{745A2204-7C86-4079-B858-269E18C17D6C}"/>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7" name="UTK Horiz_R">
            <a:extLst>
              <a:ext uri="{FF2B5EF4-FFF2-40B4-BE49-F238E27FC236}">
                <a16:creationId xmlns:a16="http://schemas.microsoft.com/office/drawing/2014/main" id="{E224D003-7846-428C-84EA-7CF03D61BEEA}"/>
              </a:ext>
            </a:extLst>
          </p:cNvPr>
          <p:cNvGrpSpPr>
            <a:grpSpLocks noChangeAspect="1"/>
          </p:cNvGrpSpPr>
          <p:nvPr userDrawn="1"/>
        </p:nvGrpSpPr>
        <p:grpSpPr bwMode="auto">
          <a:xfrm>
            <a:off x="10557955" y="6320597"/>
            <a:ext cx="1404165" cy="315023"/>
            <a:chOff x="0" y="1299"/>
            <a:chExt cx="7680" cy="1723"/>
          </a:xfrm>
        </p:grpSpPr>
        <p:sp>
          <p:nvSpPr>
            <p:cNvPr id="18" name="T fill" hidden="1">
              <a:extLst>
                <a:ext uri="{FF2B5EF4-FFF2-40B4-BE49-F238E27FC236}">
                  <a16:creationId xmlns:a16="http://schemas.microsoft.com/office/drawing/2014/main" id="{CD05AEBF-A4F6-494E-B7BA-8CFBE3AA1BE2}"/>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ype">
              <a:extLst>
                <a:ext uri="{FF2B5EF4-FFF2-40B4-BE49-F238E27FC236}">
                  <a16:creationId xmlns:a16="http://schemas.microsoft.com/office/drawing/2014/main" id="{8035AD82-9079-47AD-83C2-C525976772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Power T">
              <a:extLst>
                <a:ext uri="{FF2B5EF4-FFF2-40B4-BE49-F238E27FC236}">
                  <a16:creationId xmlns:a16="http://schemas.microsoft.com/office/drawing/2014/main" id="{A5B921C8-C9F5-48B4-AD8A-AA760ED42FDD}"/>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Title 20">
            <a:extLst>
              <a:ext uri="{FF2B5EF4-FFF2-40B4-BE49-F238E27FC236}">
                <a16:creationId xmlns:a16="http://schemas.microsoft.com/office/drawing/2014/main" id="{551EB664-ABAB-4DFC-B59B-7B8D04842BC2}"/>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44930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EAE361-3066-43BC-86A5-54B5D9ADFFF6}"/>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8B802E8A-B4B3-40E1-97F1-85F5334D2116}"/>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4" name="Footer Placeholder 3">
            <a:extLst>
              <a:ext uri="{FF2B5EF4-FFF2-40B4-BE49-F238E27FC236}">
                <a16:creationId xmlns:a16="http://schemas.microsoft.com/office/drawing/2014/main" id="{B019E736-E6B5-457E-856E-BF5E0470158D}"/>
              </a:ext>
            </a:extLst>
          </p:cNvPr>
          <p:cNvSpPr>
            <a:spLocks noGrp="1"/>
          </p:cNvSpPr>
          <p:nvPr>
            <p:ph type="ftr" sz="quarter" idx="11"/>
          </p:nvPr>
        </p:nvSpPr>
        <p:spPr/>
        <p:txBody>
          <a:bodyPr/>
          <a:lstStyle>
            <a:lvl1pPr>
              <a:defRPr>
                <a:solidFill>
                  <a:schemeClr val="bg2"/>
                </a:solidFill>
              </a:defRPr>
            </a:lvl1pPr>
          </a:lstStyle>
          <a:p>
            <a:endParaRPr lang="en-US"/>
          </a:p>
        </p:txBody>
      </p:sp>
      <p:sp>
        <p:nvSpPr>
          <p:cNvPr id="5" name="Slide Number Placeholder 4">
            <a:extLst>
              <a:ext uri="{FF2B5EF4-FFF2-40B4-BE49-F238E27FC236}">
                <a16:creationId xmlns:a16="http://schemas.microsoft.com/office/drawing/2014/main" id="{4513C883-52D3-4AE0-BDA5-281172C968C1}"/>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3" name="UTK Horiz_R">
            <a:extLst>
              <a:ext uri="{FF2B5EF4-FFF2-40B4-BE49-F238E27FC236}">
                <a16:creationId xmlns:a16="http://schemas.microsoft.com/office/drawing/2014/main" id="{0B47ABA7-E05A-4C90-9295-46B3A7CFA6B1}"/>
              </a:ext>
            </a:extLst>
          </p:cNvPr>
          <p:cNvGrpSpPr>
            <a:grpSpLocks noChangeAspect="1"/>
          </p:cNvGrpSpPr>
          <p:nvPr userDrawn="1"/>
        </p:nvGrpSpPr>
        <p:grpSpPr bwMode="auto">
          <a:xfrm>
            <a:off x="10557955" y="6320597"/>
            <a:ext cx="1404165" cy="315023"/>
            <a:chOff x="0" y="1299"/>
            <a:chExt cx="7680" cy="1723"/>
          </a:xfrm>
        </p:grpSpPr>
        <p:sp>
          <p:nvSpPr>
            <p:cNvPr id="14" name="T fill" hidden="1">
              <a:extLst>
                <a:ext uri="{FF2B5EF4-FFF2-40B4-BE49-F238E27FC236}">
                  <a16:creationId xmlns:a16="http://schemas.microsoft.com/office/drawing/2014/main" id="{DF6BEDF1-7376-408F-B988-833DDF69D55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CE5EF94F-F9E5-4CB2-AEC8-6C1FAECE282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AAD58157-21BD-47AE-AAF1-B78985DB985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Title 16">
            <a:extLst>
              <a:ext uri="{FF2B5EF4-FFF2-40B4-BE49-F238E27FC236}">
                <a16:creationId xmlns:a16="http://schemas.microsoft.com/office/drawing/2014/main" id="{0D271676-1150-4616-93E4-C506F224F9DE}"/>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235552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EAE361-3066-43BC-86A5-54B5D9ADFFF6}"/>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8B802E8A-B4B3-40E1-97F1-85F5334D2116}"/>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4" name="Footer Placeholder 3">
            <a:extLst>
              <a:ext uri="{FF2B5EF4-FFF2-40B4-BE49-F238E27FC236}">
                <a16:creationId xmlns:a16="http://schemas.microsoft.com/office/drawing/2014/main" id="{B019E736-E6B5-457E-856E-BF5E0470158D}"/>
              </a:ext>
            </a:extLst>
          </p:cNvPr>
          <p:cNvSpPr>
            <a:spLocks noGrp="1"/>
          </p:cNvSpPr>
          <p:nvPr>
            <p:ph type="ftr" sz="quarter" idx="11"/>
          </p:nvPr>
        </p:nvSpPr>
        <p:spPr/>
        <p:txBody>
          <a:bodyPr/>
          <a:lstStyle>
            <a:lvl1pPr>
              <a:defRPr>
                <a:solidFill>
                  <a:schemeClr val="bg2"/>
                </a:solidFill>
              </a:defRPr>
            </a:lvl1pPr>
          </a:lstStyle>
          <a:p>
            <a:endParaRPr lang="en-US"/>
          </a:p>
        </p:txBody>
      </p:sp>
      <p:sp>
        <p:nvSpPr>
          <p:cNvPr id="5" name="Slide Number Placeholder 4">
            <a:extLst>
              <a:ext uri="{FF2B5EF4-FFF2-40B4-BE49-F238E27FC236}">
                <a16:creationId xmlns:a16="http://schemas.microsoft.com/office/drawing/2014/main" id="{4513C883-52D3-4AE0-BDA5-281172C968C1}"/>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13" name="UTK Horiz_R">
            <a:extLst>
              <a:ext uri="{FF2B5EF4-FFF2-40B4-BE49-F238E27FC236}">
                <a16:creationId xmlns:a16="http://schemas.microsoft.com/office/drawing/2014/main" id="{0B47ABA7-E05A-4C90-9295-46B3A7CFA6B1}"/>
              </a:ext>
            </a:extLst>
          </p:cNvPr>
          <p:cNvGrpSpPr>
            <a:grpSpLocks noChangeAspect="1"/>
          </p:cNvGrpSpPr>
          <p:nvPr userDrawn="1"/>
        </p:nvGrpSpPr>
        <p:grpSpPr bwMode="auto">
          <a:xfrm>
            <a:off x="10557955" y="6320597"/>
            <a:ext cx="1404165" cy="315023"/>
            <a:chOff x="0" y="1299"/>
            <a:chExt cx="7680" cy="1723"/>
          </a:xfrm>
        </p:grpSpPr>
        <p:sp>
          <p:nvSpPr>
            <p:cNvPr id="14" name="T fill" hidden="1">
              <a:extLst>
                <a:ext uri="{FF2B5EF4-FFF2-40B4-BE49-F238E27FC236}">
                  <a16:creationId xmlns:a16="http://schemas.microsoft.com/office/drawing/2014/main" id="{DF6BEDF1-7376-408F-B988-833DDF69D55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CE5EF94F-F9E5-4CB2-AEC8-6C1FAECE282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AAD58157-21BD-47AE-AAF1-B78985DB985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1439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A79913-CD4A-4DB3-A3C6-FE1D03C98ABD}"/>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3" name="Footer Placeholder 2">
            <a:extLst>
              <a:ext uri="{FF2B5EF4-FFF2-40B4-BE49-F238E27FC236}">
                <a16:creationId xmlns:a16="http://schemas.microsoft.com/office/drawing/2014/main" id="{1FAC74F1-443C-4038-A516-48064F801EE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Slide Number Placeholder 3">
            <a:extLst>
              <a:ext uri="{FF2B5EF4-FFF2-40B4-BE49-F238E27FC236}">
                <a16:creationId xmlns:a16="http://schemas.microsoft.com/office/drawing/2014/main" id="{C1EEFF89-71B9-4B44-BF45-E5CEADE26464}"/>
              </a:ext>
            </a:extLst>
          </p:cNvPr>
          <p:cNvSpPr>
            <a:spLocks noGrp="1"/>
          </p:cNvSpPr>
          <p:nvPr>
            <p:ph type="sldNum" sz="quarter" idx="12"/>
          </p:nvPr>
        </p:nvSpPr>
        <p:spPr/>
        <p:txBody>
          <a:bodyPr/>
          <a:lstStyle>
            <a:lvl1pPr>
              <a:defRPr>
                <a:solidFill>
                  <a:schemeClr val="tx1"/>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95260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Cover_R">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E1108932-1706-4ECC-BACC-F6F9FA86ECAA}"/>
              </a:ext>
            </a:extLst>
          </p:cNvPr>
          <p:cNvSpPr>
            <a:spLocks noGrp="1"/>
          </p:cNvSpPr>
          <p:nvPr>
            <p:ph type="pic" sz="quarter" idx="13" hasCustomPrompt="1"/>
          </p:nvPr>
        </p:nvSpPr>
        <p:spPr>
          <a:xfrm>
            <a:off x="0" y="0"/>
            <a:ext cx="12192000" cy="6858000"/>
          </a:xfrm>
          <a:solidFill>
            <a:schemeClr val="bg2">
              <a:lumMod val="75000"/>
            </a:schemeClr>
          </a:solidFill>
        </p:spPr>
        <p:txBody>
          <a:bodyPr lIns="274320" anchor="ctr"/>
          <a:lstStyle>
            <a:lvl1pPr marL="0" indent="0" algn="l">
              <a:buNone/>
              <a:defRPr>
                <a:solidFill>
                  <a:srgbClr val="58595B"/>
                </a:solidFill>
              </a:defRPr>
            </a:lvl1pPr>
          </a:lstStyle>
          <a:p>
            <a:r>
              <a:rPr lang="en-US" dirty="0"/>
              <a:t>Click icon to add photo</a:t>
            </a:r>
          </a:p>
        </p:txBody>
      </p:sp>
      <p:sp>
        <p:nvSpPr>
          <p:cNvPr id="2" name="Title 1">
            <a:extLst>
              <a:ext uri="{FF2B5EF4-FFF2-40B4-BE49-F238E27FC236}">
                <a16:creationId xmlns:a16="http://schemas.microsoft.com/office/drawing/2014/main" id="{AB48A628-CAE9-41C5-AD1A-ED470A6CC560}"/>
              </a:ext>
            </a:extLst>
          </p:cNvPr>
          <p:cNvSpPr>
            <a:spLocks noGrp="1"/>
          </p:cNvSpPr>
          <p:nvPr>
            <p:ph type="title" hasCustomPrompt="1"/>
          </p:nvPr>
        </p:nvSpPr>
        <p:spPr>
          <a:xfrm>
            <a:off x="6590530" y="365125"/>
            <a:ext cx="4602480" cy="3281045"/>
          </a:xfrm>
        </p:spPr>
        <p:txBody>
          <a:bodyPr anchor="ctr"/>
          <a:lstStyle>
            <a:lvl1pPr algn="ctr">
              <a:defRPr/>
            </a:lvl1pPr>
          </a:lstStyle>
          <a:p>
            <a:r>
              <a:rPr lang="en-US" dirty="0"/>
              <a:t>Custom Photo Cover Page</a:t>
            </a:r>
          </a:p>
        </p:txBody>
      </p:sp>
    </p:spTree>
    <p:extLst>
      <p:ext uri="{BB962C8B-B14F-4D97-AF65-F5344CB8AC3E}">
        <p14:creationId xmlns:p14="http://schemas.microsoft.com/office/powerpoint/2010/main" val="229964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o not use  ">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30"/>
            <a:ext cx="11734800" cy="3939540"/>
          </a:xfrm>
          <a:prstGeom prst="rect">
            <a:avLst/>
          </a:prstGeom>
          <a:noFill/>
        </p:spPr>
        <p:txBody>
          <a:bodyPr wrap="square" rtlCol="0">
            <a:spAutoFit/>
          </a:bodyPr>
          <a:lstStyle/>
          <a:p>
            <a:pPr marL="0" algn="ctr" defTabSz="914400" rtl="0" eaLnBrk="1" latinLnBrk="0" hangingPunct="1"/>
            <a:r>
              <a:rPr lang="en-US" sz="12500" kern="1200" dirty="0">
                <a:solidFill>
                  <a:schemeClr val="tx1"/>
                </a:solidFill>
                <a:latin typeface="+mn-lt"/>
                <a:ea typeface="+mn-ea"/>
                <a:cs typeface="+mn-cs"/>
              </a:rPr>
              <a:t>Photo</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Grids</a:t>
            </a:r>
          </a:p>
        </p:txBody>
      </p:sp>
    </p:spTree>
    <p:extLst>
      <p:ext uri="{BB962C8B-B14F-4D97-AF65-F5344CB8AC3E}">
        <p14:creationId xmlns:p14="http://schemas.microsoft.com/office/powerpoint/2010/main" val="28460468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Full Screen Photo">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0"/>
            <a:ext cx="12198096" cy="6858000"/>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600" lvl="0" indent="-228600" algn="ctr"/>
            <a:r>
              <a:rPr lang="en-US" dirty="0"/>
              <a:t>Click icon to add picture</a:t>
            </a:r>
          </a:p>
        </p:txBody>
      </p:sp>
    </p:spTree>
    <p:extLst>
      <p:ext uri="{BB962C8B-B14F-4D97-AF65-F5344CB8AC3E}">
        <p14:creationId xmlns:p14="http://schemas.microsoft.com/office/powerpoint/2010/main" val="398610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2-up">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410627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3-up">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7" name="Picture Placeholder 1"/>
          <p:cNvSpPr>
            <a:spLocks noGrp="1"/>
          </p:cNvSpPr>
          <p:nvPr>
            <p:ph type="pic" idx="25"/>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574948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4-up">
    <p:bg>
      <p:bgPr>
        <a:solidFill>
          <a:schemeClr val="bg1"/>
        </a:solidFill>
        <a:effectLst/>
      </p:bgPr>
    </p:bg>
    <p:spTree>
      <p:nvGrpSpPr>
        <p:cNvPr id="1" name=""/>
        <p:cNvGrpSpPr/>
        <p:nvPr/>
      </p:nvGrpSpPr>
      <p:grpSpPr>
        <a:xfrm>
          <a:off x="0" y="0"/>
          <a:ext cx="0" cy="0"/>
          <a:chOff x="0" y="0"/>
          <a:chExt cx="0" cy="0"/>
        </a:xfrm>
      </p:grpSpPr>
      <p:sp>
        <p:nvSpPr>
          <p:cNvPr id="68" name="Picture Placeholder 4"/>
          <p:cNvSpPr>
            <a:spLocks noGrp="1"/>
          </p:cNvSpPr>
          <p:nvPr>
            <p:ph type="pic" idx="23"/>
          </p:nvPr>
        </p:nvSpPr>
        <p:spPr bwMode="gray">
          <a:xfrm>
            <a:off x="615696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83788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6-up">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410718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420904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8-up">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23806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16-up">
    <p:bg>
      <p:bgPr>
        <a:solidFill>
          <a:srgbClr val="FFFFFF"/>
        </a:solidFill>
        <a:effectLst/>
      </p:bgPr>
    </p:bg>
    <p:spTree>
      <p:nvGrpSpPr>
        <p:cNvPr id="1" name=""/>
        <p:cNvGrpSpPr/>
        <p:nvPr/>
      </p:nvGrpSpPr>
      <p:grpSpPr>
        <a:xfrm>
          <a:off x="0" y="0"/>
          <a:ext cx="0" cy="0"/>
          <a:chOff x="0" y="0"/>
          <a:chExt cx="0" cy="0"/>
        </a:xfrm>
      </p:grpSpPr>
      <p:sp>
        <p:nvSpPr>
          <p:cNvPr id="44" name="Picture Placeholder 16"/>
          <p:cNvSpPr>
            <a:spLocks noGrp="1"/>
          </p:cNvSpPr>
          <p:nvPr>
            <p:ph type="pic" sz="quarter" idx="18"/>
          </p:nvPr>
        </p:nvSpPr>
        <p:spPr>
          <a:xfrm>
            <a:off x="9247632"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8" name="Picture Placeholder 15"/>
          <p:cNvSpPr>
            <a:spLocks noGrp="1"/>
          </p:cNvSpPr>
          <p:nvPr>
            <p:ph type="pic" sz="quarter" idx="22"/>
          </p:nvPr>
        </p:nvSpPr>
        <p:spPr>
          <a:xfrm>
            <a:off x="6165087"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2" name="Picture Placeholder 14"/>
          <p:cNvSpPr>
            <a:spLocks noGrp="1"/>
          </p:cNvSpPr>
          <p:nvPr>
            <p:ph type="pic" sz="quarter" idx="26"/>
          </p:nvPr>
        </p:nvSpPr>
        <p:spPr>
          <a:xfrm>
            <a:off x="3082543"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6" name="Picture Placeholder 13"/>
          <p:cNvSpPr>
            <a:spLocks noGrp="1"/>
          </p:cNvSpPr>
          <p:nvPr>
            <p:ph type="pic" sz="quarter" idx="30"/>
          </p:nvPr>
        </p:nvSpPr>
        <p:spPr>
          <a:xfrm>
            <a:off x="0"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3" name="Picture Placeholder 12"/>
          <p:cNvSpPr>
            <a:spLocks noGrp="1"/>
          </p:cNvSpPr>
          <p:nvPr>
            <p:ph type="pic" sz="quarter" idx="17"/>
          </p:nvPr>
        </p:nvSpPr>
        <p:spPr>
          <a:xfrm>
            <a:off x="9247632"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08570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 12-up">
    <p:bg>
      <p:bgPr>
        <a:solidFill>
          <a:srgbClr val="FFFFFF"/>
        </a:solidFill>
        <a:effectLst/>
      </p:bgPr>
    </p:bg>
    <p:spTree>
      <p:nvGrpSpPr>
        <p:cNvPr id="1" name=""/>
        <p:cNvGrpSpPr/>
        <p:nvPr/>
      </p:nvGrpSpPr>
      <p:grpSpPr>
        <a:xfrm>
          <a:off x="0" y="0"/>
          <a:ext cx="0" cy="0"/>
          <a:chOff x="0" y="0"/>
          <a:chExt cx="0" cy="0"/>
        </a:xfrm>
      </p:grpSpPr>
      <p:sp>
        <p:nvSpPr>
          <p:cNvPr id="43" name="Picture Placeholder 12"/>
          <p:cNvSpPr>
            <a:spLocks noGrp="1"/>
          </p:cNvSpPr>
          <p:nvPr>
            <p:ph type="pic" sz="quarter" idx="17"/>
          </p:nvPr>
        </p:nvSpPr>
        <p:spPr>
          <a:xfrm>
            <a:off x="9247632"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44515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20-up">
    <p:bg>
      <p:bgPr>
        <a:solidFill>
          <a:schemeClr val="bg1"/>
        </a:solidFill>
        <a:effectLst/>
      </p:bgPr>
    </p:bg>
    <p:spTree>
      <p:nvGrpSpPr>
        <p:cNvPr id="1" name=""/>
        <p:cNvGrpSpPr/>
        <p:nvPr/>
      </p:nvGrpSpPr>
      <p:grpSpPr>
        <a:xfrm>
          <a:off x="0" y="0"/>
          <a:ext cx="0" cy="0"/>
          <a:chOff x="0" y="0"/>
          <a:chExt cx="0" cy="0"/>
        </a:xfrm>
      </p:grpSpPr>
      <p:sp>
        <p:nvSpPr>
          <p:cNvPr id="164" name="Picture Placeholder 20"/>
          <p:cNvSpPr>
            <a:spLocks noGrp="1"/>
          </p:cNvSpPr>
          <p:nvPr>
            <p:ph type="pic" sz="quarter" idx="29"/>
          </p:nvPr>
        </p:nvSpPr>
        <p:spPr>
          <a:xfrm>
            <a:off x="986028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0" name="Picture Placeholder 19"/>
          <p:cNvSpPr>
            <a:spLocks noGrp="1"/>
          </p:cNvSpPr>
          <p:nvPr>
            <p:ph type="pic" sz="quarter" idx="28"/>
          </p:nvPr>
        </p:nvSpPr>
        <p:spPr>
          <a:xfrm>
            <a:off x="986028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8" name="Picture Placeholder 18"/>
          <p:cNvSpPr>
            <a:spLocks noGrp="1"/>
          </p:cNvSpPr>
          <p:nvPr>
            <p:ph type="pic" sz="quarter" idx="27"/>
          </p:nvPr>
        </p:nvSpPr>
        <p:spPr>
          <a:xfrm>
            <a:off x="986028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6" name="Picture Placeholder 17"/>
          <p:cNvSpPr>
            <a:spLocks noGrp="1"/>
          </p:cNvSpPr>
          <p:nvPr>
            <p:ph type="pic" sz="quarter" idx="26"/>
          </p:nvPr>
        </p:nvSpPr>
        <p:spPr>
          <a:xfrm>
            <a:off x="9860280"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4" name="Picture Placeholder 16"/>
          <p:cNvSpPr>
            <a:spLocks noGrp="1"/>
          </p:cNvSpPr>
          <p:nvPr>
            <p:ph type="pic" sz="quarter" idx="25"/>
          </p:nvPr>
        </p:nvSpPr>
        <p:spPr>
          <a:xfrm>
            <a:off x="7395209"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2" name="Picture Placeholder 15"/>
          <p:cNvSpPr>
            <a:spLocks noGrp="1"/>
          </p:cNvSpPr>
          <p:nvPr>
            <p:ph type="pic" sz="quarter" idx="24"/>
          </p:nvPr>
        </p:nvSpPr>
        <p:spPr>
          <a:xfrm>
            <a:off x="7395209"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0" name="Picture Placeholder 14"/>
          <p:cNvSpPr>
            <a:spLocks noGrp="1"/>
          </p:cNvSpPr>
          <p:nvPr>
            <p:ph type="pic" sz="quarter" idx="23"/>
          </p:nvPr>
        </p:nvSpPr>
        <p:spPr>
          <a:xfrm>
            <a:off x="7395209"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8" name="Picture Placeholder 13"/>
          <p:cNvSpPr>
            <a:spLocks noGrp="1"/>
          </p:cNvSpPr>
          <p:nvPr>
            <p:ph type="pic" sz="quarter" idx="22"/>
          </p:nvPr>
        </p:nvSpPr>
        <p:spPr>
          <a:xfrm>
            <a:off x="7395209"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7" name="Picture Placeholder 12"/>
          <p:cNvSpPr>
            <a:spLocks noGrp="1"/>
          </p:cNvSpPr>
          <p:nvPr>
            <p:ph type="pic" sz="quarter" idx="21"/>
          </p:nvPr>
        </p:nvSpPr>
        <p:spPr>
          <a:xfrm>
            <a:off x="4930138"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5" name="Picture Placeholder 11"/>
          <p:cNvSpPr>
            <a:spLocks noGrp="1"/>
          </p:cNvSpPr>
          <p:nvPr>
            <p:ph type="pic" sz="quarter" idx="20"/>
          </p:nvPr>
        </p:nvSpPr>
        <p:spPr>
          <a:xfrm>
            <a:off x="4930138"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1" name="Picture Placeholder 10"/>
          <p:cNvSpPr>
            <a:spLocks noGrp="1"/>
          </p:cNvSpPr>
          <p:nvPr>
            <p:ph type="pic" sz="quarter" idx="19"/>
          </p:nvPr>
        </p:nvSpPr>
        <p:spPr>
          <a:xfrm>
            <a:off x="4930138"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9" name="Picture Placeholder 9"/>
          <p:cNvSpPr>
            <a:spLocks noGrp="1"/>
          </p:cNvSpPr>
          <p:nvPr>
            <p:ph type="pic" sz="quarter" idx="18"/>
          </p:nvPr>
        </p:nvSpPr>
        <p:spPr>
          <a:xfrm>
            <a:off x="4930138"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1" name="Picture Placeholder 8"/>
          <p:cNvSpPr>
            <a:spLocks noGrp="1"/>
          </p:cNvSpPr>
          <p:nvPr>
            <p:ph type="pic" sz="quarter" idx="17"/>
          </p:nvPr>
        </p:nvSpPr>
        <p:spPr>
          <a:xfrm>
            <a:off x="246888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7"/>
          <p:cNvSpPr>
            <a:spLocks noGrp="1"/>
          </p:cNvSpPr>
          <p:nvPr>
            <p:ph type="pic" sz="quarter" idx="16"/>
          </p:nvPr>
        </p:nvSpPr>
        <p:spPr>
          <a:xfrm>
            <a:off x="246888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 name="Picture Placeholder 6"/>
          <p:cNvSpPr>
            <a:spLocks noGrp="1"/>
          </p:cNvSpPr>
          <p:nvPr>
            <p:ph type="pic" sz="quarter" idx="15"/>
          </p:nvPr>
        </p:nvSpPr>
        <p:spPr>
          <a:xfrm>
            <a:off x="246888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 name="Picture Placeholder 5"/>
          <p:cNvSpPr>
            <a:spLocks noGrp="1"/>
          </p:cNvSpPr>
          <p:nvPr>
            <p:ph type="pic" sz="quarter" idx="14"/>
          </p:nvPr>
        </p:nvSpPr>
        <p:spPr>
          <a:xfrm>
            <a:off x="2468880"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2" name="Picture Placeholder 4"/>
          <p:cNvSpPr>
            <a:spLocks noGrp="1"/>
          </p:cNvSpPr>
          <p:nvPr>
            <p:ph type="pic" sz="quarter" idx="13"/>
          </p:nvPr>
        </p:nvSpPr>
        <p:spPr>
          <a:xfrm>
            <a:off x="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9" name="Picture Placeholder 3"/>
          <p:cNvSpPr>
            <a:spLocks noGrp="1"/>
          </p:cNvSpPr>
          <p:nvPr>
            <p:ph type="pic" sz="quarter" idx="12"/>
          </p:nvPr>
        </p:nvSpPr>
        <p:spPr>
          <a:xfrm>
            <a:off x="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7" name="Picture Placeholder 2"/>
          <p:cNvSpPr>
            <a:spLocks noGrp="1"/>
          </p:cNvSpPr>
          <p:nvPr>
            <p:ph type="pic" sz="quarter" idx="11"/>
          </p:nvPr>
        </p:nvSpPr>
        <p:spPr>
          <a:xfrm>
            <a:off x="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 name="Picture Placeholder 1"/>
          <p:cNvSpPr>
            <a:spLocks noGrp="1"/>
          </p:cNvSpPr>
          <p:nvPr>
            <p:ph type="pic" sz="quarter" idx="10"/>
          </p:nvPr>
        </p:nvSpPr>
        <p:spPr>
          <a:xfrm>
            <a:off x="0" y="0"/>
            <a:ext cx="2331720" cy="162534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67547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Cover_L">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E1108932-1706-4ECC-BACC-F6F9FA86ECAA}"/>
              </a:ext>
            </a:extLst>
          </p:cNvPr>
          <p:cNvSpPr>
            <a:spLocks noGrp="1"/>
          </p:cNvSpPr>
          <p:nvPr>
            <p:ph type="pic" sz="quarter" idx="13" hasCustomPrompt="1"/>
          </p:nvPr>
        </p:nvSpPr>
        <p:spPr>
          <a:xfrm>
            <a:off x="0" y="0"/>
            <a:ext cx="12192000" cy="6858000"/>
          </a:xfrm>
          <a:solidFill>
            <a:schemeClr val="bg2">
              <a:lumMod val="75000"/>
            </a:schemeClr>
          </a:solidFill>
        </p:spPr>
        <p:txBody>
          <a:bodyPr rIns="457200" anchor="ctr"/>
          <a:lstStyle>
            <a:lvl1pPr marL="0" indent="0" algn="r">
              <a:buNone/>
              <a:defRPr>
                <a:solidFill>
                  <a:srgbClr val="58595B"/>
                </a:solidFill>
              </a:defRPr>
            </a:lvl1pPr>
          </a:lstStyle>
          <a:p>
            <a:r>
              <a:rPr lang="en-US" dirty="0"/>
              <a:t>Click icon to add photo</a:t>
            </a:r>
          </a:p>
        </p:txBody>
      </p:sp>
      <p:sp>
        <p:nvSpPr>
          <p:cNvPr id="2" name="Title 1">
            <a:extLst>
              <a:ext uri="{FF2B5EF4-FFF2-40B4-BE49-F238E27FC236}">
                <a16:creationId xmlns:a16="http://schemas.microsoft.com/office/drawing/2014/main" id="{AB48A628-CAE9-41C5-AD1A-ED470A6CC560}"/>
              </a:ext>
            </a:extLst>
          </p:cNvPr>
          <p:cNvSpPr>
            <a:spLocks noGrp="1"/>
          </p:cNvSpPr>
          <p:nvPr>
            <p:ph type="title" hasCustomPrompt="1"/>
          </p:nvPr>
        </p:nvSpPr>
        <p:spPr>
          <a:xfrm>
            <a:off x="998991" y="365125"/>
            <a:ext cx="4602480" cy="3281045"/>
          </a:xfrm>
        </p:spPr>
        <p:txBody>
          <a:bodyPr anchor="ctr"/>
          <a:lstStyle>
            <a:lvl1pPr algn="ctr">
              <a:defRPr/>
            </a:lvl1pPr>
          </a:lstStyle>
          <a:p>
            <a:r>
              <a:rPr lang="en-US" dirty="0"/>
              <a:t>Custom Photo Cover Page</a:t>
            </a:r>
          </a:p>
        </p:txBody>
      </p:sp>
    </p:spTree>
    <p:extLst>
      <p:ext uri="{BB962C8B-B14F-4D97-AF65-F5344CB8AC3E}">
        <p14:creationId xmlns:p14="http://schemas.microsoft.com/office/powerpoint/2010/main" val="265406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Mosaic 1">
    <p:bg>
      <p:bgPr>
        <a:solidFill>
          <a:schemeClr val="bg1"/>
        </a:solidFill>
        <a:effectLst/>
      </p:bgPr>
    </p:bg>
    <p:spTree>
      <p:nvGrpSpPr>
        <p:cNvPr id="1" name=""/>
        <p:cNvGrpSpPr/>
        <p:nvPr/>
      </p:nvGrpSpPr>
      <p:grpSpPr>
        <a:xfrm>
          <a:off x="0" y="0"/>
          <a:ext cx="0" cy="0"/>
          <a:chOff x="0" y="0"/>
          <a:chExt cx="0" cy="0"/>
        </a:xfrm>
      </p:grpSpPr>
      <p:sp>
        <p:nvSpPr>
          <p:cNvPr id="27" name="Picture Placeholder 5"/>
          <p:cNvSpPr>
            <a:spLocks noGrp="1"/>
          </p:cNvSpPr>
          <p:nvPr>
            <p:ph type="pic" idx="16"/>
          </p:nvPr>
        </p:nvSpPr>
        <p:spPr bwMode="gray">
          <a:xfrm>
            <a:off x="6163056" y="0"/>
            <a:ext cx="6028944"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0"/>
          </p:nvPr>
        </p:nvSpPr>
        <p:spPr bwMode="gray">
          <a:xfrm>
            <a:off x="3081528" y="3483864"/>
            <a:ext cx="2944368" cy="337344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7700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Mosaic 2">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4"/>
          <p:cNvSpPr>
            <a:spLocks noGrp="1"/>
          </p:cNvSpPr>
          <p:nvPr>
            <p:ph type="pic" idx="16"/>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3"/>
          <p:cNvSpPr>
            <a:spLocks noGrp="1"/>
          </p:cNvSpPr>
          <p:nvPr>
            <p:ph type="pic" idx="18"/>
          </p:nvPr>
        </p:nvSpPr>
        <p:spPr bwMode="gray">
          <a:xfrm>
            <a:off x="6160475"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6160475"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6017685"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32309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Mosaic 3">
    <p:bg>
      <p:bgPr>
        <a:solidFill>
          <a:schemeClr val="bg1"/>
        </a:solidFill>
        <a:effectLst/>
      </p:bgPr>
    </p:bg>
    <p:spTree>
      <p:nvGrpSpPr>
        <p:cNvPr id="1" name=""/>
        <p:cNvGrpSpPr/>
        <p:nvPr/>
      </p:nvGrpSpPr>
      <p:grpSpPr>
        <a:xfrm>
          <a:off x="0" y="0"/>
          <a:ext cx="0" cy="0"/>
          <a:chOff x="0" y="0"/>
          <a:chExt cx="0" cy="0"/>
        </a:xfrm>
      </p:grpSpPr>
      <p:sp>
        <p:nvSpPr>
          <p:cNvPr id="27" name="Picture Placeholder 4"/>
          <p:cNvSpPr>
            <a:spLocks noGrp="1"/>
          </p:cNvSpPr>
          <p:nvPr>
            <p:ph type="pic" idx="16"/>
          </p:nvPr>
        </p:nvSpPr>
        <p:spPr bwMode="gray">
          <a:xfrm>
            <a:off x="6166104" y="0"/>
            <a:ext cx="6025896"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308305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smtClean="0"/>
            </a:lvl1pPr>
          </a:lstStyle>
          <a:p>
            <a:pPr marL="228600" lvl="0" indent="-228600" algn="ctr"/>
            <a:r>
              <a:rPr lang="en-US"/>
              <a:t>Click icon to add picture</a:t>
            </a:r>
            <a:endParaRPr lang="en-US" dirty="0"/>
          </a:p>
        </p:txBody>
      </p:sp>
      <p:sp>
        <p:nvSpPr>
          <p:cNvPr id="26" name="Picture Placeholder 2"/>
          <p:cNvSpPr>
            <a:spLocks noGrp="1"/>
          </p:cNvSpPr>
          <p:nvPr>
            <p:ph type="pic" idx="21"/>
          </p:nvPr>
        </p:nvSpPr>
        <p:spPr bwMode="gray">
          <a:xfrm>
            <a:off x="0" y="3483864"/>
            <a:ext cx="602742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760361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Mosaic 4">
    <p:bg>
      <p:bgPr>
        <a:solidFill>
          <a:schemeClr val="bg1"/>
        </a:solidFill>
        <a:effectLst/>
      </p:bgPr>
    </p:bg>
    <p:spTree>
      <p:nvGrpSpPr>
        <p:cNvPr id="1" name=""/>
        <p:cNvGrpSpPr/>
        <p:nvPr/>
      </p:nvGrpSpPr>
      <p:grpSpPr>
        <a:xfrm>
          <a:off x="0" y="0"/>
          <a:ext cx="0" cy="0"/>
          <a:chOff x="0" y="0"/>
          <a:chExt cx="0" cy="0"/>
        </a:xfrm>
      </p:grpSpPr>
      <p:sp>
        <p:nvSpPr>
          <p:cNvPr id="25" name="Picture Placeholder 5"/>
          <p:cNvSpPr>
            <a:spLocks noGrp="1"/>
          </p:cNvSpPr>
          <p:nvPr>
            <p:ph type="pic" idx="23"/>
          </p:nvPr>
        </p:nvSpPr>
        <p:spPr bwMode="gray">
          <a:xfrm>
            <a:off x="3081528" y="3483864"/>
            <a:ext cx="9110472"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 name="Picture Placeholder 4"/>
          <p:cNvSpPr>
            <a:spLocks noGrp="1"/>
          </p:cNvSpPr>
          <p:nvPr>
            <p:ph type="pic" idx="24"/>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7" name="Picture Placeholder 3"/>
          <p:cNvSpPr>
            <a:spLocks noGrp="1"/>
          </p:cNvSpPr>
          <p:nvPr>
            <p:ph type="pic" idx="16"/>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3" name="Picture Placeholder 2"/>
          <p:cNvSpPr>
            <a:spLocks noGrp="1"/>
          </p:cNvSpPr>
          <p:nvPr>
            <p:ph type="pic" idx="22"/>
          </p:nvPr>
        </p:nvSpPr>
        <p:spPr bwMode="gray">
          <a:xfrm>
            <a:off x="616458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25896"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51144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Mosaic 5">
    <p:bg>
      <p:bgPr>
        <a:solidFill>
          <a:schemeClr val="bg1"/>
        </a:solidFill>
        <a:effectLst/>
      </p:bgPr>
    </p:bg>
    <p:spTree>
      <p:nvGrpSpPr>
        <p:cNvPr id="1" name=""/>
        <p:cNvGrpSpPr/>
        <p:nvPr/>
      </p:nvGrpSpPr>
      <p:grpSpPr>
        <a:xfrm>
          <a:off x="0" y="0"/>
          <a:ext cx="0" cy="0"/>
          <a:chOff x="0" y="0"/>
          <a:chExt cx="0" cy="0"/>
        </a:xfrm>
      </p:grpSpPr>
      <p:sp>
        <p:nvSpPr>
          <p:cNvPr id="21" name="Picture Placeholder 5"/>
          <p:cNvSpPr>
            <a:spLocks noGrp="1"/>
          </p:cNvSpPr>
          <p:nvPr>
            <p:ph type="pic" idx="12"/>
          </p:nvPr>
        </p:nvSpPr>
        <p:spPr bwMode="gray">
          <a:xfrm>
            <a:off x="6166104" y="3492500"/>
            <a:ext cx="6025896"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1"/>
          </p:nvPr>
        </p:nvSpPr>
        <p:spPr bwMode="gray">
          <a:xfrm>
            <a:off x="3083052" y="349250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8" name="Picture Placeholder 3"/>
          <p:cNvSpPr>
            <a:spLocks noGrp="1"/>
          </p:cNvSpPr>
          <p:nvPr>
            <p:ph type="pic" idx="10"/>
          </p:nvPr>
        </p:nvSpPr>
        <p:spPr bwMode="gray">
          <a:xfrm>
            <a:off x="0" y="349250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2" name="Picture Placeholder 2"/>
          <p:cNvSpPr>
            <a:spLocks noGrp="1"/>
          </p:cNvSpPr>
          <p:nvPr>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9107424"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53611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Mosaic 6">
    <p:bg>
      <p:bgPr>
        <a:solidFill>
          <a:schemeClr val="bg1"/>
        </a:solidFill>
        <a:effectLst/>
      </p:bgPr>
    </p:bg>
    <p:spTree>
      <p:nvGrpSpPr>
        <p:cNvPr id="1" name=""/>
        <p:cNvGrpSpPr/>
        <p:nvPr/>
      </p:nvGrpSpPr>
      <p:grpSpPr>
        <a:xfrm>
          <a:off x="0" y="0"/>
          <a:ext cx="0" cy="0"/>
          <a:chOff x="0" y="0"/>
          <a:chExt cx="0" cy="0"/>
        </a:xfrm>
      </p:grpSpPr>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4" name="Picture Placeholder 4"/>
          <p:cNvSpPr>
            <a:spLocks noGrp="1"/>
          </p:cNvSpPr>
          <p:nvPr>
            <p:ph type="pic" idx="23"/>
          </p:nvPr>
        </p:nvSpPr>
        <p:spPr bwMode="gray">
          <a:xfrm>
            <a:off x="615696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5"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24253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hoto: Mosaic 7">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483864"/>
            <a:ext cx="602284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 name="Picture Placeholder 1"/>
          <p:cNvSpPr>
            <a:spLocks noGrp="1"/>
          </p:cNvSpPr>
          <p:nvPr>
            <p:ph type="pic" idx="25"/>
          </p:nvPr>
        </p:nvSpPr>
        <p:spPr bwMode="gray">
          <a:xfrm>
            <a:off x="307848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1"/>
          <p:cNvSpPr>
            <a:spLocks noGrp="1"/>
          </p:cNvSpPr>
          <p:nvPr>
            <p:ph type="pic" idx="26"/>
          </p:nvPr>
        </p:nvSpPr>
        <p:spPr bwMode="gray">
          <a:xfrm>
            <a:off x="615696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1"/>
          <p:cNvSpPr>
            <a:spLocks noGrp="1"/>
          </p:cNvSpPr>
          <p:nvPr>
            <p:ph type="pic" idx="27"/>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714728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Mosaic 8">
    <p:bg>
      <p:bgPr>
        <a:solidFill>
          <a:schemeClr val="bg1"/>
        </a:solidFill>
        <a:effectLst/>
      </p:bgPr>
    </p:bg>
    <p:spTree>
      <p:nvGrpSpPr>
        <p:cNvPr id="1" name=""/>
        <p:cNvGrpSpPr/>
        <p:nvPr/>
      </p:nvGrpSpPr>
      <p:grpSpPr>
        <a:xfrm>
          <a:off x="0" y="0"/>
          <a:ext cx="0" cy="0"/>
          <a:chOff x="0" y="0"/>
          <a:chExt cx="0" cy="0"/>
        </a:xfrm>
      </p:grpSpPr>
      <p:sp>
        <p:nvSpPr>
          <p:cNvPr id="9" name="Picture Placeholder 3"/>
          <p:cNvSpPr>
            <a:spLocks noGrp="1"/>
          </p:cNvSpPr>
          <p:nvPr>
            <p:ph type="pic" idx="22"/>
          </p:nvPr>
        </p:nvSpPr>
        <p:spPr bwMode="gray">
          <a:xfrm>
            <a:off x="410718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3"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3"/>
          <p:cNvSpPr>
            <a:spLocks noGrp="1"/>
          </p:cNvSpPr>
          <p:nvPr>
            <p:ph type="pic" idx="28"/>
          </p:nvPr>
        </p:nvSpPr>
        <p:spPr bwMode="gray">
          <a:xfrm>
            <a:off x="4107180" y="0"/>
            <a:ext cx="808482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36945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Mosaic 9">
    <p:bg>
      <p:bgPr>
        <a:solidFill>
          <a:schemeClr val="bg1"/>
        </a:solidFill>
        <a:effectLst/>
      </p:bgPr>
    </p:bg>
    <p:spTree>
      <p:nvGrpSpPr>
        <p:cNvPr id="1" name=""/>
        <p:cNvGrpSpPr/>
        <p:nvPr/>
      </p:nvGrpSpPr>
      <p:grpSpPr>
        <a:xfrm>
          <a:off x="0" y="0"/>
          <a:ext cx="0" cy="0"/>
          <a:chOff x="0" y="0"/>
          <a:chExt cx="0" cy="0"/>
        </a:xfrm>
      </p:grpSpPr>
      <p:sp>
        <p:nvSpPr>
          <p:cNvPr id="14" name="Picture Placeholder 3"/>
          <p:cNvSpPr>
            <a:spLocks noGrp="1"/>
          </p:cNvSpPr>
          <p:nvPr>
            <p:ph type="pic" idx="28"/>
          </p:nvPr>
        </p:nvSpPr>
        <p:spPr bwMode="gray">
          <a:xfrm>
            <a:off x="4107180" y="3483864"/>
            <a:ext cx="808482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3"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88004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hoto: Mosaic 10">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22978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6FD4D3-C966-4822-9387-3AB4F151E8FC}"/>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1499EB-BF02-476C-852A-5008E47BEC9A}"/>
              </a:ext>
            </a:extLst>
          </p:cNvPr>
          <p:cNvSpPr>
            <a:spLocks noGrp="1"/>
          </p:cNvSpPr>
          <p:nvPr>
            <p:ph type="ctrTitle"/>
          </p:nvPr>
        </p:nvSpPr>
        <p:spPr>
          <a:xfrm>
            <a:off x="228600" y="228600"/>
            <a:ext cx="11735708" cy="1878806"/>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D8E3FFA-F11D-4957-BD27-CF973FE9AEA5}"/>
              </a:ext>
            </a:extLst>
          </p:cNvPr>
          <p:cNvSpPr>
            <a:spLocks noGrp="1"/>
          </p:cNvSpPr>
          <p:nvPr>
            <p:ph type="subTitle" idx="1"/>
          </p:nvPr>
        </p:nvSpPr>
        <p:spPr>
          <a:xfrm>
            <a:off x="228600" y="2197381"/>
            <a:ext cx="11734800" cy="56080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8C20B95-90F4-46BF-AE4B-E031211B583B}"/>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5" name="Footer Placeholder 4">
            <a:extLst>
              <a:ext uri="{FF2B5EF4-FFF2-40B4-BE49-F238E27FC236}">
                <a16:creationId xmlns:a16="http://schemas.microsoft.com/office/drawing/2014/main" id="{EB8A9C57-F7B9-4DC2-907D-CA3EDFBA9164}"/>
              </a:ext>
            </a:extLst>
          </p:cNvPr>
          <p:cNvSpPr>
            <a:spLocks noGrp="1"/>
          </p:cNvSpPr>
          <p:nvPr>
            <p:ph type="ftr" sz="quarter" idx="11"/>
          </p:nvPr>
        </p:nvSpPr>
        <p:spPr/>
        <p:txBody>
          <a:bodyPr/>
          <a:lstStyle>
            <a:lvl1pPr>
              <a:defRPr>
                <a:solidFill>
                  <a:schemeClr val="bg2"/>
                </a:solidFill>
              </a:defRPr>
            </a:lvl1pPr>
          </a:lstStyle>
          <a:p>
            <a:endParaRPr lang="en-US"/>
          </a:p>
        </p:txBody>
      </p:sp>
      <p:sp>
        <p:nvSpPr>
          <p:cNvPr id="6" name="Slide Number Placeholder 5">
            <a:extLst>
              <a:ext uri="{FF2B5EF4-FFF2-40B4-BE49-F238E27FC236}">
                <a16:creationId xmlns:a16="http://schemas.microsoft.com/office/drawing/2014/main" id="{37BCE83C-A73A-4EF4-ADCE-C29A3F117BBD}"/>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a:p>
        </p:txBody>
      </p:sp>
      <p:grpSp>
        <p:nvGrpSpPr>
          <p:cNvPr id="24" name="UTK Centered">
            <a:extLst>
              <a:ext uri="{FF2B5EF4-FFF2-40B4-BE49-F238E27FC236}">
                <a16:creationId xmlns:a16="http://schemas.microsoft.com/office/drawing/2014/main" id="{35E43330-8E96-42B0-BB08-BA9C9A3DBBF7}"/>
              </a:ext>
            </a:extLst>
          </p:cNvPr>
          <p:cNvGrpSpPr>
            <a:grpSpLocks noChangeAspect="1"/>
          </p:cNvGrpSpPr>
          <p:nvPr userDrawn="1"/>
        </p:nvGrpSpPr>
        <p:grpSpPr bwMode="auto">
          <a:xfrm>
            <a:off x="4696483" y="3537023"/>
            <a:ext cx="2661855" cy="1797998"/>
            <a:chOff x="-2931" y="-4852"/>
            <a:chExt cx="17157" cy="11589"/>
          </a:xfrm>
        </p:grpSpPr>
        <p:sp>
          <p:nvSpPr>
            <p:cNvPr id="26" name="T fill">
              <a:extLst>
                <a:ext uri="{FF2B5EF4-FFF2-40B4-BE49-F238E27FC236}">
                  <a16:creationId xmlns:a16="http://schemas.microsoft.com/office/drawing/2014/main" id="{3EF03099-02BF-464A-8EFE-7ADBE06B2EAD}"/>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Type">
              <a:extLst>
                <a:ext uri="{FF2B5EF4-FFF2-40B4-BE49-F238E27FC236}">
                  <a16:creationId xmlns:a16="http://schemas.microsoft.com/office/drawing/2014/main" id="{B3E4BA06-671E-4557-9506-A7F689446343}"/>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Power T block">
              <a:extLst>
                <a:ext uri="{FF2B5EF4-FFF2-40B4-BE49-F238E27FC236}">
                  <a16:creationId xmlns:a16="http://schemas.microsoft.com/office/drawing/2014/main" id="{6BB950C5-BD5D-4FAB-98D6-ABA549E8D44A}"/>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0836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hoto: Mosaic 11">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0"/>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808482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821436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38967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Mosaic 12">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6"/>
          <p:cNvSpPr>
            <a:spLocks noGrp="1"/>
          </p:cNvSpPr>
          <p:nvPr>
            <p:ph type="pic" idx="18"/>
          </p:nvPr>
        </p:nvSpPr>
        <p:spPr bwMode="gray">
          <a:xfrm>
            <a:off x="6163056"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6719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Mosaic 13">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54778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osaic 14">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8745056" y="3978574"/>
            <a:ext cx="3446944" cy="287942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1" y="0"/>
            <a:ext cx="12192000" cy="3857988"/>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1"/>
          <p:cNvSpPr>
            <a:spLocks noGrp="1"/>
          </p:cNvSpPr>
          <p:nvPr>
            <p:ph type="pic" idx="19"/>
          </p:nvPr>
        </p:nvSpPr>
        <p:spPr bwMode="gray">
          <a:xfrm>
            <a:off x="1" y="3978574"/>
            <a:ext cx="3394780" cy="287942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1"/>
          <p:cNvSpPr>
            <a:spLocks noGrp="1"/>
          </p:cNvSpPr>
          <p:nvPr>
            <p:ph type="pic" idx="26"/>
          </p:nvPr>
        </p:nvSpPr>
        <p:spPr bwMode="gray">
          <a:xfrm>
            <a:off x="3516700" y="3978574"/>
            <a:ext cx="5106436" cy="287942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30016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do not use">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30"/>
            <a:ext cx="11734800" cy="3939540"/>
          </a:xfrm>
          <a:prstGeom prst="rect">
            <a:avLst/>
          </a:prstGeom>
          <a:noFill/>
        </p:spPr>
        <p:txBody>
          <a:bodyPr wrap="square" rtlCol="0">
            <a:spAutoFit/>
          </a:bodyPr>
          <a:lstStyle/>
          <a:p>
            <a:pPr marL="0" algn="ctr" defTabSz="914400" rtl="0" eaLnBrk="1" latinLnBrk="0" hangingPunct="1"/>
            <a:r>
              <a:rPr lang="en-US" sz="12500" kern="1200" dirty="0">
                <a:solidFill>
                  <a:schemeClr val="tx1"/>
                </a:solidFill>
                <a:latin typeface="+mn-lt"/>
                <a:ea typeface="+mn-ea"/>
                <a:cs typeface="+mn-cs"/>
              </a:rPr>
              <a:t>Photo Grids</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 Bar</a:t>
            </a:r>
          </a:p>
        </p:txBody>
      </p:sp>
    </p:spTree>
    <p:extLst>
      <p:ext uri="{BB962C8B-B14F-4D97-AF65-F5344CB8AC3E}">
        <p14:creationId xmlns:p14="http://schemas.microsoft.com/office/powerpoint/2010/main" val="30673829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Full Screen Photo + Bar">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0"/>
            <a:ext cx="12198096" cy="6111689"/>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600" lvl="0" indent="-228600" algn="ctr"/>
            <a:r>
              <a:rPr lang="en-US" dirty="0"/>
              <a:t>Click icon to add picture</a:t>
            </a:r>
          </a:p>
        </p:txBody>
      </p:sp>
      <p:sp>
        <p:nvSpPr>
          <p:cNvPr id="4" name="Rectangle 3">
            <a:extLst>
              <a:ext uri="{FF2B5EF4-FFF2-40B4-BE49-F238E27FC236}">
                <a16:creationId xmlns:a16="http://schemas.microsoft.com/office/drawing/2014/main" id="{3E376F4E-3D45-4916-8924-485476FFC0C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UTK Horiz_R">
            <a:extLst>
              <a:ext uri="{FF2B5EF4-FFF2-40B4-BE49-F238E27FC236}">
                <a16:creationId xmlns:a16="http://schemas.microsoft.com/office/drawing/2014/main" id="{8450B4E7-243B-4B51-8CA4-14B7140F7BB3}"/>
              </a:ext>
            </a:extLst>
          </p:cNvPr>
          <p:cNvGrpSpPr>
            <a:grpSpLocks noChangeAspect="1"/>
          </p:cNvGrpSpPr>
          <p:nvPr userDrawn="1"/>
        </p:nvGrpSpPr>
        <p:grpSpPr bwMode="auto">
          <a:xfrm>
            <a:off x="10557955" y="6320597"/>
            <a:ext cx="1404165" cy="315023"/>
            <a:chOff x="0" y="1299"/>
            <a:chExt cx="7680" cy="1723"/>
          </a:xfrm>
        </p:grpSpPr>
        <p:sp>
          <p:nvSpPr>
            <p:cNvPr id="6" name="T fill" hidden="1">
              <a:extLst>
                <a:ext uri="{FF2B5EF4-FFF2-40B4-BE49-F238E27FC236}">
                  <a16:creationId xmlns:a16="http://schemas.microsoft.com/office/drawing/2014/main" id="{E20011EA-1534-4444-90E0-1BFF0E5CD90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Type">
              <a:extLst>
                <a:ext uri="{FF2B5EF4-FFF2-40B4-BE49-F238E27FC236}">
                  <a16:creationId xmlns:a16="http://schemas.microsoft.com/office/drawing/2014/main" id="{E083D8DC-CAE6-40FE-A2B8-5453B67B6E4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Power T">
              <a:extLst>
                <a:ext uri="{FF2B5EF4-FFF2-40B4-BE49-F238E27FC236}">
                  <a16:creationId xmlns:a16="http://schemas.microsoft.com/office/drawing/2014/main" id="{04910BEC-A91C-47F4-A14D-6A8BCCEB644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3">
            <a:extLst>
              <a:ext uri="{FF2B5EF4-FFF2-40B4-BE49-F238E27FC236}">
                <a16:creationId xmlns:a16="http://schemas.microsoft.com/office/drawing/2014/main" id="{6D158326-3AD0-4269-8A83-87D0CC53CDA5}"/>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0" name="Slide Number Placeholder 4">
            <a:extLst>
              <a:ext uri="{FF2B5EF4-FFF2-40B4-BE49-F238E27FC236}">
                <a16:creationId xmlns:a16="http://schemas.microsoft.com/office/drawing/2014/main" id="{CF035C54-3CF5-4159-ABE0-FD63B8F56040}"/>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1" name="Date Placeholder 3">
            <a:extLst>
              <a:ext uri="{FF2B5EF4-FFF2-40B4-BE49-F238E27FC236}">
                <a16:creationId xmlns:a16="http://schemas.microsoft.com/office/drawing/2014/main" id="{EC8293B0-577D-467E-9C7F-5282AA5EDA8C}"/>
              </a:ext>
            </a:extLst>
          </p:cNvPr>
          <p:cNvSpPr>
            <a:spLocks noGrp="1"/>
          </p:cNvSpPr>
          <p:nvPr>
            <p:ph type="dt" sz="half" idx="13"/>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340455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2-up + Bar">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11169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611169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4" name="Rectangle 3">
            <a:extLst>
              <a:ext uri="{FF2B5EF4-FFF2-40B4-BE49-F238E27FC236}">
                <a16:creationId xmlns:a16="http://schemas.microsoft.com/office/drawing/2014/main" id="{862E8B6D-BFD1-4837-BF2C-0E8E712A986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UTK Horiz_R">
            <a:extLst>
              <a:ext uri="{FF2B5EF4-FFF2-40B4-BE49-F238E27FC236}">
                <a16:creationId xmlns:a16="http://schemas.microsoft.com/office/drawing/2014/main" id="{5D904B3E-9354-4908-ACD5-1C4E07B07FCA}"/>
              </a:ext>
            </a:extLst>
          </p:cNvPr>
          <p:cNvGrpSpPr>
            <a:grpSpLocks noChangeAspect="1"/>
          </p:cNvGrpSpPr>
          <p:nvPr userDrawn="1"/>
        </p:nvGrpSpPr>
        <p:grpSpPr bwMode="auto">
          <a:xfrm>
            <a:off x="10557955" y="6320597"/>
            <a:ext cx="1404165" cy="315023"/>
            <a:chOff x="0" y="1299"/>
            <a:chExt cx="7680" cy="1723"/>
          </a:xfrm>
        </p:grpSpPr>
        <p:sp>
          <p:nvSpPr>
            <p:cNvPr id="6" name="T fill" hidden="1">
              <a:extLst>
                <a:ext uri="{FF2B5EF4-FFF2-40B4-BE49-F238E27FC236}">
                  <a16:creationId xmlns:a16="http://schemas.microsoft.com/office/drawing/2014/main" id="{7AF0F701-2896-4986-9820-5A1A6B589EF9}"/>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Type">
              <a:extLst>
                <a:ext uri="{FF2B5EF4-FFF2-40B4-BE49-F238E27FC236}">
                  <a16:creationId xmlns:a16="http://schemas.microsoft.com/office/drawing/2014/main" id="{0A8672C3-7D6C-481F-97D7-4F2F26B8B71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Power T">
              <a:extLst>
                <a:ext uri="{FF2B5EF4-FFF2-40B4-BE49-F238E27FC236}">
                  <a16:creationId xmlns:a16="http://schemas.microsoft.com/office/drawing/2014/main" id="{3D474DBB-B351-45B1-A719-101AF5ECE563}"/>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3">
            <a:extLst>
              <a:ext uri="{FF2B5EF4-FFF2-40B4-BE49-F238E27FC236}">
                <a16:creationId xmlns:a16="http://schemas.microsoft.com/office/drawing/2014/main" id="{D9906FF7-C576-4286-8C4B-3F53F071A906}"/>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0" name="Slide Number Placeholder 4">
            <a:extLst>
              <a:ext uri="{FF2B5EF4-FFF2-40B4-BE49-F238E27FC236}">
                <a16:creationId xmlns:a16="http://schemas.microsoft.com/office/drawing/2014/main" id="{126C2A94-53CE-486F-9975-8669EB591427}"/>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1" name="Date Placeholder 3">
            <a:extLst>
              <a:ext uri="{FF2B5EF4-FFF2-40B4-BE49-F238E27FC236}">
                <a16:creationId xmlns:a16="http://schemas.microsoft.com/office/drawing/2014/main" id="{2141FE45-4DB9-4E2A-B7DA-CCED0E8769A8}"/>
              </a:ext>
            </a:extLst>
          </p:cNvPr>
          <p:cNvSpPr>
            <a:spLocks noGrp="1"/>
          </p:cNvSpPr>
          <p:nvPr>
            <p:ph type="dt" sz="half" idx="23"/>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351566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3-up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611169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0" y="0"/>
            <a:ext cx="3977640" cy="611169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7" name="Picture Placeholder 1"/>
          <p:cNvSpPr>
            <a:spLocks noGrp="1"/>
          </p:cNvSpPr>
          <p:nvPr>
            <p:ph type="pic" idx="25"/>
          </p:nvPr>
        </p:nvSpPr>
        <p:spPr bwMode="gray">
          <a:xfrm>
            <a:off x="8214360" y="0"/>
            <a:ext cx="3977640" cy="611169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11" name="Rectangle 10">
            <a:extLst>
              <a:ext uri="{FF2B5EF4-FFF2-40B4-BE49-F238E27FC236}">
                <a16:creationId xmlns:a16="http://schemas.microsoft.com/office/drawing/2014/main" id="{F89F63F7-AB47-4FE8-9218-EFAB6F8A1EBA}"/>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55691646-BA24-48AD-8195-8884118546EE}"/>
              </a:ext>
            </a:extLst>
          </p:cNvPr>
          <p:cNvGrpSpPr>
            <a:grpSpLocks noChangeAspect="1"/>
          </p:cNvGrpSpPr>
          <p:nvPr userDrawn="1"/>
        </p:nvGrpSpPr>
        <p:grpSpPr bwMode="auto">
          <a:xfrm>
            <a:off x="10557955" y="6320597"/>
            <a:ext cx="1404165" cy="315023"/>
            <a:chOff x="0" y="1299"/>
            <a:chExt cx="7680" cy="1723"/>
          </a:xfrm>
        </p:grpSpPr>
        <p:sp>
          <p:nvSpPr>
            <p:cNvPr id="13" name="T fill" hidden="1">
              <a:extLst>
                <a:ext uri="{FF2B5EF4-FFF2-40B4-BE49-F238E27FC236}">
                  <a16:creationId xmlns:a16="http://schemas.microsoft.com/office/drawing/2014/main" id="{39F8BA29-C988-4174-A6B5-C1D492A380C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54933C59-8044-45AE-B783-BB15A1255AF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9E8464D9-793C-43B1-90B0-79D0BEFD7D0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3">
            <a:extLst>
              <a:ext uri="{FF2B5EF4-FFF2-40B4-BE49-F238E27FC236}">
                <a16:creationId xmlns:a16="http://schemas.microsoft.com/office/drawing/2014/main" id="{7472ADD2-6B58-46FA-AEC0-5FE1F1F98F23}"/>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6" name="Slide Number Placeholder 4">
            <a:extLst>
              <a:ext uri="{FF2B5EF4-FFF2-40B4-BE49-F238E27FC236}">
                <a16:creationId xmlns:a16="http://schemas.microsoft.com/office/drawing/2014/main" id="{35A337B0-0DD4-492B-B84B-42ED51B6E6A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7" name="Date Placeholder 3">
            <a:extLst>
              <a:ext uri="{FF2B5EF4-FFF2-40B4-BE49-F238E27FC236}">
                <a16:creationId xmlns:a16="http://schemas.microsoft.com/office/drawing/2014/main" id="{2FB9D316-28B6-42F9-931B-3A6A99DF56BD}"/>
              </a:ext>
            </a:extLst>
          </p:cNvPr>
          <p:cNvSpPr>
            <a:spLocks noGrp="1"/>
          </p:cNvSpPr>
          <p:nvPr>
            <p:ph type="dt" sz="half" idx="26"/>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2349410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 4-up + Bar">
    <p:bg>
      <p:bgPr>
        <a:solidFill>
          <a:schemeClr val="bg1"/>
        </a:solidFill>
        <a:effectLst/>
      </p:bgPr>
    </p:bg>
    <p:spTree>
      <p:nvGrpSpPr>
        <p:cNvPr id="1" name=""/>
        <p:cNvGrpSpPr/>
        <p:nvPr/>
      </p:nvGrpSpPr>
      <p:grpSpPr>
        <a:xfrm>
          <a:off x="0" y="0"/>
          <a:ext cx="0" cy="0"/>
          <a:chOff x="0" y="0"/>
          <a:chExt cx="0" cy="0"/>
        </a:xfrm>
      </p:grpSpPr>
      <p:sp>
        <p:nvSpPr>
          <p:cNvPr id="68" name="Picture Placeholder 4"/>
          <p:cNvSpPr>
            <a:spLocks noGrp="1"/>
          </p:cNvSpPr>
          <p:nvPr>
            <p:ph type="pic" idx="23"/>
          </p:nvPr>
        </p:nvSpPr>
        <p:spPr bwMode="gray">
          <a:xfrm>
            <a:off x="6156960" y="3112120"/>
            <a:ext cx="6035040" cy="2999569"/>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6156960" y="0"/>
            <a:ext cx="6035040" cy="299325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112121"/>
            <a:ext cx="6035040" cy="2999569"/>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299325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6" name="Rectangle 5">
            <a:extLst>
              <a:ext uri="{FF2B5EF4-FFF2-40B4-BE49-F238E27FC236}">
                <a16:creationId xmlns:a16="http://schemas.microsoft.com/office/drawing/2014/main" id="{89C863A4-EE11-4B90-A410-0E6C43997258}"/>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UTK Horiz_R">
            <a:extLst>
              <a:ext uri="{FF2B5EF4-FFF2-40B4-BE49-F238E27FC236}">
                <a16:creationId xmlns:a16="http://schemas.microsoft.com/office/drawing/2014/main" id="{2E42F2BB-757A-4B21-8C42-0954D98D70EF}"/>
              </a:ext>
            </a:extLst>
          </p:cNvPr>
          <p:cNvGrpSpPr>
            <a:grpSpLocks noChangeAspect="1"/>
          </p:cNvGrpSpPr>
          <p:nvPr userDrawn="1"/>
        </p:nvGrpSpPr>
        <p:grpSpPr bwMode="auto">
          <a:xfrm>
            <a:off x="10557955" y="6320597"/>
            <a:ext cx="1404165" cy="315023"/>
            <a:chOff x="0" y="1299"/>
            <a:chExt cx="7680" cy="1723"/>
          </a:xfrm>
        </p:grpSpPr>
        <p:sp>
          <p:nvSpPr>
            <p:cNvPr id="8" name="T fill" hidden="1">
              <a:extLst>
                <a:ext uri="{FF2B5EF4-FFF2-40B4-BE49-F238E27FC236}">
                  <a16:creationId xmlns:a16="http://schemas.microsoft.com/office/drawing/2014/main" id="{F5FA3AD2-D6DF-46CC-A422-E9BECB022170}"/>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ype">
              <a:extLst>
                <a:ext uri="{FF2B5EF4-FFF2-40B4-BE49-F238E27FC236}">
                  <a16:creationId xmlns:a16="http://schemas.microsoft.com/office/drawing/2014/main" id="{C22C1BBF-2CA3-4F62-A3BF-98D591A36CA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Power T">
              <a:extLst>
                <a:ext uri="{FF2B5EF4-FFF2-40B4-BE49-F238E27FC236}">
                  <a16:creationId xmlns:a16="http://schemas.microsoft.com/office/drawing/2014/main" id="{843CC844-0DC6-4D42-A507-75E396D93F17}"/>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 name="Footer Placeholder 3">
            <a:extLst>
              <a:ext uri="{FF2B5EF4-FFF2-40B4-BE49-F238E27FC236}">
                <a16:creationId xmlns:a16="http://schemas.microsoft.com/office/drawing/2014/main" id="{6717A7FB-FE47-48AF-8FD9-40A0077BBEE2}"/>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2" name="Slide Number Placeholder 4">
            <a:extLst>
              <a:ext uri="{FF2B5EF4-FFF2-40B4-BE49-F238E27FC236}">
                <a16:creationId xmlns:a16="http://schemas.microsoft.com/office/drawing/2014/main" id="{78245921-DA8B-43E3-BF36-47125F6338BA}"/>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3" name="Date Placeholder 3">
            <a:extLst>
              <a:ext uri="{FF2B5EF4-FFF2-40B4-BE49-F238E27FC236}">
                <a16:creationId xmlns:a16="http://schemas.microsoft.com/office/drawing/2014/main" id="{888CB8D8-C86C-4EF1-95D0-B8E47851A316}"/>
              </a:ext>
            </a:extLst>
          </p:cNvPr>
          <p:cNvSpPr>
            <a:spLocks noGrp="1"/>
          </p:cNvSpPr>
          <p:nvPr>
            <p:ph type="dt" sz="half" idx="25"/>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88584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6-up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0"/>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4107180" y="3118439"/>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8439"/>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3118439"/>
            <a:ext cx="3977640" cy="299325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4" name="Rectangle 13">
            <a:extLst>
              <a:ext uri="{FF2B5EF4-FFF2-40B4-BE49-F238E27FC236}">
                <a16:creationId xmlns:a16="http://schemas.microsoft.com/office/drawing/2014/main" id="{F64F48C5-8CA6-45CE-AF3D-9CFD67D8C0E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BC978CF0-E52C-4277-AB74-5D9D5C9D4417}"/>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D1A3E314-6933-48CE-B500-9486ED1F0B1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E17FF85F-787C-43A9-A3D6-4BBE8DA20FB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D354A1A1-4062-4CE3-88BF-220CA2E8963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3">
            <a:extLst>
              <a:ext uri="{FF2B5EF4-FFF2-40B4-BE49-F238E27FC236}">
                <a16:creationId xmlns:a16="http://schemas.microsoft.com/office/drawing/2014/main" id="{392D6670-0FC0-468C-9F89-B66AC86AAFF7}"/>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4">
            <a:extLst>
              <a:ext uri="{FF2B5EF4-FFF2-40B4-BE49-F238E27FC236}">
                <a16:creationId xmlns:a16="http://schemas.microsoft.com/office/drawing/2014/main" id="{F8F39B5B-F4F0-401B-8A3E-55D0A840C1F6}"/>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4AF7E0A5-DA31-42F7-A72B-B0C1563A51EB}"/>
              </a:ext>
            </a:extLst>
          </p:cNvPr>
          <p:cNvSpPr>
            <a:spLocks noGrp="1"/>
          </p:cNvSpPr>
          <p:nvPr>
            <p:ph type="dt" sz="half" idx="29"/>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378292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 Revers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499EB-BF02-476C-852A-5008E47BEC9A}"/>
              </a:ext>
            </a:extLst>
          </p:cNvPr>
          <p:cNvSpPr>
            <a:spLocks noGrp="1"/>
          </p:cNvSpPr>
          <p:nvPr>
            <p:ph type="ctrTitle"/>
          </p:nvPr>
        </p:nvSpPr>
        <p:spPr>
          <a:xfrm>
            <a:off x="228600" y="228600"/>
            <a:ext cx="11735708" cy="1878806"/>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D8E3FFA-F11D-4957-BD27-CF973FE9AEA5}"/>
              </a:ext>
            </a:extLst>
          </p:cNvPr>
          <p:cNvSpPr>
            <a:spLocks noGrp="1"/>
          </p:cNvSpPr>
          <p:nvPr>
            <p:ph type="subTitle" idx="1"/>
          </p:nvPr>
        </p:nvSpPr>
        <p:spPr>
          <a:xfrm>
            <a:off x="228600" y="2197381"/>
            <a:ext cx="11734800" cy="56080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8C20B95-90F4-46BF-AE4B-E031211B583B}"/>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dirty="0"/>
          </a:p>
        </p:txBody>
      </p:sp>
      <p:grpSp>
        <p:nvGrpSpPr>
          <p:cNvPr id="24" name="UTK Centered">
            <a:extLst>
              <a:ext uri="{FF2B5EF4-FFF2-40B4-BE49-F238E27FC236}">
                <a16:creationId xmlns:a16="http://schemas.microsoft.com/office/drawing/2014/main" id="{35E43330-8E96-42B0-BB08-BA9C9A3DBBF7}"/>
              </a:ext>
            </a:extLst>
          </p:cNvPr>
          <p:cNvGrpSpPr>
            <a:grpSpLocks noChangeAspect="1"/>
          </p:cNvGrpSpPr>
          <p:nvPr userDrawn="1"/>
        </p:nvGrpSpPr>
        <p:grpSpPr bwMode="auto">
          <a:xfrm>
            <a:off x="4696483" y="3537022"/>
            <a:ext cx="2661854" cy="1797997"/>
            <a:chOff x="-2931" y="-4852"/>
            <a:chExt cx="17157" cy="11589"/>
          </a:xfrm>
        </p:grpSpPr>
        <p:sp>
          <p:nvSpPr>
            <p:cNvPr id="26" name="T fill" hidden="1">
              <a:extLst>
                <a:ext uri="{FF2B5EF4-FFF2-40B4-BE49-F238E27FC236}">
                  <a16:creationId xmlns:a16="http://schemas.microsoft.com/office/drawing/2014/main" id="{3EF03099-02BF-464A-8EFE-7ADBE06B2EAD}"/>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Type">
              <a:extLst>
                <a:ext uri="{FF2B5EF4-FFF2-40B4-BE49-F238E27FC236}">
                  <a16:creationId xmlns:a16="http://schemas.microsoft.com/office/drawing/2014/main" id="{B3E4BA06-671E-4557-9506-A7F689446343}"/>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Power T block">
              <a:extLst>
                <a:ext uri="{FF2B5EF4-FFF2-40B4-BE49-F238E27FC236}">
                  <a16:creationId xmlns:a16="http://schemas.microsoft.com/office/drawing/2014/main" id="{6BB950C5-BD5D-4FAB-98D6-ABA549E8D44A}"/>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98515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8-up + Bar">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118439"/>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C860EDC4-C80E-434A-A358-9BDF4DBE08D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76E3F749-E73D-46BE-BDEA-57E7CEDDFB11}"/>
              </a:ext>
            </a:extLst>
          </p:cNvPr>
          <p:cNvGrpSpPr>
            <a:grpSpLocks noChangeAspect="1"/>
          </p:cNvGrpSpPr>
          <p:nvPr userDrawn="1"/>
        </p:nvGrpSpPr>
        <p:grpSpPr bwMode="auto">
          <a:xfrm>
            <a:off x="10557955" y="6320597"/>
            <a:ext cx="1404165" cy="315023"/>
            <a:chOff x="0" y="1299"/>
            <a:chExt cx="7680" cy="1723"/>
          </a:xfrm>
        </p:grpSpPr>
        <p:sp>
          <p:nvSpPr>
            <p:cNvPr id="13" name="T fill" hidden="1">
              <a:extLst>
                <a:ext uri="{FF2B5EF4-FFF2-40B4-BE49-F238E27FC236}">
                  <a16:creationId xmlns:a16="http://schemas.microsoft.com/office/drawing/2014/main" id="{6971537F-ED2D-4FED-A935-38A5A599E0E3}"/>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2F3C1504-8352-4AB9-8334-6D223B4737D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B045C84F-654A-4D68-9957-D9114D49CB9E}"/>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3">
            <a:extLst>
              <a:ext uri="{FF2B5EF4-FFF2-40B4-BE49-F238E27FC236}">
                <a16:creationId xmlns:a16="http://schemas.microsoft.com/office/drawing/2014/main" id="{74540BEB-3E5A-4C9C-9AE4-1357930E1AFE}"/>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7" name="Slide Number Placeholder 4">
            <a:extLst>
              <a:ext uri="{FF2B5EF4-FFF2-40B4-BE49-F238E27FC236}">
                <a16:creationId xmlns:a16="http://schemas.microsoft.com/office/drawing/2014/main" id="{3C4D720C-2F7A-4EA8-9862-BD2803B6FAD0}"/>
              </a:ext>
            </a:extLst>
          </p:cNvPr>
          <p:cNvSpPr>
            <a:spLocks noGrp="1"/>
          </p:cNvSpPr>
          <p:nvPr>
            <p:ph type="sldNum" sz="quarter" idx="18"/>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8" name="Date Placeholder 3">
            <a:extLst>
              <a:ext uri="{FF2B5EF4-FFF2-40B4-BE49-F238E27FC236}">
                <a16:creationId xmlns:a16="http://schemas.microsoft.com/office/drawing/2014/main" id="{53DA30D9-F729-40A4-B2AE-42A471E14192}"/>
              </a:ext>
            </a:extLst>
          </p:cNvPr>
          <p:cNvSpPr>
            <a:spLocks noGrp="1"/>
          </p:cNvSpPr>
          <p:nvPr>
            <p:ph type="dt" sz="half" idx="19"/>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79595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16-up + Bar">
    <p:bg>
      <p:bgPr>
        <a:solidFill>
          <a:srgbClr val="FFFFFF"/>
        </a:solidFill>
        <a:effectLst/>
      </p:bgPr>
    </p:bg>
    <p:spTree>
      <p:nvGrpSpPr>
        <p:cNvPr id="1" name=""/>
        <p:cNvGrpSpPr/>
        <p:nvPr/>
      </p:nvGrpSpPr>
      <p:grpSpPr>
        <a:xfrm>
          <a:off x="0" y="0"/>
          <a:ext cx="0" cy="0"/>
          <a:chOff x="0" y="0"/>
          <a:chExt cx="0" cy="0"/>
        </a:xfrm>
      </p:grpSpPr>
      <p:sp>
        <p:nvSpPr>
          <p:cNvPr id="44" name="Picture Placeholder 16"/>
          <p:cNvSpPr>
            <a:spLocks noGrp="1"/>
          </p:cNvSpPr>
          <p:nvPr>
            <p:ph type="pic" sz="quarter" idx="18"/>
          </p:nvPr>
        </p:nvSpPr>
        <p:spPr>
          <a:xfrm>
            <a:off x="9247632"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8" name="Picture Placeholder 15"/>
          <p:cNvSpPr>
            <a:spLocks noGrp="1"/>
          </p:cNvSpPr>
          <p:nvPr>
            <p:ph type="pic" sz="quarter" idx="22"/>
          </p:nvPr>
        </p:nvSpPr>
        <p:spPr>
          <a:xfrm>
            <a:off x="6165087"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2" name="Picture Placeholder 14"/>
          <p:cNvSpPr>
            <a:spLocks noGrp="1"/>
          </p:cNvSpPr>
          <p:nvPr>
            <p:ph type="pic" sz="quarter" idx="26"/>
          </p:nvPr>
        </p:nvSpPr>
        <p:spPr>
          <a:xfrm>
            <a:off x="3082543"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6" name="Picture Placeholder 13"/>
          <p:cNvSpPr>
            <a:spLocks noGrp="1"/>
          </p:cNvSpPr>
          <p:nvPr>
            <p:ph type="pic" sz="quarter" idx="30"/>
          </p:nvPr>
        </p:nvSpPr>
        <p:spPr>
          <a:xfrm>
            <a:off x="0" y="467237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3" name="Picture Placeholder 12"/>
          <p:cNvSpPr>
            <a:spLocks noGrp="1"/>
          </p:cNvSpPr>
          <p:nvPr>
            <p:ph type="pic" sz="quarter" idx="17"/>
          </p:nvPr>
        </p:nvSpPr>
        <p:spPr>
          <a:xfrm>
            <a:off x="9247632" y="3112124"/>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3112124"/>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3112124"/>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3112123"/>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155922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1"/>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1"/>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1"/>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2" name="Rectangle 21">
            <a:extLst>
              <a:ext uri="{FF2B5EF4-FFF2-40B4-BE49-F238E27FC236}">
                <a16:creationId xmlns:a16="http://schemas.microsoft.com/office/drawing/2014/main" id="{52FCF4C9-4ACF-46F8-9898-6CE05A6D9564}"/>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 name="UTK Horiz_R">
            <a:extLst>
              <a:ext uri="{FF2B5EF4-FFF2-40B4-BE49-F238E27FC236}">
                <a16:creationId xmlns:a16="http://schemas.microsoft.com/office/drawing/2014/main" id="{BE78D9A0-9DB0-4F91-8C53-162EFC6011D8}"/>
              </a:ext>
            </a:extLst>
          </p:cNvPr>
          <p:cNvGrpSpPr>
            <a:grpSpLocks noChangeAspect="1"/>
          </p:cNvGrpSpPr>
          <p:nvPr userDrawn="1"/>
        </p:nvGrpSpPr>
        <p:grpSpPr bwMode="auto">
          <a:xfrm>
            <a:off x="10557955" y="6320597"/>
            <a:ext cx="1404165" cy="315023"/>
            <a:chOff x="0" y="1299"/>
            <a:chExt cx="7680" cy="1723"/>
          </a:xfrm>
        </p:grpSpPr>
        <p:sp>
          <p:nvSpPr>
            <p:cNvPr id="24" name="T fill" hidden="1">
              <a:extLst>
                <a:ext uri="{FF2B5EF4-FFF2-40B4-BE49-F238E27FC236}">
                  <a16:creationId xmlns:a16="http://schemas.microsoft.com/office/drawing/2014/main" id="{585A59A7-DBA8-4B0C-B027-54CCDCF60C9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Type">
              <a:extLst>
                <a:ext uri="{FF2B5EF4-FFF2-40B4-BE49-F238E27FC236}">
                  <a16:creationId xmlns:a16="http://schemas.microsoft.com/office/drawing/2014/main" id="{056A50EA-4280-4D8B-B6A4-EA826554371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Power T">
              <a:extLst>
                <a:ext uri="{FF2B5EF4-FFF2-40B4-BE49-F238E27FC236}">
                  <a16:creationId xmlns:a16="http://schemas.microsoft.com/office/drawing/2014/main" id="{20217520-4813-41F6-82F7-A8A023052A9F}"/>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Footer Placeholder 3">
            <a:extLst>
              <a:ext uri="{FF2B5EF4-FFF2-40B4-BE49-F238E27FC236}">
                <a16:creationId xmlns:a16="http://schemas.microsoft.com/office/drawing/2014/main" id="{3A808F4A-B2FF-47D2-BC3D-20F720096A2E}"/>
              </a:ext>
            </a:extLst>
          </p:cNvPr>
          <p:cNvSpPr>
            <a:spLocks noGrp="1"/>
          </p:cNvSpPr>
          <p:nvPr>
            <p:ph type="ftr" sz="quarter" idx="32"/>
          </p:nvPr>
        </p:nvSpPr>
        <p:spPr>
          <a:xfrm>
            <a:off x="838200" y="6356351"/>
            <a:ext cx="8572500" cy="273050"/>
          </a:xfrm>
        </p:spPr>
        <p:txBody>
          <a:bodyPr/>
          <a:lstStyle>
            <a:lvl1pPr>
              <a:defRPr>
                <a:solidFill>
                  <a:schemeClr val="bg2"/>
                </a:solidFill>
              </a:defRPr>
            </a:lvl1pPr>
          </a:lstStyle>
          <a:p>
            <a:endParaRPr lang="en-US"/>
          </a:p>
        </p:txBody>
      </p:sp>
      <p:sp>
        <p:nvSpPr>
          <p:cNvPr id="28" name="Slide Number Placeholder 4">
            <a:extLst>
              <a:ext uri="{FF2B5EF4-FFF2-40B4-BE49-F238E27FC236}">
                <a16:creationId xmlns:a16="http://schemas.microsoft.com/office/drawing/2014/main" id="{43E3EB0A-D179-42AB-87ED-5682E3986F95}"/>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9" name="Date Placeholder 3">
            <a:extLst>
              <a:ext uri="{FF2B5EF4-FFF2-40B4-BE49-F238E27FC236}">
                <a16:creationId xmlns:a16="http://schemas.microsoft.com/office/drawing/2014/main" id="{0CCF4881-751C-4EFF-97C7-FD0FD091610E}"/>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410090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hoto: 12-up + Bar">
    <p:bg>
      <p:bgPr>
        <a:solidFill>
          <a:srgbClr val="FFFFFF"/>
        </a:solidFill>
        <a:effectLst/>
      </p:bgPr>
    </p:bg>
    <p:spTree>
      <p:nvGrpSpPr>
        <p:cNvPr id="1" name=""/>
        <p:cNvGrpSpPr/>
        <p:nvPr/>
      </p:nvGrpSpPr>
      <p:grpSpPr>
        <a:xfrm>
          <a:off x="0" y="0"/>
          <a:ext cx="0" cy="0"/>
          <a:chOff x="0" y="0"/>
          <a:chExt cx="0" cy="0"/>
        </a:xfrm>
      </p:grpSpPr>
      <p:sp>
        <p:nvSpPr>
          <p:cNvPr id="43" name="Picture Placeholder 12"/>
          <p:cNvSpPr>
            <a:spLocks noGrp="1"/>
          </p:cNvSpPr>
          <p:nvPr>
            <p:ph type="pic" sz="quarter" idx="17"/>
          </p:nvPr>
        </p:nvSpPr>
        <p:spPr>
          <a:xfrm>
            <a:off x="9247632"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7" name="Picture Placeholder 11"/>
          <p:cNvSpPr>
            <a:spLocks noGrp="1"/>
          </p:cNvSpPr>
          <p:nvPr>
            <p:ph type="pic" sz="quarter" idx="21"/>
          </p:nvPr>
        </p:nvSpPr>
        <p:spPr>
          <a:xfrm>
            <a:off x="6165087"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1" name="Picture Placeholder 10"/>
          <p:cNvSpPr>
            <a:spLocks noGrp="1"/>
          </p:cNvSpPr>
          <p:nvPr>
            <p:ph type="pic" sz="quarter" idx="25"/>
          </p:nvPr>
        </p:nvSpPr>
        <p:spPr>
          <a:xfrm>
            <a:off x="3082543"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5" name="Picture Placeholder 9"/>
          <p:cNvSpPr>
            <a:spLocks noGrp="1"/>
          </p:cNvSpPr>
          <p:nvPr>
            <p:ph type="pic" sz="quarter" idx="29"/>
          </p:nvPr>
        </p:nvSpPr>
        <p:spPr>
          <a:xfrm>
            <a:off x="0" y="416379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2" name="Picture Placeholder 8"/>
          <p:cNvSpPr>
            <a:spLocks noGrp="1"/>
          </p:cNvSpPr>
          <p:nvPr>
            <p:ph type="pic" sz="quarter" idx="16"/>
          </p:nvPr>
        </p:nvSpPr>
        <p:spPr>
          <a:xfrm>
            <a:off x="9247632"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6" name="Picture Placeholder 7"/>
          <p:cNvSpPr>
            <a:spLocks noGrp="1"/>
          </p:cNvSpPr>
          <p:nvPr>
            <p:ph type="pic" sz="quarter" idx="20"/>
          </p:nvPr>
        </p:nvSpPr>
        <p:spPr>
          <a:xfrm>
            <a:off x="6165087"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0" name="Picture Placeholder 6"/>
          <p:cNvSpPr>
            <a:spLocks noGrp="1"/>
          </p:cNvSpPr>
          <p:nvPr>
            <p:ph type="pic" sz="quarter" idx="24"/>
          </p:nvPr>
        </p:nvSpPr>
        <p:spPr>
          <a:xfrm>
            <a:off x="3082543"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54" name="Picture Placeholder 5"/>
          <p:cNvSpPr>
            <a:spLocks noGrp="1"/>
          </p:cNvSpPr>
          <p:nvPr>
            <p:ph type="pic" sz="quarter" idx="28"/>
          </p:nvPr>
        </p:nvSpPr>
        <p:spPr>
          <a:xfrm>
            <a:off x="0" y="2072644"/>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1" name="Picture Placeholder 4"/>
          <p:cNvSpPr>
            <a:spLocks noGrp="1"/>
          </p:cNvSpPr>
          <p:nvPr>
            <p:ph type="pic" sz="quarter" idx="11"/>
          </p:nvPr>
        </p:nvSpPr>
        <p:spPr>
          <a:xfrm>
            <a:off x="9247632"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5" name="Picture Placeholder 3"/>
          <p:cNvSpPr>
            <a:spLocks noGrp="1"/>
          </p:cNvSpPr>
          <p:nvPr>
            <p:ph type="pic" sz="quarter" idx="19"/>
          </p:nvPr>
        </p:nvSpPr>
        <p:spPr>
          <a:xfrm>
            <a:off x="6165087"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49" name="Picture Placeholder 2"/>
          <p:cNvSpPr>
            <a:spLocks noGrp="1"/>
          </p:cNvSpPr>
          <p:nvPr>
            <p:ph type="pic" sz="quarter" idx="23"/>
          </p:nvPr>
        </p:nvSpPr>
        <p:spPr>
          <a:xfrm>
            <a:off x="3082543"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2"/>
          <p:cNvSpPr>
            <a:spLocks noGrp="1"/>
          </p:cNvSpPr>
          <p:nvPr>
            <p:ph type="pic" sz="quarter" idx="31"/>
          </p:nvPr>
        </p:nvSpPr>
        <p:spPr>
          <a:xfrm>
            <a:off x="0" y="0"/>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0" name="Rectangle 19">
            <a:extLst>
              <a:ext uri="{FF2B5EF4-FFF2-40B4-BE49-F238E27FC236}">
                <a16:creationId xmlns:a16="http://schemas.microsoft.com/office/drawing/2014/main" id="{00E45C44-80D6-4D55-B880-DFC0555C018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UTK Horiz_R">
            <a:extLst>
              <a:ext uri="{FF2B5EF4-FFF2-40B4-BE49-F238E27FC236}">
                <a16:creationId xmlns:a16="http://schemas.microsoft.com/office/drawing/2014/main" id="{538FF815-D98E-4487-BAE0-6039BA79ADB3}"/>
              </a:ext>
            </a:extLst>
          </p:cNvPr>
          <p:cNvGrpSpPr>
            <a:grpSpLocks noChangeAspect="1"/>
          </p:cNvGrpSpPr>
          <p:nvPr userDrawn="1"/>
        </p:nvGrpSpPr>
        <p:grpSpPr bwMode="auto">
          <a:xfrm>
            <a:off x="10557955" y="6320597"/>
            <a:ext cx="1404165" cy="315023"/>
            <a:chOff x="0" y="1299"/>
            <a:chExt cx="7680" cy="1723"/>
          </a:xfrm>
        </p:grpSpPr>
        <p:sp>
          <p:nvSpPr>
            <p:cNvPr id="22" name="T fill" hidden="1">
              <a:extLst>
                <a:ext uri="{FF2B5EF4-FFF2-40B4-BE49-F238E27FC236}">
                  <a16:creationId xmlns:a16="http://schemas.microsoft.com/office/drawing/2014/main" id="{EF5D0898-3836-427A-847E-4EC3F35F71C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Type">
              <a:extLst>
                <a:ext uri="{FF2B5EF4-FFF2-40B4-BE49-F238E27FC236}">
                  <a16:creationId xmlns:a16="http://schemas.microsoft.com/office/drawing/2014/main" id="{6985D7EA-069D-410B-8B2A-E9442EE1278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Power T">
              <a:extLst>
                <a:ext uri="{FF2B5EF4-FFF2-40B4-BE49-F238E27FC236}">
                  <a16:creationId xmlns:a16="http://schemas.microsoft.com/office/drawing/2014/main" id="{919E65CD-5CAA-4C10-A684-97495ED96FF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Footer Placeholder 3">
            <a:extLst>
              <a:ext uri="{FF2B5EF4-FFF2-40B4-BE49-F238E27FC236}">
                <a16:creationId xmlns:a16="http://schemas.microsoft.com/office/drawing/2014/main" id="{809F3AA7-0966-4A75-88DA-7A8C7D5905B3}"/>
              </a:ext>
            </a:extLst>
          </p:cNvPr>
          <p:cNvSpPr>
            <a:spLocks noGrp="1"/>
          </p:cNvSpPr>
          <p:nvPr>
            <p:ph type="ftr" sz="quarter" idx="32"/>
          </p:nvPr>
        </p:nvSpPr>
        <p:spPr>
          <a:xfrm>
            <a:off x="838200" y="6356351"/>
            <a:ext cx="8572500" cy="273050"/>
          </a:xfrm>
        </p:spPr>
        <p:txBody>
          <a:bodyPr/>
          <a:lstStyle>
            <a:lvl1pPr>
              <a:defRPr>
                <a:solidFill>
                  <a:schemeClr val="bg2"/>
                </a:solidFill>
              </a:defRPr>
            </a:lvl1pPr>
          </a:lstStyle>
          <a:p>
            <a:endParaRPr lang="en-US"/>
          </a:p>
        </p:txBody>
      </p:sp>
      <p:sp>
        <p:nvSpPr>
          <p:cNvPr id="25" name="Slide Number Placeholder 4">
            <a:extLst>
              <a:ext uri="{FF2B5EF4-FFF2-40B4-BE49-F238E27FC236}">
                <a16:creationId xmlns:a16="http://schemas.microsoft.com/office/drawing/2014/main" id="{619A0BE7-43B0-4D14-B481-BA5D8EFEA5C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6" name="Date Placeholder 3">
            <a:extLst>
              <a:ext uri="{FF2B5EF4-FFF2-40B4-BE49-F238E27FC236}">
                <a16:creationId xmlns:a16="http://schemas.microsoft.com/office/drawing/2014/main" id="{62E42A51-C863-419E-9AC3-5E27D8ED0CF5}"/>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186469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oto: 20-up + Bar">
    <p:bg>
      <p:bgPr>
        <a:solidFill>
          <a:schemeClr val="bg1"/>
        </a:solidFill>
        <a:effectLst/>
      </p:bgPr>
    </p:bg>
    <p:spTree>
      <p:nvGrpSpPr>
        <p:cNvPr id="1" name=""/>
        <p:cNvGrpSpPr/>
        <p:nvPr/>
      </p:nvGrpSpPr>
      <p:grpSpPr>
        <a:xfrm>
          <a:off x="0" y="0"/>
          <a:ext cx="0" cy="0"/>
          <a:chOff x="0" y="0"/>
          <a:chExt cx="0" cy="0"/>
        </a:xfrm>
      </p:grpSpPr>
      <p:sp>
        <p:nvSpPr>
          <p:cNvPr id="164" name="Picture Placeholder 20"/>
          <p:cNvSpPr>
            <a:spLocks noGrp="1"/>
          </p:cNvSpPr>
          <p:nvPr>
            <p:ph type="pic" sz="quarter" idx="29"/>
          </p:nvPr>
        </p:nvSpPr>
        <p:spPr>
          <a:xfrm>
            <a:off x="9860280"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0" name="Picture Placeholder 19"/>
          <p:cNvSpPr>
            <a:spLocks noGrp="1"/>
          </p:cNvSpPr>
          <p:nvPr>
            <p:ph type="pic" sz="quarter" idx="28"/>
          </p:nvPr>
        </p:nvSpPr>
        <p:spPr>
          <a:xfrm>
            <a:off x="9860280"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8" name="Picture Placeholder 18"/>
          <p:cNvSpPr>
            <a:spLocks noGrp="1"/>
          </p:cNvSpPr>
          <p:nvPr>
            <p:ph type="pic" sz="quarter" idx="27"/>
          </p:nvPr>
        </p:nvSpPr>
        <p:spPr>
          <a:xfrm>
            <a:off x="9860280"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6" name="Picture Placeholder 17"/>
          <p:cNvSpPr>
            <a:spLocks noGrp="1"/>
          </p:cNvSpPr>
          <p:nvPr>
            <p:ph type="pic" sz="quarter" idx="26"/>
          </p:nvPr>
        </p:nvSpPr>
        <p:spPr>
          <a:xfrm>
            <a:off x="9860280"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4" name="Picture Placeholder 16"/>
          <p:cNvSpPr>
            <a:spLocks noGrp="1"/>
          </p:cNvSpPr>
          <p:nvPr>
            <p:ph type="pic" sz="quarter" idx="25"/>
          </p:nvPr>
        </p:nvSpPr>
        <p:spPr>
          <a:xfrm>
            <a:off x="7395209"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2" name="Picture Placeholder 15"/>
          <p:cNvSpPr>
            <a:spLocks noGrp="1"/>
          </p:cNvSpPr>
          <p:nvPr>
            <p:ph type="pic" sz="quarter" idx="24"/>
          </p:nvPr>
        </p:nvSpPr>
        <p:spPr>
          <a:xfrm>
            <a:off x="7395209"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50" name="Picture Placeholder 14"/>
          <p:cNvSpPr>
            <a:spLocks noGrp="1"/>
          </p:cNvSpPr>
          <p:nvPr>
            <p:ph type="pic" sz="quarter" idx="23"/>
          </p:nvPr>
        </p:nvSpPr>
        <p:spPr>
          <a:xfrm>
            <a:off x="7395209"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8" name="Picture Placeholder 13"/>
          <p:cNvSpPr>
            <a:spLocks noGrp="1"/>
          </p:cNvSpPr>
          <p:nvPr>
            <p:ph type="pic" sz="quarter" idx="22"/>
          </p:nvPr>
        </p:nvSpPr>
        <p:spPr>
          <a:xfrm>
            <a:off x="7395209"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7" name="Picture Placeholder 12"/>
          <p:cNvSpPr>
            <a:spLocks noGrp="1"/>
          </p:cNvSpPr>
          <p:nvPr>
            <p:ph type="pic" sz="quarter" idx="21"/>
          </p:nvPr>
        </p:nvSpPr>
        <p:spPr>
          <a:xfrm>
            <a:off x="4930138"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5" name="Picture Placeholder 11"/>
          <p:cNvSpPr>
            <a:spLocks noGrp="1"/>
          </p:cNvSpPr>
          <p:nvPr>
            <p:ph type="pic" sz="quarter" idx="20"/>
          </p:nvPr>
        </p:nvSpPr>
        <p:spPr>
          <a:xfrm>
            <a:off x="4930138"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1" name="Picture Placeholder 10"/>
          <p:cNvSpPr>
            <a:spLocks noGrp="1"/>
          </p:cNvSpPr>
          <p:nvPr>
            <p:ph type="pic" sz="quarter" idx="19"/>
          </p:nvPr>
        </p:nvSpPr>
        <p:spPr>
          <a:xfrm>
            <a:off x="4930138"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9" name="Picture Placeholder 9"/>
          <p:cNvSpPr>
            <a:spLocks noGrp="1"/>
          </p:cNvSpPr>
          <p:nvPr>
            <p:ph type="pic" sz="quarter" idx="18"/>
          </p:nvPr>
        </p:nvSpPr>
        <p:spPr>
          <a:xfrm>
            <a:off x="4930138"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1" name="Picture Placeholder 8"/>
          <p:cNvSpPr>
            <a:spLocks noGrp="1"/>
          </p:cNvSpPr>
          <p:nvPr>
            <p:ph type="pic" sz="quarter" idx="17"/>
          </p:nvPr>
        </p:nvSpPr>
        <p:spPr>
          <a:xfrm>
            <a:off x="2468880"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8" name="Picture Placeholder 7"/>
          <p:cNvSpPr>
            <a:spLocks noGrp="1"/>
          </p:cNvSpPr>
          <p:nvPr>
            <p:ph type="pic" sz="quarter" idx="16"/>
          </p:nvPr>
        </p:nvSpPr>
        <p:spPr>
          <a:xfrm>
            <a:off x="2468880" y="3114229"/>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6" name="Picture Placeholder 6"/>
          <p:cNvSpPr>
            <a:spLocks noGrp="1"/>
          </p:cNvSpPr>
          <p:nvPr>
            <p:ph type="pic" sz="quarter" idx="15"/>
          </p:nvPr>
        </p:nvSpPr>
        <p:spPr>
          <a:xfrm>
            <a:off x="2468880"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4" name="Picture Placeholder 5"/>
          <p:cNvSpPr>
            <a:spLocks noGrp="1"/>
          </p:cNvSpPr>
          <p:nvPr>
            <p:ph type="pic" sz="quarter" idx="14"/>
          </p:nvPr>
        </p:nvSpPr>
        <p:spPr>
          <a:xfrm>
            <a:off x="2468880" y="1"/>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2" name="Picture Placeholder 4"/>
          <p:cNvSpPr>
            <a:spLocks noGrp="1"/>
          </p:cNvSpPr>
          <p:nvPr>
            <p:ph type="pic" sz="quarter" idx="13"/>
          </p:nvPr>
        </p:nvSpPr>
        <p:spPr>
          <a:xfrm>
            <a:off x="0" y="467765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9" name="Picture Placeholder 3"/>
          <p:cNvSpPr>
            <a:spLocks noGrp="1"/>
          </p:cNvSpPr>
          <p:nvPr>
            <p:ph type="pic" sz="quarter" idx="12"/>
          </p:nvPr>
        </p:nvSpPr>
        <p:spPr>
          <a:xfrm>
            <a:off x="0" y="311422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7" name="Picture Placeholder 2"/>
          <p:cNvSpPr>
            <a:spLocks noGrp="1"/>
          </p:cNvSpPr>
          <p:nvPr>
            <p:ph type="pic" sz="quarter" idx="11"/>
          </p:nvPr>
        </p:nvSpPr>
        <p:spPr>
          <a:xfrm>
            <a:off x="0" y="1557114"/>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 name="Picture Placeholder 1"/>
          <p:cNvSpPr>
            <a:spLocks noGrp="1"/>
          </p:cNvSpPr>
          <p:nvPr>
            <p:ph type="pic" sz="quarter" idx="10"/>
          </p:nvPr>
        </p:nvSpPr>
        <p:spPr>
          <a:xfrm>
            <a:off x="0" y="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38" name="Rectangle 37">
            <a:extLst>
              <a:ext uri="{FF2B5EF4-FFF2-40B4-BE49-F238E27FC236}">
                <a16:creationId xmlns:a16="http://schemas.microsoft.com/office/drawing/2014/main" id="{3574D8F1-F965-42A1-BFD5-F9438B3A996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9" name="UTK Horiz_R">
            <a:extLst>
              <a:ext uri="{FF2B5EF4-FFF2-40B4-BE49-F238E27FC236}">
                <a16:creationId xmlns:a16="http://schemas.microsoft.com/office/drawing/2014/main" id="{B2994425-7E76-4397-BF62-BEC983CD761A}"/>
              </a:ext>
            </a:extLst>
          </p:cNvPr>
          <p:cNvGrpSpPr>
            <a:grpSpLocks noChangeAspect="1"/>
          </p:cNvGrpSpPr>
          <p:nvPr userDrawn="1"/>
        </p:nvGrpSpPr>
        <p:grpSpPr bwMode="auto">
          <a:xfrm>
            <a:off x="10557955" y="6320597"/>
            <a:ext cx="1404165" cy="315023"/>
            <a:chOff x="0" y="1299"/>
            <a:chExt cx="7680" cy="1723"/>
          </a:xfrm>
        </p:grpSpPr>
        <p:sp>
          <p:nvSpPr>
            <p:cNvPr id="40" name="T fill" hidden="1">
              <a:extLst>
                <a:ext uri="{FF2B5EF4-FFF2-40B4-BE49-F238E27FC236}">
                  <a16:creationId xmlns:a16="http://schemas.microsoft.com/office/drawing/2014/main" id="{6B24C090-578F-48DB-858A-4DC8C5D4FB6F}"/>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Type">
              <a:extLst>
                <a:ext uri="{FF2B5EF4-FFF2-40B4-BE49-F238E27FC236}">
                  <a16:creationId xmlns:a16="http://schemas.microsoft.com/office/drawing/2014/main" id="{E809F2BD-3F39-406F-96A9-B30772B0918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Power T">
              <a:extLst>
                <a:ext uri="{FF2B5EF4-FFF2-40B4-BE49-F238E27FC236}">
                  <a16:creationId xmlns:a16="http://schemas.microsoft.com/office/drawing/2014/main" id="{C5E2EE9E-84C0-4F40-B59A-0135BF5CF98E}"/>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Footer Placeholder 3">
            <a:extLst>
              <a:ext uri="{FF2B5EF4-FFF2-40B4-BE49-F238E27FC236}">
                <a16:creationId xmlns:a16="http://schemas.microsoft.com/office/drawing/2014/main" id="{1BCDD338-6EBD-4F6E-AD0D-D128CD69A7EF}"/>
              </a:ext>
            </a:extLst>
          </p:cNvPr>
          <p:cNvSpPr>
            <a:spLocks noGrp="1"/>
          </p:cNvSpPr>
          <p:nvPr>
            <p:ph type="ftr" sz="quarter" idx="30"/>
          </p:nvPr>
        </p:nvSpPr>
        <p:spPr>
          <a:xfrm>
            <a:off x="838200" y="6356351"/>
            <a:ext cx="8572500" cy="273050"/>
          </a:xfrm>
        </p:spPr>
        <p:txBody>
          <a:bodyPr/>
          <a:lstStyle>
            <a:lvl1pPr>
              <a:defRPr>
                <a:solidFill>
                  <a:schemeClr val="bg2"/>
                </a:solidFill>
              </a:defRPr>
            </a:lvl1pPr>
          </a:lstStyle>
          <a:p>
            <a:endParaRPr lang="en-US"/>
          </a:p>
        </p:txBody>
      </p:sp>
      <p:sp>
        <p:nvSpPr>
          <p:cNvPr id="28" name="Slide Number Placeholder 4">
            <a:extLst>
              <a:ext uri="{FF2B5EF4-FFF2-40B4-BE49-F238E27FC236}">
                <a16:creationId xmlns:a16="http://schemas.microsoft.com/office/drawing/2014/main" id="{3F62F718-D4AB-4068-AE98-EAC207F29710}"/>
              </a:ext>
            </a:extLst>
          </p:cNvPr>
          <p:cNvSpPr>
            <a:spLocks noGrp="1"/>
          </p:cNvSpPr>
          <p:nvPr>
            <p:ph type="sldNum" sz="quarter" idx="31"/>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30" name="Date Placeholder 3">
            <a:extLst>
              <a:ext uri="{FF2B5EF4-FFF2-40B4-BE49-F238E27FC236}">
                <a16:creationId xmlns:a16="http://schemas.microsoft.com/office/drawing/2014/main" id="{88B15B7F-4560-4DB1-8284-14384A9D9A31}"/>
              </a:ext>
            </a:extLst>
          </p:cNvPr>
          <p:cNvSpPr>
            <a:spLocks noGrp="1"/>
          </p:cNvSpPr>
          <p:nvPr>
            <p:ph type="dt" sz="half" idx="32"/>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424875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Mosaic 1 + Bar">
    <p:bg>
      <p:bgPr>
        <a:solidFill>
          <a:schemeClr val="bg1"/>
        </a:solidFill>
        <a:effectLst/>
      </p:bgPr>
    </p:bg>
    <p:spTree>
      <p:nvGrpSpPr>
        <p:cNvPr id="1" name=""/>
        <p:cNvGrpSpPr/>
        <p:nvPr/>
      </p:nvGrpSpPr>
      <p:grpSpPr>
        <a:xfrm>
          <a:off x="0" y="0"/>
          <a:ext cx="0" cy="0"/>
          <a:chOff x="0" y="0"/>
          <a:chExt cx="0" cy="0"/>
        </a:xfrm>
      </p:grpSpPr>
      <p:sp>
        <p:nvSpPr>
          <p:cNvPr id="27" name="Picture Placeholder 5"/>
          <p:cNvSpPr>
            <a:spLocks noGrp="1"/>
          </p:cNvSpPr>
          <p:nvPr>
            <p:ph type="pic" idx="16"/>
          </p:nvPr>
        </p:nvSpPr>
        <p:spPr bwMode="gray">
          <a:xfrm>
            <a:off x="6163056" y="0"/>
            <a:ext cx="6028944"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0"/>
          </p:nvPr>
        </p:nvSpPr>
        <p:spPr bwMode="gray">
          <a:xfrm>
            <a:off x="3081528"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p:ph type="pic" idx="17"/>
          </p:nvPr>
        </p:nvSpPr>
        <p:spPr bwMode="gray">
          <a:xfrm>
            <a:off x="3081528"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p:ph type="pic" idx="12"/>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2944368" cy="2993251"/>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3" name="Rectangle 12">
            <a:extLst>
              <a:ext uri="{FF2B5EF4-FFF2-40B4-BE49-F238E27FC236}">
                <a16:creationId xmlns:a16="http://schemas.microsoft.com/office/drawing/2014/main" id="{AE7919F3-E686-41EE-B7FA-07D4513C947B}"/>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UTK Horiz_R">
            <a:extLst>
              <a:ext uri="{FF2B5EF4-FFF2-40B4-BE49-F238E27FC236}">
                <a16:creationId xmlns:a16="http://schemas.microsoft.com/office/drawing/2014/main" id="{2FB97F32-2075-474C-8015-9FFD4D32894A}"/>
              </a:ext>
            </a:extLst>
          </p:cNvPr>
          <p:cNvGrpSpPr>
            <a:grpSpLocks noChangeAspect="1"/>
          </p:cNvGrpSpPr>
          <p:nvPr userDrawn="1"/>
        </p:nvGrpSpPr>
        <p:grpSpPr bwMode="auto">
          <a:xfrm>
            <a:off x="10557955" y="6320597"/>
            <a:ext cx="1404165" cy="315023"/>
            <a:chOff x="0" y="1299"/>
            <a:chExt cx="7680" cy="1723"/>
          </a:xfrm>
        </p:grpSpPr>
        <p:sp>
          <p:nvSpPr>
            <p:cNvPr id="15" name="T fill" hidden="1">
              <a:extLst>
                <a:ext uri="{FF2B5EF4-FFF2-40B4-BE49-F238E27FC236}">
                  <a16:creationId xmlns:a16="http://schemas.microsoft.com/office/drawing/2014/main" id="{2BA9B8A2-EFAF-4725-B587-01160D1B9BB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Type">
              <a:extLst>
                <a:ext uri="{FF2B5EF4-FFF2-40B4-BE49-F238E27FC236}">
                  <a16:creationId xmlns:a16="http://schemas.microsoft.com/office/drawing/2014/main" id="{A8ADF1DB-E80F-48DA-BA30-08DC6ACFE1D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Power T">
              <a:extLst>
                <a:ext uri="{FF2B5EF4-FFF2-40B4-BE49-F238E27FC236}">
                  <a16:creationId xmlns:a16="http://schemas.microsoft.com/office/drawing/2014/main" id="{74A716B8-CFE3-4D94-BBB4-04E98044CE7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3">
            <a:extLst>
              <a:ext uri="{FF2B5EF4-FFF2-40B4-BE49-F238E27FC236}">
                <a16:creationId xmlns:a16="http://schemas.microsoft.com/office/drawing/2014/main" id="{1346185A-0FE6-46DD-8468-3DEC931FE1E1}"/>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8" name="Slide Number Placeholder 4">
            <a:extLst>
              <a:ext uri="{FF2B5EF4-FFF2-40B4-BE49-F238E27FC236}">
                <a16:creationId xmlns:a16="http://schemas.microsoft.com/office/drawing/2014/main" id="{E2248645-FBB0-4C1C-AB47-0ECEE4308BD9}"/>
              </a:ext>
            </a:extLst>
          </p:cNvPr>
          <p:cNvSpPr>
            <a:spLocks noGrp="1"/>
          </p:cNvSpPr>
          <p:nvPr>
            <p:ph type="sldNum" sz="quarter" idx="18"/>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96908412-FFF0-4A86-BBB2-6941860C2A18}"/>
              </a:ext>
            </a:extLst>
          </p:cNvPr>
          <p:cNvSpPr>
            <a:spLocks noGrp="1"/>
          </p:cNvSpPr>
          <p:nvPr>
            <p:ph type="dt" sz="half" idx="19"/>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337994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Mosaic 2 + Bar">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924763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4"/>
          <p:cNvSpPr>
            <a:spLocks noGrp="1"/>
          </p:cNvSpPr>
          <p:nvPr>
            <p:ph type="pic" idx="16"/>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3"/>
          <p:cNvSpPr>
            <a:spLocks noGrp="1"/>
          </p:cNvSpPr>
          <p:nvPr>
            <p:ph type="pic" idx="18"/>
          </p:nvPr>
        </p:nvSpPr>
        <p:spPr bwMode="gray">
          <a:xfrm>
            <a:off x="6160475"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2"/>
          <p:cNvSpPr>
            <a:spLocks noGrp="1"/>
          </p:cNvSpPr>
          <p:nvPr>
            <p:ph type="pic" idx="10"/>
          </p:nvPr>
        </p:nvSpPr>
        <p:spPr bwMode="gray">
          <a:xfrm>
            <a:off x="6160475"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6017685"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14B5537A-5A07-4814-8D51-8B7DE9EADADA}"/>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3E844877-4FEC-42E8-8BDA-38AD48251E56}"/>
              </a:ext>
            </a:extLst>
          </p:cNvPr>
          <p:cNvGrpSpPr>
            <a:grpSpLocks noChangeAspect="1"/>
          </p:cNvGrpSpPr>
          <p:nvPr userDrawn="1"/>
        </p:nvGrpSpPr>
        <p:grpSpPr bwMode="auto">
          <a:xfrm>
            <a:off x="10557955" y="6320597"/>
            <a:ext cx="1404165" cy="315023"/>
            <a:chOff x="0" y="1299"/>
            <a:chExt cx="7680" cy="1723"/>
          </a:xfrm>
        </p:grpSpPr>
        <p:sp>
          <p:nvSpPr>
            <p:cNvPr id="13" name="T fill" hidden="1">
              <a:extLst>
                <a:ext uri="{FF2B5EF4-FFF2-40B4-BE49-F238E27FC236}">
                  <a16:creationId xmlns:a16="http://schemas.microsoft.com/office/drawing/2014/main" id="{55339272-9ED7-4A21-8275-D4040F87D689}"/>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1C612247-536F-462D-A42A-C84D631B8CE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05E55626-D73F-4AD7-A7F2-9CA82FEE0B8C}"/>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3">
            <a:extLst>
              <a:ext uri="{FF2B5EF4-FFF2-40B4-BE49-F238E27FC236}">
                <a16:creationId xmlns:a16="http://schemas.microsoft.com/office/drawing/2014/main" id="{4DE3A48F-9D9C-43DF-9204-F6924C046EC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7" name="Slide Number Placeholder 4">
            <a:extLst>
              <a:ext uri="{FF2B5EF4-FFF2-40B4-BE49-F238E27FC236}">
                <a16:creationId xmlns:a16="http://schemas.microsoft.com/office/drawing/2014/main" id="{61974757-F25D-4882-A3B7-2C21AB2E45CC}"/>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8" name="Date Placeholder 3">
            <a:extLst>
              <a:ext uri="{FF2B5EF4-FFF2-40B4-BE49-F238E27FC236}">
                <a16:creationId xmlns:a16="http://schemas.microsoft.com/office/drawing/2014/main" id="{E9F8FAD0-B80E-4BD2-9BD3-2ADC9EE726C7}"/>
              </a:ext>
            </a:extLst>
          </p:cNvPr>
          <p:cNvSpPr>
            <a:spLocks noGrp="1"/>
          </p:cNvSpPr>
          <p:nvPr>
            <p:ph type="dt" sz="half" idx="19"/>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225315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hoto: Mosaic 3 + Bar">
    <p:bg>
      <p:bgPr>
        <a:solidFill>
          <a:schemeClr val="bg1"/>
        </a:solidFill>
        <a:effectLst/>
      </p:bgPr>
    </p:bg>
    <p:spTree>
      <p:nvGrpSpPr>
        <p:cNvPr id="1" name=""/>
        <p:cNvGrpSpPr/>
        <p:nvPr/>
      </p:nvGrpSpPr>
      <p:grpSpPr>
        <a:xfrm>
          <a:off x="0" y="0"/>
          <a:ext cx="0" cy="0"/>
          <a:chOff x="0" y="0"/>
          <a:chExt cx="0" cy="0"/>
        </a:xfrm>
      </p:grpSpPr>
      <p:sp>
        <p:nvSpPr>
          <p:cNvPr id="27" name="Picture Placeholder 4"/>
          <p:cNvSpPr>
            <a:spLocks noGrp="1"/>
          </p:cNvSpPr>
          <p:nvPr>
            <p:ph type="pic" idx="16"/>
          </p:nvPr>
        </p:nvSpPr>
        <p:spPr bwMode="gray">
          <a:xfrm>
            <a:off x="6166104" y="0"/>
            <a:ext cx="6025896"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3"/>
          <p:cNvSpPr>
            <a:spLocks noGrp="1"/>
          </p:cNvSpPr>
          <p:nvPr>
            <p:ph type="pic" idx="22"/>
          </p:nvPr>
        </p:nvSpPr>
        <p:spPr bwMode="gray">
          <a:xfrm>
            <a:off x="308305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smtClean="0"/>
            </a:lvl1pPr>
          </a:lstStyle>
          <a:p>
            <a:pPr marL="228600" lvl="0" indent="-228600" algn="ctr"/>
            <a:r>
              <a:rPr lang="en-US"/>
              <a:t>Click icon to add picture</a:t>
            </a:r>
            <a:endParaRPr lang="en-US" dirty="0"/>
          </a:p>
        </p:txBody>
      </p:sp>
      <p:sp>
        <p:nvSpPr>
          <p:cNvPr id="26" name="Picture Placeholder 2"/>
          <p:cNvSpPr>
            <a:spLocks noGrp="1"/>
          </p:cNvSpPr>
          <p:nvPr>
            <p:ph type="pic" idx="21"/>
          </p:nvPr>
        </p:nvSpPr>
        <p:spPr bwMode="gray">
          <a:xfrm>
            <a:off x="0" y="3118437"/>
            <a:ext cx="602742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9" name="Rectangle 8">
            <a:extLst>
              <a:ext uri="{FF2B5EF4-FFF2-40B4-BE49-F238E27FC236}">
                <a16:creationId xmlns:a16="http://schemas.microsoft.com/office/drawing/2014/main" id="{8FC0CB1B-3BE7-44F6-A73C-E1E91DD9C8D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UTK Horiz_R">
            <a:extLst>
              <a:ext uri="{FF2B5EF4-FFF2-40B4-BE49-F238E27FC236}">
                <a16:creationId xmlns:a16="http://schemas.microsoft.com/office/drawing/2014/main" id="{89E79694-B748-469B-B4CE-6C50B5F2BF6A}"/>
              </a:ext>
            </a:extLst>
          </p:cNvPr>
          <p:cNvGrpSpPr>
            <a:grpSpLocks noChangeAspect="1"/>
          </p:cNvGrpSpPr>
          <p:nvPr userDrawn="1"/>
        </p:nvGrpSpPr>
        <p:grpSpPr bwMode="auto">
          <a:xfrm>
            <a:off x="10557955" y="6320597"/>
            <a:ext cx="1404165" cy="315023"/>
            <a:chOff x="0" y="1299"/>
            <a:chExt cx="7680" cy="1723"/>
          </a:xfrm>
        </p:grpSpPr>
        <p:sp>
          <p:nvSpPr>
            <p:cNvPr id="11" name="T fill" hidden="1">
              <a:extLst>
                <a:ext uri="{FF2B5EF4-FFF2-40B4-BE49-F238E27FC236}">
                  <a16:creationId xmlns:a16="http://schemas.microsoft.com/office/drawing/2014/main" id="{082258D3-A6CB-42FF-A10B-9981B336C8A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Type">
              <a:extLst>
                <a:ext uri="{FF2B5EF4-FFF2-40B4-BE49-F238E27FC236}">
                  <a16:creationId xmlns:a16="http://schemas.microsoft.com/office/drawing/2014/main" id="{2D1CAB90-6B78-4B61-934A-B506310F32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Power T">
              <a:extLst>
                <a:ext uri="{FF2B5EF4-FFF2-40B4-BE49-F238E27FC236}">
                  <a16:creationId xmlns:a16="http://schemas.microsoft.com/office/drawing/2014/main" id="{EBECD006-B41D-4150-B32B-5ACB550C7619}"/>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3">
            <a:extLst>
              <a:ext uri="{FF2B5EF4-FFF2-40B4-BE49-F238E27FC236}">
                <a16:creationId xmlns:a16="http://schemas.microsoft.com/office/drawing/2014/main" id="{8079E68D-30FA-4613-A3ED-12BD46FFCCA1}"/>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4">
            <a:extLst>
              <a:ext uri="{FF2B5EF4-FFF2-40B4-BE49-F238E27FC236}">
                <a16:creationId xmlns:a16="http://schemas.microsoft.com/office/drawing/2014/main" id="{A30ABE1C-A141-4638-8FF3-5B46CA002BB2}"/>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6" name="Date Placeholder 3">
            <a:extLst>
              <a:ext uri="{FF2B5EF4-FFF2-40B4-BE49-F238E27FC236}">
                <a16:creationId xmlns:a16="http://schemas.microsoft.com/office/drawing/2014/main" id="{871E7641-16C3-43FE-94FC-4056A095D352}"/>
              </a:ext>
            </a:extLst>
          </p:cNvPr>
          <p:cNvSpPr>
            <a:spLocks noGrp="1"/>
          </p:cNvSpPr>
          <p:nvPr>
            <p:ph type="dt" sz="half" idx="23"/>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2723479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hoto: Mosaic 4 + Bar">
    <p:bg>
      <p:bgPr>
        <a:solidFill>
          <a:schemeClr val="bg1"/>
        </a:solidFill>
        <a:effectLst/>
      </p:bgPr>
    </p:bg>
    <p:spTree>
      <p:nvGrpSpPr>
        <p:cNvPr id="1" name=""/>
        <p:cNvGrpSpPr/>
        <p:nvPr/>
      </p:nvGrpSpPr>
      <p:grpSpPr>
        <a:xfrm>
          <a:off x="0" y="0"/>
          <a:ext cx="0" cy="0"/>
          <a:chOff x="0" y="0"/>
          <a:chExt cx="0" cy="0"/>
        </a:xfrm>
      </p:grpSpPr>
      <p:sp>
        <p:nvSpPr>
          <p:cNvPr id="25" name="Picture Placeholder 5"/>
          <p:cNvSpPr>
            <a:spLocks noGrp="1"/>
          </p:cNvSpPr>
          <p:nvPr>
            <p:ph type="pic" idx="23"/>
          </p:nvPr>
        </p:nvSpPr>
        <p:spPr bwMode="gray">
          <a:xfrm>
            <a:off x="3081528" y="3118437"/>
            <a:ext cx="9110472"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6" name="Picture Placeholder 4"/>
          <p:cNvSpPr>
            <a:spLocks noGrp="1"/>
          </p:cNvSpPr>
          <p:nvPr>
            <p:ph type="pic" idx="24"/>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7" name="Picture Placeholder 3"/>
          <p:cNvSpPr>
            <a:spLocks noGrp="1"/>
          </p:cNvSpPr>
          <p:nvPr>
            <p:ph type="pic" idx="16"/>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3" name="Picture Placeholder 2"/>
          <p:cNvSpPr>
            <a:spLocks noGrp="1"/>
          </p:cNvSpPr>
          <p:nvPr>
            <p:ph type="pic" idx="22"/>
          </p:nvPr>
        </p:nvSpPr>
        <p:spPr bwMode="gray">
          <a:xfrm>
            <a:off x="616458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25896"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55A8C4FA-E308-4FB5-8A69-997971CF264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UTK Horiz_R">
            <a:extLst>
              <a:ext uri="{FF2B5EF4-FFF2-40B4-BE49-F238E27FC236}">
                <a16:creationId xmlns:a16="http://schemas.microsoft.com/office/drawing/2014/main" id="{B43C63C9-2E53-4BA2-A25E-3FBBE445DF6E}"/>
              </a:ext>
            </a:extLst>
          </p:cNvPr>
          <p:cNvGrpSpPr>
            <a:grpSpLocks noChangeAspect="1"/>
          </p:cNvGrpSpPr>
          <p:nvPr userDrawn="1"/>
        </p:nvGrpSpPr>
        <p:grpSpPr bwMode="auto">
          <a:xfrm>
            <a:off x="10557955" y="6320597"/>
            <a:ext cx="1404165" cy="315023"/>
            <a:chOff x="0" y="1299"/>
            <a:chExt cx="7680" cy="1723"/>
          </a:xfrm>
        </p:grpSpPr>
        <p:sp>
          <p:nvSpPr>
            <p:cNvPr id="12" name="T fill" hidden="1">
              <a:extLst>
                <a:ext uri="{FF2B5EF4-FFF2-40B4-BE49-F238E27FC236}">
                  <a16:creationId xmlns:a16="http://schemas.microsoft.com/office/drawing/2014/main" id="{7B5D3F62-389D-496C-AD53-FA2CB144EDD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ype">
              <a:extLst>
                <a:ext uri="{FF2B5EF4-FFF2-40B4-BE49-F238E27FC236}">
                  <a16:creationId xmlns:a16="http://schemas.microsoft.com/office/drawing/2014/main" id="{3B70B52D-5999-47B5-B11E-3DD4742D694A}"/>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Power T">
              <a:extLst>
                <a:ext uri="{FF2B5EF4-FFF2-40B4-BE49-F238E27FC236}">
                  <a16:creationId xmlns:a16="http://schemas.microsoft.com/office/drawing/2014/main" id="{F30EFDEC-C214-4B8F-8AAB-650758B5CE4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Footer Placeholder 3">
            <a:extLst>
              <a:ext uri="{FF2B5EF4-FFF2-40B4-BE49-F238E27FC236}">
                <a16:creationId xmlns:a16="http://schemas.microsoft.com/office/drawing/2014/main" id="{8FF362A0-035B-4D8F-8FCC-E8538D1B22E2}"/>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6" name="Slide Number Placeholder 4">
            <a:extLst>
              <a:ext uri="{FF2B5EF4-FFF2-40B4-BE49-F238E27FC236}">
                <a16:creationId xmlns:a16="http://schemas.microsoft.com/office/drawing/2014/main" id="{B27BF328-40D7-4B90-B42F-F91690E7D543}"/>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7" name="Date Placeholder 3">
            <a:extLst>
              <a:ext uri="{FF2B5EF4-FFF2-40B4-BE49-F238E27FC236}">
                <a16:creationId xmlns:a16="http://schemas.microsoft.com/office/drawing/2014/main" id="{03053804-EAF9-4628-9D5E-F3B9353C966A}"/>
              </a:ext>
            </a:extLst>
          </p:cNvPr>
          <p:cNvSpPr>
            <a:spLocks noGrp="1"/>
          </p:cNvSpPr>
          <p:nvPr>
            <p:ph type="dt" sz="half" idx="25"/>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354727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 Mosaic 5 + Bar">
    <p:bg>
      <p:bgPr>
        <a:solidFill>
          <a:schemeClr val="bg1"/>
        </a:solidFill>
        <a:effectLst/>
      </p:bgPr>
    </p:bg>
    <p:spTree>
      <p:nvGrpSpPr>
        <p:cNvPr id="1" name=""/>
        <p:cNvGrpSpPr/>
        <p:nvPr/>
      </p:nvGrpSpPr>
      <p:grpSpPr>
        <a:xfrm>
          <a:off x="0" y="0"/>
          <a:ext cx="0" cy="0"/>
          <a:chOff x="0" y="0"/>
          <a:chExt cx="0" cy="0"/>
        </a:xfrm>
      </p:grpSpPr>
      <p:sp>
        <p:nvSpPr>
          <p:cNvPr id="21" name="Picture Placeholder 5"/>
          <p:cNvSpPr>
            <a:spLocks noGrp="1"/>
          </p:cNvSpPr>
          <p:nvPr>
            <p:ph type="pic" idx="12"/>
          </p:nvPr>
        </p:nvSpPr>
        <p:spPr bwMode="gray">
          <a:xfrm>
            <a:off x="6166104" y="3118437"/>
            <a:ext cx="6025896"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p:ph type="pic" idx="11"/>
          </p:nvPr>
        </p:nvSpPr>
        <p:spPr bwMode="gray">
          <a:xfrm>
            <a:off x="308305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8" name="Picture Placeholder 3"/>
          <p:cNvSpPr>
            <a:spLocks noGrp="1"/>
          </p:cNvSpPr>
          <p:nvPr>
            <p:ph type="pic" idx="10"/>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2" name="Picture Placeholder 2"/>
          <p:cNvSpPr>
            <a:spLocks noGrp="1"/>
          </p:cNvSpPr>
          <p:nvPr>
            <p:ph type="pic" idx="13"/>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0" y="0"/>
            <a:ext cx="9107424"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7AA89AD2-3518-413A-ABA3-E7A8DF65D372}"/>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2E21EEC6-C776-4CFD-B7E6-CA89FE81AC78}"/>
              </a:ext>
            </a:extLst>
          </p:cNvPr>
          <p:cNvGrpSpPr>
            <a:grpSpLocks noChangeAspect="1"/>
          </p:cNvGrpSpPr>
          <p:nvPr userDrawn="1"/>
        </p:nvGrpSpPr>
        <p:grpSpPr bwMode="auto">
          <a:xfrm>
            <a:off x="10557955" y="6320597"/>
            <a:ext cx="1404165" cy="315023"/>
            <a:chOff x="0" y="1299"/>
            <a:chExt cx="7680" cy="1723"/>
          </a:xfrm>
        </p:grpSpPr>
        <p:sp>
          <p:nvSpPr>
            <p:cNvPr id="13" name="T fill" hidden="1">
              <a:extLst>
                <a:ext uri="{FF2B5EF4-FFF2-40B4-BE49-F238E27FC236}">
                  <a16:creationId xmlns:a16="http://schemas.microsoft.com/office/drawing/2014/main" id="{1C771EE9-D60E-45EB-B6A4-39B37C3A0C51}"/>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ype">
              <a:extLst>
                <a:ext uri="{FF2B5EF4-FFF2-40B4-BE49-F238E27FC236}">
                  <a16:creationId xmlns:a16="http://schemas.microsoft.com/office/drawing/2014/main" id="{20EB37E7-CACB-4753-AFB4-2870A12B739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Power T">
              <a:extLst>
                <a:ext uri="{FF2B5EF4-FFF2-40B4-BE49-F238E27FC236}">
                  <a16:creationId xmlns:a16="http://schemas.microsoft.com/office/drawing/2014/main" id="{0ED1E3B9-531D-423F-9E35-0378E751C11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3">
            <a:extLst>
              <a:ext uri="{FF2B5EF4-FFF2-40B4-BE49-F238E27FC236}">
                <a16:creationId xmlns:a16="http://schemas.microsoft.com/office/drawing/2014/main" id="{0C7621C0-E7C0-4DE6-84D4-FCC46ACDE166}"/>
              </a:ext>
            </a:extLst>
          </p:cNvPr>
          <p:cNvSpPr>
            <a:spLocks noGrp="1"/>
          </p:cNvSpPr>
          <p:nvPr>
            <p:ph type="ftr" sz="quarter" idx="14"/>
          </p:nvPr>
        </p:nvSpPr>
        <p:spPr>
          <a:xfrm>
            <a:off x="838200" y="6356351"/>
            <a:ext cx="8572500" cy="273050"/>
          </a:xfrm>
        </p:spPr>
        <p:txBody>
          <a:bodyPr/>
          <a:lstStyle>
            <a:lvl1pPr>
              <a:defRPr>
                <a:solidFill>
                  <a:schemeClr val="bg2"/>
                </a:solidFill>
              </a:defRPr>
            </a:lvl1pPr>
          </a:lstStyle>
          <a:p>
            <a:endParaRPr lang="en-US"/>
          </a:p>
        </p:txBody>
      </p:sp>
      <p:sp>
        <p:nvSpPr>
          <p:cNvPr id="17" name="Slide Number Placeholder 4">
            <a:extLst>
              <a:ext uri="{FF2B5EF4-FFF2-40B4-BE49-F238E27FC236}">
                <a16:creationId xmlns:a16="http://schemas.microsoft.com/office/drawing/2014/main" id="{32D81B8B-916F-4B19-9B20-2997439E495E}"/>
              </a:ext>
            </a:extLst>
          </p:cNvPr>
          <p:cNvSpPr>
            <a:spLocks noGrp="1"/>
          </p:cNvSpPr>
          <p:nvPr>
            <p:ph type="sldNum" sz="quarter" idx="15"/>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36BC8F37-88EF-4806-8713-D21CF52DB3C8}"/>
              </a:ext>
            </a:extLst>
          </p:cNvPr>
          <p:cNvSpPr>
            <a:spLocks noGrp="1"/>
          </p:cNvSpPr>
          <p:nvPr>
            <p:ph type="dt" sz="half" idx="16"/>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63689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hoto: Mosaic 6 + Bar">
    <p:bg>
      <p:bgPr>
        <a:solidFill>
          <a:schemeClr val="bg1"/>
        </a:solidFill>
        <a:effectLst/>
      </p:bgPr>
    </p:bg>
    <p:spTree>
      <p:nvGrpSpPr>
        <p:cNvPr id="1" name=""/>
        <p:cNvGrpSpPr/>
        <p:nvPr/>
      </p:nvGrpSpPr>
      <p:grpSpPr>
        <a:xfrm>
          <a:off x="0" y="0"/>
          <a:ext cx="0" cy="0"/>
          <a:chOff x="0" y="0"/>
          <a:chExt cx="0" cy="0"/>
        </a:xfrm>
      </p:grpSpPr>
      <p:sp>
        <p:nvSpPr>
          <p:cNvPr id="20" name="Picture Placeholder 1"/>
          <p:cNvSpPr>
            <a:spLocks noGrp="1"/>
          </p:cNvSpPr>
          <p:nvPr>
            <p:ph type="pic" idx="10"/>
          </p:nvPr>
        </p:nvSpPr>
        <p:spPr bwMode="gray">
          <a:xfrm>
            <a:off x="0" y="0"/>
            <a:ext cx="6035040" cy="6111689"/>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4" name="Picture Placeholder 4"/>
          <p:cNvSpPr>
            <a:spLocks noGrp="1"/>
          </p:cNvSpPr>
          <p:nvPr>
            <p:ph type="pic" idx="23"/>
          </p:nvPr>
        </p:nvSpPr>
        <p:spPr bwMode="gray">
          <a:xfrm>
            <a:off x="6156960" y="3118437"/>
            <a:ext cx="60350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5" name="Picture Placeholder 3"/>
          <p:cNvSpPr>
            <a:spLocks noGrp="1"/>
          </p:cNvSpPr>
          <p:nvPr>
            <p:ph type="pic" idx="22"/>
          </p:nvPr>
        </p:nvSpPr>
        <p:spPr bwMode="gray">
          <a:xfrm>
            <a:off x="6156960" y="0"/>
            <a:ext cx="60350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9" name="Rectangle 8">
            <a:extLst>
              <a:ext uri="{FF2B5EF4-FFF2-40B4-BE49-F238E27FC236}">
                <a16:creationId xmlns:a16="http://schemas.microsoft.com/office/drawing/2014/main" id="{06FE673D-FF00-4E0B-BD0B-A4155EE42812}"/>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UTK Horiz_R">
            <a:extLst>
              <a:ext uri="{FF2B5EF4-FFF2-40B4-BE49-F238E27FC236}">
                <a16:creationId xmlns:a16="http://schemas.microsoft.com/office/drawing/2014/main" id="{0E5AA62D-447C-42E8-B340-7064365C2855}"/>
              </a:ext>
            </a:extLst>
          </p:cNvPr>
          <p:cNvGrpSpPr>
            <a:grpSpLocks noChangeAspect="1"/>
          </p:cNvGrpSpPr>
          <p:nvPr userDrawn="1"/>
        </p:nvGrpSpPr>
        <p:grpSpPr bwMode="auto">
          <a:xfrm>
            <a:off x="10557955" y="6320597"/>
            <a:ext cx="1404165" cy="315023"/>
            <a:chOff x="0" y="1299"/>
            <a:chExt cx="7680" cy="1723"/>
          </a:xfrm>
        </p:grpSpPr>
        <p:sp>
          <p:nvSpPr>
            <p:cNvPr id="11" name="T fill" hidden="1">
              <a:extLst>
                <a:ext uri="{FF2B5EF4-FFF2-40B4-BE49-F238E27FC236}">
                  <a16:creationId xmlns:a16="http://schemas.microsoft.com/office/drawing/2014/main" id="{B2F52895-9F7B-40CF-94E7-1A1E33A9390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Type">
              <a:extLst>
                <a:ext uri="{FF2B5EF4-FFF2-40B4-BE49-F238E27FC236}">
                  <a16:creationId xmlns:a16="http://schemas.microsoft.com/office/drawing/2014/main" id="{7A696688-03ED-44D5-A2B7-70A789C76213}"/>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Power T">
              <a:extLst>
                <a:ext uri="{FF2B5EF4-FFF2-40B4-BE49-F238E27FC236}">
                  <a16:creationId xmlns:a16="http://schemas.microsoft.com/office/drawing/2014/main" id="{27E5FFF4-620A-4789-A6AB-3A83C190458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3">
            <a:extLst>
              <a:ext uri="{FF2B5EF4-FFF2-40B4-BE49-F238E27FC236}">
                <a16:creationId xmlns:a16="http://schemas.microsoft.com/office/drawing/2014/main" id="{C6F0EC3E-1A03-4C09-A627-EAA67DBE2940}"/>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4">
            <a:extLst>
              <a:ext uri="{FF2B5EF4-FFF2-40B4-BE49-F238E27FC236}">
                <a16:creationId xmlns:a16="http://schemas.microsoft.com/office/drawing/2014/main" id="{FE2F6F4F-4447-438A-A4AC-4D92AF883756}"/>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6" name="Date Placeholder 3">
            <a:extLst>
              <a:ext uri="{FF2B5EF4-FFF2-40B4-BE49-F238E27FC236}">
                <a16:creationId xmlns:a16="http://schemas.microsoft.com/office/drawing/2014/main" id="{DB92355A-E470-4530-93A8-9F1064000B1C}"/>
              </a:ext>
            </a:extLst>
          </p:cNvPr>
          <p:cNvSpPr>
            <a:spLocks noGrp="1"/>
          </p:cNvSpPr>
          <p:nvPr>
            <p:ph type="dt" sz="half" idx="24"/>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665261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 Revers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B634-B7FA-4145-8897-F16FACB80B66}"/>
              </a:ext>
            </a:extLst>
          </p:cNvPr>
          <p:cNvSpPr>
            <a:spLocks noGrp="1"/>
          </p:cNvSpPr>
          <p:nvPr>
            <p:ph type="body" idx="1"/>
          </p:nvPr>
        </p:nvSpPr>
        <p:spPr>
          <a:xfrm>
            <a:off x="457200" y="3348968"/>
            <a:ext cx="11277600" cy="131603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8" name="Title 17">
            <a:extLst>
              <a:ext uri="{FF2B5EF4-FFF2-40B4-BE49-F238E27FC236}">
                <a16:creationId xmlns:a16="http://schemas.microsoft.com/office/drawing/2014/main" id="{651026E5-5229-43FE-B896-A6FE4229AE91}"/>
              </a:ext>
            </a:extLst>
          </p:cNvPr>
          <p:cNvSpPr>
            <a:spLocks noGrp="1"/>
          </p:cNvSpPr>
          <p:nvPr>
            <p:ph type="title"/>
          </p:nvPr>
        </p:nvSpPr>
        <p:spPr>
          <a:xfrm>
            <a:off x="457200" y="2016299"/>
            <a:ext cx="11277600" cy="1123761"/>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9555968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hoto: Mosaic 7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6156960" y="0"/>
            <a:ext cx="60350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9" name="Picture Placeholder 2"/>
          <p:cNvSpPr>
            <a:spLocks noGrp="1"/>
          </p:cNvSpPr>
          <p:nvPr>
            <p:ph type="pic" idx="24"/>
          </p:nvPr>
        </p:nvSpPr>
        <p:spPr bwMode="gray">
          <a:xfrm>
            <a:off x="0" y="3118437"/>
            <a:ext cx="602284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6" name="Picture Placeholder 1"/>
          <p:cNvSpPr>
            <a:spLocks noGrp="1"/>
          </p:cNvSpPr>
          <p:nvPr>
            <p:ph type="pic" idx="25"/>
          </p:nvPr>
        </p:nvSpPr>
        <p:spPr bwMode="gray">
          <a:xfrm>
            <a:off x="307848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1"/>
          <p:cNvSpPr>
            <a:spLocks noGrp="1"/>
          </p:cNvSpPr>
          <p:nvPr>
            <p:ph type="pic" idx="26"/>
          </p:nvPr>
        </p:nvSpPr>
        <p:spPr bwMode="gray">
          <a:xfrm>
            <a:off x="615696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1"/>
          <p:cNvSpPr>
            <a:spLocks noGrp="1"/>
          </p:cNvSpPr>
          <p:nvPr>
            <p:ph type="pic" idx="27"/>
          </p:nvPr>
        </p:nvSpPr>
        <p:spPr bwMode="gray">
          <a:xfrm>
            <a:off x="924763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2" name="Rectangle 11">
            <a:extLst>
              <a:ext uri="{FF2B5EF4-FFF2-40B4-BE49-F238E27FC236}">
                <a16:creationId xmlns:a16="http://schemas.microsoft.com/office/drawing/2014/main" id="{16B22A63-E91F-41BB-B99E-9AF07C0ECF61}"/>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UTK Horiz_R">
            <a:extLst>
              <a:ext uri="{FF2B5EF4-FFF2-40B4-BE49-F238E27FC236}">
                <a16:creationId xmlns:a16="http://schemas.microsoft.com/office/drawing/2014/main" id="{A7D796C2-0EA0-4087-9BCF-B8EB67EF6BB4}"/>
              </a:ext>
            </a:extLst>
          </p:cNvPr>
          <p:cNvGrpSpPr>
            <a:grpSpLocks noChangeAspect="1"/>
          </p:cNvGrpSpPr>
          <p:nvPr userDrawn="1"/>
        </p:nvGrpSpPr>
        <p:grpSpPr bwMode="auto">
          <a:xfrm>
            <a:off x="10557955" y="6320597"/>
            <a:ext cx="1404165" cy="315023"/>
            <a:chOff x="0" y="1299"/>
            <a:chExt cx="7680" cy="1723"/>
          </a:xfrm>
        </p:grpSpPr>
        <p:sp>
          <p:nvSpPr>
            <p:cNvPr id="14" name="T fill" hidden="1">
              <a:extLst>
                <a:ext uri="{FF2B5EF4-FFF2-40B4-BE49-F238E27FC236}">
                  <a16:creationId xmlns:a16="http://schemas.microsoft.com/office/drawing/2014/main" id="{2760FAAC-6F8E-4BEF-AC18-CA16CE5B530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B337B348-86A7-47AE-9503-7DFF6024867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702B2B99-DD10-4BC2-83F7-76E4E17AF8B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Footer Placeholder 3">
            <a:extLst>
              <a:ext uri="{FF2B5EF4-FFF2-40B4-BE49-F238E27FC236}">
                <a16:creationId xmlns:a16="http://schemas.microsoft.com/office/drawing/2014/main" id="{AF7315B5-17BD-4D64-96BB-555D704403E9}"/>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8" name="Slide Number Placeholder 4">
            <a:extLst>
              <a:ext uri="{FF2B5EF4-FFF2-40B4-BE49-F238E27FC236}">
                <a16:creationId xmlns:a16="http://schemas.microsoft.com/office/drawing/2014/main" id="{524EDEF4-6404-4988-9386-782F0CC236EA}"/>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43327178-A31A-430C-A7E0-88375EB29483}"/>
              </a:ext>
            </a:extLst>
          </p:cNvPr>
          <p:cNvSpPr>
            <a:spLocks noGrp="1"/>
          </p:cNvSpPr>
          <p:nvPr>
            <p:ph type="dt" sz="half" idx="28"/>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280810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Mosaic 8 + Bar">
    <p:bg>
      <p:bgPr>
        <a:solidFill>
          <a:schemeClr val="bg1"/>
        </a:solidFill>
        <a:effectLst/>
      </p:bgPr>
    </p:bg>
    <p:spTree>
      <p:nvGrpSpPr>
        <p:cNvPr id="1" name=""/>
        <p:cNvGrpSpPr/>
        <p:nvPr/>
      </p:nvGrpSpPr>
      <p:grpSpPr>
        <a:xfrm>
          <a:off x="0" y="0"/>
          <a:ext cx="0" cy="0"/>
          <a:chOff x="0" y="0"/>
          <a:chExt cx="0" cy="0"/>
        </a:xfrm>
      </p:grpSpPr>
      <p:sp>
        <p:nvSpPr>
          <p:cNvPr id="9" name="Picture Placeholder 3"/>
          <p:cNvSpPr>
            <a:spLocks noGrp="1"/>
          </p:cNvSpPr>
          <p:nvPr>
            <p:ph type="pic" idx="22"/>
          </p:nvPr>
        </p:nvSpPr>
        <p:spPr bwMode="gray">
          <a:xfrm>
            <a:off x="410718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3" name="Picture Placeholder 1"/>
          <p:cNvSpPr>
            <a:spLocks noGrp="1"/>
          </p:cNvSpPr>
          <p:nvPr>
            <p:ph type="pic" idx="27"/>
          </p:nvPr>
        </p:nvSpPr>
        <p:spPr bwMode="gray">
          <a:xfrm>
            <a:off x="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3"/>
          <p:cNvSpPr>
            <a:spLocks noGrp="1"/>
          </p:cNvSpPr>
          <p:nvPr>
            <p:ph type="pic" idx="28"/>
          </p:nvPr>
        </p:nvSpPr>
        <p:spPr bwMode="gray">
          <a:xfrm>
            <a:off x="4107180" y="0"/>
            <a:ext cx="808482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5" name="Rectangle 14">
            <a:extLst>
              <a:ext uri="{FF2B5EF4-FFF2-40B4-BE49-F238E27FC236}">
                <a16:creationId xmlns:a16="http://schemas.microsoft.com/office/drawing/2014/main" id="{2342831C-0EFB-4147-A29B-23AB7C64D53C}"/>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UTK Horiz_R">
            <a:extLst>
              <a:ext uri="{FF2B5EF4-FFF2-40B4-BE49-F238E27FC236}">
                <a16:creationId xmlns:a16="http://schemas.microsoft.com/office/drawing/2014/main" id="{7A6A5FB2-6459-468B-A980-46A931D69E1F}"/>
              </a:ext>
            </a:extLst>
          </p:cNvPr>
          <p:cNvGrpSpPr>
            <a:grpSpLocks noChangeAspect="1"/>
          </p:cNvGrpSpPr>
          <p:nvPr userDrawn="1"/>
        </p:nvGrpSpPr>
        <p:grpSpPr bwMode="auto">
          <a:xfrm>
            <a:off x="10557955" y="6320597"/>
            <a:ext cx="1404165" cy="315023"/>
            <a:chOff x="0" y="1299"/>
            <a:chExt cx="7680" cy="1723"/>
          </a:xfrm>
        </p:grpSpPr>
        <p:sp>
          <p:nvSpPr>
            <p:cNvPr id="17" name="T fill" hidden="1">
              <a:extLst>
                <a:ext uri="{FF2B5EF4-FFF2-40B4-BE49-F238E27FC236}">
                  <a16:creationId xmlns:a16="http://schemas.microsoft.com/office/drawing/2014/main" id="{26658773-5160-45BE-92F0-94B815E63646}"/>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ype">
              <a:extLst>
                <a:ext uri="{FF2B5EF4-FFF2-40B4-BE49-F238E27FC236}">
                  <a16:creationId xmlns:a16="http://schemas.microsoft.com/office/drawing/2014/main" id="{B1DF5F12-CAAA-49D8-AD1A-500B898DC8D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Power T">
              <a:extLst>
                <a:ext uri="{FF2B5EF4-FFF2-40B4-BE49-F238E27FC236}">
                  <a16:creationId xmlns:a16="http://schemas.microsoft.com/office/drawing/2014/main" id="{9E19843C-F00B-437D-820A-3839336F4807}"/>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3">
            <a:extLst>
              <a:ext uri="{FF2B5EF4-FFF2-40B4-BE49-F238E27FC236}">
                <a16:creationId xmlns:a16="http://schemas.microsoft.com/office/drawing/2014/main" id="{FF9D428E-CDCF-4F1C-9CDE-A96C5A1E4904}"/>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0" name="Slide Number Placeholder 4">
            <a:extLst>
              <a:ext uri="{FF2B5EF4-FFF2-40B4-BE49-F238E27FC236}">
                <a16:creationId xmlns:a16="http://schemas.microsoft.com/office/drawing/2014/main" id="{5A0FCB59-29AB-400A-AD17-F505D23A415B}"/>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84662B40-877B-4302-998D-7B358131F04F}"/>
              </a:ext>
            </a:extLst>
          </p:cNvPr>
          <p:cNvSpPr>
            <a:spLocks noGrp="1"/>
          </p:cNvSpPr>
          <p:nvPr>
            <p:ph type="dt" sz="half" idx="29"/>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384583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 Mosaic 9 + Bar">
    <p:bg>
      <p:bgPr>
        <a:solidFill>
          <a:schemeClr val="bg1"/>
        </a:solidFill>
        <a:effectLst/>
      </p:bgPr>
    </p:bg>
    <p:spTree>
      <p:nvGrpSpPr>
        <p:cNvPr id="1" name=""/>
        <p:cNvGrpSpPr/>
        <p:nvPr/>
      </p:nvGrpSpPr>
      <p:grpSpPr>
        <a:xfrm>
          <a:off x="0" y="0"/>
          <a:ext cx="0" cy="0"/>
          <a:chOff x="0" y="0"/>
          <a:chExt cx="0" cy="0"/>
        </a:xfrm>
      </p:grpSpPr>
      <p:sp>
        <p:nvSpPr>
          <p:cNvPr id="14" name="Picture Placeholder 3"/>
          <p:cNvSpPr>
            <a:spLocks noGrp="1"/>
          </p:cNvSpPr>
          <p:nvPr>
            <p:ph type="pic" idx="28"/>
          </p:nvPr>
        </p:nvSpPr>
        <p:spPr bwMode="gray">
          <a:xfrm>
            <a:off x="4107180" y="3118437"/>
            <a:ext cx="808482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2"/>
          </p:nvPr>
        </p:nvSpPr>
        <p:spPr bwMode="gray">
          <a:xfrm>
            <a:off x="410718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5"/>
          </p:nvPr>
        </p:nvSpPr>
        <p:spPr bwMode="gray">
          <a:xfrm>
            <a:off x="821436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dirty="0"/>
              <a:t>Click icon to add picture</a:t>
            </a:r>
          </a:p>
        </p:txBody>
      </p:sp>
      <p:sp>
        <p:nvSpPr>
          <p:cNvPr id="13" name="Picture Placeholder 1"/>
          <p:cNvSpPr>
            <a:spLocks noGrp="1"/>
          </p:cNvSpPr>
          <p:nvPr>
            <p:ph type="pic" idx="27"/>
          </p:nvPr>
        </p:nvSpPr>
        <p:spPr bwMode="gray">
          <a:xfrm>
            <a:off x="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5" name="Rectangle 14">
            <a:extLst>
              <a:ext uri="{FF2B5EF4-FFF2-40B4-BE49-F238E27FC236}">
                <a16:creationId xmlns:a16="http://schemas.microsoft.com/office/drawing/2014/main" id="{20F9F4E4-7053-49B2-A0D6-9F76EDC79A37}"/>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UTK Horiz_R">
            <a:extLst>
              <a:ext uri="{FF2B5EF4-FFF2-40B4-BE49-F238E27FC236}">
                <a16:creationId xmlns:a16="http://schemas.microsoft.com/office/drawing/2014/main" id="{C2B35A55-75A7-4E80-97D7-59AD5AFCBD52}"/>
              </a:ext>
            </a:extLst>
          </p:cNvPr>
          <p:cNvGrpSpPr>
            <a:grpSpLocks noChangeAspect="1"/>
          </p:cNvGrpSpPr>
          <p:nvPr userDrawn="1"/>
        </p:nvGrpSpPr>
        <p:grpSpPr bwMode="auto">
          <a:xfrm>
            <a:off x="10557955" y="6320597"/>
            <a:ext cx="1404165" cy="315023"/>
            <a:chOff x="0" y="1299"/>
            <a:chExt cx="7680" cy="1723"/>
          </a:xfrm>
        </p:grpSpPr>
        <p:sp>
          <p:nvSpPr>
            <p:cNvPr id="17" name="T fill" hidden="1">
              <a:extLst>
                <a:ext uri="{FF2B5EF4-FFF2-40B4-BE49-F238E27FC236}">
                  <a16:creationId xmlns:a16="http://schemas.microsoft.com/office/drawing/2014/main" id="{230330AB-3C6E-4764-9024-E4291ACFCF9D}"/>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ype">
              <a:extLst>
                <a:ext uri="{FF2B5EF4-FFF2-40B4-BE49-F238E27FC236}">
                  <a16:creationId xmlns:a16="http://schemas.microsoft.com/office/drawing/2014/main" id="{4F28174C-6136-4219-BA76-552A121EAC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Power T">
              <a:extLst>
                <a:ext uri="{FF2B5EF4-FFF2-40B4-BE49-F238E27FC236}">
                  <a16:creationId xmlns:a16="http://schemas.microsoft.com/office/drawing/2014/main" id="{249EE1A5-8D21-49AD-89AA-A70BCBF2F11D}"/>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3">
            <a:extLst>
              <a:ext uri="{FF2B5EF4-FFF2-40B4-BE49-F238E27FC236}">
                <a16:creationId xmlns:a16="http://schemas.microsoft.com/office/drawing/2014/main" id="{D60838A6-F986-4E6E-A20D-DB2FC2B8DD2E}"/>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0" name="Slide Number Placeholder 4">
            <a:extLst>
              <a:ext uri="{FF2B5EF4-FFF2-40B4-BE49-F238E27FC236}">
                <a16:creationId xmlns:a16="http://schemas.microsoft.com/office/drawing/2014/main" id="{F9AE6A13-2803-49AE-BCFF-7E16BB0AB08B}"/>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D68BDAE1-3E81-4FCD-BA48-8138B435B950}"/>
              </a:ext>
            </a:extLst>
          </p:cNvPr>
          <p:cNvSpPr>
            <a:spLocks noGrp="1"/>
          </p:cNvSpPr>
          <p:nvPr>
            <p:ph type="dt" sz="half" idx="29"/>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14169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Photo: Mosaic 10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194789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9" name="Picture Placeholder 3"/>
          <p:cNvSpPr>
            <a:spLocks noGrp="1"/>
          </p:cNvSpPr>
          <p:nvPr>
            <p:ph type="pic" idx="26"/>
          </p:nvPr>
        </p:nvSpPr>
        <p:spPr bwMode="gray">
          <a:xfrm>
            <a:off x="821436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8437"/>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072644"/>
            <a:ext cx="3977640" cy="196008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151602"/>
            <a:ext cx="3977640" cy="196008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9" name="Rectangle 18">
            <a:extLst>
              <a:ext uri="{FF2B5EF4-FFF2-40B4-BE49-F238E27FC236}">
                <a16:creationId xmlns:a16="http://schemas.microsoft.com/office/drawing/2014/main" id="{B9B0B9D2-715F-45A6-9C1A-81AAEE3A4FA7}"/>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UTK Horiz_R">
            <a:extLst>
              <a:ext uri="{FF2B5EF4-FFF2-40B4-BE49-F238E27FC236}">
                <a16:creationId xmlns:a16="http://schemas.microsoft.com/office/drawing/2014/main" id="{344916F0-9415-4069-9924-A0111FCED32B}"/>
              </a:ext>
            </a:extLst>
          </p:cNvPr>
          <p:cNvGrpSpPr>
            <a:grpSpLocks noChangeAspect="1"/>
          </p:cNvGrpSpPr>
          <p:nvPr userDrawn="1"/>
        </p:nvGrpSpPr>
        <p:grpSpPr bwMode="auto">
          <a:xfrm>
            <a:off x="10557955" y="6320597"/>
            <a:ext cx="1404165" cy="315023"/>
            <a:chOff x="0" y="1299"/>
            <a:chExt cx="7680" cy="1723"/>
          </a:xfrm>
        </p:grpSpPr>
        <p:sp>
          <p:nvSpPr>
            <p:cNvPr id="22" name="T fill" hidden="1">
              <a:extLst>
                <a:ext uri="{FF2B5EF4-FFF2-40B4-BE49-F238E27FC236}">
                  <a16:creationId xmlns:a16="http://schemas.microsoft.com/office/drawing/2014/main" id="{0986A198-486F-4B2E-9CF4-E3C3D14B73A4}"/>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5E5A9908-CD3E-446F-9F72-C061DFEC458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31C6A490-55A0-458F-88B5-E90C4D44C37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3">
            <a:extLst>
              <a:ext uri="{FF2B5EF4-FFF2-40B4-BE49-F238E27FC236}">
                <a16:creationId xmlns:a16="http://schemas.microsoft.com/office/drawing/2014/main" id="{3F8195CF-8C58-4743-84A6-AC44080E98FD}"/>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5" name="Slide Number Placeholder 4">
            <a:extLst>
              <a:ext uri="{FF2B5EF4-FFF2-40B4-BE49-F238E27FC236}">
                <a16:creationId xmlns:a16="http://schemas.microsoft.com/office/drawing/2014/main" id="{60756D17-05EF-4076-A216-3D5379689240}"/>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6" name="Date Placeholder 3">
            <a:extLst>
              <a:ext uri="{FF2B5EF4-FFF2-40B4-BE49-F238E27FC236}">
                <a16:creationId xmlns:a16="http://schemas.microsoft.com/office/drawing/2014/main" id="{13044729-870F-475E-8C1C-A4D82F210A14}"/>
              </a:ext>
            </a:extLst>
          </p:cNvPr>
          <p:cNvSpPr>
            <a:spLocks noGrp="1"/>
          </p:cNvSpPr>
          <p:nvPr>
            <p:ph type="dt" sz="half" idx="3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47126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Photo: Mosaic 11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8214360" y="1"/>
            <a:ext cx="3977640" cy="194789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2123"/>
            <a:ext cx="808482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8214360" y="2072644"/>
            <a:ext cx="3977640"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8214360" y="4151602"/>
            <a:ext cx="3977640"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4" name="Rectangle 13">
            <a:extLst>
              <a:ext uri="{FF2B5EF4-FFF2-40B4-BE49-F238E27FC236}">
                <a16:creationId xmlns:a16="http://schemas.microsoft.com/office/drawing/2014/main" id="{5754E9F9-8C64-4B90-BF05-711F877D40E7}"/>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CAF1F205-EC12-4690-B33B-86FEC8D31687}"/>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CBFF1928-059C-465E-8E48-17825E9BC188}"/>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4382FDC2-D180-4EC6-A5F1-B356AD1C91A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85A16A26-799C-4793-8F82-545D8FFB14C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3">
            <a:extLst>
              <a:ext uri="{FF2B5EF4-FFF2-40B4-BE49-F238E27FC236}">
                <a16:creationId xmlns:a16="http://schemas.microsoft.com/office/drawing/2014/main" id="{BDEC6213-DE7C-45E0-901B-D58235B0F1AA}"/>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4">
            <a:extLst>
              <a:ext uri="{FF2B5EF4-FFF2-40B4-BE49-F238E27FC236}">
                <a16:creationId xmlns:a16="http://schemas.microsoft.com/office/drawing/2014/main" id="{6169FDB7-2B54-4686-992E-BA407930C58E}"/>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1" name="Date Placeholder 3">
            <a:extLst>
              <a:ext uri="{FF2B5EF4-FFF2-40B4-BE49-F238E27FC236}">
                <a16:creationId xmlns:a16="http://schemas.microsoft.com/office/drawing/2014/main" id="{18CFCA41-9812-43AD-B4D0-CE9F6F45D8BA}"/>
              </a:ext>
            </a:extLst>
          </p:cNvPr>
          <p:cNvSpPr>
            <a:spLocks noGrp="1"/>
          </p:cNvSpPr>
          <p:nvPr>
            <p:ph type="dt" sz="half" idx="3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20280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hoto: Mosaic 12 + Bar">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118436"/>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4" name="Picture Placeholder 7"/>
          <p:cNvSpPr>
            <a:spLocks noGrp="1"/>
          </p:cNvSpPr>
          <p:nvPr userDrawn="1">
            <p:ph type="pic" idx="13"/>
          </p:nvPr>
        </p:nvSpPr>
        <p:spPr bwMode="gray">
          <a:xfrm>
            <a:off x="9247632"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5" name="Picture Placeholder 6"/>
          <p:cNvSpPr>
            <a:spLocks noGrp="1"/>
          </p:cNvSpPr>
          <p:nvPr userDrawn="1">
            <p:ph type="pic" idx="14"/>
          </p:nvPr>
        </p:nvSpPr>
        <p:spPr bwMode="gray">
          <a:xfrm>
            <a:off x="6163056" y="4151602"/>
            <a:ext cx="2944368"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7" name="Picture Placeholder 5"/>
          <p:cNvSpPr>
            <a:spLocks noGrp="1"/>
          </p:cNvSpPr>
          <p:nvPr userDrawn="1">
            <p:ph type="pic" idx="16"/>
          </p:nvPr>
        </p:nvSpPr>
        <p:spPr bwMode="gray">
          <a:xfrm>
            <a:off x="6163056" y="0"/>
            <a:ext cx="2944368"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0" name="Picture Placeholder 4"/>
          <p:cNvSpPr>
            <a:spLocks noGrp="1"/>
          </p:cNvSpPr>
          <p:nvPr userDrawn="1">
            <p:ph type="pic" idx="10"/>
          </p:nvPr>
        </p:nvSpPr>
        <p:spPr bwMode="gray">
          <a:xfrm>
            <a:off x="3081528" y="3118436"/>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8" name="Picture Placeholder 3"/>
          <p:cNvSpPr>
            <a:spLocks noGrp="1"/>
          </p:cNvSpPr>
          <p:nvPr userDrawn="1">
            <p:ph type="pic" idx="17"/>
          </p:nvPr>
        </p:nvSpPr>
        <p:spPr bwMode="gray">
          <a:xfrm>
            <a:off x="3081528"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23" name="Picture Placeholder 2"/>
          <p:cNvSpPr>
            <a:spLocks noGrp="1"/>
          </p:cNvSpPr>
          <p:nvPr userDrawn="1">
            <p:ph type="pic" idx="12"/>
          </p:nvPr>
        </p:nvSpPr>
        <p:spPr bwMode="gray">
          <a:xfrm>
            <a:off x="0" y="3118436"/>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1" name="Picture Placeholder 1"/>
          <p:cNvSpPr>
            <a:spLocks noGrp="1"/>
          </p:cNvSpPr>
          <p:nvPr userDrawn="1">
            <p:ph type="pic" idx="1"/>
          </p:nvPr>
        </p:nvSpPr>
        <p:spPr bwMode="gray">
          <a:xfrm>
            <a:off x="0" y="0"/>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0" name="Picture Placeholder 6"/>
          <p:cNvSpPr>
            <a:spLocks noGrp="1"/>
          </p:cNvSpPr>
          <p:nvPr>
            <p:ph type="pic" idx="18"/>
          </p:nvPr>
        </p:nvSpPr>
        <p:spPr bwMode="gray">
          <a:xfrm>
            <a:off x="6163056" y="2075801"/>
            <a:ext cx="2944368" cy="196008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600" lvl="0" indent="-228600" algn="ctr"/>
            <a:r>
              <a:rPr lang="en-US"/>
              <a:t>Click icon to add picture</a:t>
            </a:r>
            <a:endParaRPr lang="en-US" dirty="0"/>
          </a:p>
        </p:txBody>
      </p:sp>
      <p:sp>
        <p:nvSpPr>
          <p:cNvPr id="15" name="Rectangle 14">
            <a:extLst>
              <a:ext uri="{FF2B5EF4-FFF2-40B4-BE49-F238E27FC236}">
                <a16:creationId xmlns:a16="http://schemas.microsoft.com/office/drawing/2014/main" id="{C0143ACD-1767-40B8-B397-18D32147E17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UTK Horiz_R">
            <a:extLst>
              <a:ext uri="{FF2B5EF4-FFF2-40B4-BE49-F238E27FC236}">
                <a16:creationId xmlns:a16="http://schemas.microsoft.com/office/drawing/2014/main" id="{01BE2F00-D29B-4695-984F-DDF37A60BC6C}"/>
              </a:ext>
            </a:extLst>
          </p:cNvPr>
          <p:cNvGrpSpPr>
            <a:grpSpLocks noChangeAspect="1"/>
          </p:cNvGrpSpPr>
          <p:nvPr userDrawn="1"/>
        </p:nvGrpSpPr>
        <p:grpSpPr bwMode="auto">
          <a:xfrm>
            <a:off x="10557955" y="6320597"/>
            <a:ext cx="1404165" cy="315023"/>
            <a:chOff x="0" y="1299"/>
            <a:chExt cx="7680" cy="1723"/>
          </a:xfrm>
        </p:grpSpPr>
        <p:sp>
          <p:nvSpPr>
            <p:cNvPr id="17" name="T fill" hidden="1">
              <a:extLst>
                <a:ext uri="{FF2B5EF4-FFF2-40B4-BE49-F238E27FC236}">
                  <a16:creationId xmlns:a16="http://schemas.microsoft.com/office/drawing/2014/main" id="{50CEA381-4B05-4572-A60B-4EB495BFD96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ype">
              <a:extLst>
                <a:ext uri="{FF2B5EF4-FFF2-40B4-BE49-F238E27FC236}">
                  <a16:creationId xmlns:a16="http://schemas.microsoft.com/office/drawing/2014/main" id="{0EAB07E9-8520-443A-92D5-122ABB7ED7B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Power T">
              <a:extLst>
                <a:ext uri="{FF2B5EF4-FFF2-40B4-BE49-F238E27FC236}">
                  <a16:creationId xmlns:a16="http://schemas.microsoft.com/office/drawing/2014/main" id="{FD140D9B-052B-453E-9702-E1BD35950EF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Footer Placeholder 3">
            <a:extLst>
              <a:ext uri="{FF2B5EF4-FFF2-40B4-BE49-F238E27FC236}">
                <a16:creationId xmlns:a16="http://schemas.microsoft.com/office/drawing/2014/main" id="{7CFF5528-4132-4805-8F74-207FA25CA33B}"/>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22" name="Slide Number Placeholder 4">
            <a:extLst>
              <a:ext uri="{FF2B5EF4-FFF2-40B4-BE49-F238E27FC236}">
                <a16:creationId xmlns:a16="http://schemas.microsoft.com/office/drawing/2014/main" id="{48C0359E-BAC6-4653-A706-50B5B8C53FC1}"/>
              </a:ext>
            </a:extLst>
          </p:cNvPr>
          <p:cNvSpPr>
            <a:spLocks noGrp="1"/>
          </p:cNvSpPr>
          <p:nvPr>
            <p:ph type="sldNum" sz="quarter" idx="19"/>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9" name="Date Placeholder 3">
            <a:extLst>
              <a:ext uri="{FF2B5EF4-FFF2-40B4-BE49-F238E27FC236}">
                <a16:creationId xmlns:a16="http://schemas.microsoft.com/office/drawing/2014/main" id="{9C0E0ED1-B8F7-45F0-96C0-308432B5926B}"/>
              </a:ext>
            </a:extLst>
          </p:cNvPr>
          <p:cNvSpPr>
            <a:spLocks noGrp="1"/>
          </p:cNvSpPr>
          <p:nvPr>
            <p:ph type="dt" sz="half" idx="2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92695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hoto: Mosaic 13 + Bar">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610537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39776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7" name="Picture Placeholder 3"/>
          <p:cNvSpPr>
            <a:spLocks noGrp="1"/>
          </p:cNvSpPr>
          <p:nvPr>
            <p:ph type="pic" idx="25"/>
          </p:nvPr>
        </p:nvSpPr>
        <p:spPr bwMode="gray">
          <a:xfrm>
            <a:off x="4107180" y="0"/>
            <a:ext cx="3977640" cy="196008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0" name="Picture Placeholder 1"/>
          <p:cNvSpPr>
            <a:spLocks noGrp="1"/>
          </p:cNvSpPr>
          <p:nvPr>
            <p:ph type="pic" idx="27"/>
          </p:nvPr>
        </p:nvSpPr>
        <p:spPr bwMode="gray">
          <a:xfrm>
            <a:off x="0" y="3112122"/>
            <a:ext cx="39776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1" name="Picture Placeholder 3"/>
          <p:cNvSpPr>
            <a:spLocks noGrp="1"/>
          </p:cNvSpPr>
          <p:nvPr>
            <p:ph type="pic" idx="28"/>
          </p:nvPr>
        </p:nvSpPr>
        <p:spPr bwMode="gray">
          <a:xfrm>
            <a:off x="4107180" y="2072644"/>
            <a:ext cx="3977640" cy="196008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8" name="Picture Placeholder 3"/>
          <p:cNvSpPr>
            <a:spLocks noGrp="1"/>
          </p:cNvSpPr>
          <p:nvPr>
            <p:ph type="pic" idx="29"/>
          </p:nvPr>
        </p:nvSpPr>
        <p:spPr bwMode="gray">
          <a:xfrm>
            <a:off x="4107180" y="4145288"/>
            <a:ext cx="3977640" cy="196008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600" lvl="0" indent="-228600" algn="ctr"/>
            <a:r>
              <a:rPr lang="en-US"/>
              <a:t>Click icon to add picture</a:t>
            </a:r>
            <a:endParaRPr lang="en-US" dirty="0"/>
          </a:p>
        </p:txBody>
      </p:sp>
      <p:sp>
        <p:nvSpPr>
          <p:cNvPr id="14" name="Rectangle 13">
            <a:extLst>
              <a:ext uri="{FF2B5EF4-FFF2-40B4-BE49-F238E27FC236}">
                <a16:creationId xmlns:a16="http://schemas.microsoft.com/office/drawing/2014/main" id="{3AD4159F-8F61-4238-914D-12A6B1A989DD}"/>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UTK Horiz_R">
            <a:extLst>
              <a:ext uri="{FF2B5EF4-FFF2-40B4-BE49-F238E27FC236}">
                <a16:creationId xmlns:a16="http://schemas.microsoft.com/office/drawing/2014/main" id="{8308B014-8565-4C60-A960-FDE395DB0887}"/>
              </a:ext>
            </a:extLst>
          </p:cNvPr>
          <p:cNvGrpSpPr>
            <a:grpSpLocks noChangeAspect="1"/>
          </p:cNvGrpSpPr>
          <p:nvPr userDrawn="1"/>
        </p:nvGrpSpPr>
        <p:grpSpPr bwMode="auto">
          <a:xfrm>
            <a:off x="10557955" y="6320597"/>
            <a:ext cx="1404165" cy="315023"/>
            <a:chOff x="0" y="1299"/>
            <a:chExt cx="7680" cy="1723"/>
          </a:xfrm>
        </p:grpSpPr>
        <p:sp>
          <p:nvSpPr>
            <p:cNvPr id="16" name="T fill" hidden="1">
              <a:extLst>
                <a:ext uri="{FF2B5EF4-FFF2-40B4-BE49-F238E27FC236}">
                  <a16:creationId xmlns:a16="http://schemas.microsoft.com/office/drawing/2014/main" id="{B264D899-3706-4D7B-953A-EDA128D6D4D1}"/>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Type">
              <a:extLst>
                <a:ext uri="{FF2B5EF4-FFF2-40B4-BE49-F238E27FC236}">
                  <a16:creationId xmlns:a16="http://schemas.microsoft.com/office/drawing/2014/main" id="{5C245D19-AFE7-40B6-9D7A-E95817427CB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Power T">
              <a:extLst>
                <a:ext uri="{FF2B5EF4-FFF2-40B4-BE49-F238E27FC236}">
                  <a16:creationId xmlns:a16="http://schemas.microsoft.com/office/drawing/2014/main" id="{D0E8A633-197C-4A96-80B5-19452F647C8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3">
            <a:extLst>
              <a:ext uri="{FF2B5EF4-FFF2-40B4-BE49-F238E27FC236}">
                <a16:creationId xmlns:a16="http://schemas.microsoft.com/office/drawing/2014/main" id="{B9A01636-4BFF-4A11-A723-C3535166AB01}"/>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9" name="Slide Number Placeholder 4">
            <a:extLst>
              <a:ext uri="{FF2B5EF4-FFF2-40B4-BE49-F238E27FC236}">
                <a16:creationId xmlns:a16="http://schemas.microsoft.com/office/drawing/2014/main" id="{F7171803-ED74-4470-BE04-8E52EFE7C6A2}"/>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22" name="Date Placeholder 3">
            <a:extLst>
              <a:ext uri="{FF2B5EF4-FFF2-40B4-BE49-F238E27FC236}">
                <a16:creationId xmlns:a16="http://schemas.microsoft.com/office/drawing/2014/main" id="{0AC2C9A6-1DAC-467A-A4CA-11EDED9694BF}"/>
              </a:ext>
            </a:extLst>
          </p:cNvPr>
          <p:cNvSpPr>
            <a:spLocks noGrp="1"/>
          </p:cNvSpPr>
          <p:nvPr>
            <p:ph type="dt" sz="half" idx="3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267013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hoto: Mosaic 14 + Bar">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8745056" y="3112122"/>
            <a:ext cx="3446944"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1" name="Picture Placeholder 1"/>
          <p:cNvSpPr>
            <a:spLocks noGrp="1"/>
          </p:cNvSpPr>
          <p:nvPr>
            <p:ph type="pic" idx="1"/>
          </p:nvPr>
        </p:nvSpPr>
        <p:spPr bwMode="gray">
          <a:xfrm>
            <a:off x="1" y="0"/>
            <a:ext cx="12192000" cy="2993250"/>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7" name="Picture Placeholder 1"/>
          <p:cNvSpPr>
            <a:spLocks noGrp="1"/>
          </p:cNvSpPr>
          <p:nvPr>
            <p:ph type="pic" idx="19"/>
          </p:nvPr>
        </p:nvSpPr>
        <p:spPr bwMode="gray">
          <a:xfrm>
            <a:off x="1" y="3112122"/>
            <a:ext cx="3394780"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4" name="Picture Placeholder 1"/>
          <p:cNvSpPr>
            <a:spLocks noGrp="1"/>
          </p:cNvSpPr>
          <p:nvPr>
            <p:ph type="pic" idx="26"/>
          </p:nvPr>
        </p:nvSpPr>
        <p:spPr bwMode="gray">
          <a:xfrm>
            <a:off x="3516700" y="3112122"/>
            <a:ext cx="5106436"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600" lvl="0" indent="-228600" algn="ctr"/>
            <a:r>
              <a:rPr lang="en-US"/>
              <a:t>Click icon to add picture</a:t>
            </a:r>
            <a:endParaRPr lang="en-US" dirty="0"/>
          </a:p>
        </p:txBody>
      </p:sp>
      <p:sp>
        <p:nvSpPr>
          <p:cNvPr id="10" name="Rectangle 9">
            <a:extLst>
              <a:ext uri="{FF2B5EF4-FFF2-40B4-BE49-F238E27FC236}">
                <a16:creationId xmlns:a16="http://schemas.microsoft.com/office/drawing/2014/main" id="{6126FCCE-E158-4678-B117-39A0EA94BABD}"/>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UTK Horiz_R">
            <a:extLst>
              <a:ext uri="{FF2B5EF4-FFF2-40B4-BE49-F238E27FC236}">
                <a16:creationId xmlns:a16="http://schemas.microsoft.com/office/drawing/2014/main" id="{56BEAC21-43E4-477D-8C65-01F1DE1658F1}"/>
              </a:ext>
            </a:extLst>
          </p:cNvPr>
          <p:cNvGrpSpPr>
            <a:grpSpLocks noChangeAspect="1"/>
          </p:cNvGrpSpPr>
          <p:nvPr userDrawn="1"/>
        </p:nvGrpSpPr>
        <p:grpSpPr bwMode="auto">
          <a:xfrm>
            <a:off x="10557955" y="6320597"/>
            <a:ext cx="1404165" cy="315023"/>
            <a:chOff x="0" y="1299"/>
            <a:chExt cx="7680" cy="1723"/>
          </a:xfrm>
        </p:grpSpPr>
        <p:sp>
          <p:nvSpPr>
            <p:cNvPr id="13" name="T fill" hidden="1">
              <a:extLst>
                <a:ext uri="{FF2B5EF4-FFF2-40B4-BE49-F238E27FC236}">
                  <a16:creationId xmlns:a16="http://schemas.microsoft.com/office/drawing/2014/main" id="{9465AF0B-311A-4AC5-90C0-BC94DCC1F943}"/>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Type">
              <a:extLst>
                <a:ext uri="{FF2B5EF4-FFF2-40B4-BE49-F238E27FC236}">
                  <a16:creationId xmlns:a16="http://schemas.microsoft.com/office/drawing/2014/main" id="{6B32841F-0826-4B10-A2BA-CA2BEBDF0FDD}"/>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Power T">
              <a:extLst>
                <a:ext uri="{FF2B5EF4-FFF2-40B4-BE49-F238E27FC236}">
                  <a16:creationId xmlns:a16="http://schemas.microsoft.com/office/drawing/2014/main" id="{648E0A65-D3EE-4683-A138-40C4AD29D12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Footer Placeholder 3">
            <a:extLst>
              <a:ext uri="{FF2B5EF4-FFF2-40B4-BE49-F238E27FC236}">
                <a16:creationId xmlns:a16="http://schemas.microsoft.com/office/drawing/2014/main" id="{790D90F0-CFA3-43B4-9E4B-AC8D38FA10D3}"/>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8" name="Slide Number Placeholder 4">
            <a:extLst>
              <a:ext uri="{FF2B5EF4-FFF2-40B4-BE49-F238E27FC236}">
                <a16:creationId xmlns:a16="http://schemas.microsoft.com/office/drawing/2014/main" id="{BF946159-6C47-4532-A590-42E19B5C0444}"/>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
        <p:nvSpPr>
          <p:cNvPr id="19" name="Date Placeholder 3">
            <a:extLst>
              <a:ext uri="{FF2B5EF4-FFF2-40B4-BE49-F238E27FC236}">
                <a16:creationId xmlns:a16="http://schemas.microsoft.com/office/drawing/2014/main" id="{D7736EAC-4B6A-41B4-BBA8-1CA684966DE4}"/>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194703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do not use">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30"/>
            <a:ext cx="11734800" cy="3939540"/>
          </a:xfrm>
          <a:prstGeom prst="rect">
            <a:avLst/>
          </a:prstGeom>
          <a:noFill/>
        </p:spPr>
        <p:txBody>
          <a:bodyPr wrap="square" rtlCol="0">
            <a:spAutoFit/>
          </a:bodyPr>
          <a:lstStyle/>
          <a:p>
            <a:pPr marL="0" algn="ctr" defTabSz="914400" rtl="0" eaLnBrk="1" latinLnBrk="0" hangingPunct="1"/>
            <a:r>
              <a:rPr lang="en-US" sz="12500" kern="1200" dirty="0">
                <a:solidFill>
                  <a:schemeClr val="tx1"/>
                </a:solidFill>
                <a:latin typeface="+mn-lt"/>
                <a:ea typeface="+mn-ea"/>
                <a:cs typeface="+mn-cs"/>
              </a:rPr>
              <a:t>Video</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Placeholder</a:t>
            </a:r>
          </a:p>
        </p:txBody>
      </p:sp>
    </p:spTree>
    <p:extLst>
      <p:ext uri="{BB962C8B-B14F-4D97-AF65-F5344CB8AC3E}">
        <p14:creationId xmlns:p14="http://schemas.microsoft.com/office/powerpoint/2010/main" val="10962167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2"/>
      </p:bgRef>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644E9673-74AF-4383-922C-DD5F5F38EA27}"/>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US" dirty="0"/>
              <a:t>Insert Video</a:t>
            </a:r>
          </a:p>
        </p:txBody>
      </p:sp>
    </p:spTree>
    <p:extLst>
      <p:ext uri="{BB962C8B-B14F-4D97-AF65-F5344CB8AC3E}">
        <p14:creationId xmlns:p14="http://schemas.microsoft.com/office/powerpoint/2010/main" val="26519442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B634-B7FA-4145-8897-F16FACB80B66}"/>
              </a:ext>
            </a:extLst>
          </p:cNvPr>
          <p:cNvSpPr>
            <a:spLocks noGrp="1"/>
          </p:cNvSpPr>
          <p:nvPr>
            <p:ph type="body" idx="1"/>
          </p:nvPr>
        </p:nvSpPr>
        <p:spPr>
          <a:xfrm>
            <a:off x="457200" y="3348968"/>
            <a:ext cx="11277600" cy="131603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8" name="Title 17">
            <a:extLst>
              <a:ext uri="{FF2B5EF4-FFF2-40B4-BE49-F238E27FC236}">
                <a16:creationId xmlns:a16="http://schemas.microsoft.com/office/drawing/2014/main" id="{651026E5-5229-43FE-B896-A6FE4229AE91}"/>
              </a:ext>
            </a:extLst>
          </p:cNvPr>
          <p:cNvSpPr>
            <a:spLocks noGrp="1"/>
          </p:cNvSpPr>
          <p:nvPr>
            <p:ph type="title"/>
          </p:nvPr>
        </p:nvSpPr>
        <p:spPr>
          <a:xfrm>
            <a:off x="457200" y="2016299"/>
            <a:ext cx="11277600" cy="1123761"/>
          </a:xfrm>
        </p:spPr>
        <p:txBody>
          <a:bodyPr/>
          <a:lstStyle>
            <a:lvl1pPr algn="ctr">
              <a:defRPr/>
            </a:lvl1pPr>
          </a:lstStyle>
          <a:p>
            <a:r>
              <a:rPr lang="en-US" dirty="0"/>
              <a:t>Click to edit Master title style</a:t>
            </a:r>
          </a:p>
        </p:txBody>
      </p:sp>
      <p:sp>
        <p:nvSpPr>
          <p:cNvPr id="12" name="Date Placeholder 4">
            <a:extLst>
              <a:ext uri="{FF2B5EF4-FFF2-40B4-BE49-F238E27FC236}">
                <a16:creationId xmlns:a16="http://schemas.microsoft.com/office/drawing/2014/main" id="{4354F6BA-F1E5-4E6F-B39E-A87F9453D465}"/>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Tree>
    <p:extLst>
      <p:ext uri="{BB962C8B-B14F-4D97-AF65-F5344CB8AC3E}">
        <p14:creationId xmlns:p14="http://schemas.microsoft.com/office/powerpoint/2010/main" val="764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CC106-579D-4E1D-BB51-B1482A571F2C}"/>
              </a:ext>
            </a:extLst>
          </p:cNvPr>
          <p:cNvSpPr>
            <a:spLocks noGrp="1"/>
          </p:cNvSpPr>
          <p:nvPr>
            <p:ph type="title"/>
          </p:nvPr>
        </p:nvSpPr>
        <p:spPr/>
        <p:txBody>
          <a:bodyPr/>
          <a:lstStyle/>
          <a:p>
            <a:r>
              <a:rPr lang="en-US"/>
              <a:t>Click to edit Master title style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5" y="6320597"/>
            <a:ext cx="1404165" cy="315023"/>
            <a:chOff x="0" y="1299"/>
            <a:chExt cx="7680" cy="1723"/>
          </a:xfrm>
        </p:grpSpPr>
        <p:sp>
          <p:nvSpPr>
            <p:cNvPr id="23" name="T fill" hidden="1">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457200" y="1825625"/>
            <a:ext cx="11277600" cy="4057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4">
            <a:extLst>
              <a:ext uri="{FF2B5EF4-FFF2-40B4-BE49-F238E27FC236}">
                <a16:creationId xmlns:a16="http://schemas.microsoft.com/office/drawing/2014/main" id="{0FE08160-6E71-41C8-97E3-2765A27F8DDC}"/>
              </a:ext>
            </a:extLst>
          </p:cNvPr>
          <p:cNvSpPr>
            <a:spLocks noGrp="1"/>
          </p:cNvSpPr>
          <p:nvPr>
            <p:ph type="dt" sz="half" idx="10"/>
          </p:nvPr>
        </p:nvSpPr>
        <p:spPr>
          <a:xfrm>
            <a:off x="-1221327" y="6484845"/>
            <a:ext cx="431800" cy="365125"/>
          </a:xfrm>
        </p:spPr>
        <p:txBody>
          <a:bodyPr/>
          <a:lstStyle/>
          <a:p>
            <a:fld id="{AE726307-B9FA-44BB-9F13-9F53D863018F}" type="datetimeFigureOut">
              <a:rPr lang="en-US" smtClean="0"/>
              <a:t>11/30/2022</a:t>
            </a:fld>
            <a:endParaRPr lang="en-US"/>
          </a:p>
        </p:txBody>
      </p:sp>
      <p:sp>
        <p:nvSpPr>
          <p:cNvPr id="13" name="Footer Placeholder 5">
            <a:extLst>
              <a:ext uri="{FF2B5EF4-FFF2-40B4-BE49-F238E27FC236}">
                <a16:creationId xmlns:a16="http://schemas.microsoft.com/office/drawing/2014/main" id="{8625D9E3-65B8-4E4E-B741-1C6FE3526688}"/>
              </a:ext>
            </a:extLst>
          </p:cNvPr>
          <p:cNvSpPr>
            <a:spLocks noGrp="1"/>
          </p:cNvSpPr>
          <p:nvPr>
            <p:ph type="ftr" sz="quarter" idx="11"/>
          </p:nvPr>
        </p:nvSpPr>
        <p:spPr>
          <a:xfrm>
            <a:off x="838200" y="6356351"/>
            <a:ext cx="8572500" cy="273050"/>
          </a:xfrm>
        </p:spPr>
        <p:txBody>
          <a:bodyPr/>
          <a:lstStyle>
            <a:lvl1pPr>
              <a:defRPr>
                <a:solidFill>
                  <a:schemeClr val="bg2"/>
                </a:solidFill>
              </a:defRPr>
            </a:lvl1pPr>
          </a:lstStyle>
          <a:p>
            <a:endParaRPr lang="en-US"/>
          </a:p>
        </p:txBody>
      </p:sp>
      <p:sp>
        <p:nvSpPr>
          <p:cNvPr id="14" name="Slide Number Placeholder 6">
            <a:extLst>
              <a:ext uri="{FF2B5EF4-FFF2-40B4-BE49-F238E27FC236}">
                <a16:creationId xmlns:a16="http://schemas.microsoft.com/office/drawing/2014/main" id="{CEB9AAF4-80D2-4CE7-9323-2E7967E4AD49}"/>
              </a:ext>
            </a:extLst>
          </p:cNvPr>
          <p:cNvSpPr>
            <a:spLocks noGrp="1"/>
          </p:cNvSpPr>
          <p:nvPr>
            <p:ph type="sldNum" sz="quarter" idx="12"/>
          </p:nvPr>
        </p:nvSpPr>
        <p:spPr>
          <a:xfrm>
            <a:off x="228600" y="6356350"/>
            <a:ext cx="431800" cy="273050"/>
          </a:xfrm>
        </p:spPr>
        <p:txBody>
          <a:bodyPr/>
          <a:lstStyle>
            <a:lvl1pPr>
              <a:defRPr>
                <a:solidFill>
                  <a:schemeClr val="bg2"/>
                </a:solidFill>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81906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064340-01A7-48D1-B7C3-2A29226491A1}"/>
              </a:ext>
            </a:extLst>
          </p:cNvPr>
          <p:cNvSpPr>
            <a:spLocks noGrp="1"/>
          </p:cNvSpPr>
          <p:nvPr>
            <p:ph type="title"/>
          </p:nvPr>
        </p:nvSpPr>
        <p:spPr>
          <a:xfrm>
            <a:off x="457200" y="228601"/>
            <a:ext cx="11277600" cy="1123761"/>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38151C87-2A75-429B-B1EB-F92F8C97FE64}"/>
              </a:ext>
            </a:extLst>
          </p:cNvPr>
          <p:cNvSpPr>
            <a:spLocks noGrp="1"/>
          </p:cNvSpPr>
          <p:nvPr>
            <p:ph type="body" idx="1"/>
          </p:nvPr>
        </p:nvSpPr>
        <p:spPr>
          <a:xfrm>
            <a:off x="457200" y="1825625"/>
            <a:ext cx="11277600" cy="40574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19624E3-1070-4E05-B22B-4D89456A021E}"/>
              </a:ext>
            </a:extLst>
          </p:cNvPr>
          <p:cNvSpPr>
            <a:spLocks noGrp="1"/>
          </p:cNvSpPr>
          <p:nvPr>
            <p:ph type="dt" sz="half" idx="2"/>
          </p:nvPr>
        </p:nvSpPr>
        <p:spPr>
          <a:xfrm>
            <a:off x="838200" y="9776558"/>
            <a:ext cx="431800" cy="365125"/>
          </a:xfrm>
          <a:prstGeom prst="rect">
            <a:avLst/>
          </a:prstGeom>
        </p:spPr>
        <p:txBody>
          <a:bodyPr vert="horz" lIns="91440" tIns="45720" rIns="91440" bIns="45720" rtlCol="0" anchor="ctr"/>
          <a:lstStyle>
            <a:lvl1pPr algn="l">
              <a:defRPr sz="1200">
                <a:solidFill>
                  <a:schemeClr val="tx1">
                    <a:tint val="75000"/>
                    <a:alpha val="0"/>
                  </a:schemeClr>
                </a:solidFill>
              </a:defRPr>
            </a:lvl1pPr>
          </a:lstStyle>
          <a:p>
            <a:fld id="{AE726307-B9FA-44BB-9F13-9F53D863018F}" type="datetimeFigureOut">
              <a:rPr lang="en-US" smtClean="0"/>
              <a:pPr/>
              <a:t>11/30/2022</a:t>
            </a:fld>
            <a:endParaRPr lang="en-US" dirty="0"/>
          </a:p>
        </p:txBody>
      </p:sp>
      <p:sp>
        <p:nvSpPr>
          <p:cNvPr id="5" name="Footer Placeholder 4">
            <a:extLst>
              <a:ext uri="{FF2B5EF4-FFF2-40B4-BE49-F238E27FC236}">
                <a16:creationId xmlns:a16="http://schemas.microsoft.com/office/drawing/2014/main" id="{F1E9C6B0-F4DF-4321-B00E-B9E935F18598}"/>
              </a:ext>
            </a:extLst>
          </p:cNvPr>
          <p:cNvSpPr>
            <a:spLocks noGrp="1"/>
          </p:cNvSpPr>
          <p:nvPr>
            <p:ph type="ftr" sz="quarter" idx="3"/>
          </p:nvPr>
        </p:nvSpPr>
        <p:spPr>
          <a:xfrm>
            <a:off x="838200" y="6356351"/>
            <a:ext cx="8572500" cy="273050"/>
          </a:xfrm>
          <a:prstGeom prst="rect">
            <a:avLst/>
          </a:prstGeom>
        </p:spPr>
        <p:txBody>
          <a:bodyPr vert="horz" lIns="0" tIns="0" rIns="0" bIns="0" rtlCol="0" anchor="b"/>
          <a:lstStyle>
            <a:lvl1pPr algn="l">
              <a:defRPr sz="900">
                <a:solidFill>
                  <a:schemeClr val="tx1">
                    <a:tint val="75000"/>
                  </a:schemeClr>
                </a:solidFill>
                <a:latin typeface="Arial Nova Light" panose="020B03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CE578E60-6E8D-4B9E-90FA-C5DF72CE8A3C}"/>
              </a:ext>
            </a:extLst>
          </p:cNvPr>
          <p:cNvSpPr>
            <a:spLocks noGrp="1"/>
          </p:cNvSpPr>
          <p:nvPr>
            <p:ph type="sldNum" sz="quarter" idx="4"/>
          </p:nvPr>
        </p:nvSpPr>
        <p:spPr>
          <a:xfrm>
            <a:off x="228600" y="6356350"/>
            <a:ext cx="431800" cy="273050"/>
          </a:xfrm>
          <a:prstGeom prst="rect">
            <a:avLst/>
          </a:prstGeom>
        </p:spPr>
        <p:txBody>
          <a:bodyPr vert="horz" lIns="0" tIns="0" rIns="0" bIns="0" rtlCol="0" anchor="b"/>
          <a:lstStyle>
            <a:lvl1pPr algn="l">
              <a:defRPr sz="900">
                <a:solidFill>
                  <a:schemeClr val="tx1">
                    <a:tint val="75000"/>
                  </a:schemeClr>
                </a:solidFill>
                <a:latin typeface="Arial Nova Light" panose="020B0304020202020204" pitchFamily="34" charset="0"/>
              </a:defRPr>
            </a:lvl1pPr>
          </a:lstStyle>
          <a:p>
            <a:fld id="{63954337-777C-478F-BB37-379719107E1B}" type="slidenum">
              <a:rPr lang="en-US" smtClean="0"/>
              <a:pPr/>
              <a:t>‹#›</a:t>
            </a:fld>
            <a:endParaRPr lang="en-US"/>
          </a:p>
        </p:txBody>
      </p:sp>
    </p:spTree>
    <p:extLst>
      <p:ext uri="{BB962C8B-B14F-4D97-AF65-F5344CB8AC3E}">
        <p14:creationId xmlns:p14="http://schemas.microsoft.com/office/powerpoint/2010/main" val="11208687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1" kern="1200">
          <a:solidFill>
            <a:schemeClr val="tx1"/>
          </a:solidFill>
          <a:latin typeface="Arial Nova" panose="020B0604020202020204" pitchFamily="34" charset="0"/>
          <a:ea typeface="UD Digi Kyokasho NK-B" panose="02020700000000000000" pitchFamily="18" charset="-128"/>
          <a:cs typeface="+mj-cs"/>
        </a:defRPr>
      </a:lvl1pPr>
    </p:titleStyle>
    <p:bodyStyle>
      <a:lvl1pPr marL="228600" indent="-228600" algn="l" defTabSz="914400" rtl="0" eaLnBrk="1" latinLnBrk="0" hangingPunct="1">
        <a:lnSpc>
          <a:spcPct val="90000"/>
        </a:lnSpc>
        <a:spcBef>
          <a:spcPts val="10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69913" indent="-338138" algn="l" defTabSz="914400" rtl="0" eaLnBrk="1" latinLnBrk="0" hangingPunct="1">
        <a:lnSpc>
          <a:spcPct val="90000"/>
        </a:lnSpc>
        <a:spcBef>
          <a:spcPts val="500"/>
        </a:spcBef>
        <a:buClr>
          <a:schemeClr val="tx1">
            <a:lumMod val="60000"/>
            <a:lumOff val="40000"/>
          </a:schemeClr>
        </a:buClr>
        <a:buFont typeface="Roboto" pitchFamily="2" charset="0"/>
        <a:buChar char="—"/>
        <a:defRPr sz="2400" kern="1200">
          <a:solidFill>
            <a:schemeClr val="tx1"/>
          </a:solidFill>
          <a:latin typeface="+mn-lt"/>
          <a:ea typeface="+mn-ea"/>
          <a:cs typeface="+mn-cs"/>
        </a:defRPr>
      </a:lvl2pPr>
      <a:lvl3pPr marL="801688" indent="-23177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4pPr>
      <a:lvl5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5pPr>
      <a:lvl6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44">
          <p15:clr>
            <a:srgbClr val="F26B43"/>
          </p15:clr>
        </p15:guide>
        <p15:guide id="4" pos="7536">
          <p15:clr>
            <a:srgbClr val="F26B43"/>
          </p15:clr>
        </p15:guide>
        <p15:guide id="7" orient="horz" pos="144">
          <p15:clr>
            <a:srgbClr val="F26B43"/>
          </p15:clr>
        </p15:guide>
        <p15:guide id="8" orient="horz" pos="4176">
          <p15:clr>
            <a:srgbClr val="F26B43"/>
          </p15:clr>
        </p15:guide>
        <p15:guide id="9" orient="horz" pos="3720">
          <p15:clr>
            <a:srgbClr val="F26B43"/>
          </p15:clr>
        </p15:guide>
        <p15:guide id="10" pos="288">
          <p15:clr>
            <a:srgbClr val="A4A3A4"/>
          </p15:clr>
        </p15:guide>
        <p15:guide id="11" pos="739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3.png"/><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27.xml"/><Relationship Id="rId5" Type="http://schemas.openxmlformats.org/officeDocument/2006/relationships/image" Target="../media/image34.sv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39.sv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41.sv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43.sv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8.xml"/><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25.xml"/><Relationship Id="rId4" Type="http://schemas.openxmlformats.org/officeDocument/2006/relationships/image" Target="../media/image48.sv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7.xml"/><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2F739-A369-4EC3-B35B-240AB39C1D7E}"/>
              </a:ext>
            </a:extLst>
          </p:cNvPr>
          <p:cNvSpPr>
            <a:spLocks noGrp="1"/>
          </p:cNvSpPr>
          <p:nvPr>
            <p:ph type="ctrTitle"/>
          </p:nvPr>
        </p:nvSpPr>
        <p:spPr/>
        <p:txBody>
          <a:bodyPr>
            <a:normAutofit/>
          </a:bodyPr>
          <a:lstStyle/>
          <a:p>
            <a:r>
              <a:rPr lang="en-US" sz="3600" dirty="0"/>
              <a:t>Education of Staff Nurses on the Implementation of a Standardized Clinical Care Pathway for Patients Who Undergo Correction of Pectus Excavatum</a:t>
            </a:r>
          </a:p>
        </p:txBody>
      </p:sp>
      <p:sp>
        <p:nvSpPr>
          <p:cNvPr id="4" name="Subtitle 3">
            <a:extLst>
              <a:ext uri="{FF2B5EF4-FFF2-40B4-BE49-F238E27FC236}">
                <a16:creationId xmlns:a16="http://schemas.microsoft.com/office/drawing/2014/main" id="{A00472F2-8E11-4D93-85EA-FAD5F811D2AC}"/>
              </a:ext>
            </a:extLst>
          </p:cNvPr>
          <p:cNvSpPr>
            <a:spLocks noGrp="1"/>
          </p:cNvSpPr>
          <p:nvPr>
            <p:ph type="subTitle" idx="1"/>
          </p:nvPr>
        </p:nvSpPr>
        <p:spPr/>
        <p:txBody>
          <a:bodyPr/>
          <a:lstStyle/>
          <a:p>
            <a:r>
              <a:rPr lang="en-US" dirty="0"/>
              <a:t>Amber N. Jones</a:t>
            </a:r>
          </a:p>
        </p:txBody>
      </p:sp>
    </p:spTree>
    <p:extLst>
      <p:ext uri="{BB962C8B-B14F-4D97-AF65-F5344CB8AC3E}">
        <p14:creationId xmlns:p14="http://schemas.microsoft.com/office/powerpoint/2010/main" val="193285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9702755-702E-4363-AE98-389F1B011661}"/>
              </a:ext>
            </a:extLst>
          </p:cNvPr>
          <p:cNvSpPr>
            <a:spLocks noGrp="1"/>
          </p:cNvSpPr>
          <p:nvPr>
            <p:ph sz="half" idx="2"/>
          </p:nvPr>
        </p:nvSpPr>
        <p:spPr/>
        <p:txBody>
          <a:bodyPr/>
          <a:lstStyle/>
          <a:p>
            <a:endParaRPr lang="en-US" dirty="0"/>
          </a:p>
        </p:txBody>
      </p:sp>
      <p:sp>
        <p:nvSpPr>
          <p:cNvPr id="2" name="Title 1">
            <a:extLst>
              <a:ext uri="{FF2B5EF4-FFF2-40B4-BE49-F238E27FC236}">
                <a16:creationId xmlns:a16="http://schemas.microsoft.com/office/drawing/2014/main" id="{E9DA53AB-B026-4AE5-9975-B30D05F564DE}"/>
              </a:ext>
            </a:extLst>
          </p:cNvPr>
          <p:cNvSpPr>
            <a:spLocks noGrp="1"/>
          </p:cNvSpPr>
          <p:nvPr>
            <p:ph type="title"/>
          </p:nvPr>
        </p:nvSpPr>
        <p:spPr>
          <a:xfrm>
            <a:off x="204952" y="-141162"/>
            <a:ext cx="6128999" cy="1123761"/>
          </a:xfrm>
        </p:spPr>
        <p:txBody>
          <a:bodyPr>
            <a:normAutofit/>
          </a:bodyPr>
          <a:lstStyle/>
          <a:p>
            <a:r>
              <a:rPr lang="en-US" sz="3800" dirty="0"/>
              <a:t>Project Purpose and Aims</a:t>
            </a:r>
          </a:p>
        </p:txBody>
      </p:sp>
      <p:sp>
        <p:nvSpPr>
          <p:cNvPr id="3" name="Rectangle: Rounded Corners 2">
            <a:extLst>
              <a:ext uri="{FF2B5EF4-FFF2-40B4-BE49-F238E27FC236}">
                <a16:creationId xmlns:a16="http://schemas.microsoft.com/office/drawing/2014/main" id="{DDCABFD0-94F6-47A3-947D-BCEB13F6C004}"/>
              </a:ext>
            </a:extLst>
          </p:cNvPr>
          <p:cNvSpPr/>
          <p:nvPr/>
        </p:nvSpPr>
        <p:spPr>
          <a:xfrm>
            <a:off x="767256" y="1307916"/>
            <a:ext cx="4183118" cy="457517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0F0F0"/>
                </a:solidFill>
                <a:effectLst/>
                <a:uLnTx/>
                <a:uFillTx/>
                <a:latin typeface="Arial Nova"/>
                <a:ea typeface="+mn-ea"/>
                <a:cs typeface="+mn-cs"/>
              </a:rPr>
              <a:t>Purpose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0F0F0"/>
              </a:solidFill>
              <a:effectLst/>
              <a:uLnTx/>
              <a:uFillTx/>
              <a:latin typeface="Arial Nova"/>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0F0F0"/>
                </a:solidFill>
                <a:effectLst/>
                <a:uLnTx/>
                <a:uFillTx/>
                <a:latin typeface="Arial Nova"/>
                <a:ea typeface="+mn-ea"/>
                <a:cs typeface="+mn-cs"/>
              </a:rPr>
              <a:t>This evidence-based practice project aims to educate staff nurses on the use of the new standardized pathway, with the goal of increased quality of care and decreased length of hospital stay.</a:t>
            </a:r>
          </a:p>
        </p:txBody>
      </p:sp>
      <p:sp>
        <p:nvSpPr>
          <p:cNvPr id="6" name="Rectangle: Rounded Corners 5">
            <a:extLst>
              <a:ext uri="{FF2B5EF4-FFF2-40B4-BE49-F238E27FC236}">
                <a16:creationId xmlns:a16="http://schemas.microsoft.com/office/drawing/2014/main" id="{3B5F26F2-CCF6-4404-8E30-CF8C6312DB1E}"/>
              </a:ext>
            </a:extLst>
          </p:cNvPr>
          <p:cNvSpPr/>
          <p:nvPr/>
        </p:nvSpPr>
        <p:spPr>
          <a:xfrm>
            <a:off x="6333952" y="249426"/>
            <a:ext cx="5400847" cy="563366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F0F0F0"/>
                </a:solidFill>
                <a:latin typeface="Arial Nova"/>
              </a:rPr>
              <a:t>Aims</a:t>
            </a:r>
            <a:endParaRPr kumimoji="0" lang="en-US" sz="3600" b="1" i="0" u="none" strike="noStrike" kern="1200" cap="none" spc="0" normalizeH="0" baseline="0" noProof="0" dirty="0">
              <a:ln>
                <a:noFill/>
              </a:ln>
              <a:solidFill>
                <a:srgbClr val="F0F0F0"/>
              </a:solidFill>
              <a:effectLst/>
              <a:uLnTx/>
              <a:uFillTx/>
              <a:latin typeface="Arial Nov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0F0F0"/>
              </a:solidFill>
              <a:effectLst/>
              <a:uLnTx/>
              <a:uFillTx/>
              <a:latin typeface="Arial Nov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0F0F0"/>
              </a:solidFill>
              <a:effectLst/>
              <a:uLnTx/>
              <a:uFillTx/>
              <a:latin typeface="Arial Nova"/>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0F0F0"/>
                </a:solidFill>
                <a:effectLst/>
                <a:uLnTx/>
                <a:uFillTx/>
                <a:latin typeface="Arial Nova"/>
                <a:ea typeface="+mn-ea"/>
                <a:cs typeface="+mn-cs"/>
              </a:rPr>
              <a:t>Develop and implement a pre-intervention knowledge assessment, eLearning module, and post-intervention knowledge assessment with associated application-based case study questions.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0F0F0"/>
                </a:solidFill>
                <a:effectLst/>
                <a:uLnTx/>
                <a:uFillTx/>
                <a:latin typeface="Arial Nova"/>
                <a:ea typeface="+mn-ea"/>
                <a:cs typeface="+mn-cs"/>
              </a:rPr>
              <a:t>Assess adherence to the SCCP through chart audits over a three-month period.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0F0F0"/>
                </a:solidFill>
                <a:effectLst/>
                <a:uLnTx/>
                <a:uFillTx/>
                <a:latin typeface="Arial Nova"/>
                <a:ea typeface="+mn-ea"/>
                <a:cs typeface="+mn-cs"/>
              </a:rPr>
              <a:t>Enhance policies and protocols and decrease Nuss patients’ length of stay, in turn improving patient outcomes and healthcare costs.</a:t>
            </a:r>
          </a:p>
        </p:txBody>
      </p:sp>
    </p:spTree>
    <p:extLst>
      <p:ext uri="{BB962C8B-B14F-4D97-AF65-F5344CB8AC3E}">
        <p14:creationId xmlns:p14="http://schemas.microsoft.com/office/powerpoint/2010/main" val="193842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D7EE1C-84E0-4D6D-B7C3-1F48A96851C5}"/>
              </a:ext>
            </a:extLst>
          </p:cNvPr>
          <p:cNvSpPr>
            <a:spLocks noGrp="1"/>
          </p:cNvSpPr>
          <p:nvPr>
            <p:ph type="title"/>
          </p:nvPr>
        </p:nvSpPr>
        <p:spPr/>
        <p:txBody>
          <a:bodyPr>
            <a:normAutofit/>
          </a:bodyPr>
          <a:lstStyle/>
          <a:p>
            <a:r>
              <a:rPr lang="en-US" sz="2800" dirty="0"/>
              <a:t>John’s Hopkins Nursing Evidence-Based Practice Model</a:t>
            </a:r>
          </a:p>
        </p:txBody>
      </p:sp>
      <p:sp>
        <p:nvSpPr>
          <p:cNvPr id="4" name="Content Placeholder 3">
            <a:extLst>
              <a:ext uri="{FF2B5EF4-FFF2-40B4-BE49-F238E27FC236}">
                <a16:creationId xmlns:a16="http://schemas.microsoft.com/office/drawing/2014/main" id="{0EB096B6-D35D-4B99-8086-5E8A1EE69B6E}"/>
              </a:ext>
            </a:extLst>
          </p:cNvPr>
          <p:cNvSpPr>
            <a:spLocks noGrp="1"/>
          </p:cNvSpPr>
          <p:nvPr>
            <p:ph sz="quarter" idx="13"/>
          </p:nvPr>
        </p:nvSpPr>
        <p:spPr/>
        <p:txBody>
          <a:bodyPr/>
          <a:lstStyle/>
          <a:p>
            <a:r>
              <a:rPr lang="en-US" dirty="0"/>
              <a:t>Three overall steps: inquiry, practice, and learning.</a:t>
            </a:r>
          </a:p>
          <a:p>
            <a:r>
              <a:rPr lang="en-US" dirty="0"/>
              <a:t>Detailed problem-solving approach to clinical decision-making.</a:t>
            </a:r>
          </a:p>
          <a:p>
            <a:r>
              <a:rPr lang="en-US" dirty="0"/>
              <a:t>19 step process divided into 3 phases known as the </a:t>
            </a:r>
            <a:r>
              <a:rPr lang="en-US" b="1" dirty="0"/>
              <a:t>PET</a:t>
            </a:r>
            <a:r>
              <a:rPr lang="en-US" dirty="0"/>
              <a:t> process. </a:t>
            </a:r>
          </a:p>
          <a:p>
            <a:pPr lvl="1"/>
            <a:r>
              <a:rPr lang="en-US" dirty="0"/>
              <a:t>Practice Question (</a:t>
            </a:r>
            <a:r>
              <a:rPr lang="en-US" b="1" dirty="0"/>
              <a:t>P</a:t>
            </a:r>
            <a:r>
              <a:rPr lang="en-US" dirty="0"/>
              <a:t>): steps 1-6</a:t>
            </a:r>
          </a:p>
          <a:p>
            <a:pPr lvl="1"/>
            <a:r>
              <a:rPr lang="en-US" dirty="0"/>
              <a:t>Evidence (</a:t>
            </a:r>
            <a:r>
              <a:rPr lang="en-US" b="1" dirty="0"/>
              <a:t>E</a:t>
            </a:r>
            <a:r>
              <a:rPr lang="en-US" dirty="0"/>
              <a:t>): steps 7-11</a:t>
            </a:r>
          </a:p>
          <a:p>
            <a:pPr lvl="1"/>
            <a:r>
              <a:rPr lang="en-US" dirty="0"/>
              <a:t>Translation (</a:t>
            </a:r>
            <a:r>
              <a:rPr lang="en-US" b="1" dirty="0"/>
              <a:t>T</a:t>
            </a:r>
            <a:r>
              <a:rPr lang="en-US" dirty="0"/>
              <a:t>): steps 12-19</a:t>
            </a:r>
          </a:p>
          <a:p>
            <a:pPr marL="0" indent="0">
              <a:buNone/>
            </a:pPr>
            <a:endParaRPr lang="en-US" dirty="0"/>
          </a:p>
          <a:p>
            <a:endParaRPr lang="en-US" dirty="0"/>
          </a:p>
        </p:txBody>
      </p:sp>
      <p:pic>
        <p:nvPicPr>
          <p:cNvPr id="6" name="Picture Placeholder 5">
            <a:extLst>
              <a:ext uri="{FF2B5EF4-FFF2-40B4-BE49-F238E27FC236}">
                <a16:creationId xmlns:a16="http://schemas.microsoft.com/office/drawing/2014/main" id="{6E4082E6-6F5A-4968-86E4-61D6F5A17FB3}"/>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246" r="955"/>
          <a:stretch/>
        </p:blipFill>
        <p:spPr>
          <a:xfrm>
            <a:off x="109638" y="678873"/>
            <a:ext cx="5986362" cy="5204215"/>
          </a:xfrm>
        </p:spPr>
      </p:pic>
      <p:sp>
        <p:nvSpPr>
          <p:cNvPr id="2" name="TextBox 1">
            <a:extLst>
              <a:ext uri="{FF2B5EF4-FFF2-40B4-BE49-F238E27FC236}">
                <a16:creationId xmlns:a16="http://schemas.microsoft.com/office/drawing/2014/main" id="{25198F87-72BE-4395-98D0-959B0807C905}"/>
              </a:ext>
            </a:extLst>
          </p:cNvPr>
          <p:cNvSpPr txBox="1"/>
          <p:nvPr/>
        </p:nvSpPr>
        <p:spPr>
          <a:xfrm>
            <a:off x="109638" y="6476237"/>
            <a:ext cx="3079531"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0F0F0"/>
                </a:solidFill>
                <a:effectLst/>
                <a:uLnTx/>
                <a:uFillTx/>
                <a:latin typeface="Arial Nova"/>
                <a:ea typeface="+mn-ea"/>
                <a:cs typeface="+mn-cs"/>
              </a:rPr>
              <a:t>(Dang &amp; </a:t>
            </a:r>
            <a:r>
              <a:rPr kumimoji="0" lang="en-US" sz="1800" b="0" i="0" u="none" strike="noStrike" kern="1200" cap="none" spc="0" normalizeH="0" baseline="0" noProof="0" dirty="0" err="1">
                <a:ln>
                  <a:noFill/>
                </a:ln>
                <a:solidFill>
                  <a:srgbClr val="F0F0F0"/>
                </a:solidFill>
                <a:effectLst/>
                <a:uLnTx/>
                <a:uFillTx/>
                <a:latin typeface="Arial Nova"/>
                <a:ea typeface="+mn-ea"/>
                <a:cs typeface="+mn-cs"/>
              </a:rPr>
              <a:t>Dearholt</a:t>
            </a:r>
            <a:r>
              <a:rPr kumimoji="0" lang="en-US" sz="1800" b="0" i="0" u="none" strike="noStrike" kern="1200" cap="none" spc="0" normalizeH="0" baseline="0" noProof="0" dirty="0">
                <a:ln>
                  <a:noFill/>
                </a:ln>
                <a:solidFill>
                  <a:srgbClr val="F0F0F0"/>
                </a:solidFill>
                <a:effectLst/>
                <a:uLnTx/>
                <a:uFillTx/>
                <a:latin typeface="Arial Nova"/>
                <a:ea typeface="+mn-ea"/>
                <a:cs typeface="+mn-cs"/>
              </a:rPr>
              <a:t>, 2018)</a:t>
            </a:r>
          </a:p>
        </p:txBody>
      </p:sp>
    </p:spTree>
    <p:extLst>
      <p:ext uri="{BB962C8B-B14F-4D97-AF65-F5344CB8AC3E}">
        <p14:creationId xmlns:p14="http://schemas.microsoft.com/office/powerpoint/2010/main" val="177338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6FCB85C2-707D-4025-835A-6BD761F17264}"/>
              </a:ext>
            </a:extLst>
          </p:cNvPr>
          <p:cNvSpPr txBox="1">
            <a:spLocks/>
          </p:cNvSpPr>
          <p:nvPr/>
        </p:nvSpPr>
        <p:spPr bwMode="gray">
          <a:xfrm>
            <a:off x="5734663" y="4691378"/>
            <a:ext cx="3655143" cy="527113"/>
          </a:xfrm>
          <a:prstGeom prst="rect">
            <a:avLst/>
          </a:prstGeom>
        </p:spPr>
        <p:txBody>
          <a:bodyPr/>
          <a:lstStyle>
            <a:lvl1pPr marL="228600" indent="-228600" algn="l" defTabSz="914400" rtl="0" eaLnBrk="1" latinLnBrk="0" hangingPunct="1">
              <a:lnSpc>
                <a:spcPct val="90000"/>
              </a:lnSpc>
              <a:spcBef>
                <a:spcPts val="10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69913" indent="-338138" algn="l" defTabSz="914400" rtl="0" eaLnBrk="1" latinLnBrk="0" hangingPunct="1">
              <a:lnSpc>
                <a:spcPct val="90000"/>
              </a:lnSpc>
              <a:spcBef>
                <a:spcPts val="500"/>
              </a:spcBef>
              <a:buClr>
                <a:schemeClr val="tx1">
                  <a:lumMod val="60000"/>
                  <a:lumOff val="40000"/>
                </a:schemeClr>
              </a:buClr>
              <a:buFont typeface="Roboto" pitchFamily="2" charset="0"/>
              <a:buChar char="—"/>
              <a:defRPr sz="2400" kern="1200">
                <a:solidFill>
                  <a:schemeClr val="tx1"/>
                </a:solidFill>
                <a:latin typeface="+mn-lt"/>
                <a:ea typeface="+mn-ea"/>
                <a:cs typeface="+mn-cs"/>
              </a:defRPr>
            </a:lvl2pPr>
            <a:lvl3pPr marL="801688" indent="-23177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4pPr>
            <a:lvl5pPr marL="1027113" indent="-225425" algn="l" defTabSz="914400"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5pPr>
            <a:lvl6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F0F0F0">
                  <a:lumMod val="60000"/>
                  <a:lumOff val="40000"/>
                </a:srgbClr>
              </a:buClr>
              <a:buSzTx/>
              <a:buFont typeface="Arial" panose="020B0604020202020204" pitchFamily="34" charset="0"/>
              <a:buNone/>
              <a:tabLst/>
              <a:defRPr/>
            </a:pPr>
            <a:r>
              <a:rPr kumimoji="0" lang="en-US" sz="1800" b="0" i="0" u="none" strike="noStrike" kern="1200" cap="none" spc="300" normalizeH="0" baseline="0" noProof="0" dirty="0">
                <a:ln>
                  <a:noFill/>
                </a:ln>
                <a:solidFill>
                  <a:srgbClr val="FFFFFF"/>
                </a:solidFill>
                <a:effectLst/>
                <a:uLnTx/>
                <a:uFillTx/>
                <a:latin typeface="Arial Nova"/>
                <a:ea typeface="+mn-ea"/>
                <a:cs typeface="+mn-cs"/>
              </a:rPr>
              <a:t>PICO QUESTION</a:t>
            </a:r>
          </a:p>
          <a:p>
            <a:pPr marL="228600" marR="0" lvl="0" indent="-228600" algn="l" defTabSz="914400" rtl="0" eaLnBrk="1" fontAlgn="auto" latinLnBrk="0" hangingPunct="1">
              <a:lnSpc>
                <a:spcPct val="90000"/>
              </a:lnSpc>
              <a:spcBef>
                <a:spcPts val="1000"/>
              </a:spcBef>
              <a:spcAft>
                <a:spcPts val="0"/>
              </a:spcAft>
              <a:buClr>
                <a:srgbClr val="F0F0F0">
                  <a:lumMod val="60000"/>
                  <a:lumOff val="40000"/>
                </a:srgbClr>
              </a:buClr>
              <a:buSzTx/>
              <a:buFont typeface="Arial" panose="020B0604020202020204" pitchFamily="34" charset="0"/>
              <a:buChar char="•"/>
              <a:tabLst/>
              <a:defRPr/>
            </a:pPr>
            <a:endParaRPr kumimoji="0" lang="en-US" sz="2800" b="0" i="0" u="none" strike="noStrike" kern="1200" cap="none" spc="0" normalizeH="0" baseline="0" noProof="0" dirty="0">
              <a:ln>
                <a:noFill/>
              </a:ln>
              <a:solidFill>
                <a:srgbClr val="F0F0F0"/>
              </a:solidFill>
              <a:effectLst/>
              <a:uLnTx/>
              <a:uFillTx/>
              <a:latin typeface="Arial Nova"/>
              <a:ea typeface="+mn-ea"/>
              <a:cs typeface="+mn-cs"/>
            </a:endParaRPr>
          </a:p>
        </p:txBody>
      </p:sp>
      <p:sp>
        <p:nvSpPr>
          <p:cNvPr id="6" name="Title 5">
            <a:extLst>
              <a:ext uri="{FF2B5EF4-FFF2-40B4-BE49-F238E27FC236}">
                <a16:creationId xmlns:a16="http://schemas.microsoft.com/office/drawing/2014/main" id="{27D5A200-30D7-42CA-84AF-62B83F8BAB8F}"/>
              </a:ext>
            </a:extLst>
          </p:cNvPr>
          <p:cNvSpPr>
            <a:spLocks noGrp="1"/>
          </p:cNvSpPr>
          <p:nvPr>
            <p:ph type="title"/>
          </p:nvPr>
        </p:nvSpPr>
        <p:spPr bwMode="gray">
          <a:xfrm>
            <a:off x="2752163" y="1717025"/>
            <a:ext cx="7044813" cy="2659190"/>
          </a:xfrm>
        </p:spPr>
        <p:txBody>
          <a:bodyPr>
            <a:spAutoFit/>
          </a:bodyPr>
          <a:lstStyle/>
          <a:p>
            <a:pPr marL="174625" indent="-174625" algn="l"/>
            <a:r>
              <a:rPr lang="en-US" sz="3200" dirty="0">
                <a:effectLst/>
                <a:latin typeface="+mj-lt"/>
                <a:ea typeface="Calibri" panose="020F0502020204030204" pitchFamily="34" charset="0"/>
              </a:rPr>
              <a:t>In pectus excavatum patients, how does a standardized clinical care pathway following the Nuss Procedure compared to current standard of care affect length of hospital stay?</a:t>
            </a:r>
            <a:endParaRPr lang="en-US" sz="3200" b="0" dirty="0">
              <a:latin typeface="+mj-lt"/>
            </a:endParaRPr>
          </a:p>
        </p:txBody>
      </p:sp>
      <p:grpSp>
        <p:nvGrpSpPr>
          <p:cNvPr id="11" name="Group 10">
            <a:extLst>
              <a:ext uri="{FF2B5EF4-FFF2-40B4-BE49-F238E27FC236}">
                <a16:creationId xmlns:a16="http://schemas.microsoft.com/office/drawing/2014/main" id="{78F978AF-7790-40A5-A7FD-7CB89C75B1F4}"/>
              </a:ext>
            </a:extLst>
          </p:cNvPr>
          <p:cNvGrpSpPr/>
          <p:nvPr/>
        </p:nvGrpSpPr>
        <p:grpSpPr>
          <a:xfrm>
            <a:off x="2752163" y="1574347"/>
            <a:ext cx="6637643" cy="2959449"/>
            <a:chOff x="2437882" y="1574347"/>
            <a:chExt cx="7316236" cy="2959449"/>
          </a:xfrm>
        </p:grpSpPr>
        <p:cxnSp>
          <p:nvCxnSpPr>
            <p:cNvPr id="7" name="Straight Connector 6">
              <a:extLst>
                <a:ext uri="{FF2B5EF4-FFF2-40B4-BE49-F238E27FC236}">
                  <a16:creationId xmlns:a16="http://schemas.microsoft.com/office/drawing/2014/main" id="{E1155A74-7ED9-4568-9058-1C4170CCD7CF}"/>
                </a:ext>
              </a:extLst>
            </p:cNvPr>
            <p:cNvCxnSpPr/>
            <p:nvPr/>
          </p:nvCxnSpPr>
          <p:spPr bwMode="gray">
            <a:xfrm>
              <a:off x="2437882" y="1574347"/>
              <a:ext cx="731623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D580378-384D-4062-88D9-A0CD0A0BF305}"/>
                </a:ext>
              </a:extLst>
            </p:cNvPr>
            <p:cNvCxnSpPr/>
            <p:nvPr/>
          </p:nvCxnSpPr>
          <p:spPr bwMode="gray">
            <a:xfrm>
              <a:off x="2437882" y="4533796"/>
              <a:ext cx="731623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9595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AFA9B26F-BF44-4AFA-A378-4111C4135B71}"/>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11934" b="119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a:extLst>
              <a:ext uri="{FF2B5EF4-FFF2-40B4-BE49-F238E27FC236}">
                <a16:creationId xmlns:a16="http://schemas.microsoft.com/office/drawing/2014/main" id="{F9126D5F-5AE4-4DC5-BDAE-1347628A109C}"/>
              </a:ext>
            </a:extLst>
          </p:cNvPr>
          <p:cNvSpPr/>
          <p:nvPr/>
        </p:nvSpPr>
        <p:spPr>
          <a:xfrm>
            <a:off x="27638" y="0"/>
            <a:ext cx="12192000" cy="6858000"/>
          </a:xfrm>
          <a:prstGeom prst="rect">
            <a:avLst/>
          </a:prstGeom>
          <a:solidFill>
            <a:srgbClr val="58595B">
              <a:alpha val="54902"/>
            </a:srgb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dirty="0">
              <a:ln>
                <a:noFill/>
              </a:ln>
              <a:solidFill>
                <a:srgbClr val="4267B2"/>
              </a:solidFill>
              <a:effectLst/>
              <a:uLnTx/>
              <a:uFillTx/>
              <a:latin typeface="FreightSansLFPro"/>
              <a:ea typeface="+mn-ea"/>
              <a:cs typeface="+mn-cs"/>
              <a:sym typeface="FreightSansLFPro"/>
            </a:endParaRPr>
          </a:p>
        </p:txBody>
      </p:sp>
      <p:sp>
        <p:nvSpPr>
          <p:cNvPr id="7" name="XX%">
            <a:extLst>
              <a:ext uri="{FF2B5EF4-FFF2-40B4-BE49-F238E27FC236}">
                <a16:creationId xmlns:a16="http://schemas.microsoft.com/office/drawing/2014/main" id="{2F8D0EDE-E2E1-4EF3-9D0C-2A425B2176D7}"/>
              </a:ext>
            </a:extLst>
          </p:cNvPr>
          <p:cNvSpPr txBox="1"/>
          <p:nvPr/>
        </p:nvSpPr>
        <p:spPr>
          <a:xfrm>
            <a:off x="6208262" y="1404842"/>
            <a:ext cx="77009"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19150">
              <a:lnSpc>
                <a:spcPct val="100000"/>
              </a:lnSpc>
              <a:defRPr sz="45000" spc="0">
                <a:solidFill>
                  <a:schemeClr val="accent1"/>
                </a:solidFill>
                <a:latin typeface="+mj-lt"/>
                <a:ea typeface="+mj-ea"/>
                <a:cs typeface="+mj-cs"/>
                <a:sym typeface="FreightSansLFPro Semibold"/>
              </a:defRPr>
            </a:lvl1pPr>
          </a:lstStyle>
          <a:p>
            <a:pPr marL="0" marR="0" lvl="0" indent="0" algn="ctr" defTabSz="409575" rtl="0" eaLnBrk="1" fontAlgn="auto" latinLnBrk="0" hangingPunct="0">
              <a:lnSpc>
                <a:spcPct val="100000"/>
              </a:lnSpc>
              <a:spcBef>
                <a:spcPts val="0"/>
              </a:spcBef>
              <a:spcAft>
                <a:spcPts val="0"/>
              </a:spcAft>
              <a:buClrTx/>
              <a:buSzTx/>
              <a:buFontTx/>
              <a:buNone/>
              <a:tabLst/>
              <a:defRPr/>
            </a:pPr>
            <a:endParaRPr kumimoji="0" sz="22500" b="0" i="0" u="none" strike="noStrike" kern="0" cap="none" spc="0" normalizeH="0" baseline="0" noProof="0" dirty="0">
              <a:ln>
                <a:noFill/>
              </a:ln>
              <a:solidFill>
                <a:srgbClr val="FFFFFF"/>
              </a:solidFill>
              <a:effectLst/>
              <a:uLnTx/>
              <a:uFillTx/>
              <a:latin typeface="Arial Nova"/>
              <a:ea typeface="+mj-ea"/>
              <a:cs typeface="+mj-cs"/>
              <a:sym typeface="FreightSansLFPro Semibold"/>
            </a:endParaRPr>
          </a:p>
        </p:txBody>
      </p:sp>
      <p:grpSp>
        <p:nvGrpSpPr>
          <p:cNvPr id="9" name="UTK Horiz_R">
            <a:extLst>
              <a:ext uri="{FF2B5EF4-FFF2-40B4-BE49-F238E27FC236}">
                <a16:creationId xmlns:a16="http://schemas.microsoft.com/office/drawing/2014/main" id="{8E7190CF-4523-4EC4-9DA8-0158CDEA4F16}"/>
              </a:ext>
            </a:extLst>
          </p:cNvPr>
          <p:cNvGrpSpPr>
            <a:grpSpLocks noChangeAspect="1"/>
          </p:cNvGrpSpPr>
          <p:nvPr/>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DC5D8803-AB7C-4DC4-A5C9-E17C3CD9AC3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1" name="Type">
              <a:extLst>
                <a:ext uri="{FF2B5EF4-FFF2-40B4-BE49-F238E27FC236}">
                  <a16:creationId xmlns:a16="http://schemas.microsoft.com/office/drawing/2014/main" id="{F73DCD53-432A-42A6-81D8-777EEAC7D94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Power T">
              <a:extLst>
                <a:ext uri="{FF2B5EF4-FFF2-40B4-BE49-F238E27FC236}">
                  <a16:creationId xmlns:a16="http://schemas.microsoft.com/office/drawing/2014/main" id="{4E351A58-3EE4-4D76-B5D9-8FCBB722E6C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2" name="TextBox 1">
            <a:extLst>
              <a:ext uri="{FF2B5EF4-FFF2-40B4-BE49-F238E27FC236}">
                <a16:creationId xmlns:a16="http://schemas.microsoft.com/office/drawing/2014/main" id="{A6746295-AEF3-4011-A142-9517E7967189}"/>
              </a:ext>
            </a:extLst>
          </p:cNvPr>
          <p:cNvSpPr txBox="1"/>
          <p:nvPr/>
        </p:nvSpPr>
        <p:spPr>
          <a:xfrm>
            <a:off x="99624" y="2751891"/>
            <a:ext cx="6185647"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FFFFFF"/>
                </a:solidFill>
                <a:effectLst/>
                <a:uLnTx/>
                <a:uFillTx/>
                <a:latin typeface="Arial Nova"/>
                <a:ea typeface="+mn-ea"/>
                <a:cs typeface="+mn-cs"/>
              </a:rPr>
              <a:t>Evidence</a:t>
            </a:r>
          </a:p>
        </p:txBody>
      </p:sp>
    </p:spTree>
    <p:extLst>
      <p:ext uri="{BB962C8B-B14F-4D97-AF65-F5344CB8AC3E}">
        <p14:creationId xmlns:p14="http://schemas.microsoft.com/office/powerpoint/2010/main" val="379515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DCE09DA8-CE47-48DB-A3A0-DBADCA75C038}"/>
              </a:ext>
            </a:extLst>
          </p:cNvPr>
          <p:cNvSpPr>
            <a:spLocks noGrp="1"/>
          </p:cNvSpPr>
          <p:nvPr>
            <p:ph type="title"/>
          </p:nvPr>
        </p:nvSpPr>
        <p:spPr>
          <a:xfrm>
            <a:off x="6954433" y="2305239"/>
            <a:ext cx="3471830" cy="1123761"/>
          </a:xfrm>
        </p:spPr>
        <p:txBody>
          <a:bodyPr>
            <a:normAutofit fontScale="90000"/>
          </a:bodyPr>
          <a:lstStyle/>
          <a:p>
            <a:r>
              <a:rPr lang="en-US" sz="4400" dirty="0"/>
              <a:t>LITERATURE</a:t>
            </a:r>
            <a:br>
              <a:rPr lang="en-US" sz="4400" dirty="0"/>
            </a:br>
            <a:r>
              <a:rPr lang="en-US" sz="4400" dirty="0"/>
              <a:t>SEARCH</a:t>
            </a:r>
          </a:p>
        </p:txBody>
      </p:sp>
      <p:pic>
        <p:nvPicPr>
          <p:cNvPr id="5" name="Graphic 4" descr="Research">
            <a:extLst>
              <a:ext uri="{FF2B5EF4-FFF2-40B4-BE49-F238E27FC236}">
                <a16:creationId xmlns:a16="http://schemas.microsoft.com/office/drawing/2014/main" id="{CF3CA5AD-9D3B-44F5-9AF5-042ADD7964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54359" y="2867119"/>
            <a:ext cx="914400" cy="914400"/>
          </a:xfrm>
          <a:prstGeom prst="rect">
            <a:avLst/>
          </a:prstGeom>
        </p:spPr>
      </p:pic>
      <p:pic>
        <p:nvPicPr>
          <p:cNvPr id="6" name="Picture Placeholder 5">
            <a:extLst>
              <a:ext uri="{FF2B5EF4-FFF2-40B4-BE49-F238E27FC236}">
                <a16:creationId xmlns:a16="http://schemas.microsoft.com/office/drawing/2014/main" id="{599C8164-5F1A-6AA2-A9AE-510C6B46D2E2}"/>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l="3748" r="3748"/>
          <a:stretch>
            <a:fillRect/>
          </a:stretch>
        </p:blipFill>
        <p:spPr>
          <a:xfrm>
            <a:off x="854242" y="0"/>
            <a:ext cx="4651708" cy="6111689"/>
          </a:xfrm>
        </p:spPr>
      </p:pic>
    </p:spTree>
    <p:extLst>
      <p:ext uri="{BB962C8B-B14F-4D97-AF65-F5344CB8AC3E}">
        <p14:creationId xmlns:p14="http://schemas.microsoft.com/office/powerpoint/2010/main" val="337784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89F90-9B30-48A2-846D-CA1C0C8DD640}"/>
              </a:ext>
            </a:extLst>
          </p:cNvPr>
          <p:cNvSpPr>
            <a:spLocks noGrp="1"/>
          </p:cNvSpPr>
          <p:nvPr>
            <p:ph type="title"/>
          </p:nvPr>
        </p:nvSpPr>
        <p:spPr/>
        <p:txBody>
          <a:bodyPr/>
          <a:lstStyle/>
          <a:p>
            <a:r>
              <a:rPr lang="en-US" dirty="0"/>
              <a:t>Research Evidence</a:t>
            </a:r>
          </a:p>
        </p:txBody>
      </p:sp>
      <p:sp>
        <p:nvSpPr>
          <p:cNvPr id="5" name="Content Placeholder 4">
            <a:extLst>
              <a:ext uri="{FF2B5EF4-FFF2-40B4-BE49-F238E27FC236}">
                <a16:creationId xmlns:a16="http://schemas.microsoft.com/office/drawing/2014/main" id="{79E280C9-2D45-449E-B1D9-399C5DBDEACC}"/>
              </a:ext>
            </a:extLst>
          </p:cNvPr>
          <p:cNvSpPr>
            <a:spLocks noGrp="1"/>
          </p:cNvSpPr>
          <p:nvPr>
            <p:ph sz="quarter" idx="13"/>
          </p:nvPr>
        </p:nvSpPr>
        <p:spPr>
          <a:xfrm>
            <a:off x="457200" y="1479884"/>
            <a:ext cx="11277600" cy="4403205"/>
          </a:xfrm>
        </p:spPr>
        <p:txBody>
          <a:bodyPr>
            <a:normAutofit fontScale="92500" lnSpcReduction="10000"/>
          </a:bodyPr>
          <a:lstStyle/>
          <a:p>
            <a:r>
              <a:rPr lang="en-US" dirty="0"/>
              <a:t>Eight articles met the PICO question components and inclusion criteria and were appraised using the JHNEBP Model critical appraisal tools.</a:t>
            </a:r>
          </a:p>
          <a:p>
            <a:r>
              <a:rPr lang="en-US" dirty="0"/>
              <a:t>Decrease in length of stay following SCCP implementation in a variety of settings and modalities (Holmes et al., 2019; Rotter et al., 2010; Wharton et al., 2020; Yu et al., 2020).</a:t>
            </a:r>
          </a:p>
          <a:p>
            <a:r>
              <a:rPr lang="en-US" dirty="0"/>
              <a:t>Hospital setting (Holmes et al., 2019; Mangat et al., 2020; Wharton et al., 2020; </a:t>
            </a:r>
            <a:r>
              <a:rPr lang="en-US" dirty="0" err="1"/>
              <a:t>Wildemeersch</a:t>
            </a:r>
            <a:r>
              <a:rPr lang="en-US" dirty="0"/>
              <a:t> et al., 2018; Yu et al., 2020).</a:t>
            </a:r>
          </a:p>
          <a:p>
            <a:r>
              <a:rPr lang="en-US" dirty="0"/>
              <a:t>Retrospective chart reviews most frequently used to gather data (Holmes et al., 2019; Mangat et al., 2020; Wharton et al., 2020; Yu et al., 2020).</a:t>
            </a:r>
          </a:p>
          <a:p>
            <a:r>
              <a:rPr lang="en-US" b="1" dirty="0"/>
              <a:t>Evidence Ratings</a:t>
            </a:r>
          </a:p>
          <a:p>
            <a:pPr lvl="1"/>
            <a:r>
              <a:rPr lang="en-US" dirty="0"/>
              <a:t>Level II-III/A (high quality)</a:t>
            </a:r>
          </a:p>
          <a:p>
            <a:pPr lvl="1"/>
            <a:r>
              <a:rPr lang="en-US" dirty="0"/>
              <a:t>Level III/B (good quality)</a:t>
            </a:r>
          </a:p>
          <a:p>
            <a:pPr marL="231775" lvl="1" indent="0">
              <a:buNone/>
            </a:pPr>
            <a:endParaRPr lang="en-US" dirty="0"/>
          </a:p>
          <a:p>
            <a:pPr lvl="1"/>
            <a:endParaRPr lang="en-US" dirty="0"/>
          </a:p>
          <a:p>
            <a:pPr lvl="1"/>
            <a:endParaRPr lang="en-US" dirty="0"/>
          </a:p>
          <a:p>
            <a:pPr marL="0" indent="0">
              <a:buNone/>
            </a:pPr>
            <a:endParaRPr lang="en-US" dirty="0"/>
          </a:p>
        </p:txBody>
      </p:sp>
    </p:spTree>
    <p:extLst>
      <p:ext uri="{BB962C8B-B14F-4D97-AF65-F5344CB8AC3E}">
        <p14:creationId xmlns:p14="http://schemas.microsoft.com/office/powerpoint/2010/main" val="392978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2E3D-D3C9-4825-A7C8-AAEDFB8BBA70}"/>
              </a:ext>
            </a:extLst>
          </p:cNvPr>
          <p:cNvSpPr>
            <a:spLocks noGrp="1"/>
          </p:cNvSpPr>
          <p:nvPr>
            <p:ph type="title"/>
          </p:nvPr>
        </p:nvSpPr>
        <p:spPr/>
        <p:txBody>
          <a:bodyPr/>
          <a:lstStyle/>
          <a:p>
            <a:r>
              <a:rPr lang="en-US" dirty="0"/>
              <a:t>Evidence Synthesis</a:t>
            </a:r>
          </a:p>
        </p:txBody>
      </p:sp>
      <p:pic>
        <p:nvPicPr>
          <p:cNvPr id="5" name="Content Placeholder 4">
            <a:extLst>
              <a:ext uri="{FF2B5EF4-FFF2-40B4-BE49-F238E27FC236}">
                <a16:creationId xmlns:a16="http://schemas.microsoft.com/office/drawing/2014/main" id="{B800FED2-2FD0-4472-A417-487CBE6DA80F}"/>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t="13250"/>
          <a:stretch/>
        </p:blipFill>
        <p:spPr>
          <a:xfrm>
            <a:off x="1314370" y="1352362"/>
            <a:ext cx="9563260" cy="4725874"/>
          </a:xfrm>
        </p:spPr>
      </p:pic>
    </p:spTree>
    <p:extLst>
      <p:ext uri="{BB962C8B-B14F-4D97-AF65-F5344CB8AC3E}">
        <p14:creationId xmlns:p14="http://schemas.microsoft.com/office/powerpoint/2010/main" val="1634626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B92395-0FC9-487A-93CE-19816E41640E}"/>
              </a:ext>
            </a:extLst>
          </p:cNvPr>
          <p:cNvSpPr/>
          <p:nvPr/>
        </p:nvSpPr>
        <p:spPr>
          <a:xfrm>
            <a:off x="2370221" y="1487696"/>
            <a:ext cx="9565105" cy="3667671"/>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8595B"/>
                </a:solidFill>
                <a:effectLst/>
                <a:uLnTx/>
                <a:uFillTx/>
                <a:latin typeface="Arial Nova"/>
                <a:ea typeface="+mn-ea"/>
                <a:cs typeface="+mn-cs"/>
              </a:rPr>
              <a:t>Literature reviews </a:t>
            </a:r>
            <a:r>
              <a:rPr kumimoji="0" lang="en-US" sz="2400" b="0" i="0" u="none" strike="noStrike" kern="1200" cap="none" spc="0" normalizeH="0" baseline="0" noProof="0" dirty="0">
                <a:ln>
                  <a:noFill/>
                </a:ln>
                <a:solidFill>
                  <a:srgbClr val="58595B"/>
                </a:solidFill>
                <a:effectLst/>
                <a:uLnTx/>
                <a:uFillTx/>
                <a:latin typeface="Arial Nova"/>
                <a:ea typeface="+mn-ea"/>
                <a:cs typeface="+mn-cs"/>
              </a:rPr>
              <a:t>have shown that evidence supports decreased length of stay following implementation of an SCCP (Gurria et al., 2020; </a:t>
            </a:r>
            <a:r>
              <a:rPr kumimoji="0" lang="en-US" sz="2400" b="0" i="0" u="none" strike="noStrike" kern="1200" cap="none" spc="0" normalizeH="0" baseline="0" noProof="0" dirty="0" err="1">
                <a:ln>
                  <a:noFill/>
                </a:ln>
                <a:solidFill>
                  <a:srgbClr val="58595B"/>
                </a:solidFill>
                <a:effectLst/>
                <a:uLnTx/>
                <a:uFillTx/>
                <a:latin typeface="Arial Nova"/>
                <a:ea typeface="+mn-ea"/>
                <a:cs typeface="+mn-cs"/>
              </a:rPr>
              <a:t>Medbery</a:t>
            </a:r>
            <a:r>
              <a:rPr kumimoji="0" lang="en-US" sz="2400" b="0" i="0" u="none" strike="noStrike" kern="1200" cap="none" spc="0" normalizeH="0" baseline="0" noProof="0" dirty="0">
                <a:ln>
                  <a:noFill/>
                </a:ln>
                <a:solidFill>
                  <a:srgbClr val="58595B"/>
                </a:solidFill>
                <a:effectLst/>
                <a:uLnTx/>
                <a:uFillTx/>
                <a:latin typeface="Arial Nova"/>
                <a:ea typeface="+mn-ea"/>
                <a:cs typeface="+mn-cs"/>
              </a:rPr>
              <a:t> et al., 2019</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8595B"/>
                </a:solidFill>
                <a:effectLst/>
                <a:uLnTx/>
                <a:uFillTx/>
                <a:latin typeface="Arial Nova"/>
                <a:ea typeface="+mn-ea"/>
                <a:cs typeface="+mn-cs"/>
              </a:rPr>
              <a:t>Educating</a:t>
            </a:r>
            <a:r>
              <a:rPr kumimoji="0" lang="en-US" sz="2400" b="0" i="0" u="none" strike="noStrike" kern="1200" cap="none" spc="0" normalizeH="0" baseline="0" noProof="0" dirty="0">
                <a:ln>
                  <a:noFill/>
                </a:ln>
                <a:solidFill>
                  <a:srgbClr val="58595B"/>
                </a:solidFill>
                <a:effectLst/>
                <a:uLnTx/>
                <a:uFillTx/>
                <a:latin typeface="Arial Nova"/>
                <a:ea typeface="+mn-ea"/>
                <a:cs typeface="+mn-cs"/>
              </a:rPr>
              <a:t> staff nurses with eLearning tactics increases knowledge level for associated topics, thus </a:t>
            </a:r>
            <a:r>
              <a:rPr kumimoji="0" lang="en-US" sz="2400" b="1" i="0" u="none" strike="noStrike" kern="1200" cap="none" spc="0" normalizeH="0" baseline="0" noProof="0" dirty="0">
                <a:ln>
                  <a:noFill/>
                </a:ln>
                <a:solidFill>
                  <a:srgbClr val="58595B"/>
                </a:solidFill>
                <a:effectLst/>
                <a:uLnTx/>
                <a:uFillTx/>
                <a:latin typeface="Arial Nova"/>
                <a:ea typeface="+mn-ea"/>
                <a:cs typeface="+mn-cs"/>
              </a:rPr>
              <a:t>improving quality of care</a:t>
            </a:r>
            <a:r>
              <a:rPr lang="en-US" sz="2400" b="1" dirty="0">
                <a:solidFill>
                  <a:srgbClr val="58595B"/>
                </a:solidFill>
                <a:latin typeface="Arial Nova"/>
              </a:rPr>
              <a:t> </a:t>
            </a:r>
            <a:r>
              <a:rPr lang="en-US" sz="2400" dirty="0">
                <a:solidFill>
                  <a:srgbClr val="58595B"/>
                </a:solidFill>
                <a:latin typeface="Arial Nova"/>
              </a:rPr>
              <a:t>(Block et al., 2018; Francis et al., 2018; </a:t>
            </a:r>
            <a:r>
              <a:rPr lang="en-US" sz="2400" dirty="0" err="1">
                <a:solidFill>
                  <a:srgbClr val="58595B"/>
                </a:solidFill>
                <a:latin typeface="Arial Nova"/>
              </a:rPr>
              <a:t>Kakkar</a:t>
            </a:r>
            <a:r>
              <a:rPr lang="en-US" sz="2400" dirty="0">
                <a:solidFill>
                  <a:srgbClr val="58595B"/>
                </a:solidFill>
                <a:latin typeface="Arial Nova"/>
              </a:rPr>
              <a:t> et al., 2021)</a:t>
            </a:r>
            <a:endParaRPr kumimoji="0" lang="en-US" sz="2400" b="1" i="0" u="none" strike="noStrike" kern="1200" cap="none" spc="0" normalizeH="0" baseline="0" noProof="0" dirty="0">
              <a:ln>
                <a:noFill/>
              </a:ln>
              <a:solidFill>
                <a:srgbClr val="58595B"/>
              </a:solidFill>
              <a:effectLst/>
              <a:uLnTx/>
              <a:uFillTx/>
              <a:latin typeface="Arial Nova"/>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8595B"/>
                </a:solidFill>
                <a:effectLst/>
                <a:uLnTx/>
                <a:uFillTx/>
                <a:latin typeface="Arial Nova"/>
                <a:ea typeface="+mn-ea"/>
                <a:cs typeface="+mn-cs"/>
              </a:rPr>
              <a:t>Evidence Ratings </a:t>
            </a:r>
          </a:p>
          <a:p>
            <a:pPr marL="569913" marR="0" lvl="1" indent="-338138" algn="l" defTabSz="914400" rtl="0" eaLnBrk="1" fontAlgn="auto" latinLnBrk="0" hangingPunct="1">
              <a:lnSpc>
                <a:spcPct val="90000"/>
              </a:lnSpc>
              <a:spcBef>
                <a:spcPts val="500"/>
              </a:spcBef>
              <a:spcAft>
                <a:spcPts val="0"/>
              </a:spcAft>
              <a:buClr>
                <a:srgbClr val="58595B">
                  <a:lumMod val="60000"/>
                  <a:lumOff val="40000"/>
                </a:srgbClr>
              </a:buClr>
              <a:buSzTx/>
              <a:buFont typeface="Roboto" pitchFamily="2" charset="0"/>
              <a:buChar char="—"/>
              <a:tabLst/>
              <a:defRPr/>
            </a:pPr>
            <a:r>
              <a:rPr kumimoji="0" lang="en-US" sz="2000" b="0" i="0" u="none" strike="noStrike" kern="1200" cap="none" spc="0" normalizeH="0" baseline="0" noProof="0" dirty="0">
                <a:ln>
                  <a:noFill/>
                </a:ln>
                <a:solidFill>
                  <a:srgbClr val="58595B"/>
                </a:solidFill>
                <a:effectLst/>
                <a:uLnTx/>
                <a:uFillTx/>
                <a:latin typeface="Arial Nova"/>
                <a:ea typeface="+mn-ea"/>
                <a:cs typeface="+mn-cs"/>
              </a:rPr>
              <a:t>Level III/A (high quality)</a:t>
            </a:r>
          </a:p>
          <a:p>
            <a:pPr marL="569913" marR="0" lvl="1" indent="-338138" algn="l" defTabSz="914400" rtl="0" eaLnBrk="1" fontAlgn="auto" latinLnBrk="0" hangingPunct="1">
              <a:lnSpc>
                <a:spcPct val="90000"/>
              </a:lnSpc>
              <a:spcBef>
                <a:spcPts val="500"/>
              </a:spcBef>
              <a:spcAft>
                <a:spcPts val="0"/>
              </a:spcAft>
              <a:buClr>
                <a:srgbClr val="58595B">
                  <a:lumMod val="60000"/>
                  <a:lumOff val="40000"/>
                </a:srgbClr>
              </a:buClr>
              <a:buSzTx/>
              <a:buFont typeface="Roboto" pitchFamily="2" charset="0"/>
              <a:buChar char="—"/>
              <a:tabLst/>
              <a:defRPr/>
            </a:pPr>
            <a:r>
              <a:rPr kumimoji="0" lang="en-US" sz="2000" b="0" i="0" u="none" strike="noStrike" kern="1200" cap="none" spc="0" normalizeH="0" baseline="0" noProof="0" dirty="0">
                <a:ln>
                  <a:noFill/>
                </a:ln>
                <a:solidFill>
                  <a:srgbClr val="58595B"/>
                </a:solidFill>
                <a:effectLst/>
                <a:uLnTx/>
                <a:uFillTx/>
                <a:latin typeface="Arial Nova"/>
                <a:ea typeface="+mn-ea"/>
                <a:cs typeface="+mn-cs"/>
              </a:rPr>
              <a:t>Level III-V/B (good quality)</a:t>
            </a:r>
          </a:p>
        </p:txBody>
      </p:sp>
      <p:sp>
        <p:nvSpPr>
          <p:cNvPr id="4" name="Rectangle 3">
            <a:extLst>
              <a:ext uri="{FF2B5EF4-FFF2-40B4-BE49-F238E27FC236}">
                <a16:creationId xmlns:a16="http://schemas.microsoft.com/office/drawing/2014/main" id="{964D2031-B781-4C88-A056-22D1F64630B1}"/>
              </a:ext>
            </a:extLst>
          </p:cNvPr>
          <p:cNvSpPr/>
          <p:nvPr/>
        </p:nvSpPr>
        <p:spPr>
          <a:xfrm>
            <a:off x="457200" y="555408"/>
            <a:ext cx="6096000" cy="707886"/>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8595B"/>
                </a:solidFill>
                <a:effectLst/>
                <a:uLnTx/>
                <a:uFillTx/>
                <a:latin typeface="Arial Nova"/>
                <a:ea typeface="+mn-ea"/>
                <a:cs typeface="+mn-cs"/>
              </a:rPr>
              <a:t>Non-Research Evidence</a:t>
            </a:r>
          </a:p>
        </p:txBody>
      </p:sp>
      <p:cxnSp>
        <p:nvCxnSpPr>
          <p:cNvPr id="13" name="Straight Connector 12">
            <a:extLst>
              <a:ext uri="{FF2B5EF4-FFF2-40B4-BE49-F238E27FC236}">
                <a16:creationId xmlns:a16="http://schemas.microsoft.com/office/drawing/2014/main" id="{844BDE47-7DCD-4053-B02F-5B491CAC5EE5}"/>
              </a:ext>
            </a:extLst>
          </p:cNvPr>
          <p:cNvCxnSpPr/>
          <p:nvPr/>
        </p:nvCxnSpPr>
        <p:spPr bwMode="gray">
          <a:xfrm>
            <a:off x="457200" y="1394340"/>
            <a:ext cx="11277600" cy="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AACA1A6-9E31-4113-B913-7544953AE0B4}"/>
              </a:ext>
            </a:extLst>
          </p:cNvPr>
          <p:cNvCxnSpPr/>
          <p:nvPr/>
        </p:nvCxnSpPr>
        <p:spPr bwMode="gray">
          <a:xfrm>
            <a:off x="457200" y="5181149"/>
            <a:ext cx="11277600" cy="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Graphic 4" descr="Gears">
            <a:extLst>
              <a:ext uri="{FF2B5EF4-FFF2-40B4-BE49-F238E27FC236}">
                <a16:creationId xmlns:a16="http://schemas.microsoft.com/office/drawing/2014/main" id="{8C105DE4-7AA5-4F6B-B19A-5ED511AEB1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6907" y="2566702"/>
            <a:ext cx="1442085" cy="1442085"/>
          </a:xfrm>
          <a:prstGeom prst="rect">
            <a:avLst/>
          </a:prstGeom>
        </p:spPr>
      </p:pic>
    </p:spTree>
    <p:extLst>
      <p:ext uri="{BB962C8B-B14F-4D97-AF65-F5344CB8AC3E}">
        <p14:creationId xmlns:p14="http://schemas.microsoft.com/office/powerpoint/2010/main" val="331145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FB582F72-5B9D-4A0E-BD2A-5D304D891C1A}"/>
              </a:ext>
            </a:extLst>
          </p:cNvPr>
          <p:cNvGraphicFramePr/>
          <p:nvPr>
            <p:extLst>
              <p:ext uri="{D42A27DB-BD31-4B8C-83A1-F6EECF244321}">
                <p14:modId xmlns:p14="http://schemas.microsoft.com/office/powerpoint/2010/main" val="2181025106"/>
              </p:ext>
            </p:extLst>
          </p:nvPr>
        </p:nvGraphicFramePr>
        <p:xfrm>
          <a:off x="3555517" y="43097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8191528F-E92F-43C3-88CA-929CA120780E}"/>
              </a:ext>
            </a:extLst>
          </p:cNvPr>
          <p:cNvSpPr txBox="1"/>
          <p:nvPr/>
        </p:nvSpPr>
        <p:spPr>
          <a:xfrm>
            <a:off x="142875" y="3000375"/>
            <a:ext cx="3857625"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58595B"/>
                </a:solidFill>
                <a:effectLst/>
                <a:uLnTx/>
                <a:uFillTx/>
                <a:latin typeface="Arial Nova"/>
                <a:ea typeface="+mn-ea"/>
                <a:cs typeface="+mn-cs"/>
              </a:rPr>
              <a:t>Recommendations</a:t>
            </a:r>
          </a:p>
        </p:txBody>
      </p:sp>
      <p:sp>
        <p:nvSpPr>
          <p:cNvPr id="18" name="TextBox 17">
            <a:extLst>
              <a:ext uri="{FF2B5EF4-FFF2-40B4-BE49-F238E27FC236}">
                <a16:creationId xmlns:a16="http://schemas.microsoft.com/office/drawing/2014/main" id="{267ADC25-89DE-4684-BEC0-B4113F3A2409}"/>
              </a:ext>
            </a:extLst>
          </p:cNvPr>
          <p:cNvSpPr txBox="1"/>
          <p:nvPr/>
        </p:nvSpPr>
        <p:spPr>
          <a:xfrm>
            <a:off x="4171951" y="1223248"/>
            <a:ext cx="357188"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0F0F0"/>
                </a:solidFill>
                <a:effectLst/>
                <a:uLnTx/>
                <a:uFillTx/>
                <a:latin typeface="Arial Nova"/>
                <a:ea typeface="+mn-ea"/>
                <a:cs typeface="+mn-cs"/>
              </a:rPr>
              <a:t>1</a:t>
            </a:r>
          </a:p>
        </p:txBody>
      </p:sp>
      <p:sp>
        <p:nvSpPr>
          <p:cNvPr id="20" name="TextBox 19">
            <a:extLst>
              <a:ext uri="{FF2B5EF4-FFF2-40B4-BE49-F238E27FC236}">
                <a16:creationId xmlns:a16="http://schemas.microsoft.com/office/drawing/2014/main" id="{D93ABE96-C210-44F5-A4BF-89A28FF60428}"/>
              </a:ext>
            </a:extLst>
          </p:cNvPr>
          <p:cNvSpPr txBox="1"/>
          <p:nvPr/>
        </p:nvSpPr>
        <p:spPr>
          <a:xfrm>
            <a:off x="4529139" y="2814638"/>
            <a:ext cx="542924"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0F0F0"/>
                </a:solidFill>
                <a:effectLst/>
                <a:uLnTx/>
                <a:uFillTx/>
                <a:latin typeface="Arial Nova"/>
                <a:ea typeface="+mn-ea"/>
                <a:cs typeface="+mn-cs"/>
              </a:rPr>
              <a:t>2</a:t>
            </a:r>
          </a:p>
        </p:txBody>
      </p:sp>
      <p:sp>
        <p:nvSpPr>
          <p:cNvPr id="21" name="TextBox 20">
            <a:extLst>
              <a:ext uri="{FF2B5EF4-FFF2-40B4-BE49-F238E27FC236}">
                <a16:creationId xmlns:a16="http://schemas.microsoft.com/office/drawing/2014/main" id="{8CC7ADDF-F84A-4387-86AF-AECAAB7A669F}"/>
              </a:ext>
            </a:extLst>
          </p:cNvPr>
          <p:cNvSpPr txBox="1"/>
          <p:nvPr/>
        </p:nvSpPr>
        <p:spPr>
          <a:xfrm>
            <a:off x="4171951" y="4406028"/>
            <a:ext cx="542924"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0F0F0"/>
                </a:solidFill>
                <a:effectLst/>
                <a:uLnTx/>
                <a:uFillTx/>
                <a:latin typeface="Arial Nova"/>
                <a:ea typeface="+mn-ea"/>
                <a:cs typeface="+mn-cs"/>
              </a:rPr>
              <a:t>3</a:t>
            </a:r>
          </a:p>
        </p:txBody>
      </p:sp>
    </p:spTree>
    <p:extLst>
      <p:ext uri="{BB962C8B-B14F-4D97-AF65-F5344CB8AC3E}">
        <p14:creationId xmlns:p14="http://schemas.microsoft.com/office/powerpoint/2010/main" val="406700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1053FD4-64AF-44FF-8D59-C32715111D8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862" b="14862"/>
          <a:stretch>
            <a:fillRect/>
          </a:stretch>
        </p:blipFill>
        <p:spPr/>
      </p:pic>
    </p:spTree>
    <p:extLst>
      <p:ext uri="{BB962C8B-B14F-4D97-AF65-F5344CB8AC3E}">
        <p14:creationId xmlns:p14="http://schemas.microsoft.com/office/powerpoint/2010/main" val="243038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C8598FCF-F1EC-4897-97A6-8AF1C52DDCB0}"/>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26" b="2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a:extLst>
              <a:ext uri="{FF2B5EF4-FFF2-40B4-BE49-F238E27FC236}">
                <a16:creationId xmlns:a16="http://schemas.microsoft.com/office/drawing/2014/main" id="{F9126D5F-5AE4-4DC5-BDAE-1347628A109C}"/>
              </a:ext>
            </a:extLst>
          </p:cNvPr>
          <p:cNvSpPr/>
          <p:nvPr/>
        </p:nvSpPr>
        <p:spPr>
          <a:xfrm>
            <a:off x="-3048" y="0"/>
            <a:ext cx="12192000" cy="6858000"/>
          </a:xfrm>
          <a:prstGeom prst="rect">
            <a:avLst/>
          </a:prstGeom>
          <a:solidFill>
            <a:srgbClr val="58595B">
              <a:alpha val="54902"/>
            </a:srgb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a:ln>
                <a:noFill/>
              </a:ln>
              <a:solidFill>
                <a:srgbClr val="4267B2"/>
              </a:solidFill>
              <a:effectLst/>
              <a:uLnTx/>
              <a:uFillTx/>
              <a:latin typeface="FreightSansLFPro"/>
              <a:ea typeface="+mn-ea"/>
              <a:cs typeface="+mn-cs"/>
              <a:sym typeface="FreightSansLFPro"/>
            </a:endParaRPr>
          </a:p>
        </p:txBody>
      </p:sp>
      <p:sp>
        <p:nvSpPr>
          <p:cNvPr id="7" name="XX%">
            <a:extLst>
              <a:ext uri="{FF2B5EF4-FFF2-40B4-BE49-F238E27FC236}">
                <a16:creationId xmlns:a16="http://schemas.microsoft.com/office/drawing/2014/main" id="{2F8D0EDE-E2E1-4EF3-9D0C-2A425B2176D7}"/>
              </a:ext>
            </a:extLst>
          </p:cNvPr>
          <p:cNvSpPr txBox="1"/>
          <p:nvPr/>
        </p:nvSpPr>
        <p:spPr>
          <a:xfrm>
            <a:off x="6208262" y="1404842"/>
            <a:ext cx="77009"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19150">
              <a:lnSpc>
                <a:spcPct val="100000"/>
              </a:lnSpc>
              <a:defRPr sz="45000" spc="0">
                <a:solidFill>
                  <a:schemeClr val="accent1"/>
                </a:solidFill>
                <a:latin typeface="+mj-lt"/>
                <a:ea typeface="+mj-ea"/>
                <a:cs typeface="+mj-cs"/>
                <a:sym typeface="FreightSansLFPro Semibold"/>
              </a:defRPr>
            </a:lvl1pPr>
          </a:lstStyle>
          <a:p>
            <a:pPr marL="0" marR="0" lvl="0" indent="0" algn="ctr" defTabSz="409575" rtl="0" eaLnBrk="1" fontAlgn="auto" latinLnBrk="0" hangingPunct="0">
              <a:lnSpc>
                <a:spcPct val="100000"/>
              </a:lnSpc>
              <a:spcBef>
                <a:spcPts val="0"/>
              </a:spcBef>
              <a:spcAft>
                <a:spcPts val="0"/>
              </a:spcAft>
              <a:buClrTx/>
              <a:buSzTx/>
              <a:buFontTx/>
              <a:buNone/>
              <a:tabLst/>
              <a:defRPr/>
            </a:pPr>
            <a:endParaRPr kumimoji="0" sz="22500" b="0" i="0" u="none" strike="noStrike" kern="0" cap="none" spc="0" normalizeH="0" baseline="0" noProof="0" dirty="0">
              <a:ln>
                <a:noFill/>
              </a:ln>
              <a:solidFill>
                <a:srgbClr val="FFFFFF"/>
              </a:solidFill>
              <a:effectLst/>
              <a:uLnTx/>
              <a:uFillTx/>
              <a:latin typeface="Arial Nova"/>
              <a:ea typeface="+mj-ea"/>
              <a:cs typeface="+mj-cs"/>
              <a:sym typeface="FreightSansLFPro Semibold"/>
            </a:endParaRPr>
          </a:p>
        </p:txBody>
      </p:sp>
      <p:grpSp>
        <p:nvGrpSpPr>
          <p:cNvPr id="9" name="UTK Horiz_R">
            <a:extLst>
              <a:ext uri="{FF2B5EF4-FFF2-40B4-BE49-F238E27FC236}">
                <a16:creationId xmlns:a16="http://schemas.microsoft.com/office/drawing/2014/main" id="{8E7190CF-4523-4EC4-9DA8-0158CDEA4F16}"/>
              </a:ext>
            </a:extLst>
          </p:cNvPr>
          <p:cNvGrpSpPr>
            <a:grpSpLocks noChangeAspect="1"/>
          </p:cNvGrpSpPr>
          <p:nvPr/>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DC5D8803-AB7C-4DC4-A5C9-E17C3CD9AC3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1" name="Type">
              <a:extLst>
                <a:ext uri="{FF2B5EF4-FFF2-40B4-BE49-F238E27FC236}">
                  <a16:creationId xmlns:a16="http://schemas.microsoft.com/office/drawing/2014/main" id="{F73DCD53-432A-42A6-81D8-777EEAC7D94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Power T">
              <a:extLst>
                <a:ext uri="{FF2B5EF4-FFF2-40B4-BE49-F238E27FC236}">
                  <a16:creationId xmlns:a16="http://schemas.microsoft.com/office/drawing/2014/main" id="{4E351A58-3EE4-4D76-B5D9-8FCBB722E6C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2" name="TextBox 1">
            <a:extLst>
              <a:ext uri="{FF2B5EF4-FFF2-40B4-BE49-F238E27FC236}">
                <a16:creationId xmlns:a16="http://schemas.microsoft.com/office/drawing/2014/main" id="{A6746295-AEF3-4011-A142-9517E7967189}"/>
              </a:ext>
            </a:extLst>
          </p:cNvPr>
          <p:cNvSpPr txBox="1"/>
          <p:nvPr/>
        </p:nvSpPr>
        <p:spPr>
          <a:xfrm>
            <a:off x="99624" y="2751891"/>
            <a:ext cx="6185647"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FFFFFF"/>
                </a:solidFill>
                <a:effectLst/>
                <a:uLnTx/>
                <a:uFillTx/>
                <a:latin typeface="Arial Nova"/>
                <a:ea typeface="+mn-ea"/>
                <a:cs typeface="+mn-cs"/>
              </a:rPr>
              <a:t>Background</a:t>
            </a:r>
          </a:p>
        </p:txBody>
      </p:sp>
    </p:spTree>
    <p:extLst>
      <p:ext uri="{BB962C8B-B14F-4D97-AF65-F5344CB8AC3E}">
        <p14:creationId xmlns:p14="http://schemas.microsoft.com/office/powerpoint/2010/main" val="375111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4418AE8A-1ED6-40F4-9F11-CEF784E7E77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100" b="7100"/>
          <a:stretch/>
        </p:blipFill>
        <p:spPr>
          <a:xfrm>
            <a:off x="-3048" y="0"/>
            <a:ext cx="12198096" cy="6858000"/>
          </a:xfrm>
          <a:prstGeom prst="rect">
            <a:avLst/>
          </a:prstGeom>
        </p:spPr>
      </p:pic>
      <p:grpSp>
        <p:nvGrpSpPr>
          <p:cNvPr id="10" name="UTK Horiz_R">
            <a:extLst>
              <a:ext uri="{FF2B5EF4-FFF2-40B4-BE49-F238E27FC236}">
                <a16:creationId xmlns:a16="http://schemas.microsoft.com/office/drawing/2014/main" id="{1F681876-9611-4CE1-988E-78EE93A4016F}"/>
              </a:ext>
            </a:extLst>
          </p:cNvPr>
          <p:cNvGrpSpPr>
            <a:grpSpLocks noChangeAspect="1"/>
          </p:cNvGrpSpPr>
          <p:nvPr/>
        </p:nvGrpSpPr>
        <p:grpSpPr bwMode="auto">
          <a:xfrm>
            <a:off x="10557955" y="6320597"/>
            <a:ext cx="1404165" cy="315023"/>
            <a:chOff x="0" y="1299"/>
            <a:chExt cx="7680" cy="1723"/>
          </a:xfrm>
        </p:grpSpPr>
        <p:sp>
          <p:nvSpPr>
            <p:cNvPr id="11" name="T fill">
              <a:extLst>
                <a:ext uri="{FF2B5EF4-FFF2-40B4-BE49-F238E27FC236}">
                  <a16:creationId xmlns:a16="http://schemas.microsoft.com/office/drawing/2014/main" id="{4D01EAAA-BF0F-44F7-A547-41A195A5D37F}"/>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Type">
              <a:extLst>
                <a:ext uri="{FF2B5EF4-FFF2-40B4-BE49-F238E27FC236}">
                  <a16:creationId xmlns:a16="http://schemas.microsoft.com/office/drawing/2014/main" id="{23429366-79B0-4270-8FAE-0BCD35CEE36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3" name="Power T">
              <a:extLst>
                <a:ext uri="{FF2B5EF4-FFF2-40B4-BE49-F238E27FC236}">
                  <a16:creationId xmlns:a16="http://schemas.microsoft.com/office/drawing/2014/main" id="{E47775BF-C39D-4E70-850C-C88F40F091FF}"/>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4" name="Rectangle">
            <a:extLst>
              <a:ext uri="{FF2B5EF4-FFF2-40B4-BE49-F238E27FC236}">
                <a16:creationId xmlns:a16="http://schemas.microsoft.com/office/drawing/2014/main" id="{B82EAC4E-DC2E-4D62-B374-3C6C854E8EEA}"/>
              </a:ext>
            </a:extLst>
          </p:cNvPr>
          <p:cNvSpPr/>
          <p:nvPr/>
        </p:nvSpPr>
        <p:spPr>
          <a:xfrm>
            <a:off x="-3048" y="0"/>
            <a:ext cx="12192000" cy="6858000"/>
          </a:xfrm>
          <a:prstGeom prst="rect">
            <a:avLst/>
          </a:prstGeom>
          <a:solidFill>
            <a:schemeClr val="tx2">
              <a:alpha val="51000"/>
            </a:scheme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a:ln>
                <a:noFill/>
              </a:ln>
              <a:solidFill>
                <a:srgbClr val="4267B2"/>
              </a:solidFill>
              <a:effectLst/>
              <a:uLnTx/>
              <a:uFillTx/>
              <a:latin typeface="Arial Nova"/>
              <a:ea typeface="+mn-ea"/>
              <a:cs typeface="+mn-cs"/>
              <a:sym typeface="FreightSansLFPro"/>
            </a:endParaRPr>
          </a:p>
        </p:txBody>
      </p:sp>
      <p:sp>
        <p:nvSpPr>
          <p:cNvPr id="5" name="Lumos">
            <a:extLst>
              <a:ext uri="{FF2B5EF4-FFF2-40B4-BE49-F238E27FC236}">
                <a16:creationId xmlns:a16="http://schemas.microsoft.com/office/drawing/2014/main" id="{A52E4656-A357-45B4-9243-9AA53E32F294}"/>
              </a:ext>
            </a:extLst>
          </p:cNvPr>
          <p:cNvSpPr txBox="1"/>
          <p:nvPr/>
        </p:nvSpPr>
        <p:spPr>
          <a:xfrm>
            <a:off x="1355899" y="2468538"/>
            <a:ext cx="3031370" cy="192092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lvl1pPr defTabSz="825500">
              <a:lnSpc>
                <a:spcPct val="100000"/>
              </a:lnSpc>
              <a:defRPr sz="8000">
                <a:solidFill>
                  <a:srgbClr val="FFFFFF"/>
                </a:solidFill>
                <a:latin typeface="+mn-lt"/>
                <a:ea typeface="+mn-ea"/>
                <a:cs typeface="+mn-cs"/>
                <a:sym typeface="FreightSansLFPro Semibold"/>
              </a:defRPr>
            </a:lvl1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FFFFFF"/>
                </a:solidFill>
                <a:effectLst/>
                <a:uLnTx/>
                <a:uFillTx/>
                <a:latin typeface="Arial Nova"/>
                <a:ea typeface="+mn-ea"/>
                <a:cs typeface="+mn-cs"/>
                <a:sym typeface="FreightSansLFPro Semibold"/>
              </a:rPr>
              <a:t>Setting and Population</a:t>
            </a:r>
            <a:endParaRPr kumimoji="0" sz="4400" b="0" i="0" u="none" strike="noStrike" kern="0" cap="none" spc="0" normalizeH="0" baseline="0" noProof="0" dirty="0">
              <a:ln>
                <a:noFill/>
              </a:ln>
              <a:solidFill>
                <a:srgbClr val="FFFFFF"/>
              </a:solidFill>
              <a:effectLst/>
              <a:uLnTx/>
              <a:uFillTx/>
              <a:latin typeface="Arial Nova"/>
              <a:ea typeface="+mn-ea"/>
              <a:cs typeface="+mn-cs"/>
              <a:sym typeface="FreightSansLFPro Semibold"/>
            </a:endParaRPr>
          </a:p>
        </p:txBody>
      </p:sp>
      <p:sp>
        <p:nvSpPr>
          <p:cNvPr id="6" name="Line">
            <a:extLst>
              <a:ext uri="{FF2B5EF4-FFF2-40B4-BE49-F238E27FC236}">
                <a16:creationId xmlns:a16="http://schemas.microsoft.com/office/drawing/2014/main" id="{8F95C39C-6B7D-4629-BCBD-84B27B4B1A95}"/>
              </a:ext>
            </a:extLst>
          </p:cNvPr>
          <p:cNvSpPr/>
          <p:nvPr/>
        </p:nvSpPr>
        <p:spPr>
          <a:xfrm flipV="1">
            <a:off x="4679304" y="1332941"/>
            <a:ext cx="1" cy="4192118"/>
          </a:xfrm>
          <a:prstGeom prst="line">
            <a:avLst/>
          </a:prstGeom>
          <a:ln w="25400">
            <a:solidFill>
              <a:srgbClr val="FFFFFF"/>
            </a:solidFill>
            <a:miter lim="400000"/>
          </a:ln>
        </p:spPr>
        <p:txBody>
          <a:bodyPr lIns="25400" tIns="25400" rIns="25400" bIns="25400" anchor="ctr"/>
          <a:lstStyle/>
          <a:p>
            <a:pPr marL="0" marR="0" lvl="0" indent="0" algn="ctr" defTabSz="412750" rtl="0" eaLnBrk="1" fontAlgn="auto" latinLnBrk="0" hangingPunct="0">
              <a:lnSpc>
                <a:spcPct val="100000"/>
              </a:lnSpc>
              <a:spcBef>
                <a:spcPts val="0"/>
              </a:spcBef>
              <a:spcAft>
                <a:spcPts val="0"/>
              </a:spcAft>
              <a:buClrTx/>
              <a:buSzTx/>
              <a:buFontTx/>
              <a:buNone/>
              <a:tabLst/>
              <a:defRPr sz="3200">
                <a:solidFill>
                  <a:srgbClr val="000000"/>
                </a:solidFill>
                <a:latin typeface="FreightSansLFPro Light"/>
                <a:ea typeface="FreightSansLFPro Light"/>
                <a:cs typeface="FreightSansLFPro Light"/>
                <a:sym typeface="FreightSansLFPro Light"/>
              </a:defRPr>
            </a:pPr>
            <a:endParaRPr kumimoji="0" sz="1600" b="0" i="0" u="none" strike="noStrike" kern="0" cap="none" spc="0" normalizeH="0" baseline="0" noProof="0">
              <a:ln>
                <a:noFill/>
              </a:ln>
              <a:solidFill>
                <a:srgbClr val="000000"/>
              </a:solidFill>
              <a:effectLst/>
              <a:uLnTx/>
              <a:uFillTx/>
              <a:latin typeface="Arial Nova"/>
              <a:sym typeface="FreightSansLFPro Light"/>
            </a:endParaRPr>
          </a:p>
        </p:txBody>
      </p:sp>
      <p:sp>
        <p:nvSpPr>
          <p:cNvPr id="9" name="TextBox 8">
            <a:extLst>
              <a:ext uri="{FF2B5EF4-FFF2-40B4-BE49-F238E27FC236}">
                <a16:creationId xmlns:a16="http://schemas.microsoft.com/office/drawing/2014/main" id="{1F1DFCB7-9CB7-48E4-B4C7-A896D26A266E}"/>
              </a:ext>
            </a:extLst>
          </p:cNvPr>
          <p:cNvSpPr txBox="1"/>
          <p:nvPr/>
        </p:nvSpPr>
        <p:spPr>
          <a:xfrm>
            <a:off x="5240257" y="1397674"/>
            <a:ext cx="6387743" cy="4062651"/>
          </a:xfrm>
          <a:prstGeom prst="rect">
            <a:avLst/>
          </a:prstGeom>
          <a:noFill/>
        </p:spPr>
        <p:txBody>
          <a:bodyPr wrap="square" lIns="0" tIns="0"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East Tennessee Children’s Hospital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Serves local counties, Southeast Kentucky, and Southeast Virginia</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152 inpatient beds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Inpatient Surgery Unit (IPS)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24 bed unit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32 registered nurses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All patients who undergo the Nuss Procedure for Correction of Pectus Excavatum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0F0F0"/>
                </a:solidFill>
                <a:effectLst/>
                <a:uLnTx/>
                <a:uFillTx/>
                <a:latin typeface="Arial Nova"/>
                <a:ea typeface="+mn-ea"/>
                <a:cs typeface="+mn-cs"/>
              </a:rPr>
              <a:t>Pilot implementation reaching all 32 IPS nurses</a:t>
            </a:r>
          </a:p>
        </p:txBody>
      </p:sp>
    </p:spTree>
    <p:extLst>
      <p:ext uri="{BB962C8B-B14F-4D97-AF65-F5344CB8AC3E}">
        <p14:creationId xmlns:p14="http://schemas.microsoft.com/office/powerpoint/2010/main" val="88558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91C57-54F2-4915-87DF-154E860A2970}"/>
              </a:ext>
            </a:extLst>
          </p:cNvPr>
          <p:cNvSpPr>
            <a:spLocks noGrp="1"/>
          </p:cNvSpPr>
          <p:nvPr>
            <p:ph type="title"/>
          </p:nvPr>
        </p:nvSpPr>
        <p:spPr/>
        <p:txBody>
          <a:bodyPr/>
          <a:lstStyle/>
          <a:p>
            <a:r>
              <a:rPr lang="en-US" dirty="0">
                <a:solidFill>
                  <a:schemeClr val="accent1"/>
                </a:solidFill>
              </a:rPr>
              <a:t>Project Team and Stakeholders</a:t>
            </a:r>
          </a:p>
        </p:txBody>
      </p:sp>
      <p:sp>
        <p:nvSpPr>
          <p:cNvPr id="3" name="Content Placeholder 2">
            <a:extLst>
              <a:ext uri="{FF2B5EF4-FFF2-40B4-BE49-F238E27FC236}">
                <a16:creationId xmlns:a16="http://schemas.microsoft.com/office/drawing/2014/main" id="{255B5E16-31B6-40D9-AD09-A55F6A10A3B4}"/>
              </a:ext>
            </a:extLst>
          </p:cNvPr>
          <p:cNvSpPr>
            <a:spLocks noGrp="1"/>
          </p:cNvSpPr>
          <p:nvPr>
            <p:ph sz="quarter" idx="13"/>
          </p:nvPr>
        </p:nvSpPr>
        <p:spPr>
          <a:xfrm>
            <a:off x="457200" y="1682750"/>
            <a:ext cx="11277600" cy="4057463"/>
          </a:xfrm>
        </p:spPr>
        <p:txBody>
          <a:bodyPr>
            <a:normAutofit fontScale="77500" lnSpcReduction="20000"/>
          </a:bodyPr>
          <a:lstStyle/>
          <a:p>
            <a:pPr>
              <a:lnSpc>
                <a:spcPct val="120000"/>
              </a:lnSpc>
            </a:pPr>
            <a:r>
              <a:rPr lang="en-US" sz="4000" b="1" dirty="0"/>
              <a:t>Project Team Members</a:t>
            </a:r>
          </a:p>
          <a:p>
            <a:pPr lvl="1">
              <a:lnSpc>
                <a:spcPct val="120000"/>
              </a:lnSpc>
            </a:pPr>
            <a:r>
              <a:rPr lang="en-US" sz="3600" dirty="0"/>
              <a:t>DNP Student</a:t>
            </a:r>
          </a:p>
          <a:p>
            <a:pPr lvl="1">
              <a:lnSpc>
                <a:spcPct val="120000"/>
              </a:lnSpc>
            </a:pPr>
            <a:r>
              <a:rPr lang="en-US" sz="3600" dirty="0"/>
              <a:t>Faculty project chair</a:t>
            </a:r>
          </a:p>
          <a:p>
            <a:pPr lvl="1">
              <a:lnSpc>
                <a:spcPct val="120000"/>
              </a:lnSpc>
            </a:pPr>
            <a:r>
              <a:rPr lang="en-US" sz="3600" dirty="0"/>
              <a:t>Community committee member</a:t>
            </a:r>
          </a:p>
          <a:p>
            <a:pPr>
              <a:lnSpc>
                <a:spcPct val="120000"/>
              </a:lnSpc>
            </a:pPr>
            <a:r>
              <a:rPr lang="en-US" sz="4000" b="1" dirty="0"/>
              <a:t>Additional Stakeholders</a:t>
            </a:r>
          </a:p>
          <a:p>
            <a:pPr lvl="1">
              <a:lnSpc>
                <a:spcPct val="120000"/>
              </a:lnSpc>
            </a:pPr>
            <a:r>
              <a:rPr lang="en-US" sz="3600" dirty="0"/>
              <a:t>IPS staff nurses</a:t>
            </a:r>
          </a:p>
          <a:p>
            <a:pPr lvl="1">
              <a:lnSpc>
                <a:spcPct val="120000"/>
              </a:lnSpc>
            </a:pPr>
            <a:r>
              <a:rPr lang="en-US" sz="3600" dirty="0"/>
              <a:t>IPS management staff</a:t>
            </a:r>
          </a:p>
          <a:p>
            <a:pPr lvl="1">
              <a:lnSpc>
                <a:spcPct val="120000"/>
              </a:lnSpc>
            </a:pPr>
            <a:r>
              <a:rPr lang="en-US" sz="3600" dirty="0"/>
              <a:t>UTK statistician</a:t>
            </a:r>
          </a:p>
        </p:txBody>
      </p:sp>
    </p:spTree>
    <p:extLst>
      <p:ext uri="{BB962C8B-B14F-4D97-AF65-F5344CB8AC3E}">
        <p14:creationId xmlns:p14="http://schemas.microsoft.com/office/powerpoint/2010/main" val="161275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F970-BDA9-4844-9B1D-C91B01C7A2A1}"/>
              </a:ext>
            </a:extLst>
          </p:cNvPr>
          <p:cNvSpPr>
            <a:spLocks noGrp="1"/>
          </p:cNvSpPr>
          <p:nvPr>
            <p:ph type="title"/>
          </p:nvPr>
        </p:nvSpPr>
        <p:spPr/>
        <p:txBody>
          <a:bodyPr/>
          <a:lstStyle/>
          <a:p>
            <a:r>
              <a:rPr lang="en-US" dirty="0"/>
              <a:t>Intervention Implementation</a:t>
            </a:r>
          </a:p>
        </p:txBody>
      </p:sp>
      <p:sp>
        <p:nvSpPr>
          <p:cNvPr id="3" name="Content Placeholder 2">
            <a:extLst>
              <a:ext uri="{FF2B5EF4-FFF2-40B4-BE49-F238E27FC236}">
                <a16:creationId xmlns:a16="http://schemas.microsoft.com/office/drawing/2014/main" id="{36C99F9D-5E59-41CF-BCD0-F04519402241}"/>
              </a:ext>
            </a:extLst>
          </p:cNvPr>
          <p:cNvSpPr>
            <a:spLocks noGrp="1"/>
          </p:cNvSpPr>
          <p:nvPr>
            <p:ph sz="quarter" idx="13"/>
          </p:nvPr>
        </p:nvSpPr>
        <p:spPr/>
        <p:txBody>
          <a:bodyPr/>
          <a:lstStyle/>
          <a:p>
            <a:r>
              <a:rPr lang="en-US" dirty="0"/>
              <a:t>eLearning Module</a:t>
            </a:r>
          </a:p>
          <a:p>
            <a:pPr lvl="1"/>
            <a:r>
              <a:rPr lang="en-US" dirty="0"/>
              <a:t>Pre-knowledge assessment</a:t>
            </a:r>
          </a:p>
          <a:p>
            <a:pPr lvl="2"/>
            <a:r>
              <a:rPr lang="en-US" dirty="0"/>
              <a:t>11 questions highlighting key knowledge topics regarding pectus excavatum, the Nuss Procedure, and the SCCP created by the ETCH multidisciplinary team.</a:t>
            </a:r>
          </a:p>
          <a:p>
            <a:pPr lvl="2"/>
            <a:r>
              <a:rPr lang="en-US" dirty="0"/>
              <a:t>6 demographic questions requesting the nurses' age, race, and years as a nurse.</a:t>
            </a:r>
          </a:p>
          <a:p>
            <a:pPr marL="569913" marR="0" lvl="1" indent="-338138" algn="l" defTabSz="914400" rtl="0" eaLnBrk="1" fontAlgn="auto" latinLnBrk="0" hangingPunct="1">
              <a:lnSpc>
                <a:spcPct val="90000"/>
              </a:lnSpc>
              <a:spcBef>
                <a:spcPts val="500"/>
              </a:spcBef>
              <a:spcAft>
                <a:spcPts val="0"/>
              </a:spcAft>
              <a:buClr>
                <a:srgbClr val="58595B">
                  <a:lumMod val="60000"/>
                  <a:lumOff val="40000"/>
                </a:srgbClr>
              </a:buClr>
              <a:buSzTx/>
              <a:buFont typeface="Roboto" pitchFamily="2" charset="0"/>
              <a:buChar char="—"/>
              <a:tabLst/>
              <a:defRPr/>
            </a:pPr>
            <a:r>
              <a:rPr lang="en-US" dirty="0">
                <a:solidFill>
                  <a:srgbClr val="58595B"/>
                </a:solidFill>
                <a:latin typeface="Arial Nova"/>
              </a:rPr>
              <a:t>eLearning module with information regarding the SCCP and care for PE patients.</a:t>
            </a:r>
          </a:p>
          <a:p>
            <a:pPr marL="569913" marR="0" lvl="1" indent="-338138" algn="l" defTabSz="914400" rtl="0" eaLnBrk="1" fontAlgn="auto" latinLnBrk="0" hangingPunct="1">
              <a:lnSpc>
                <a:spcPct val="90000"/>
              </a:lnSpc>
              <a:spcBef>
                <a:spcPts val="500"/>
              </a:spcBef>
              <a:spcAft>
                <a:spcPts val="0"/>
              </a:spcAft>
              <a:buClr>
                <a:srgbClr val="58595B">
                  <a:lumMod val="60000"/>
                  <a:lumOff val="40000"/>
                </a:srgbClr>
              </a:buClr>
              <a:buSzTx/>
              <a:buFont typeface="Roboto" pitchFamily="2" charset="0"/>
              <a:buChar char="—"/>
              <a:tabLst/>
              <a:defRPr/>
            </a:pPr>
            <a:r>
              <a:rPr kumimoji="0" lang="en-US" sz="2400" b="0" i="0" u="none" strike="noStrike" kern="1200" cap="none" spc="0" normalizeH="0" baseline="0" noProof="0" dirty="0">
                <a:ln>
                  <a:noFill/>
                </a:ln>
                <a:solidFill>
                  <a:srgbClr val="58595B"/>
                </a:solidFill>
                <a:effectLst/>
                <a:uLnTx/>
                <a:uFillTx/>
                <a:latin typeface="Arial Nova"/>
                <a:ea typeface="+mn-ea"/>
                <a:cs typeface="+mn-cs"/>
              </a:rPr>
              <a:t>Post-knowledge assessment</a:t>
            </a:r>
          </a:p>
          <a:p>
            <a:pPr marL="801688" marR="0" lvl="2" indent="-231775" algn="l" defTabSz="914400" rtl="0" eaLnBrk="1" fontAlgn="auto" latinLnBrk="0" hangingPunct="1">
              <a:lnSpc>
                <a:spcPct val="90000"/>
              </a:lnSpc>
              <a:spcBef>
                <a:spcPts val="500"/>
              </a:spcBef>
              <a:spcAft>
                <a:spcPts val="0"/>
              </a:spcAft>
              <a:buClr>
                <a:srgbClr val="58595B">
                  <a:lumMod val="60000"/>
                  <a:lumOff val="40000"/>
                </a:srgbClr>
              </a:buClr>
              <a:buSzTx/>
              <a:buFont typeface="Arial" panose="020B0604020202020204" pitchFamily="34" charset="0"/>
              <a:buChar char="•"/>
              <a:tabLst/>
              <a:defRPr/>
            </a:pPr>
            <a:r>
              <a:rPr kumimoji="0" lang="en-US" b="0" i="0" u="none" strike="noStrike" kern="1200" cap="none" spc="0" normalizeH="0" baseline="0" noProof="0" dirty="0">
                <a:ln>
                  <a:noFill/>
                </a:ln>
                <a:solidFill>
                  <a:srgbClr val="58595B"/>
                </a:solidFill>
                <a:effectLst/>
                <a:uLnTx/>
                <a:uFillTx/>
                <a:latin typeface="Arial Nova"/>
                <a:ea typeface="+mn-ea"/>
                <a:cs typeface="+mn-cs"/>
              </a:rPr>
              <a:t>Staff nurses answered all the </a:t>
            </a:r>
            <a:r>
              <a:rPr lang="en-US" dirty="0">
                <a:solidFill>
                  <a:srgbClr val="58595B"/>
                </a:solidFill>
                <a:latin typeface="Arial Nova"/>
              </a:rPr>
              <a:t>same questions from the pre-knowledge assessment, then were required to apply the knowledge gained in two application-based case studies, with four questions each.</a:t>
            </a:r>
            <a:endParaRPr kumimoji="0" lang="en-US" b="0" i="0" u="none" strike="noStrike" kern="1200" cap="none" spc="0" normalizeH="0" baseline="0" noProof="0" dirty="0">
              <a:ln>
                <a:noFill/>
              </a:ln>
              <a:solidFill>
                <a:srgbClr val="58595B"/>
              </a:solidFill>
              <a:effectLst/>
              <a:uLnTx/>
              <a:uFillTx/>
              <a:latin typeface="Arial Nova"/>
              <a:ea typeface="+mn-ea"/>
              <a:cs typeface="+mn-cs"/>
            </a:endParaRPr>
          </a:p>
          <a:p>
            <a:pPr lvl="2"/>
            <a:endParaRPr lang="en-US" dirty="0"/>
          </a:p>
        </p:txBody>
      </p:sp>
      <p:pic>
        <p:nvPicPr>
          <p:cNvPr id="5" name="Graphic 4" descr="Internet">
            <a:extLst>
              <a:ext uri="{FF2B5EF4-FFF2-40B4-BE49-F238E27FC236}">
                <a16:creationId xmlns:a16="http://schemas.microsoft.com/office/drawing/2014/main" id="{20BA362F-DFC6-4E63-90D7-A65CF0C27D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4826" y="501743"/>
            <a:ext cx="914400" cy="946337"/>
          </a:xfrm>
          <a:prstGeom prst="rect">
            <a:avLst/>
          </a:prstGeom>
        </p:spPr>
      </p:pic>
    </p:spTree>
    <p:extLst>
      <p:ext uri="{BB962C8B-B14F-4D97-AF65-F5344CB8AC3E}">
        <p14:creationId xmlns:p14="http://schemas.microsoft.com/office/powerpoint/2010/main" val="4241942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C8CC1-5475-4812-8991-D853369940CE}"/>
              </a:ext>
            </a:extLst>
          </p:cNvPr>
          <p:cNvSpPr>
            <a:spLocks noGrp="1"/>
          </p:cNvSpPr>
          <p:nvPr>
            <p:ph type="title"/>
          </p:nvPr>
        </p:nvSpPr>
        <p:spPr/>
        <p:txBody>
          <a:bodyPr/>
          <a:lstStyle/>
          <a:p>
            <a:r>
              <a:rPr lang="en-US" dirty="0"/>
              <a:t>Intervention Implementation</a:t>
            </a:r>
          </a:p>
        </p:txBody>
      </p:sp>
      <p:sp>
        <p:nvSpPr>
          <p:cNvPr id="3" name="Content Placeholder 2">
            <a:extLst>
              <a:ext uri="{FF2B5EF4-FFF2-40B4-BE49-F238E27FC236}">
                <a16:creationId xmlns:a16="http://schemas.microsoft.com/office/drawing/2014/main" id="{B20B7177-9FFA-489E-85FD-800E96227EC0}"/>
              </a:ext>
            </a:extLst>
          </p:cNvPr>
          <p:cNvSpPr>
            <a:spLocks noGrp="1"/>
          </p:cNvSpPr>
          <p:nvPr>
            <p:ph sz="quarter" idx="13"/>
          </p:nvPr>
        </p:nvSpPr>
        <p:spPr/>
        <p:txBody>
          <a:bodyPr>
            <a:normAutofit fontScale="70000" lnSpcReduction="20000"/>
          </a:bodyPr>
          <a:lstStyle/>
          <a:p>
            <a:pPr>
              <a:lnSpc>
                <a:spcPct val="100000"/>
              </a:lnSpc>
            </a:pPr>
            <a:r>
              <a:rPr lang="en-US" sz="4000" dirty="0"/>
              <a:t>Chart audits were completed from June 1, 2022 to August 31, 2022 to assess staff nurses’ utilization of the standardized clinical care pathway on patients who underwent the Nuss Procedure.</a:t>
            </a:r>
          </a:p>
          <a:p>
            <a:pPr>
              <a:lnSpc>
                <a:spcPct val="100000"/>
              </a:lnSpc>
            </a:pPr>
            <a:r>
              <a:rPr lang="en-US" sz="4000" dirty="0"/>
              <a:t>Data collected during chart audits included:</a:t>
            </a:r>
          </a:p>
          <a:p>
            <a:pPr lvl="1">
              <a:lnSpc>
                <a:spcPct val="100000"/>
              </a:lnSpc>
            </a:pPr>
            <a:r>
              <a:rPr lang="en-US" sz="3600" dirty="0"/>
              <a:t>Patients’ length of hospital stay.</a:t>
            </a:r>
          </a:p>
          <a:p>
            <a:pPr lvl="1">
              <a:lnSpc>
                <a:spcPct val="100000"/>
              </a:lnSpc>
            </a:pPr>
            <a:r>
              <a:rPr lang="en-US" sz="3600" dirty="0"/>
              <a:t>Nursing utilization of the patient intervention checklist to prepare for discharge:</a:t>
            </a:r>
          </a:p>
          <a:p>
            <a:pPr lvl="2">
              <a:lnSpc>
                <a:spcPct val="100000"/>
              </a:lnSpc>
            </a:pPr>
            <a:r>
              <a:rPr lang="en-US" sz="3100" dirty="0"/>
              <a:t>Incentive spirometry use, ambulation, diet, hygiene.</a:t>
            </a:r>
          </a:p>
          <a:p>
            <a:pPr>
              <a:lnSpc>
                <a:spcPct val="100000"/>
              </a:lnSpc>
            </a:pPr>
            <a:r>
              <a:rPr lang="en-US" sz="4000" dirty="0"/>
              <a:t>Chart audits were completed to address gaps between care interventions and nursing/patient capability, along with charting limitations.</a:t>
            </a:r>
          </a:p>
        </p:txBody>
      </p:sp>
      <p:pic>
        <p:nvPicPr>
          <p:cNvPr id="4" name="Picture 3">
            <a:extLst>
              <a:ext uri="{FF2B5EF4-FFF2-40B4-BE49-F238E27FC236}">
                <a16:creationId xmlns:a16="http://schemas.microsoft.com/office/drawing/2014/main" id="{5BE44FA0-A4FB-46AB-84B3-4FBAE9170E76}"/>
              </a:ext>
            </a:extLst>
          </p:cNvPr>
          <p:cNvPicPr>
            <a:picLocks noChangeAspect="1"/>
          </p:cNvPicPr>
          <p:nvPr/>
        </p:nvPicPr>
        <p:blipFill>
          <a:blip r:embed="rId3"/>
          <a:stretch>
            <a:fillRect/>
          </a:stretch>
        </p:blipFill>
        <p:spPr>
          <a:xfrm>
            <a:off x="8096210" y="453517"/>
            <a:ext cx="914479" cy="974951"/>
          </a:xfrm>
          <a:prstGeom prst="rect">
            <a:avLst/>
          </a:prstGeom>
        </p:spPr>
      </p:pic>
    </p:spTree>
    <p:extLst>
      <p:ext uri="{BB962C8B-B14F-4D97-AF65-F5344CB8AC3E}">
        <p14:creationId xmlns:p14="http://schemas.microsoft.com/office/powerpoint/2010/main" val="289306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256CD6-1115-9EC6-2870-55BA6D9A1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4685" y="0"/>
            <a:ext cx="4990839" cy="6858000"/>
          </a:xfrm>
          <a:prstGeom prst="rect">
            <a:avLst/>
          </a:prstGeom>
        </p:spPr>
      </p:pic>
      <p:sp>
        <p:nvSpPr>
          <p:cNvPr id="2" name="Title 1">
            <a:extLst>
              <a:ext uri="{FF2B5EF4-FFF2-40B4-BE49-F238E27FC236}">
                <a16:creationId xmlns:a16="http://schemas.microsoft.com/office/drawing/2014/main" id="{C24F205F-C402-2959-BF98-29E39997233F}"/>
              </a:ext>
            </a:extLst>
          </p:cNvPr>
          <p:cNvSpPr>
            <a:spLocks noGrp="1"/>
          </p:cNvSpPr>
          <p:nvPr>
            <p:ph type="title"/>
          </p:nvPr>
        </p:nvSpPr>
        <p:spPr>
          <a:xfrm>
            <a:off x="457200" y="583096"/>
            <a:ext cx="4391526" cy="2538662"/>
          </a:xfrm>
        </p:spPr>
        <p:txBody>
          <a:bodyPr>
            <a:normAutofit/>
          </a:bodyPr>
          <a:lstStyle/>
          <a:p>
            <a:pPr algn="ctr"/>
            <a:r>
              <a:rPr lang="en-US" dirty="0"/>
              <a:t>Steps to Going Home Discharge Checklist</a:t>
            </a:r>
          </a:p>
        </p:txBody>
      </p:sp>
      <p:pic>
        <p:nvPicPr>
          <p:cNvPr id="6" name="Graphic 5" descr="Shoe footprints">
            <a:extLst>
              <a:ext uri="{FF2B5EF4-FFF2-40B4-BE49-F238E27FC236}">
                <a16:creationId xmlns:a16="http://schemas.microsoft.com/office/drawing/2014/main" id="{BB2D35EA-7774-6035-4F16-931FC86839F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41267" y="3736242"/>
            <a:ext cx="1623392" cy="1623392"/>
          </a:xfrm>
          <a:prstGeom prst="rect">
            <a:avLst/>
          </a:prstGeom>
        </p:spPr>
      </p:pic>
    </p:spTree>
    <p:extLst>
      <p:ext uri="{BB962C8B-B14F-4D97-AF65-F5344CB8AC3E}">
        <p14:creationId xmlns:p14="http://schemas.microsoft.com/office/powerpoint/2010/main" val="2313052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DCE09DA8-CE47-48DB-A3A0-DBADCA75C038}"/>
              </a:ext>
            </a:extLst>
          </p:cNvPr>
          <p:cNvSpPr>
            <a:spLocks noGrp="1"/>
          </p:cNvSpPr>
          <p:nvPr>
            <p:ph type="title"/>
          </p:nvPr>
        </p:nvSpPr>
        <p:spPr/>
        <p:txBody>
          <a:bodyPr/>
          <a:lstStyle/>
          <a:p>
            <a:r>
              <a:rPr lang="en-US" dirty="0"/>
              <a:t>Ethical Considerations</a:t>
            </a:r>
          </a:p>
        </p:txBody>
      </p:sp>
      <p:sp>
        <p:nvSpPr>
          <p:cNvPr id="61" name="Content Placeholder 60">
            <a:extLst>
              <a:ext uri="{FF2B5EF4-FFF2-40B4-BE49-F238E27FC236}">
                <a16:creationId xmlns:a16="http://schemas.microsoft.com/office/drawing/2014/main" id="{2B31BE09-B9DF-47E2-A6FD-477300C586E7}"/>
              </a:ext>
            </a:extLst>
          </p:cNvPr>
          <p:cNvSpPr>
            <a:spLocks noGrp="1"/>
          </p:cNvSpPr>
          <p:nvPr>
            <p:ph idx="1"/>
          </p:nvPr>
        </p:nvSpPr>
        <p:spPr>
          <a:xfrm>
            <a:off x="457200" y="1582738"/>
            <a:ext cx="6835140" cy="4346575"/>
          </a:xfrm>
        </p:spPr>
        <p:txBody>
          <a:bodyPr>
            <a:noAutofit/>
          </a:bodyPr>
          <a:lstStyle/>
          <a:p>
            <a:pPr>
              <a:lnSpc>
                <a:spcPct val="100000"/>
              </a:lnSpc>
            </a:pPr>
            <a:r>
              <a:rPr lang="en-US" sz="2400" dirty="0"/>
              <a:t>Determination from the University of Tennessee Institutional Review Board (IRB) and the IRB at ETCH was sought prior to the implementation of this project. </a:t>
            </a:r>
          </a:p>
          <a:p>
            <a:pPr>
              <a:lnSpc>
                <a:spcPct val="100000"/>
              </a:lnSpc>
            </a:pPr>
            <a:r>
              <a:rPr lang="en-US" sz="2400" dirty="0"/>
              <a:t>Data collection occurred at two points: pre-module completion and post-module completion.</a:t>
            </a:r>
          </a:p>
          <a:p>
            <a:pPr>
              <a:lnSpc>
                <a:spcPct val="100000"/>
              </a:lnSpc>
            </a:pPr>
            <a:r>
              <a:rPr lang="en-US" sz="2400" dirty="0"/>
              <a:t>Privacy and confidentiality protection through collection, storage, analysis, and transfer. </a:t>
            </a:r>
          </a:p>
          <a:p>
            <a:pPr lvl="1">
              <a:lnSpc>
                <a:spcPct val="100000"/>
              </a:lnSpc>
            </a:pPr>
            <a:r>
              <a:rPr lang="en-US" sz="1800" dirty="0"/>
              <a:t>Data were securely exported to Microsoft Excel and SPSS. </a:t>
            </a:r>
          </a:p>
          <a:p>
            <a:pPr lvl="1">
              <a:lnSpc>
                <a:spcPct val="100000"/>
              </a:lnSpc>
            </a:pPr>
            <a:r>
              <a:rPr lang="en-US" sz="1800" dirty="0"/>
              <a:t>All data were reported in aggregate. </a:t>
            </a:r>
          </a:p>
          <a:p>
            <a:pPr marL="0" indent="0">
              <a:buNone/>
            </a:pPr>
            <a:endParaRPr lang="en-US" sz="2000" dirty="0"/>
          </a:p>
          <a:p>
            <a:pPr marL="0" indent="0">
              <a:buNone/>
            </a:pPr>
            <a:endParaRPr lang="en-US" sz="2000" dirty="0"/>
          </a:p>
        </p:txBody>
      </p:sp>
      <p:pic>
        <p:nvPicPr>
          <p:cNvPr id="64" name="Picture Placeholder 27">
            <a:extLst>
              <a:ext uri="{FF2B5EF4-FFF2-40B4-BE49-F238E27FC236}">
                <a16:creationId xmlns:a16="http://schemas.microsoft.com/office/drawing/2014/main" id="{41827F91-51D3-4B01-865F-A5A292375FC2}"/>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48508" r="16504"/>
          <a:stretch/>
        </p:blipFill>
        <p:spPr>
          <a:xfrm>
            <a:off x="7915275" y="0"/>
            <a:ext cx="4276725" cy="6111689"/>
          </a:xfrm>
        </p:spPr>
      </p:pic>
    </p:spTree>
    <p:extLst>
      <p:ext uri="{BB962C8B-B14F-4D97-AF65-F5344CB8AC3E}">
        <p14:creationId xmlns:p14="http://schemas.microsoft.com/office/powerpoint/2010/main" val="324822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826C937-44CC-7D34-4BFC-B035ADEC76F1}"/>
              </a:ext>
            </a:extLst>
          </p:cNvPr>
          <p:cNvPicPr>
            <a:picLocks noGrp="1" noChangeAspect="1"/>
          </p:cNvPicPr>
          <p:nvPr>
            <p:ph type="pic" sz="quarter" idx="10"/>
          </p:nvPr>
        </p:nvPicPr>
        <p:blipFill>
          <a:blip r:embed="rId3"/>
          <a:srcRect t="7824" b="7824"/>
          <a:stretch>
            <a:fillRect/>
          </a:stretch>
        </p:blipFill>
        <p:spPr>
          <a:prstGeom prst="rect">
            <a:avLst/>
          </a:prstGeom>
        </p:spPr>
      </p:pic>
      <p:sp>
        <p:nvSpPr>
          <p:cNvPr id="6" name="Rectangle">
            <a:extLst>
              <a:ext uri="{FF2B5EF4-FFF2-40B4-BE49-F238E27FC236}">
                <a16:creationId xmlns:a16="http://schemas.microsoft.com/office/drawing/2014/main" id="{F9126D5F-5AE4-4DC5-BDAE-1347628A109C}"/>
              </a:ext>
            </a:extLst>
          </p:cNvPr>
          <p:cNvSpPr/>
          <p:nvPr/>
        </p:nvSpPr>
        <p:spPr>
          <a:xfrm>
            <a:off x="-3048" y="0"/>
            <a:ext cx="12192000" cy="6858000"/>
          </a:xfrm>
          <a:prstGeom prst="rect">
            <a:avLst/>
          </a:prstGeom>
          <a:solidFill>
            <a:srgbClr val="58595B">
              <a:alpha val="54902"/>
            </a:srgb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dirty="0">
              <a:ln>
                <a:noFill/>
              </a:ln>
              <a:solidFill>
                <a:srgbClr val="4267B2"/>
              </a:solidFill>
              <a:effectLst/>
              <a:uLnTx/>
              <a:uFillTx/>
              <a:latin typeface="FreightSansLFPro"/>
              <a:ea typeface="+mn-ea"/>
              <a:cs typeface="+mn-cs"/>
              <a:sym typeface="FreightSansLFPro"/>
            </a:endParaRPr>
          </a:p>
        </p:txBody>
      </p:sp>
      <p:sp>
        <p:nvSpPr>
          <p:cNvPr id="7" name="XX%">
            <a:extLst>
              <a:ext uri="{FF2B5EF4-FFF2-40B4-BE49-F238E27FC236}">
                <a16:creationId xmlns:a16="http://schemas.microsoft.com/office/drawing/2014/main" id="{2F8D0EDE-E2E1-4EF3-9D0C-2A425B2176D7}"/>
              </a:ext>
            </a:extLst>
          </p:cNvPr>
          <p:cNvSpPr txBox="1"/>
          <p:nvPr/>
        </p:nvSpPr>
        <p:spPr>
          <a:xfrm>
            <a:off x="6208262" y="1404842"/>
            <a:ext cx="77009"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19150">
              <a:lnSpc>
                <a:spcPct val="100000"/>
              </a:lnSpc>
              <a:defRPr sz="45000" spc="0">
                <a:solidFill>
                  <a:schemeClr val="accent1"/>
                </a:solidFill>
                <a:latin typeface="+mj-lt"/>
                <a:ea typeface="+mj-ea"/>
                <a:cs typeface="+mj-cs"/>
                <a:sym typeface="FreightSansLFPro Semibold"/>
              </a:defRPr>
            </a:lvl1pPr>
          </a:lstStyle>
          <a:p>
            <a:pPr marL="0" marR="0" lvl="0" indent="0" algn="ctr" defTabSz="409575" rtl="0" eaLnBrk="1" fontAlgn="auto" latinLnBrk="0" hangingPunct="0">
              <a:lnSpc>
                <a:spcPct val="100000"/>
              </a:lnSpc>
              <a:spcBef>
                <a:spcPts val="0"/>
              </a:spcBef>
              <a:spcAft>
                <a:spcPts val="0"/>
              </a:spcAft>
              <a:buClrTx/>
              <a:buSzTx/>
              <a:buFontTx/>
              <a:buNone/>
              <a:tabLst/>
              <a:defRPr/>
            </a:pPr>
            <a:endParaRPr kumimoji="0" sz="22500" b="0" i="0" u="none" strike="noStrike" kern="0" cap="none" spc="0" normalizeH="0" baseline="0" noProof="0" dirty="0">
              <a:ln>
                <a:noFill/>
              </a:ln>
              <a:solidFill>
                <a:srgbClr val="FFFFFF"/>
              </a:solidFill>
              <a:effectLst/>
              <a:uLnTx/>
              <a:uFillTx/>
              <a:latin typeface="Arial Nova"/>
              <a:ea typeface="+mj-ea"/>
              <a:cs typeface="+mj-cs"/>
              <a:sym typeface="FreightSansLFPro Semibold"/>
            </a:endParaRPr>
          </a:p>
        </p:txBody>
      </p:sp>
      <p:grpSp>
        <p:nvGrpSpPr>
          <p:cNvPr id="9" name="UTK Horiz_R">
            <a:extLst>
              <a:ext uri="{FF2B5EF4-FFF2-40B4-BE49-F238E27FC236}">
                <a16:creationId xmlns:a16="http://schemas.microsoft.com/office/drawing/2014/main" id="{8E7190CF-4523-4EC4-9DA8-0158CDEA4F16}"/>
              </a:ext>
            </a:extLst>
          </p:cNvPr>
          <p:cNvGrpSpPr>
            <a:grpSpLocks noChangeAspect="1"/>
          </p:cNvGrpSpPr>
          <p:nvPr/>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DC5D8803-AB7C-4DC4-A5C9-E17C3CD9AC3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1" name="Type">
              <a:extLst>
                <a:ext uri="{FF2B5EF4-FFF2-40B4-BE49-F238E27FC236}">
                  <a16:creationId xmlns:a16="http://schemas.microsoft.com/office/drawing/2014/main" id="{F73DCD53-432A-42A6-81D8-777EEAC7D94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Power T">
              <a:extLst>
                <a:ext uri="{FF2B5EF4-FFF2-40B4-BE49-F238E27FC236}">
                  <a16:creationId xmlns:a16="http://schemas.microsoft.com/office/drawing/2014/main" id="{4E351A58-3EE4-4D76-B5D9-8FCBB722E6C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2" name="TextBox 1">
            <a:extLst>
              <a:ext uri="{FF2B5EF4-FFF2-40B4-BE49-F238E27FC236}">
                <a16:creationId xmlns:a16="http://schemas.microsoft.com/office/drawing/2014/main" id="{A6746295-AEF3-4011-A142-9517E7967189}"/>
              </a:ext>
            </a:extLst>
          </p:cNvPr>
          <p:cNvSpPr txBox="1"/>
          <p:nvPr/>
        </p:nvSpPr>
        <p:spPr>
          <a:xfrm>
            <a:off x="99624" y="2751891"/>
            <a:ext cx="6185647"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FFFFFF"/>
                </a:solidFill>
                <a:effectLst/>
                <a:uLnTx/>
                <a:uFillTx/>
                <a:latin typeface="Arial Nova"/>
                <a:ea typeface="+mn-ea"/>
                <a:cs typeface="+mn-cs"/>
              </a:rPr>
              <a:t>Findings</a:t>
            </a:r>
          </a:p>
        </p:txBody>
      </p:sp>
    </p:spTree>
    <p:extLst>
      <p:ext uri="{BB962C8B-B14F-4D97-AF65-F5344CB8AC3E}">
        <p14:creationId xmlns:p14="http://schemas.microsoft.com/office/powerpoint/2010/main" val="240126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DCE09DA8-CE47-48DB-A3A0-DBADCA75C038}"/>
              </a:ext>
            </a:extLst>
          </p:cNvPr>
          <p:cNvSpPr>
            <a:spLocks noGrp="1"/>
          </p:cNvSpPr>
          <p:nvPr>
            <p:ph type="title"/>
          </p:nvPr>
        </p:nvSpPr>
        <p:spPr/>
        <p:txBody>
          <a:bodyPr/>
          <a:lstStyle/>
          <a:p>
            <a:r>
              <a:rPr lang="en-US" dirty="0"/>
              <a:t>Demographics</a:t>
            </a:r>
          </a:p>
        </p:txBody>
      </p:sp>
      <p:sp>
        <p:nvSpPr>
          <p:cNvPr id="61" name="Content Placeholder 60">
            <a:extLst>
              <a:ext uri="{FF2B5EF4-FFF2-40B4-BE49-F238E27FC236}">
                <a16:creationId xmlns:a16="http://schemas.microsoft.com/office/drawing/2014/main" id="{2B31BE09-B9DF-47E2-A6FD-477300C586E7}"/>
              </a:ext>
            </a:extLst>
          </p:cNvPr>
          <p:cNvSpPr>
            <a:spLocks noGrp="1"/>
          </p:cNvSpPr>
          <p:nvPr>
            <p:ph idx="1"/>
          </p:nvPr>
        </p:nvSpPr>
        <p:spPr>
          <a:xfrm>
            <a:off x="4899660" y="1528856"/>
            <a:ext cx="6835140" cy="4247475"/>
          </a:xfrm>
        </p:spPr>
        <p:txBody>
          <a:bodyPr>
            <a:noAutofit/>
          </a:bodyPr>
          <a:lstStyle/>
          <a:p>
            <a:r>
              <a:rPr lang="en-US" dirty="0"/>
              <a:t>The mean age of participants was 31.31 years (</a:t>
            </a:r>
            <a:r>
              <a:rPr lang="en-US" i="1" dirty="0"/>
              <a:t>SD</a:t>
            </a:r>
            <a:r>
              <a:rPr lang="en-US" dirty="0"/>
              <a:t> = 6.85). </a:t>
            </a:r>
          </a:p>
          <a:p>
            <a:r>
              <a:rPr lang="en-US" dirty="0"/>
              <a:t>Of the nurses participating, 93% identified as female, White, and not Hispanic or Latino. </a:t>
            </a:r>
          </a:p>
          <a:p>
            <a:r>
              <a:rPr lang="en-US" dirty="0"/>
              <a:t>The mean years of nursing experience was 7.15 (</a:t>
            </a:r>
            <a:r>
              <a:rPr lang="en-US" i="1" dirty="0"/>
              <a:t>SD</a:t>
            </a:r>
            <a:r>
              <a:rPr lang="en-US" dirty="0"/>
              <a:t> = 5.56). </a:t>
            </a:r>
          </a:p>
          <a:p>
            <a:r>
              <a:rPr lang="en-US" dirty="0"/>
              <a:t>Three nurses had an associate degree, 10 had a bachelor’s degree, and one had a master’s degree. </a:t>
            </a:r>
          </a:p>
        </p:txBody>
      </p:sp>
      <p:pic>
        <p:nvPicPr>
          <p:cNvPr id="64" name="Picture Placeholder 27">
            <a:extLst>
              <a:ext uri="{FF2B5EF4-FFF2-40B4-BE49-F238E27FC236}">
                <a16:creationId xmlns:a16="http://schemas.microsoft.com/office/drawing/2014/main" id="{41827F91-51D3-4B01-865F-A5A292375FC2}"/>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1944" t="1870" r="11944" b="3741"/>
          <a:stretch/>
        </p:blipFill>
        <p:spPr>
          <a:xfrm>
            <a:off x="0" y="114301"/>
            <a:ext cx="4651708" cy="5768788"/>
          </a:xfrm>
        </p:spPr>
      </p:pic>
    </p:spTree>
    <p:extLst>
      <p:ext uri="{BB962C8B-B14F-4D97-AF65-F5344CB8AC3E}">
        <p14:creationId xmlns:p14="http://schemas.microsoft.com/office/powerpoint/2010/main" val="346991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90-1F16-40DB-97D6-28A2103B1F64}"/>
              </a:ext>
            </a:extLst>
          </p:cNvPr>
          <p:cNvSpPr>
            <a:spLocks noGrp="1"/>
          </p:cNvSpPr>
          <p:nvPr>
            <p:ph type="title"/>
          </p:nvPr>
        </p:nvSpPr>
        <p:spPr/>
        <p:txBody>
          <a:bodyPr/>
          <a:lstStyle/>
          <a:p>
            <a:r>
              <a:rPr lang="en-US" dirty="0"/>
              <a:t>Knowledge Assessment</a:t>
            </a:r>
          </a:p>
        </p:txBody>
      </p:sp>
      <p:sp>
        <p:nvSpPr>
          <p:cNvPr id="3" name="Content Placeholder 2">
            <a:extLst>
              <a:ext uri="{FF2B5EF4-FFF2-40B4-BE49-F238E27FC236}">
                <a16:creationId xmlns:a16="http://schemas.microsoft.com/office/drawing/2014/main" id="{2AFCBB72-5F9F-465E-BDF8-0983AD61B4A6}"/>
              </a:ext>
            </a:extLst>
          </p:cNvPr>
          <p:cNvSpPr>
            <a:spLocks noGrp="1"/>
          </p:cNvSpPr>
          <p:nvPr>
            <p:ph sz="quarter" idx="13"/>
          </p:nvPr>
        </p:nvSpPr>
        <p:spPr/>
        <p:txBody>
          <a:bodyPr>
            <a:normAutofit lnSpcReduction="10000"/>
          </a:bodyPr>
          <a:lstStyle/>
          <a:p>
            <a:r>
              <a:rPr lang="en-US" dirty="0"/>
              <a:t>Fourteen nursing staff completed the initial pre-and-post knowledge assessments indicating a 44% participation rate. </a:t>
            </a:r>
          </a:p>
          <a:p>
            <a:r>
              <a:rPr lang="en-US" dirty="0"/>
              <a:t>There was a statistically significant difference between the pre-and post-intervention learning assessments after completing the eLearning module. </a:t>
            </a:r>
          </a:p>
          <a:p>
            <a:pPr lvl="1"/>
            <a:r>
              <a:rPr lang="en-US" dirty="0"/>
              <a:t>Scores on the pre-knowledge assessment were (</a:t>
            </a:r>
            <a:r>
              <a:rPr lang="en-US" i="1" dirty="0"/>
              <a:t>M</a:t>
            </a:r>
            <a:r>
              <a:rPr lang="en-US" dirty="0"/>
              <a:t> = 9.07, </a:t>
            </a:r>
            <a:r>
              <a:rPr lang="en-US" i="1" dirty="0"/>
              <a:t>SD</a:t>
            </a:r>
            <a:r>
              <a:rPr lang="en-US" dirty="0"/>
              <a:t> = 1.27) and ranged from a score of 7 to 11 out of a possible score of 11. Scores on the post-knowledge assessment were (</a:t>
            </a:r>
            <a:r>
              <a:rPr lang="en-US" i="1" dirty="0"/>
              <a:t>M</a:t>
            </a:r>
            <a:r>
              <a:rPr lang="en-US" dirty="0"/>
              <a:t> =10.71, </a:t>
            </a:r>
            <a:r>
              <a:rPr lang="en-US" i="1" dirty="0"/>
              <a:t>SD</a:t>
            </a:r>
            <a:r>
              <a:rPr lang="en-US" dirty="0"/>
              <a:t> = 0.47) and ranged from 10 to 11. </a:t>
            </a:r>
          </a:p>
          <a:p>
            <a:r>
              <a:rPr lang="en-US" dirty="0"/>
              <a:t>A paired sample t-test indicated a statistically significant difference between pre-and post-knowledge assessment scores (</a:t>
            </a:r>
            <a:r>
              <a:rPr lang="en-US" i="1" dirty="0"/>
              <a:t>p</a:t>
            </a:r>
            <a:r>
              <a:rPr lang="en-US" dirty="0"/>
              <a:t> = .001).</a:t>
            </a:r>
          </a:p>
        </p:txBody>
      </p:sp>
      <p:pic>
        <p:nvPicPr>
          <p:cNvPr id="5" name="Graphic 4" descr="Brain">
            <a:extLst>
              <a:ext uri="{FF2B5EF4-FFF2-40B4-BE49-F238E27FC236}">
                <a16:creationId xmlns:a16="http://schemas.microsoft.com/office/drawing/2014/main" id="{8E571286-8589-4046-839A-C1D8D394B3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53250" y="437962"/>
            <a:ext cx="914400" cy="914400"/>
          </a:xfrm>
          <a:prstGeom prst="rect">
            <a:avLst/>
          </a:prstGeom>
        </p:spPr>
      </p:pic>
    </p:spTree>
    <p:extLst>
      <p:ext uri="{BB962C8B-B14F-4D97-AF65-F5344CB8AC3E}">
        <p14:creationId xmlns:p14="http://schemas.microsoft.com/office/powerpoint/2010/main" val="339522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90-1F16-40DB-97D6-28A2103B1F64}"/>
              </a:ext>
            </a:extLst>
          </p:cNvPr>
          <p:cNvSpPr>
            <a:spLocks noGrp="1"/>
          </p:cNvSpPr>
          <p:nvPr>
            <p:ph type="title"/>
          </p:nvPr>
        </p:nvSpPr>
        <p:spPr>
          <a:xfrm>
            <a:off x="457200" y="228601"/>
            <a:ext cx="11277600" cy="1123761"/>
          </a:xfrm>
        </p:spPr>
        <p:txBody>
          <a:bodyPr>
            <a:normAutofit/>
          </a:bodyPr>
          <a:lstStyle/>
          <a:p>
            <a:r>
              <a:rPr lang="en-US" sz="3600" dirty="0"/>
              <a:t>Assessment of Charting on Outcome Measures</a:t>
            </a:r>
          </a:p>
        </p:txBody>
      </p:sp>
      <p:sp>
        <p:nvSpPr>
          <p:cNvPr id="3" name="Content Placeholder 2">
            <a:extLst>
              <a:ext uri="{FF2B5EF4-FFF2-40B4-BE49-F238E27FC236}">
                <a16:creationId xmlns:a16="http://schemas.microsoft.com/office/drawing/2014/main" id="{2AFCBB72-5F9F-465E-BDF8-0983AD61B4A6}"/>
              </a:ext>
            </a:extLst>
          </p:cNvPr>
          <p:cNvSpPr>
            <a:spLocks noGrp="1"/>
          </p:cNvSpPr>
          <p:nvPr>
            <p:ph sz="quarter" idx="13"/>
          </p:nvPr>
        </p:nvSpPr>
        <p:spPr/>
        <p:txBody>
          <a:bodyPr>
            <a:normAutofit fontScale="92500" lnSpcReduction="20000"/>
          </a:bodyPr>
          <a:lstStyle/>
          <a:p>
            <a:r>
              <a:rPr lang="en-US" dirty="0"/>
              <a:t>Chart audits assessed nursing staff adherence to charting from the SCCP checklist over the three-day period. </a:t>
            </a:r>
          </a:p>
          <a:p>
            <a:r>
              <a:rPr lang="en-US" dirty="0"/>
              <a:t>Nurses charted the patient diet 100% of the time, patient shower/bath hygiene 20-100% of the time, and patient linen/clothing hygiene 0-100% of the time. Ambulation and incentive spirometry use were charted 0% of the time. </a:t>
            </a:r>
          </a:p>
          <a:p>
            <a:pPr lvl="1"/>
            <a:r>
              <a:rPr lang="en-US" dirty="0"/>
              <a:t>Diet and hygiene charting interventions are pre-populated in the patient’s electronic health record (EHR).</a:t>
            </a:r>
          </a:p>
          <a:p>
            <a:pPr lvl="1"/>
            <a:r>
              <a:rPr lang="en-US" dirty="0"/>
              <a:t>Ambulation and incentive spirometry use must be manually added to EHR.</a:t>
            </a:r>
          </a:p>
          <a:p>
            <a:r>
              <a:rPr lang="en-US" dirty="0"/>
              <a:t>Nurses were more compliant with charting items from the checklist that were pre-populated into the patient chart. However, there was a considerable amount of missing data in the patient’s chart as well as the paper copies of the bedside checklist were not scanned into the EHR. </a:t>
            </a:r>
          </a:p>
        </p:txBody>
      </p:sp>
      <p:pic>
        <p:nvPicPr>
          <p:cNvPr id="6" name="Graphic 5" descr="Programmer">
            <a:extLst>
              <a:ext uri="{FF2B5EF4-FFF2-40B4-BE49-F238E27FC236}">
                <a16:creationId xmlns:a16="http://schemas.microsoft.com/office/drawing/2014/main" id="{7DBD309B-3DDA-8A32-BE44-0BC3A97182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34546" y="437962"/>
            <a:ext cx="914400" cy="914400"/>
          </a:xfrm>
          <a:prstGeom prst="rect">
            <a:avLst/>
          </a:prstGeom>
        </p:spPr>
      </p:pic>
    </p:spTree>
    <p:extLst>
      <p:ext uri="{BB962C8B-B14F-4D97-AF65-F5344CB8AC3E}">
        <p14:creationId xmlns:p14="http://schemas.microsoft.com/office/powerpoint/2010/main" val="172956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23F6F91C-7467-42C0-949C-4DA9558A5AA0}"/>
              </a:ext>
            </a:extLst>
          </p:cNvPr>
          <p:cNvSpPr>
            <a:spLocks noGrp="1"/>
          </p:cNvSpPr>
          <p:nvPr>
            <p:ph type="title"/>
          </p:nvPr>
        </p:nvSpPr>
        <p:spPr/>
        <p:txBody>
          <a:bodyPr/>
          <a:lstStyle/>
          <a:p>
            <a:r>
              <a:rPr lang="en-US" dirty="0"/>
              <a:t>My Experience</a:t>
            </a:r>
          </a:p>
        </p:txBody>
      </p:sp>
      <p:sp>
        <p:nvSpPr>
          <p:cNvPr id="36" name="Content Placeholder 35">
            <a:extLst>
              <a:ext uri="{FF2B5EF4-FFF2-40B4-BE49-F238E27FC236}">
                <a16:creationId xmlns:a16="http://schemas.microsoft.com/office/drawing/2014/main" id="{8F59FD43-577B-4E80-B615-61B1BEAC9C38}"/>
              </a:ext>
            </a:extLst>
          </p:cNvPr>
          <p:cNvSpPr>
            <a:spLocks noGrp="1"/>
          </p:cNvSpPr>
          <p:nvPr>
            <p:ph idx="1"/>
          </p:nvPr>
        </p:nvSpPr>
        <p:spPr>
          <a:xfrm>
            <a:off x="457199" y="1825625"/>
            <a:ext cx="6016772" cy="4057463"/>
          </a:xfrm>
        </p:spPr>
        <p:txBody>
          <a:bodyPr>
            <a:normAutofit/>
          </a:bodyPr>
          <a:lstStyle/>
          <a:p>
            <a:pPr>
              <a:lnSpc>
                <a:spcPct val="100000"/>
              </a:lnSpc>
            </a:pPr>
            <a:r>
              <a:rPr lang="en-US" dirty="0"/>
              <a:t>In May 2016, I had the Nuss Procedure at Cincinnati Children’s Hospital Medical Center.</a:t>
            </a:r>
          </a:p>
          <a:p>
            <a:pPr>
              <a:lnSpc>
                <a:spcPct val="100000"/>
              </a:lnSpc>
            </a:pPr>
            <a:r>
              <a:rPr lang="en-US" dirty="0"/>
              <a:t>Two titanium bars were placed into my chest to reform my sternum.</a:t>
            </a:r>
          </a:p>
          <a:p>
            <a:pPr>
              <a:lnSpc>
                <a:spcPct val="100000"/>
              </a:lnSpc>
            </a:pPr>
            <a:r>
              <a:rPr lang="en-US" dirty="0"/>
              <a:t>In January 2022, I had both of my metal bars removed! </a:t>
            </a:r>
          </a:p>
          <a:p>
            <a:endParaRPr lang="en-US" sz="2000" dirty="0"/>
          </a:p>
        </p:txBody>
      </p:sp>
      <p:pic>
        <p:nvPicPr>
          <p:cNvPr id="45" name="Picture Placeholder 27">
            <a:extLst>
              <a:ext uri="{FF2B5EF4-FFF2-40B4-BE49-F238E27FC236}">
                <a16:creationId xmlns:a16="http://schemas.microsoft.com/office/drawing/2014/main" id="{B196EC9A-35B4-4AC9-8279-DEEA15C7EF4E}"/>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17628" b="17628"/>
          <a:stretch/>
        </p:blipFill>
        <p:spPr>
          <a:xfrm>
            <a:off x="6987985" y="586636"/>
            <a:ext cx="2464522" cy="2127527"/>
          </a:xfrm>
          <a:prstGeom prst="rect">
            <a:avLst/>
          </a:prstGeom>
        </p:spPr>
      </p:pic>
      <p:pic>
        <p:nvPicPr>
          <p:cNvPr id="28" name="Picture Placeholder 7">
            <a:extLst>
              <a:ext uri="{FF2B5EF4-FFF2-40B4-BE49-F238E27FC236}">
                <a16:creationId xmlns:a16="http://schemas.microsoft.com/office/drawing/2014/main" id="{C20A5BCE-058B-4217-867F-5165FD9F0165}"/>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1274" r="1274"/>
          <a:stretch/>
        </p:blipFill>
        <p:spPr>
          <a:xfrm>
            <a:off x="9517940" y="3854356"/>
            <a:ext cx="2263242" cy="1953770"/>
          </a:xfrm>
        </p:spPr>
      </p:pic>
      <p:pic>
        <p:nvPicPr>
          <p:cNvPr id="2" name="Picture 1">
            <a:extLst>
              <a:ext uri="{FF2B5EF4-FFF2-40B4-BE49-F238E27FC236}">
                <a16:creationId xmlns:a16="http://schemas.microsoft.com/office/drawing/2014/main" id="{9A0901E7-F674-4CA9-AB8A-E3C73F6E6D01}"/>
              </a:ext>
            </a:extLst>
          </p:cNvPr>
          <p:cNvPicPr>
            <a:picLocks noChangeAspect="1"/>
          </p:cNvPicPr>
          <p:nvPr/>
        </p:nvPicPr>
        <p:blipFill rotWithShape="1">
          <a:blip r:embed="rId5">
            <a:extLst>
              <a:ext uri="{28A0092B-C50C-407E-A947-70E740481C1C}">
                <a14:useLocalDpi xmlns:a14="http://schemas.microsoft.com/office/drawing/2010/main" val="0"/>
              </a:ext>
            </a:extLst>
          </a:blip>
          <a:srcRect l="15865" t="6826" r="18170"/>
          <a:stretch/>
        </p:blipFill>
        <p:spPr>
          <a:xfrm rot="5400000">
            <a:off x="9589340" y="1323161"/>
            <a:ext cx="2406034" cy="2548834"/>
          </a:xfrm>
          <a:prstGeom prst="rect">
            <a:avLst/>
          </a:prstGeom>
        </p:spPr>
      </p:pic>
      <p:pic>
        <p:nvPicPr>
          <p:cNvPr id="5" name="Picture 4">
            <a:extLst>
              <a:ext uri="{FF2B5EF4-FFF2-40B4-BE49-F238E27FC236}">
                <a16:creationId xmlns:a16="http://schemas.microsoft.com/office/drawing/2014/main" id="{8AEC810D-B078-486D-AD53-E3BCE973027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473971" y="2790593"/>
            <a:ext cx="2978536" cy="2127526"/>
          </a:xfrm>
          <a:prstGeom prst="rect">
            <a:avLst/>
          </a:prstGeom>
        </p:spPr>
      </p:pic>
    </p:spTree>
    <p:extLst>
      <p:ext uri="{BB962C8B-B14F-4D97-AF65-F5344CB8AC3E}">
        <p14:creationId xmlns:p14="http://schemas.microsoft.com/office/powerpoint/2010/main" val="345825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90-1F16-40DB-97D6-28A2103B1F64}"/>
              </a:ext>
            </a:extLst>
          </p:cNvPr>
          <p:cNvSpPr>
            <a:spLocks noGrp="1"/>
          </p:cNvSpPr>
          <p:nvPr>
            <p:ph type="title"/>
          </p:nvPr>
        </p:nvSpPr>
        <p:spPr/>
        <p:txBody>
          <a:bodyPr/>
          <a:lstStyle/>
          <a:p>
            <a:r>
              <a:rPr lang="en-US" dirty="0"/>
              <a:t>Length of Stay</a:t>
            </a:r>
          </a:p>
        </p:txBody>
      </p:sp>
      <p:sp>
        <p:nvSpPr>
          <p:cNvPr id="3" name="Content Placeholder 2">
            <a:extLst>
              <a:ext uri="{FF2B5EF4-FFF2-40B4-BE49-F238E27FC236}">
                <a16:creationId xmlns:a16="http://schemas.microsoft.com/office/drawing/2014/main" id="{2AFCBB72-5F9F-465E-BDF8-0983AD61B4A6}"/>
              </a:ext>
            </a:extLst>
          </p:cNvPr>
          <p:cNvSpPr>
            <a:spLocks noGrp="1"/>
          </p:cNvSpPr>
          <p:nvPr>
            <p:ph sz="quarter" idx="13"/>
          </p:nvPr>
        </p:nvSpPr>
        <p:spPr/>
        <p:txBody>
          <a:bodyPr>
            <a:normAutofit/>
          </a:bodyPr>
          <a:lstStyle/>
          <a:p>
            <a:r>
              <a:rPr lang="en-US" dirty="0"/>
              <a:t>There was a statistically significant difference between the use of cryotherapy for pain management and the length of hospital stay following the Nuss Procedure. </a:t>
            </a:r>
          </a:p>
          <a:p>
            <a:r>
              <a:rPr lang="en-US" dirty="0"/>
              <a:t>Length of stay decreased from a mean of 4.28 days (</a:t>
            </a:r>
            <a:r>
              <a:rPr lang="en-US" i="1" dirty="0"/>
              <a:t>SD</a:t>
            </a:r>
            <a:r>
              <a:rPr lang="en-US" dirty="0"/>
              <a:t> = 0.49) in 2020 to 2 days (</a:t>
            </a:r>
            <a:r>
              <a:rPr lang="en-US" i="1" dirty="0"/>
              <a:t>SD</a:t>
            </a:r>
            <a:r>
              <a:rPr lang="en-US" dirty="0"/>
              <a:t> = 0.0) in both 2021 and 2022 following the implementation of cryotherapy in 2021. </a:t>
            </a:r>
          </a:p>
          <a:p>
            <a:r>
              <a:rPr lang="en-US" dirty="0"/>
              <a:t>This 2.28-day decrease in length of stay was a statistically significant difference in length of stay after beginning cryotherapy (</a:t>
            </a:r>
            <a:r>
              <a:rPr lang="en-US" i="1" dirty="0"/>
              <a:t>p</a:t>
            </a:r>
            <a:r>
              <a:rPr lang="en-US" dirty="0"/>
              <a:t> = .001).</a:t>
            </a:r>
          </a:p>
        </p:txBody>
      </p:sp>
      <p:pic>
        <p:nvPicPr>
          <p:cNvPr id="6" name="Graphic 5" descr="Stopwatch">
            <a:extLst>
              <a:ext uri="{FF2B5EF4-FFF2-40B4-BE49-F238E27FC236}">
                <a16:creationId xmlns:a16="http://schemas.microsoft.com/office/drawing/2014/main" id="{8DA84D46-B975-FA21-F16E-15AF984C4F7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52693" y="517712"/>
            <a:ext cx="914400" cy="914400"/>
          </a:xfrm>
          <a:prstGeom prst="rect">
            <a:avLst/>
          </a:prstGeom>
        </p:spPr>
      </p:pic>
    </p:spTree>
    <p:extLst>
      <p:ext uri="{BB962C8B-B14F-4D97-AF65-F5344CB8AC3E}">
        <p14:creationId xmlns:p14="http://schemas.microsoft.com/office/powerpoint/2010/main" val="51926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9D4D704D-09B5-A12B-F81C-6ADD06F2CDEA}"/>
              </a:ext>
            </a:extLst>
          </p:cNvPr>
          <p:cNvPicPr>
            <a:picLocks noGrp="1" noChangeAspect="1"/>
          </p:cNvPicPr>
          <p:nvPr>
            <p:ph type="pic" sz="quarter" idx="10"/>
          </p:nvPr>
        </p:nvPicPr>
        <p:blipFill>
          <a:blip r:embed="rId3"/>
          <a:srcRect t="7758" b="7758"/>
          <a:stretch>
            <a:fillRect/>
          </a:stretch>
        </p:blipFill>
        <p:spPr>
          <a:prstGeom prst="rect">
            <a:avLst/>
          </a:prstGeom>
        </p:spPr>
      </p:pic>
      <p:sp>
        <p:nvSpPr>
          <p:cNvPr id="6" name="Rectangle">
            <a:extLst>
              <a:ext uri="{FF2B5EF4-FFF2-40B4-BE49-F238E27FC236}">
                <a16:creationId xmlns:a16="http://schemas.microsoft.com/office/drawing/2014/main" id="{F9126D5F-5AE4-4DC5-BDAE-1347628A109C}"/>
              </a:ext>
            </a:extLst>
          </p:cNvPr>
          <p:cNvSpPr/>
          <p:nvPr/>
        </p:nvSpPr>
        <p:spPr>
          <a:xfrm>
            <a:off x="-3048" y="0"/>
            <a:ext cx="12192000" cy="6858000"/>
          </a:xfrm>
          <a:prstGeom prst="rect">
            <a:avLst/>
          </a:prstGeom>
          <a:solidFill>
            <a:srgbClr val="58595B">
              <a:alpha val="54902"/>
            </a:srgb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dirty="0">
              <a:ln>
                <a:noFill/>
              </a:ln>
              <a:solidFill>
                <a:srgbClr val="4267B2"/>
              </a:solidFill>
              <a:effectLst/>
              <a:uLnTx/>
              <a:uFillTx/>
              <a:latin typeface="FreightSansLFPro"/>
              <a:ea typeface="+mn-ea"/>
              <a:cs typeface="+mn-cs"/>
              <a:sym typeface="FreightSansLFPro"/>
            </a:endParaRPr>
          </a:p>
        </p:txBody>
      </p:sp>
      <p:sp>
        <p:nvSpPr>
          <p:cNvPr id="7" name="XX%">
            <a:extLst>
              <a:ext uri="{FF2B5EF4-FFF2-40B4-BE49-F238E27FC236}">
                <a16:creationId xmlns:a16="http://schemas.microsoft.com/office/drawing/2014/main" id="{2F8D0EDE-E2E1-4EF3-9D0C-2A425B2176D7}"/>
              </a:ext>
            </a:extLst>
          </p:cNvPr>
          <p:cNvSpPr txBox="1"/>
          <p:nvPr/>
        </p:nvSpPr>
        <p:spPr>
          <a:xfrm>
            <a:off x="6208262" y="1404842"/>
            <a:ext cx="77009"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19150">
              <a:lnSpc>
                <a:spcPct val="100000"/>
              </a:lnSpc>
              <a:defRPr sz="45000" spc="0">
                <a:solidFill>
                  <a:schemeClr val="accent1"/>
                </a:solidFill>
                <a:latin typeface="+mj-lt"/>
                <a:ea typeface="+mj-ea"/>
                <a:cs typeface="+mj-cs"/>
                <a:sym typeface="FreightSansLFPro Semibold"/>
              </a:defRPr>
            </a:lvl1pPr>
          </a:lstStyle>
          <a:p>
            <a:pPr marL="0" marR="0" lvl="0" indent="0" algn="ctr" defTabSz="409575" rtl="0" eaLnBrk="1" fontAlgn="auto" latinLnBrk="0" hangingPunct="0">
              <a:lnSpc>
                <a:spcPct val="100000"/>
              </a:lnSpc>
              <a:spcBef>
                <a:spcPts val="0"/>
              </a:spcBef>
              <a:spcAft>
                <a:spcPts val="0"/>
              </a:spcAft>
              <a:buClrTx/>
              <a:buSzTx/>
              <a:buFontTx/>
              <a:buNone/>
              <a:tabLst/>
              <a:defRPr/>
            </a:pPr>
            <a:endParaRPr kumimoji="0" sz="22500" b="0" i="0" u="none" strike="noStrike" kern="0" cap="none" spc="0" normalizeH="0" baseline="0" noProof="0" dirty="0">
              <a:ln>
                <a:noFill/>
              </a:ln>
              <a:solidFill>
                <a:srgbClr val="FFFFFF"/>
              </a:solidFill>
              <a:effectLst/>
              <a:uLnTx/>
              <a:uFillTx/>
              <a:latin typeface="Arial Nova"/>
              <a:ea typeface="+mj-ea"/>
              <a:cs typeface="+mj-cs"/>
              <a:sym typeface="FreightSansLFPro Semibold"/>
            </a:endParaRPr>
          </a:p>
        </p:txBody>
      </p:sp>
      <p:grpSp>
        <p:nvGrpSpPr>
          <p:cNvPr id="9" name="UTK Horiz_R">
            <a:extLst>
              <a:ext uri="{FF2B5EF4-FFF2-40B4-BE49-F238E27FC236}">
                <a16:creationId xmlns:a16="http://schemas.microsoft.com/office/drawing/2014/main" id="{8E7190CF-4523-4EC4-9DA8-0158CDEA4F16}"/>
              </a:ext>
            </a:extLst>
          </p:cNvPr>
          <p:cNvGrpSpPr>
            <a:grpSpLocks noChangeAspect="1"/>
          </p:cNvGrpSpPr>
          <p:nvPr/>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DC5D8803-AB7C-4DC4-A5C9-E17C3CD9AC3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1" name="Type">
              <a:extLst>
                <a:ext uri="{FF2B5EF4-FFF2-40B4-BE49-F238E27FC236}">
                  <a16:creationId xmlns:a16="http://schemas.microsoft.com/office/drawing/2014/main" id="{F73DCD53-432A-42A6-81D8-777EEAC7D94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Power T">
              <a:extLst>
                <a:ext uri="{FF2B5EF4-FFF2-40B4-BE49-F238E27FC236}">
                  <a16:creationId xmlns:a16="http://schemas.microsoft.com/office/drawing/2014/main" id="{4E351A58-3EE4-4D76-B5D9-8FCBB722E6C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2" name="TextBox 1">
            <a:extLst>
              <a:ext uri="{FF2B5EF4-FFF2-40B4-BE49-F238E27FC236}">
                <a16:creationId xmlns:a16="http://schemas.microsoft.com/office/drawing/2014/main" id="{A6746295-AEF3-4011-A142-9517E7967189}"/>
              </a:ext>
            </a:extLst>
          </p:cNvPr>
          <p:cNvSpPr txBox="1"/>
          <p:nvPr/>
        </p:nvSpPr>
        <p:spPr>
          <a:xfrm>
            <a:off x="99624" y="2751891"/>
            <a:ext cx="6185647"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FFFFFF"/>
                </a:solidFill>
                <a:effectLst/>
                <a:uLnTx/>
                <a:uFillTx/>
                <a:latin typeface="Arial Nova"/>
                <a:ea typeface="+mn-ea"/>
                <a:cs typeface="+mn-cs"/>
              </a:rPr>
              <a:t>Implications</a:t>
            </a:r>
          </a:p>
        </p:txBody>
      </p:sp>
    </p:spTree>
    <p:extLst>
      <p:ext uri="{BB962C8B-B14F-4D97-AF65-F5344CB8AC3E}">
        <p14:creationId xmlns:p14="http://schemas.microsoft.com/office/powerpoint/2010/main" val="19616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B92395-0FC9-487A-93CE-19816E41640E}"/>
              </a:ext>
            </a:extLst>
          </p:cNvPr>
          <p:cNvSpPr/>
          <p:nvPr/>
        </p:nvSpPr>
        <p:spPr>
          <a:xfrm>
            <a:off x="3091070" y="1487696"/>
            <a:ext cx="8643730" cy="3354765"/>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8595B"/>
                </a:solidFill>
                <a:effectLst/>
                <a:uLnTx/>
                <a:uFillTx/>
                <a:latin typeface="Arial Nova"/>
                <a:ea typeface="+mn-ea"/>
                <a:cs typeface="+mn-cs"/>
              </a:rPr>
              <a:t>Length of hospital stay </a:t>
            </a:r>
            <a:r>
              <a:rPr kumimoji="0" lang="en-US" sz="2400" i="0" u="none" strike="noStrike" kern="1200" cap="none" spc="0" normalizeH="0" baseline="0" noProof="0" dirty="0">
                <a:ln>
                  <a:noFill/>
                </a:ln>
                <a:solidFill>
                  <a:srgbClr val="58595B"/>
                </a:solidFill>
                <a:effectLst/>
                <a:uLnTx/>
                <a:uFillTx/>
                <a:latin typeface="Arial Nova"/>
                <a:ea typeface="+mn-ea"/>
                <a:cs typeface="+mn-cs"/>
              </a:rPr>
              <a:t>was significantly decreased following the implementation of the cryotherapy pain management treatment from the SCCP. </a:t>
            </a:r>
          </a:p>
          <a:p>
            <a:pPr marL="914400" lvl="1" indent="-457200">
              <a:spcAft>
                <a:spcPts val="1200"/>
              </a:spcAft>
              <a:buFont typeface="Arial" panose="020B0604020202020204" pitchFamily="34" charset="0"/>
              <a:buChar char="•"/>
              <a:defRPr/>
            </a:pPr>
            <a:r>
              <a:rPr lang="en-US" sz="2400" b="0" dirty="0">
                <a:solidFill>
                  <a:srgbClr val="58595B"/>
                </a:solidFill>
                <a:latin typeface="Arial Nova"/>
              </a:rPr>
              <a:t>Suggests a likely </a:t>
            </a:r>
            <a:r>
              <a:rPr lang="en-US" sz="2400" b="1" dirty="0">
                <a:solidFill>
                  <a:srgbClr val="58595B"/>
                </a:solidFill>
                <a:latin typeface="Arial Nova"/>
              </a:rPr>
              <a:t>decrease</a:t>
            </a:r>
            <a:r>
              <a:rPr lang="en-US" sz="2400" b="0" dirty="0">
                <a:solidFill>
                  <a:srgbClr val="58595B"/>
                </a:solidFill>
                <a:latin typeface="Arial Nova"/>
              </a:rPr>
              <a:t> in post-operative pain scores during hospital admission.</a:t>
            </a:r>
            <a:endParaRPr kumimoji="0" lang="en-US" sz="2400" b="0" i="0" u="none" strike="noStrike" kern="1200" cap="none" spc="0" normalizeH="0" baseline="0" noProof="0" dirty="0">
              <a:ln>
                <a:noFill/>
              </a:ln>
              <a:solidFill>
                <a:srgbClr val="58595B"/>
              </a:solidFill>
              <a:effectLst/>
              <a:uLnTx/>
              <a:uFillTx/>
              <a:latin typeface="Arial Nova"/>
              <a:ea typeface="+mn-ea"/>
              <a:cs typeface="+mn-cs"/>
            </a:endParaRP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8595B"/>
                </a:solidFill>
                <a:effectLst/>
                <a:uLnTx/>
                <a:uFillTx/>
                <a:latin typeface="Arial Nova"/>
                <a:ea typeface="+mn-ea"/>
                <a:cs typeface="+mn-cs"/>
              </a:rPr>
              <a:t>Pectus excavatum </a:t>
            </a:r>
            <a:r>
              <a:rPr kumimoji="0" lang="en-US" sz="2400" i="0" u="none" strike="noStrike" kern="1200" cap="none" spc="0" normalizeH="0" baseline="0" noProof="0" dirty="0">
                <a:ln>
                  <a:noFill/>
                </a:ln>
                <a:solidFill>
                  <a:srgbClr val="58595B"/>
                </a:solidFill>
                <a:effectLst/>
                <a:uLnTx/>
                <a:uFillTx/>
                <a:latin typeface="Arial Nova"/>
                <a:ea typeface="+mn-ea"/>
                <a:cs typeface="+mn-cs"/>
              </a:rPr>
              <a:t>is the </a:t>
            </a:r>
            <a:r>
              <a:rPr kumimoji="0" lang="en-US" sz="2400" b="1" i="0" u="none" strike="noStrike" kern="1200" cap="none" spc="0" normalizeH="0" baseline="0" noProof="0" dirty="0">
                <a:ln>
                  <a:noFill/>
                </a:ln>
                <a:solidFill>
                  <a:srgbClr val="58595B"/>
                </a:solidFill>
                <a:effectLst/>
                <a:uLnTx/>
                <a:uFillTx/>
                <a:latin typeface="Arial Nova"/>
                <a:ea typeface="+mn-ea"/>
                <a:cs typeface="+mn-cs"/>
              </a:rPr>
              <a:t>most common </a:t>
            </a:r>
            <a:r>
              <a:rPr kumimoji="0" lang="en-US" sz="2400" i="0" u="none" strike="noStrike" kern="1200" cap="none" spc="0" normalizeH="0" baseline="0" noProof="0" dirty="0">
                <a:ln>
                  <a:noFill/>
                </a:ln>
                <a:solidFill>
                  <a:srgbClr val="58595B"/>
                </a:solidFill>
                <a:effectLst/>
                <a:uLnTx/>
                <a:uFillTx/>
                <a:latin typeface="Arial Nova"/>
                <a:ea typeface="+mn-ea"/>
                <a:cs typeface="+mn-cs"/>
              </a:rPr>
              <a:t>chest wall anomaly – there will continue to be patients that require the Nuss Procedure for surgical correction.</a:t>
            </a:r>
            <a:endParaRPr kumimoji="0" lang="en-US" sz="2400" b="1" i="0" u="none" strike="noStrike" kern="1200" cap="none" spc="0" normalizeH="0" baseline="0" noProof="0" dirty="0">
              <a:ln>
                <a:noFill/>
              </a:ln>
              <a:solidFill>
                <a:srgbClr val="58595B"/>
              </a:solidFill>
              <a:effectLst/>
              <a:uLnTx/>
              <a:uFillTx/>
              <a:latin typeface="Arial Nova"/>
              <a:ea typeface="+mn-ea"/>
              <a:cs typeface="+mn-cs"/>
            </a:endParaRPr>
          </a:p>
        </p:txBody>
      </p:sp>
      <p:sp>
        <p:nvSpPr>
          <p:cNvPr id="4" name="Rectangle 3">
            <a:extLst>
              <a:ext uri="{FF2B5EF4-FFF2-40B4-BE49-F238E27FC236}">
                <a16:creationId xmlns:a16="http://schemas.microsoft.com/office/drawing/2014/main" id="{964D2031-B781-4C88-A056-22D1F64630B1}"/>
              </a:ext>
            </a:extLst>
          </p:cNvPr>
          <p:cNvSpPr/>
          <p:nvPr/>
        </p:nvSpPr>
        <p:spPr>
          <a:xfrm>
            <a:off x="457200" y="555408"/>
            <a:ext cx="6096000" cy="707886"/>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8595B"/>
                </a:solidFill>
                <a:effectLst/>
                <a:uLnTx/>
                <a:uFillTx/>
                <a:latin typeface="Arial Nova"/>
                <a:ea typeface="+mn-ea"/>
                <a:cs typeface="+mn-cs"/>
              </a:rPr>
              <a:t>Practice Implications</a:t>
            </a:r>
          </a:p>
        </p:txBody>
      </p:sp>
      <p:cxnSp>
        <p:nvCxnSpPr>
          <p:cNvPr id="13" name="Straight Connector 12">
            <a:extLst>
              <a:ext uri="{FF2B5EF4-FFF2-40B4-BE49-F238E27FC236}">
                <a16:creationId xmlns:a16="http://schemas.microsoft.com/office/drawing/2014/main" id="{844BDE47-7DCD-4053-B02F-5B491CAC5EE5}"/>
              </a:ext>
            </a:extLst>
          </p:cNvPr>
          <p:cNvCxnSpPr/>
          <p:nvPr/>
        </p:nvCxnSpPr>
        <p:spPr bwMode="gray">
          <a:xfrm>
            <a:off x="457200" y="1394340"/>
            <a:ext cx="11277600" cy="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AACA1A6-9E31-4113-B913-7544953AE0B4}"/>
              </a:ext>
            </a:extLst>
          </p:cNvPr>
          <p:cNvCxnSpPr/>
          <p:nvPr/>
        </p:nvCxnSpPr>
        <p:spPr bwMode="gray">
          <a:xfrm>
            <a:off x="457200" y="5181149"/>
            <a:ext cx="11277600" cy="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Graphic 4" descr="Gears">
            <a:extLst>
              <a:ext uri="{FF2B5EF4-FFF2-40B4-BE49-F238E27FC236}">
                <a16:creationId xmlns:a16="http://schemas.microsoft.com/office/drawing/2014/main" id="{8C105DE4-7AA5-4F6B-B19A-5ED511AEB1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3949" y="2707957"/>
            <a:ext cx="1442085" cy="1442085"/>
          </a:xfrm>
          <a:prstGeom prst="rect">
            <a:avLst/>
          </a:prstGeom>
        </p:spPr>
      </p:pic>
    </p:spTree>
    <p:extLst>
      <p:ext uri="{BB962C8B-B14F-4D97-AF65-F5344CB8AC3E}">
        <p14:creationId xmlns:p14="http://schemas.microsoft.com/office/powerpoint/2010/main" val="202102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AADE9B-9089-2858-FFB0-088539BF3843}"/>
              </a:ext>
            </a:extLst>
          </p:cNvPr>
          <p:cNvSpPr>
            <a:spLocks noGrp="1"/>
          </p:cNvSpPr>
          <p:nvPr>
            <p:ph type="body" idx="1"/>
          </p:nvPr>
        </p:nvSpPr>
        <p:spPr/>
        <p:txBody>
          <a:bodyPr/>
          <a:lstStyle/>
          <a:p>
            <a:r>
              <a:rPr lang="en-US" dirty="0"/>
              <a:t>Strengths</a:t>
            </a:r>
          </a:p>
        </p:txBody>
      </p:sp>
      <p:sp>
        <p:nvSpPr>
          <p:cNvPr id="3" name="Content Placeholder 2">
            <a:extLst>
              <a:ext uri="{FF2B5EF4-FFF2-40B4-BE49-F238E27FC236}">
                <a16:creationId xmlns:a16="http://schemas.microsoft.com/office/drawing/2014/main" id="{059581DB-91A7-5278-866F-00604757A3C8}"/>
              </a:ext>
            </a:extLst>
          </p:cNvPr>
          <p:cNvSpPr>
            <a:spLocks noGrp="1"/>
          </p:cNvSpPr>
          <p:nvPr>
            <p:ph sz="half" idx="2"/>
          </p:nvPr>
        </p:nvSpPr>
        <p:spPr/>
        <p:txBody>
          <a:bodyPr/>
          <a:lstStyle/>
          <a:p>
            <a:r>
              <a:rPr lang="en-US" dirty="0"/>
              <a:t>Collaboration of the multidisciplinary team to create the SCCP.</a:t>
            </a:r>
          </a:p>
          <a:p>
            <a:r>
              <a:rPr lang="en-US" dirty="0"/>
              <a:t>Low cost of creating the SCCP and implementing nursing education.</a:t>
            </a:r>
          </a:p>
          <a:p>
            <a:r>
              <a:rPr lang="en-US" dirty="0"/>
              <a:t>Decrease in length of stay following the implementation of the cryotherapy feature of the SCCP.</a:t>
            </a:r>
          </a:p>
        </p:txBody>
      </p:sp>
      <p:sp>
        <p:nvSpPr>
          <p:cNvPr id="4" name="Text Placeholder 3">
            <a:extLst>
              <a:ext uri="{FF2B5EF4-FFF2-40B4-BE49-F238E27FC236}">
                <a16:creationId xmlns:a16="http://schemas.microsoft.com/office/drawing/2014/main" id="{FC2AD962-D551-6EBA-CDD4-D5CA09C92760}"/>
              </a:ext>
            </a:extLst>
          </p:cNvPr>
          <p:cNvSpPr>
            <a:spLocks noGrp="1"/>
          </p:cNvSpPr>
          <p:nvPr>
            <p:ph type="body" sz="quarter" idx="3"/>
          </p:nvPr>
        </p:nvSpPr>
        <p:spPr/>
        <p:txBody>
          <a:bodyPr/>
          <a:lstStyle/>
          <a:p>
            <a:r>
              <a:rPr lang="en-US" dirty="0"/>
              <a:t>Limitations</a:t>
            </a:r>
          </a:p>
        </p:txBody>
      </p:sp>
      <p:sp>
        <p:nvSpPr>
          <p:cNvPr id="5" name="Content Placeholder 4">
            <a:extLst>
              <a:ext uri="{FF2B5EF4-FFF2-40B4-BE49-F238E27FC236}">
                <a16:creationId xmlns:a16="http://schemas.microsoft.com/office/drawing/2014/main" id="{5FE74EAA-4F12-7F42-8763-1C0F2E646128}"/>
              </a:ext>
            </a:extLst>
          </p:cNvPr>
          <p:cNvSpPr>
            <a:spLocks noGrp="1"/>
          </p:cNvSpPr>
          <p:nvPr>
            <p:ph sz="quarter" idx="4"/>
          </p:nvPr>
        </p:nvSpPr>
        <p:spPr/>
        <p:txBody>
          <a:bodyPr/>
          <a:lstStyle/>
          <a:p>
            <a:r>
              <a:rPr lang="en-US" dirty="0"/>
              <a:t>Small sample size of nursing participants and patients receiving the Nuss Procedure at this pediatric facility.</a:t>
            </a:r>
          </a:p>
          <a:p>
            <a:r>
              <a:rPr lang="en-US" dirty="0"/>
              <a:t>All aspects of the eLearning module had to be completed at the same time.</a:t>
            </a:r>
          </a:p>
          <a:p>
            <a:pPr lvl="1"/>
            <a:r>
              <a:rPr lang="en-US" dirty="0"/>
              <a:t>Restriction of the learning management system.</a:t>
            </a:r>
          </a:p>
          <a:p>
            <a:pPr lvl="1"/>
            <a:r>
              <a:rPr lang="en-US" dirty="0"/>
              <a:t>Resulted in the inability to determine retention of knowledge.</a:t>
            </a:r>
          </a:p>
        </p:txBody>
      </p:sp>
      <p:sp>
        <p:nvSpPr>
          <p:cNvPr id="6" name="Title 5">
            <a:extLst>
              <a:ext uri="{FF2B5EF4-FFF2-40B4-BE49-F238E27FC236}">
                <a16:creationId xmlns:a16="http://schemas.microsoft.com/office/drawing/2014/main" id="{25BD82BC-041E-1EB3-2230-CEBC77C9A884}"/>
              </a:ext>
            </a:extLst>
          </p:cNvPr>
          <p:cNvSpPr>
            <a:spLocks noGrp="1"/>
          </p:cNvSpPr>
          <p:nvPr>
            <p:ph type="title"/>
          </p:nvPr>
        </p:nvSpPr>
        <p:spPr/>
        <p:txBody>
          <a:bodyPr/>
          <a:lstStyle/>
          <a:p>
            <a:r>
              <a:rPr lang="en-US" dirty="0"/>
              <a:t>Strengths and Limitations</a:t>
            </a:r>
          </a:p>
        </p:txBody>
      </p:sp>
      <p:pic>
        <p:nvPicPr>
          <p:cNvPr id="7" name="Picture 6">
            <a:extLst>
              <a:ext uri="{FF2B5EF4-FFF2-40B4-BE49-F238E27FC236}">
                <a16:creationId xmlns:a16="http://schemas.microsoft.com/office/drawing/2014/main" id="{DA327A99-C3B1-C370-9A3D-E8F25E010A8E}"/>
              </a:ext>
            </a:extLst>
          </p:cNvPr>
          <p:cNvPicPr>
            <a:picLocks noChangeAspect="1"/>
          </p:cNvPicPr>
          <p:nvPr/>
        </p:nvPicPr>
        <p:blipFill>
          <a:blip r:embed="rId3"/>
          <a:stretch>
            <a:fillRect/>
          </a:stretch>
        </p:blipFill>
        <p:spPr>
          <a:xfrm>
            <a:off x="7431465" y="416632"/>
            <a:ext cx="914479" cy="914479"/>
          </a:xfrm>
          <a:prstGeom prst="rect">
            <a:avLst/>
          </a:prstGeom>
        </p:spPr>
      </p:pic>
    </p:spTree>
    <p:extLst>
      <p:ext uri="{BB962C8B-B14F-4D97-AF65-F5344CB8AC3E}">
        <p14:creationId xmlns:p14="http://schemas.microsoft.com/office/powerpoint/2010/main" val="35232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A222F-0601-8E63-6361-73124FC8B70F}"/>
              </a:ext>
            </a:extLst>
          </p:cNvPr>
          <p:cNvSpPr>
            <a:spLocks noGrp="1"/>
          </p:cNvSpPr>
          <p:nvPr>
            <p:ph type="title"/>
          </p:nvPr>
        </p:nvSpPr>
        <p:spPr/>
        <p:txBody>
          <a:bodyPr/>
          <a:lstStyle/>
          <a:p>
            <a:r>
              <a:rPr lang="en-US" dirty="0"/>
              <a:t>Barriers</a:t>
            </a:r>
          </a:p>
        </p:txBody>
      </p:sp>
      <p:sp>
        <p:nvSpPr>
          <p:cNvPr id="3" name="Content Placeholder 2">
            <a:extLst>
              <a:ext uri="{FF2B5EF4-FFF2-40B4-BE49-F238E27FC236}">
                <a16:creationId xmlns:a16="http://schemas.microsoft.com/office/drawing/2014/main" id="{0D19291C-4B48-7391-4B57-4B2F3160F0F3}"/>
              </a:ext>
            </a:extLst>
          </p:cNvPr>
          <p:cNvSpPr>
            <a:spLocks noGrp="1"/>
          </p:cNvSpPr>
          <p:nvPr>
            <p:ph sz="quarter" idx="13"/>
          </p:nvPr>
        </p:nvSpPr>
        <p:spPr>
          <a:xfrm>
            <a:off x="6304547" y="1515979"/>
            <a:ext cx="5430253" cy="4367109"/>
          </a:xfrm>
        </p:spPr>
        <p:txBody>
          <a:bodyPr>
            <a:normAutofit fontScale="85000" lnSpcReduction="20000"/>
          </a:bodyPr>
          <a:lstStyle/>
          <a:p>
            <a:pPr>
              <a:lnSpc>
                <a:spcPct val="100000"/>
              </a:lnSpc>
            </a:pPr>
            <a:r>
              <a:rPr lang="en-US" dirty="0"/>
              <a:t>IPS unit switched floors to a unit with a higher number of beds.</a:t>
            </a:r>
          </a:p>
          <a:p>
            <a:pPr>
              <a:lnSpc>
                <a:spcPct val="100000"/>
              </a:lnSpc>
            </a:pPr>
            <a:r>
              <a:rPr lang="en-US" dirty="0"/>
              <a:t>Large amount of staff turnover.</a:t>
            </a:r>
          </a:p>
          <a:p>
            <a:pPr>
              <a:lnSpc>
                <a:spcPct val="100000"/>
              </a:lnSpc>
            </a:pPr>
            <a:r>
              <a:rPr lang="en-US" dirty="0"/>
              <a:t>Nurses expressed increased burnout.</a:t>
            </a:r>
          </a:p>
          <a:p>
            <a:pPr>
              <a:lnSpc>
                <a:spcPct val="100000"/>
              </a:lnSpc>
            </a:pPr>
            <a:r>
              <a:rPr lang="en-US" dirty="0"/>
              <a:t>The patient population on the IPS unit changed to include a wider variety of patient diagnoses.</a:t>
            </a:r>
          </a:p>
          <a:p>
            <a:pPr>
              <a:lnSpc>
                <a:spcPct val="100000"/>
              </a:lnSpc>
            </a:pPr>
            <a:r>
              <a:rPr lang="en-US" dirty="0"/>
              <a:t>Staff nurses were noted to adhere to charting interventions that were pre-populated into the chart, and there was poor adherence to charting interventions that did not pre-populate into the chart.</a:t>
            </a:r>
          </a:p>
          <a:p>
            <a:pPr>
              <a:lnSpc>
                <a:spcPct val="100000"/>
              </a:lnSpc>
            </a:pPr>
            <a:r>
              <a:rPr lang="en-US" dirty="0"/>
              <a:t>Discharge checklists were on paper and were misplaced at patient discharge.</a:t>
            </a:r>
          </a:p>
          <a:p>
            <a:pPr>
              <a:lnSpc>
                <a:spcPct val="100000"/>
              </a:lnSpc>
            </a:pPr>
            <a:endParaRPr lang="en-US" dirty="0"/>
          </a:p>
          <a:p>
            <a:endParaRPr lang="en-US" dirty="0"/>
          </a:p>
        </p:txBody>
      </p:sp>
      <p:pic>
        <p:nvPicPr>
          <p:cNvPr id="6" name="Picture Placeholder 5">
            <a:extLst>
              <a:ext uri="{FF2B5EF4-FFF2-40B4-BE49-F238E27FC236}">
                <a16:creationId xmlns:a16="http://schemas.microsoft.com/office/drawing/2014/main" id="{9F3AE9AD-6355-BDD3-0827-31C12AD9F7AD}"/>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057" r="18057"/>
          <a:stretch>
            <a:fillRect/>
          </a:stretch>
        </p:blipFill>
        <p:spPr/>
      </p:pic>
    </p:spTree>
    <p:extLst>
      <p:ext uri="{BB962C8B-B14F-4D97-AF65-F5344CB8AC3E}">
        <p14:creationId xmlns:p14="http://schemas.microsoft.com/office/powerpoint/2010/main" val="377832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CC48A5-6A9A-6F4C-DFEB-8DFC45876201}"/>
              </a:ext>
            </a:extLst>
          </p:cNvPr>
          <p:cNvSpPr>
            <a:spLocks noGrp="1"/>
          </p:cNvSpPr>
          <p:nvPr>
            <p:ph sz="half" idx="1"/>
          </p:nvPr>
        </p:nvSpPr>
        <p:spPr>
          <a:xfrm>
            <a:off x="457199" y="1825626"/>
            <a:ext cx="5419725" cy="3660773"/>
          </a:xfrm>
        </p:spPr>
        <p:txBody>
          <a:bodyPr>
            <a:normAutofit lnSpcReduction="10000"/>
          </a:bodyPr>
          <a:lstStyle/>
          <a:p>
            <a:r>
              <a:rPr lang="en-US" sz="2800" dirty="0"/>
              <a:t>Creation of a specified intervention bundle for Nuss Procedure patients in the EHR or update current intervention bundle that is used at this time.</a:t>
            </a:r>
          </a:p>
          <a:p>
            <a:r>
              <a:rPr lang="en-US" sz="2800" dirty="0"/>
              <a:t>Charting interventions related to the SCCP, such as ambulation, incentive spirometry use, diet, hygiene, and education, should be pre-populated in the EHR.</a:t>
            </a:r>
          </a:p>
        </p:txBody>
      </p:sp>
      <p:pic>
        <p:nvPicPr>
          <p:cNvPr id="6" name="Content Placeholder 5" descr="Magnifying glass">
            <a:extLst>
              <a:ext uri="{FF2B5EF4-FFF2-40B4-BE49-F238E27FC236}">
                <a16:creationId xmlns:a16="http://schemas.microsoft.com/office/drawing/2014/main" id="{0B3AEDAC-E3E0-74A0-9065-95E82D27A87D}"/>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97924" y="85548"/>
            <a:ext cx="914400" cy="914400"/>
          </a:xfrm>
        </p:spPr>
      </p:pic>
      <p:sp>
        <p:nvSpPr>
          <p:cNvPr id="4" name="Title 3">
            <a:extLst>
              <a:ext uri="{FF2B5EF4-FFF2-40B4-BE49-F238E27FC236}">
                <a16:creationId xmlns:a16="http://schemas.microsoft.com/office/drawing/2014/main" id="{05B434C2-5F07-A365-6D0E-1C8DEC406500}"/>
              </a:ext>
            </a:extLst>
          </p:cNvPr>
          <p:cNvSpPr>
            <a:spLocks noGrp="1"/>
          </p:cNvSpPr>
          <p:nvPr>
            <p:ph type="title"/>
          </p:nvPr>
        </p:nvSpPr>
        <p:spPr/>
        <p:txBody>
          <a:bodyPr>
            <a:normAutofit fontScale="90000"/>
          </a:bodyPr>
          <a:lstStyle/>
          <a:p>
            <a:r>
              <a:rPr lang="en-US" dirty="0"/>
              <a:t>Areas for Further Examination and Sustainability</a:t>
            </a:r>
          </a:p>
        </p:txBody>
      </p:sp>
      <p:sp>
        <p:nvSpPr>
          <p:cNvPr id="10" name="TextBox 9">
            <a:extLst>
              <a:ext uri="{FF2B5EF4-FFF2-40B4-BE49-F238E27FC236}">
                <a16:creationId xmlns:a16="http://schemas.microsoft.com/office/drawing/2014/main" id="{F5241358-1A8E-0036-965A-AC37F2452AC9}"/>
              </a:ext>
            </a:extLst>
          </p:cNvPr>
          <p:cNvSpPr txBox="1"/>
          <p:nvPr/>
        </p:nvSpPr>
        <p:spPr>
          <a:xfrm>
            <a:off x="5876924" y="1825626"/>
            <a:ext cx="5842000" cy="345120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58595B"/>
                </a:solidFill>
                <a:effectLst/>
                <a:uLnTx/>
                <a:uFillTx/>
                <a:latin typeface="Arial Nova"/>
                <a:ea typeface="+mn-ea"/>
                <a:cs typeface="+mn-cs"/>
              </a:rPr>
              <a:t>The patient discharge checklist should be converted from paper to an electronic version within the EHR.</a:t>
            </a:r>
          </a:p>
          <a:p>
            <a:pPr marL="228600" marR="0" lvl="0" indent="-228600" algn="l" defTabSz="914400"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58595B"/>
                </a:solidFill>
                <a:effectLst/>
                <a:uLnTx/>
                <a:uFillTx/>
                <a:latin typeface="Arial Nova"/>
                <a:ea typeface="+mn-ea"/>
                <a:cs typeface="+mn-cs"/>
              </a:rPr>
              <a:t>Addition of hands-on education and simulation of skills.</a:t>
            </a:r>
          </a:p>
          <a:p>
            <a:pPr marL="228600" marR="0" lvl="0" indent="-228600" algn="l" defTabSz="914400"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lang="en-US" sz="2800" dirty="0">
                <a:solidFill>
                  <a:srgbClr val="58595B"/>
                </a:solidFill>
                <a:latin typeface="Arial Nova"/>
              </a:rPr>
              <a:t>Continued chart audits for nursing adherence until sustained.</a:t>
            </a:r>
            <a:endParaRPr kumimoji="0" lang="en-US" sz="2800" b="0" i="0" u="none" strike="noStrike" kern="1200" cap="none" spc="0" normalizeH="0" baseline="0" noProof="0" dirty="0">
              <a:ln>
                <a:noFill/>
              </a:ln>
              <a:solidFill>
                <a:srgbClr val="58595B"/>
              </a:solidFill>
              <a:effectLst/>
              <a:uLnTx/>
              <a:uFillTx/>
              <a:latin typeface="Arial Nova"/>
              <a:ea typeface="+mn-ea"/>
              <a:cs typeface="+mn-cs"/>
            </a:endParaRPr>
          </a:p>
        </p:txBody>
      </p:sp>
    </p:spTree>
    <p:extLst>
      <p:ext uri="{BB962C8B-B14F-4D97-AF65-F5344CB8AC3E}">
        <p14:creationId xmlns:p14="http://schemas.microsoft.com/office/powerpoint/2010/main" val="117277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ACC31F04-9D30-7D50-B852-69786F333EC1}"/>
              </a:ext>
            </a:extLst>
          </p:cNvPr>
          <p:cNvPicPr>
            <a:picLocks noGrp="1" noChangeAspect="1"/>
          </p:cNvPicPr>
          <p:nvPr>
            <p:ph type="pic" sz="quarter" idx="10"/>
          </p:nvPr>
        </p:nvPicPr>
        <p:blipFill>
          <a:blip r:embed="rId3"/>
          <a:srcRect l="3635" r="3635"/>
          <a:stretch>
            <a:fillRect/>
          </a:stretch>
        </p:blipFill>
        <p:spPr>
          <a:prstGeom prst="rect">
            <a:avLst/>
          </a:prstGeom>
        </p:spPr>
      </p:pic>
      <p:sp>
        <p:nvSpPr>
          <p:cNvPr id="6" name="Rectangle">
            <a:extLst>
              <a:ext uri="{FF2B5EF4-FFF2-40B4-BE49-F238E27FC236}">
                <a16:creationId xmlns:a16="http://schemas.microsoft.com/office/drawing/2014/main" id="{F9126D5F-5AE4-4DC5-BDAE-1347628A109C}"/>
              </a:ext>
            </a:extLst>
          </p:cNvPr>
          <p:cNvSpPr/>
          <p:nvPr/>
        </p:nvSpPr>
        <p:spPr>
          <a:xfrm>
            <a:off x="-3048" y="-1"/>
            <a:ext cx="12192000" cy="6858000"/>
          </a:xfrm>
          <a:prstGeom prst="rect">
            <a:avLst/>
          </a:prstGeom>
          <a:solidFill>
            <a:srgbClr val="58595B">
              <a:alpha val="54902"/>
            </a:srgb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dirty="0">
              <a:ln>
                <a:noFill/>
              </a:ln>
              <a:solidFill>
                <a:srgbClr val="4267B2"/>
              </a:solidFill>
              <a:effectLst/>
              <a:uLnTx/>
              <a:uFillTx/>
              <a:latin typeface="FreightSansLFPro"/>
              <a:ea typeface="+mn-ea"/>
              <a:cs typeface="+mn-cs"/>
              <a:sym typeface="FreightSansLFPro"/>
            </a:endParaRPr>
          </a:p>
        </p:txBody>
      </p:sp>
      <p:sp>
        <p:nvSpPr>
          <p:cNvPr id="7" name="XX%">
            <a:extLst>
              <a:ext uri="{FF2B5EF4-FFF2-40B4-BE49-F238E27FC236}">
                <a16:creationId xmlns:a16="http://schemas.microsoft.com/office/drawing/2014/main" id="{2F8D0EDE-E2E1-4EF3-9D0C-2A425B2176D7}"/>
              </a:ext>
            </a:extLst>
          </p:cNvPr>
          <p:cNvSpPr txBox="1"/>
          <p:nvPr/>
        </p:nvSpPr>
        <p:spPr>
          <a:xfrm>
            <a:off x="6208262" y="1404842"/>
            <a:ext cx="77009"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19150">
              <a:lnSpc>
                <a:spcPct val="100000"/>
              </a:lnSpc>
              <a:defRPr sz="45000" spc="0">
                <a:solidFill>
                  <a:schemeClr val="accent1"/>
                </a:solidFill>
                <a:latin typeface="+mj-lt"/>
                <a:ea typeface="+mj-ea"/>
                <a:cs typeface="+mj-cs"/>
                <a:sym typeface="FreightSansLFPro Semibold"/>
              </a:defRPr>
            </a:lvl1pPr>
          </a:lstStyle>
          <a:p>
            <a:pPr marL="0" marR="0" lvl="0" indent="0" algn="ctr" defTabSz="409575" rtl="0" eaLnBrk="1" fontAlgn="auto" latinLnBrk="0" hangingPunct="0">
              <a:lnSpc>
                <a:spcPct val="100000"/>
              </a:lnSpc>
              <a:spcBef>
                <a:spcPts val="0"/>
              </a:spcBef>
              <a:spcAft>
                <a:spcPts val="0"/>
              </a:spcAft>
              <a:buClrTx/>
              <a:buSzTx/>
              <a:buFontTx/>
              <a:buNone/>
              <a:tabLst/>
              <a:defRPr/>
            </a:pPr>
            <a:endParaRPr kumimoji="0" sz="22500" b="0" i="0" u="none" strike="noStrike" kern="0" cap="none" spc="0" normalizeH="0" baseline="0" noProof="0" dirty="0">
              <a:ln>
                <a:noFill/>
              </a:ln>
              <a:solidFill>
                <a:srgbClr val="FFFFFF"/>
              </a:solidFill>
              <a:effectLst/>
              <a:uLnTx/>
              <a:uFillTx/>
              <a:latin typeface="Arial Nova"/>
              <a:ea typeface="+mj-ea"/>
              <a:cs typeface="+mj-cs"/>
              <a:sym typeface="FreightSansLFPro Semibold"/>
            </a:endParaRPr>
          </a:p>
        </p:txBody>
      </p:sp>
      <p:grpSp>
        <p:nvGrpSpPr>
          <p:cNvPr id="9" name="UTK Horiz_R">
            <a:extLst>
              <a:ext uri="{FF2B5EF4-FFF2-40B4-BE49-F238E27FC236}">
                <a16:creationId xmlns:a16="http://schemas.microsoft.com/office/drawing/2014/main" id="{8E7190CF-4523-4EC4-9DA8-0158CDEA4F16}"/>
              </a:ext>
            </a:extLst>
          </p:cNvPr>
          <p:cNvGrpSpPr>
            <a:grpSpLocks noChangeAspect="1"/>
          </p:cNvGrpSpPr>
          <p:nvPr/>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DC5D8803-AB7C-4DC4-A5C9-E17C3CD9AC3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1" name="Type">
              <a:extLst>
                <a:ext uri="{FF2B5EF4-FFF2-40B4-BE49-F238E27FC236}">
                  <a16:creationId xmlns:a16="http://schemas.microsoft.com/office/drawing/2014/main" id="{F73DCD53-432A-42A6-81D8-777EEAC7D94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Power T">
              <a:extLst>
                <a:ext uri="{FF2B5EF4-FFF2-40B4-BE49-F238E27FC236}">
                  <a16:creationId xmlns:a16="http://schemas.microsoft.com/office/drawing/2014/main" id="{4E351A58-3EE4-4D76-B5D9-8FCBB722E6C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2" name="TextBox 1">
            <a:extLst>
              <a:ext uri="{FF2B5EF4-FFF2-40B4-BE49-F238E27FC236}">
                <a16:creationId xmlns:a16="http://schemas.microsoft.com/office/drawing/2014/main" id="{A6746295-AEF3-4011-A142-9517E7967189}"/>
              </a:ext>
            </a:extLst>
          </p:cNvPr>
          <p:cNvSpPr txBox="1"/>
          <p:nvPr/>
        </p:nvSpPr>
        <p:spPr>
          <a:xfrm>
            <a:off x="213924" y="4546918"/>
            <a:ext cx="7507676"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FFFF"/>
                </a:solidFill>
                <a:effectLst/>
                <a:uLnTx/>
                <a:uFillTx/>
                <a:latin typeface="Arial Nova"/>
                <a:ea typeface="+mn-ea"/>
                <a:cs typeface="+mn-cs"/>
              </a:rPr>
              <a:t>Dissem</a:t>
            </a:r>
            <a:r>
              <a:rPr lang="en-US" sz="8800" dirty="0" err="1">
                <a:solidFill>
                  <a:srgbClr val="FFFFFF"/>
                </a:solidFill>
                <a:latin typeface="Arial Nova"/>
              </a:rPr>
              <a:t>ination</a:t>
            </a:r>
            <a:endParaRPr kumimoji="0" lang="en-US" sz="8800" b="0" i="0" u="none" strike="noStrike" kern="1200" cap="none" spc="0" normalizeH="0" baseline="0" noProof="0" dirty="0">
              <a:ln>
                <a:noFill/>
              </a:ln>
              <a:solidFill>
                <a:srgbClr val="FFFFFF"/>
              </a:solidFill>
              <a:effectLst/>
              <a:uLnTx/>
              <a:uFillTx/>
              <a:latin typeface="Arial Nova"/>
              <a:ea typeface="+mn-ea"/>
              <a:cs typeface="+mn-cs"/>
            </a:endParaRPr>
          </a:p>
        </p:txBody>
      </p:sp>
    </p:spTree>
    <p:extLst>
      <p:ext uri="{BB962C8B-B14F-4D97-AF65-F5344CB8AC3E}">
        <p14:creationId xmlns:p14="http://schemas.microsoft.com/office/powerpoint/2010/main" val="70407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FB582F72-5B9D-4A0E-BD2A-5D304D891C1A}"/>
              </a:ext>
            </a:extLst>
          </p:cNvPr>
          <p:cNvGraphicFramePr/>
          <p:nvPr>
            <p:extLst>
              <p:ext uri="{D42A27DB-BD31-4B8C-83A1-F6EECF244321}">
                <p14:modId xmlns:p14="http://schemas.microsoft.com/office/powerpoint/2010/main" val="2479527624"/>
              </p:ext>
            </p:extLst>
          </p:nvPr>
        </p:nvGraphicFramePr>
        <p:xfrm>
          <a:off x="3555517" y="43097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8191528F-E92F-43C3-88CA-929CA120780E}"/>
              </a:ext>
            </a:extLst>
          </p:cNvPr>
          <p:cNvSpPr txBox="1"/>
          <p:nvPr/>
        </p:nvSpPr>
        <p:spPr>
          <a:xfrm>
            <a:off x="142875" y="3000375"/>
            <a:ext cx="3857625"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58595B"/>
                </a:solidFill>
                <a:effectLst/>
                <a:uLnTx/>
                <a:uFillTx/>
                <a:latin typeface="Arial Nova"/>
                <a:ea typeface="+mn-ea"/>
                <a:cs typeface="+mn-cs"/>
              </a:rPr>
              <a:t>Dissemination</a:t>
            </a:r>
          </a:p>
        </p:txBody>
      </p:sp>
      <p:sp>
        <p:nvSpPr>
          <p:cNvPr id="18" name="TextBox 17">
            <a:extLst>
              <a:ext uri="{FF2B5EF4-FFF2-40B4-BE49-F238E27FC236}">
                <a16:creationId xmlns:a16="http://schemas.microsoft.com/office/drawing/2014/main" id="{267ADC25-89DE-4684-BEC0-B4113F3A2409}"/>
              </a:ext>
            </a:extLst>
          </p:cNvPr>
          <p:cNvSpPr txBox="1"/>
          <p:nvPr/>
        </p:nvSpPr>
        <p:spPr>
          <a:xfrm>
            <a:off x="4171951" y="1223248"/>
            <a:ext cx="357188"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0F0F0"/>
                </a:solidFill>
                <a:effectLst/>
                <a:uLnTx/>
                <a:uFillTx/>
                <a:latin typeface="Arial Nova"/>
                <a:ea typeface="+mn-ea"/>
                <a:cs typeface="+mn-cs"/>
              </a:rPr>
              <a:t>1</a:t>
            </a:r>
          </a:p>
        </p:txBody>
      </p:sp>
      <p:sp>
        <p:nvSpPr>
          <p:cNvPr id="20" name="TextBox 19">
            <a:extLst>
              <a:ext uri="{FF2B5EF4-FFF2-40B4-BE49-F238E27FC236}">
                <a16:creationId xmlns:a16="http://schemas.microsoft.com/office/drawing/2014/main" id="{D93ABE96-C210-44F5-A4BF-89A28FF60428}"/>
              </a:ext>
            </a:extLst>
          </p:cNvPr>
          <p:cNvSpPr txBox="1"/>
          <p:nvPr/>
        </p:nvSpPr>
        <p:spPr>
          <a:xfrm>
            <a:off x="4529139" y="2814638"/>
            <a:ext cx="542924"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0F0F0"/>
                </a:solidFill>
                <a:effectLst/>
                <a:uLnTx/>
                <a:uFillTx/>
                <a:latin typeface="Arial Nova"/>
                <a:ea typeface="+mn-ea"/>
                <a:cs typeface="+mn-cs"/>
              </a:rPr>
              <a:t>2</a:t>
            </a:r>
          </a:p>
        </p:txBody>
      </p:sp>
      <p:sp>
        <p:nvSpPr>
          <p:cNvPr id="21" name="TextBox 20">
            <a:extLst>
              <a:ext uri="{FF2B5EF4-FFF2-40B4-BE49-F238E27FC236}">
                <a16:creationId xmlns:a16="http://schemas.microsoft.com/office/drawing/2014/main" id="{8CC7ADDF-F84A-4387-86AF-AECAAB7A669F}"/>
              </a:ext>
            </a:extLst>
          </p:cNvPr>
          <p:cNvSpPr txBox="1"/>
          <p:nvPr/>
        </p:nvSpPr>
        <p:spPr>
          <a:xfrm>
            <a:off x="4171951" y="4406028"/>
            <a:ext cx="542924"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0F0F0"/>
                </a:solidFill>
                <a:effectLst/>
                <a:uLnTx/>
                <a:uFillTx/>
                <a:latin typeface="Arial Nova"/>
                <a:ea typeface="+mn-ea"/>
                <a:cs typeface="+mn-cs"/>
              </a:rPr>
              <a:t>3</a:t>
            </a:r>
          </a:p>
        </p:txBody>
      </p:sp>
    </p:spTree>
    <p:extLst>
      <p:ext uri="{BB962C8B-B14F-4D97-AF65-F5344CB8AC3E}">
        <p14:creationId xmlns:p14="http://schemas.microsoft.com/office/powerpoint/2010/main" val="101554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2F739-A369-4EC3-B35B-240AB39C1D7E}"/>
              </a:ext>
            </a:extLst>
          </p:cNvPr>
          <p:cNvSpPr>
            <a:spLocks noGrp="1"/>
          </p:cNvSpPr>
          <p:nvPr>
            <p:ph type="ctrTitle"/>
          </p:nvPr>
        </p:nvSpPr>
        <p:spPr>
          <a:xfrm>
            <a:off x="228600" y="757237"/>
            <a:ext cx="11735708" cy="1878806"/>
          </a:xfrm>
        </p:spPr>
        <p:txBody>
          <a:bodyPr>
            <a:normAutofit/>
          </a:bodyPr>
          <a:lstStyle/>
          <a:p>
            <a:r>
              <a:rPr lang="en-US" sz="8000" dirty="0"/>
              <a:t>QUESTIONS?</a:t>
            </a:r>
          </a:p>
        </p:txBody>
      </p:sp>
      <p:sp>
        <p:nvSpPr>
          <p:cNvPr id="4" name="Subtitle 3">
            <a:extLst>
              <a:ext uri="{FF2B5EF4-FFF2-40B4-BE49-F238E27FC236}">
                <a16:creationId xmlns:a16="http://schemas.microsoft.com/office/drawing/2014/main" id="{A00472F2-8E11-4D93-85EA-FAD5F811D2AC}"/>
              </a:ext>
            </a:extLst>
          </p:cNvPr>
          <p:cNvSpPr>
            <a:spLocks noGrp="1"/>
          </p:cNvSpPr>
          <p:nvPr>
            <p:ph type="subTitle" idx="1"/>
          </p:nvPr>
        </p:nvSpPr>
        <p:spPr>
          <a:xfrm>
            <a:off x="228600" y="2868195"/>
            <a:ext cx="11734800" cy="560805"/>
          </a:xfrm>
        </p:spPr>
        <p:txBody>
          <a:bodyPr/>
          <a:lstStyle/>
          <a:p>
            <a:r>
              <a:rPr lang="en-US" dirty="0"/>
              <a:t>Thank you!</a:t>
            </a:r>
          </a:p>
        </p:txBody>
      </p:sp>
    </p:spTree>
    <p:extLst>
      <p:ext uri="{BB962C8B-B14F-4D97-AF65-F5344CB8AC3E}">
        <p14:creationId xmlns:p14="http://schemas.microsoft.com/office/powerpoint/2010/main" val="131994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108D1E-A1A3-4CD4-AC26-71578A2DECFA}"/>
              </a:ext>
            </a:extLst>
          </p:cNvPr>
          <p:cNvPicPr>
            <a:picLocks noChangeAspect="1"/>
          </p:cNvPicPr>
          <p:nvPr/>
        </p:nvPicPr>
        <p:blipFill>
          <a:blip r:embed="rId3">
            <a:extLst>
              <a:ext uri="{28A0092B-C50C-407E-A947-70E740481C1C}">
                <a14:useLocalDpi xmlns:a14="http://schemas.microsoft.com/office/drawing/2010/main" val="0"/>
              </a:ext>
            </a:extLst>
          </a:blip>
          <a:srcRect l="21875" r="21875"/>
          <a:stretch/>
        </p:blipFill>
        <p:spPr>
          <a:xfrm>
            <a:off x="1713995" y="1113182"/>
            <a:ext cx="1508444" cy="1508444"/>
          </a:xfrm>
          <a:prstGeom prst="ellipse">
            <a:avLst/>
          </a:prstGeom>
        </p:spPr>
      </p:pic>
      <p:sp>
        <p:nvSpPr>
          <p:cNvPr id="3" name="TextBox 2">
            <a:extLst>
              <a:ext uri="{FF2B5EF4-FFF2-40B4-BE49-F238E27FC236}">
                <a16:creationId xmlns:a16="http://schemas.microsoft.com/office/drawing/2014/main" id="{AA7644AA-DC03-40BF-9624-09A4D5E217FC}"/>
              </a:ext>
            </a:extLst>
          </p:cNvPr>
          <p:cNvSpPr txBox="1"/>
          <p:nvPr/>
        </p:nvSpPr>
        <p:spPr>
          <a:xfrm>
            <a:off x="520148" y="2966999"/>
            <a:ext cx="3896139"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8595B"/>
                </a:solidFill>
                <a:effectLst/>
                <a:uLnTx/>
                <a:uFillTx/>
                <a:latin typeface="Arial Nova"/>
                <a:ea typeface="+mn-ea"/>
                <a:cs typeface="+mn-cs"/>
              </a:rPr>
              <a:t>Pediatric Anomaly</a:t>
            </a:r>
          </a:p>
        </p:txBody>
      </p:sp>
      <p:sp>
        <p:nvSpPr>
          <p:cNvPr id="4" name="Rectangle 3">
            <a:extLst>
              <a:ext uri="{FF2B5EF4-FFF2-40B4-BE49-F238E27FC236}">
                <a16:creationId xmlns:a16="http://schemas.microsoft.com/office/drawing/2014/main" id="{93EDDA7F-371A-482C-9801-C7787C0EB842}"/>
              </a:ext>
            </a:extLst>
          </p:cNvPr>
          <p:cNvSpPr/>
          <p:nvPr/>
        </p:nvSpPr>
        <p:spPr>
          <a:xfrm>
            <a:off x="948358" y="3488636"/>
            <a:ext cx="3039718"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Arial Nova"/>
                <a:ea typeface="+mn-ea"/>
                <a:cs typeface="+mn-cs"/>
              </a:rPr>
              <a:t>Pectus Excavatum is the most common chest wall anomaly, occurring in </a:t>
            </a:r>
            <a:r>
              <a:rPr kumimoji="0" lang="en-US" sz="1800" b="1" i="0" u="none" strike="noStrike" kern="1200" cap="none" spc="0" normalizeH="0" baseline="0" noProof="0" dirty="0">
                <a:ln>
                  <a:noFill/>
                </a:ln>
                <a:effectLst/>
                <a:uLnTx/>
                <a:uFillTx/>
                <a:latin typeface="Arial Nova"/>
                <a:ea typeface="+mn-ea"/>
                <a:cs typeface="+mn-cs"/>
              </a:rPr>
              <a:t>1/8</a:t>
            </a:r>
            <a:r>
              <a:rPr kumimoji="0" lang="en-US" sz="1800" b="0" i="0" u="none" strike="noStrike" kern="1200" cap="none" spc="0" normalizeH="0" baseline="0" noProof="0" dirty="0">
                <a:ln>
                  <a:noFill/>
                </a:ln>
                <a:effectLst/>
                <a:uLnTx/>
                <a:uFillTx/>
                <a:latin typeface="Arial Nova"/>
                <a:ea typeface="+mn-ea"/>
                <a:cs typeface="+mn-cs"/>
              </a:rPr>
              <a:t> children per </a:t>
            </a:r>
            <a:r>
              <a:rPr kumimoji="0" lang="en-US" sz="1800" b="1" i="0" u="none" strike="noStrike" kern="1200" cap="none" spc="0" normalizeH="0" baseline="0" noProof="0" dirty="0">
                <a:ln>
                  <a:noFill/>
                </a:ln>
                <a:effectLst/>
                <a:uLnTx/>
                <a:uFillTx/>
                <a:latin typeface="Arial Nova"/>
                <a:ea typeface="+mn-ea"/>
                <a:cs typeface="+mn-cs"/>
              </a:rPr>
              <a:t>1,000</a:t>
            </a:r>
            <a:r>
              <a:rPr kumimoji="0" lang="en-US" sz="1800" b="0" i="0" u="none" strike="noStrike" kern="1200" cap="none" spc="0" normalizeH="0" baseline="0" noProof="0" dirty="0">
                <a:ln>
                  <a:noFill/>
                </a:ln>
                <a:effectLst/>
                <a:uLnTx/>
                <a:uFillTx/>
                <a:latin typeface="Arial Nova"/>
                <a:ea typeface="+mn-ea"/>
                <a:cs typeface="+mn-cs"/>
              </a:rPr>
              <a:t> births</a:t>
            </a:r>
          </a:p>
        </p:txBody>
      </p:sp>
      <p:sp>
        <p:nvSpPr>
          <p:cNvPr id="14" name="Rectangle 13">
            <a:extLst>
              <a:ext uri="{FF2B5EF4-FFF2-40B4-BE49-F238E27FC236}">
                <a16:creationId xmlns:a16="http://schemas.microsoft.com/office/drawing/2014/main" id="{4F1D8B72-5D36-4181-BB4B-932FC15AF476}"/>
              </a:ext>
            </a:extLst>
          </p:cNvPr>
          <p:cNvSpPr/>
          <p:nvPr/>
        </p:nvSpPr>
        <p:spPr>
          <a:xfrm>
            <a:off x="4282107" y="3488636"/>
            <a:ext cx="362778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Arial Nova"/>
                <a:ea typeface="+mn-ea"/>
                <a:cs typeface="+mn-cs"/>
              </a:rPr>
              <a:t>Pectus Excavatum has a male predominance of </a:t>
            </a:r>
            <a:r>
              <a:rPr kumimoji="0" lang="en-US" sz="1800" b="1" i="0" u="none" strike="noStrike" kern="1200" cap="none" spc="0" normalizeH="0" baseline="0" noProof="0" dirty="0">
                <a:ln>
                  <a:noFill/>
                </a:ln>
                <a:effectLst/>
                <a:uLnTx/>
                <a:uFillTx/>
                <a:latin typeface="Arial Nova"/>
                <a:ea typeface="+mn-ea"/>
                <a:cs typeface="+mn-cs"/>
              </a:rPr>
              <a:t>4:1</a:t>
            </a:r>
          </a:p>
        </p:txBody>
      </p:sp>
      <p:sp>
        <p:nvSpPr>
          <p:cNvPr id="15" name="TextBox 14">
            <a:extLst>
              <a:ext uri="{FF2B5EF4-FFF2-40B4-BE49-F238E27FC236}">
                <a16:creationId xmlns:a16="http://schemas.microsoft.com/office/drawing/2014/main" id="{32B8896A-ECA7-43F7-8024-345CA8B756D3}"/>
              </a:ext>
            </a:extLst>
          </p:cNvPr>
          <p:cNvSpPr txBox="1"/>
          <p:nvPr/>
        </p:nvSpPr>
        <p:spPr>
          <a:xfrm>
            <a:off x="4147930" y="2966999"/>
            <a:ext cx="3896139"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8595B"/>
                </a:solidFill>
                <a:effectLst/>
                <a:uLnTx/>
                <a:uFillTx/>
                <a:latin typeface="Arial Nova"/>
                <a:ea typeface="+mn-ea"/>
                <a:cs typeface="+mn-cs"/>
              </a:rPr>
              <a:t>Male Predominance</a:t>
            </a:r>
          </a:p>
        </p:txBody>
      </p:sp>
      <p:sp>
        <p:nvSpPr>
          <p:cNvPr id="17" name="TextBox 16">
            <a:extLst>
              <a:ext uri="{FF2B5EF4-FFF2-40B4-BE49-F238E27FC236}">
                <a16:creationId xmlns:a16="http://schemas.microsoft.com/office/drawing/2014/main" id="{51DE8181-7F38-46F9-B5A7-F79D873247BA}"/>
              </a:ext>
            </a:extLst>
          </p:cNvPr>
          <p:cNvSpPr txBox="1"/>
          <p:nvPr/>
        </p:nvSpPr>
        <p:spPr>
          <a:xfrm>
            <a:off x="7745895" y="2966999"/>
            <a:ext cx="3896139"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8595B"/>
                </a:solidFill>
                <a:effectLst/>
                <a:uLnTx/>
                <a:uFillTx/>
                <a:latin typeface="Arial Nova"/>
                <a:ea typeface="+mn-ea"/>
                <a:cs typeface="+mn-cs"/>
              </a:rPr>
              <a:t>Surgical Correction</a:t>
            </a:r>
          </a:p>
        </p:txBody>
      </p:sp>
      <p:pic>
        <p:nvPicPr>
          <p:cNvPr id="8" name="Picture 7">
            <a:extLst>
              <a:ext uri="{FF2B5EF4-FFF2-40B4-BE49-F238E27FC236}">
                <a16:creationId xmlns:a16="http://schemas.microsoft.com/office/drawing/2014/main" id="{35204E55-9F38-43FD-B8C4-C4ABD77D9D4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969561" y="1113182"/>
            <a:ext cx="1508444" cy="1508444"/>
          </a:xfrm>
          <a:prstGeom prst="ellipse">
            <a:avLst/>
          </a:prstGeom>
        </p:spPr>
      </p:pic>
      <p:sp>
        <p:nvSpPr>
          <p:cNvPr id="19" name="Rectangle 18">
            <a:extLst>
              <a:ext uri="{FF2B5EF4-FFF2-40B4-BE49-F238E27FC236}">
                <a16:creationId xmlns:a16="http://schemas.microsoft.com/office/drawing/2014/main" id="{BAFD18A7-1226-4237-85EB-F8229FF69DEC}"/>
              </a:ext>
            </a:extLst>
          </p:cNvPr>
          <p:cNvSpPr/>
          <p:nvPr/>
        </p:nvSpPr>
        <p:spPr>
          <a:xfrm>
            <a:off x="7909890" y="3488636"/>
            <a:ext cx="3627783"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Arial Nova"/>
                <a:ea typeface="+mn-ea"/>
                <a:cs typeface="+mn-cs"/>
              </a:rPr>
              <a:t>The Nuss Procedure, a </a:t>
            </a:r>
            <a:r>
              <a:rPr kumimoji="0" lang="en-US" sz="1800" b="1" i="0" u="none" strike="noStrike" kern="1200" cap="none" spc="0" normalizeH="0" baseline="0" noProof="0" dirty="0">
                <a:ln>
                  <a:noFill/>
                </a:ln>
                <a:effectLst/>
                <a:uLnTx/>
                <a:uFillTx/>
                <a:latin typeface="Arial Nova"/>
                <a:ea typeface="+mn-ea"/>
                <a:cs typeface="+mn-cs"/>
              </a:rPr>
              <a:t>minimally invasive corrective surgery</a:t>
            </a:r>
            <a:r>
              <a:rPr kumimoji="0" lang="en-US" sz="1800" b="0" i="0" u="none" strike="noStrike" kern="1200" cap="none" spc="0" normalizeH="0" baseline="0" noProof="0" dirty="0">
                <a:ln>
                  <a:noFill/>
                </a:ln>
                <a:effectLst/>
                <a:uLnTx/>
                <a:uFillTx/>
                <a:latin typeface="Arial Nova"/>
                <a:ea typeface="+mn-ea"/>
                <a:cs typeface="+mn-cs"/>
              </a:rPr>
              <a:t> for pectus excavatum, was created in 1998 by Dr. Nuss in Norfolk, Virginia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Nova"/>
              <a:ea typeface="+mn-ea"/>
              <a:cs typeface="+mn-cs"/>
            </a:endParaRPr>
          </a:p>
        </p:txBody>
      </p:sp>
      <p:pic>
        <p:nvPicPr>
          <p:cNvPr id="7" name="Graphic 6" descr="Male">
            <a:extLst>
              <a:ext uri="{FF2B5EF4-FFF2-40B4-BE49-F238E27FC236}">
                <a16:creationId xmlns:a16="http://schemas.microsoft.com/office/drawing/2014/main" id="{570B8F1D-BC85-41E3-9B22-3BDF442AC8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18520" y="1466666"/>
            <a:ext cx="1154960" cy="1154960"/>
          </a:xfrm>
          <a:prstGeom prst="rect">
            <a:avLst/>
          </a:prstGeom>
        </p:spPr>
      </p:pic>
      <p:sp>
        <p:nvSpPr>
          <p:cNvPr id="16" name="TextBox 15">
            <a:extLst>
              <a:ext uri="{FF2B5EF4-FFF2-40B4-BE49-F238E27FC236}">
                <a16:creationId xmlns:a16="http://schemas.microsoft.com/office/drawing/2014/main" id="{18CDD501-3E14-4C82-B231-C0DE3E912532}"/>
              </a:ext>
            </a:extLst>
          </p:cNvPr>
          <p:cNvSpPr txBox="1"/>
          <p:nvPr/>
        </p:nvSpPr>
        <p:spPr>
          <a:xfrm>
            <a:off x="0" y="6488668"/>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0F0F0"/>
                </a:solidFill>
                <a:effectLst/>
                <a:uLnTx/>
                <a:uFillTx/>
                <a:latin typeface="Arial Nova"/>
                <a:ea typeface="+mn-ea"/>
                <a:cs typeface="+mn-cs"/>
              </a:rPr>
              <a:t>(Gurria et al., 2020; Mangat et al., 2020; Nuss et al., 2016)</a:t>
            </a:r>
          </a:p>
        </p:txBody>
      </p:sp>
    </p:spTree>
    <p:extLst>
      <p:ext uri="{BB962C8B-B14F-4D97-AF65-F5344CB8AC3E}">
        <p14:creationId xmlns:p14="http://schemas.microsoft.com/office/powerpoint/2010/main" val="240727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89F90-9B30-48A2-846D-CA1C0C8DD640}"/>
              </a:ext>
            </a:extLst>
          </p:cNvPr>
          <p:cNvSpPr>
            <a:spLocks noGrp="1"/>
          </p:cNvSpPr>
          <p:nvPr>
            <p:ph type="title"/>
          </p:nvPr>
        </p:nvSpPr>
        <p:spPr/>
        <p:txBody>
          <a:bodyPr/>
          <a:lstStyle/>
          <a:p>
            <a:r>
              <a:rPr lang="en-US" dirty="0"/>
              <a:t>BACKGROUND</a:t>
            </a:r>
          </a:p>
        </p:txBody>
      </p:sp>
      <p:sp>
        <p:nvSpPr>
          <p:cNvPr id="5" name="Content Placeholder 4">
            <a:extLst>
              <a:ext uri="{FF2B5EF4-FFF2-40B4-BE49-F238E27FC236}">
                <a16:creationId xmlns:a16="http://schemas.microsoft.com/office/drawing/2014/main" id="{79E280C9-2D45-449E-B1D9-399C5DBDEACC}"/>
              </a:ext>
            </a:extLst>
          </p:cNvPr>
          <p:cNvSpPr>
            <a:spLocks noGrp="1"/>
          </p:cNvSpPr>
          <p:nvPr>
            <p:ph sz="quarter" idx="13"/>
          </p:nvPr>
        </p:nvSpPr>
        <p:spPr/>
        <p:txBody>
          <a:bodyPr>
            <a:normAutofit/>
          </a:bodyPr>
          <a:lstStyle/>
          <a:p>
            <a:pPr>
              <a:lnSpc>
                <a:spcPct val="100000"/>
              </a:lnSpc>
            </a:pPr>
            <a:r>
              <a:rPr lang="en-US" sz="2800" dirty="0"/>
              <a:t>Lengthy, painful post-operative recovery time.</a:t>
            </a:r>
          </a:p>
          <a:p>
            <a:pPr marL="0" indent="0">
              <a:lnSpc>
                <a:spcPct val="100000"/>
              </a:lnSpc>
              <a:buNone/>
            </a:pPr>
            <a:endParaRPr lang="en-US" sz="2800" dirty="0"/>
          </a:p>
          <a:p>
            <a:pPr>
              <a:lnSpc>
                <a:spcPct val="100000"/>
              </a:lnSpc>
            </a:pPr>
            <a:r>
              <a:rPr lang="en-US" sz="2800" dirty="0"/>
              <a:t>Lack of focus on the post-operative inpatient recovery period.</a:t>
            </a:r>
          </a:p>
          <a:p>
            <a:pPr marL="0" indent="0">
              <a:lnSpc>
                <a:spcPct val="100000"/>
              </a:lnSpc>
              <a:buNone/>
            </a:pPr>
            <a:endParaRPr lang="en-US" sz="2800" dirty="0"/>
          </a:p>
          <a:p>
            <a:pPr>
              <a:lnSpc>
                <a:spcPct val="100000"/>
              </a:lnSpc>
            </a:pPr>
            <a:r>
              <a:rPr lang="en-US" dirty="0"/>
              <a:t>Creation of </a:t>
            </a:r>
            <a:r>
              <a:rPr lang="en-US" b="1" dirty="0"/>
              <a:t>s</a:t>
            </a:r>
            <a:r>
              <a:rPr lang="en-US" sz="2800" b="1" dirty="0"/>
              <a:t>tandardized clinical care pathways </a:t>
            </a:r>
            <a:r>
              <a:rPr lang="en-US" sz="2800" dirty="0"/>
              <a:t>(SCCP) to guide post-operative care.</a:t>
            </a:r>
            <a:endParaRPr lang="en-US" dirty="0"/>
          </a:p>
        </p:txBody>
      </p:sp>
      <p:sp>
        <p:nvSpPr>
          <p:cNvPr id="6" name="TextBox 5">
            <a:extLst>
              <a:ext uri="{FF2B5EF4-FFF2-40B4-BE49-F238E27FC236}">
                <a16:creationId xmlns:a16="http://schemas.microsoft.com/office/drawing/2014/main" id="{A0777E6D-597B-4678-B214-FEF30DDF0551}"/>
              </a:ext>
            </a:extLst>
          </p:cNvPr>
          <p:cNvSpPr txBox="1"/>
          <p:nvPr/>
        </p:nvSpPr>
        <p:spPr>
          <a:xfrm>
            <a:off x="-1" y="6488668"/>
            <a:ext cx="802277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0F0F0"/>
                </a:solidFill>
                <a:effectLst/>
                <a:uLnTx/>
                <a:uFillTx/>
                <a:latin typeface="Arial Nova"/>
                <a:ea typeface="+mn-ea"/>
                <a:cs typeface="+mn-cs"/>
              </a:rPr>
              <a:t>(Gurria et al., 2020; Mangat et al., 2020; Nuss et al., 2016; Rotter et al., 2010)</a:t>
            </a:r>
          </a:p>
        </p:txBody>
      </p:sp>
      <p:pic>
        <p:nvPicPr>
          <p:cNvPr id="9" name="Graphic 8" descr="Books on shelf">
            <a:extLst>
              <a:ext uri="{FF2B5EF4-FFF2-40B4-BE49-F238E27FC236}">
                <a16:creationId xmlns:a16="http://schemas.microsoft.com/office/drawing/2014/main" id="{BE4C18AA-4F1C-43E8-877C-B5CB7F8A7B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22520" y="469221"/>
            <a:ext cx="1011382" cy="1011382"/>
          </a:xfrm>
          <a:prstGeom prst="rect">
            <a:avLst/>
          </a:prstGeom>
        </p:spPr>
      </p:pic>
    </p:spTree>
    <p:extLst>
      <p:ext uri="{BB962C8B-B14F-4D97-AF65-F5344CB8AC3E}">
        <p14:creationId xmlns:p14="http://schemas.microsoft.com/office/powerpoint/2010/main" val="141527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89F90-9B30-48A2-846D-CA1C0C8DD640}"/>
              </a:ext>
            </a:extLst>
          </p:cNvPr>
          <p:cNvSpPr>
            <a:spLocks noGrp="1"/>
          </p:cNvSpPr>
          <p:nvPr>
            <p:ph type="title"/>
          </p:nvPr>
        </p:nvSpPr>
        <p:spPr/>
        <p:txBody>
          <a:bodyPr/>
          <a:lstStyle/>
          <a:p>
            <a:r>
              <a:rPr lang="en-US" dirty="0"/>
              <a:t>SIGNIFICANCE</a:t>
            </a:r>
          </a:p>
        </p:txBody>
      </p:sp>
      <p:sp>
        <p:nvSpPr>
          <p:cNvPr id="5" name="Content Placeholder 4">
            <a:extLst>
              <a:ext uri="{FF2B5EF4-FFF2-40B4-BE49-F238E27FC236}">
                <a16:creationId xmlns:a16="http://schemas.microsoft.com/office/drawing/2014/main" id="{79E280C9-2D45-449E-B1D9-399C5DBDEACC}"/>
              </a:ext>
            </a:extLst>
          </p:cNvPr>
          <p:cNvSpPr>
            <a:spLocks noGrp="1"/>
          </p:cNvSpPr>
          <p:nvPr>
            <p:ph sz="quarter" idx="13"/>
          </p:nvPr>
        </p:nvSpPr>
        <p:spPr/>
        <p:txBody>
          <a:bodyPr>
            <a:normAutofit lnSpcReduction="10000"/>
          </a:bodyPr>
          <a:lstStyle/>
          <a:p>
            <a:pPr>
              <a:lnSpc>
                <a:spcPct val="100000"/>
              </a:lnSpc>
            </a:pPr>
            <a:r>
              <a:rPr lang="en-US" sz="2800" dirty="0"/>
              <a:t>Increased demand for surgical correction of PE.</a:t>
            </a:r>
          </a:p>
          <a:p>
            <a:pPr>
              <a:lnSpc>
                <a:spcPct val="100000"/>
              </a:lnSpc>
            </a:pPr>
            <a:r>
              <a:rPr lang="en-US" sz="2800" dirty="0"/>
              <a:t>Length of stay (LOS) for PE patients at East Tennessee Children’s Hospital (ETCH) </a:t>
            </a:r>
            <a:r>
              <a:rPr lang="en-US" dirty="0"/>
              <a:t>from 2018-2020 was </a:t>
            </a:r>
            <a:r>
              <a:rPr lang="en-US" b="1" dirty="0"/>
              <a:t>5-7 days</a:t>
            </a:r>
            <a:r>
              <a:rPr lang="en-US" dirty="0"/>
              <a:t>.</a:t>
            </a:r>
            <a:endParaRPr lang="en-US" b="1" dirty="0"/>
          </a:p>
          <a:p>
            <a:pPr>
              <a:lnSpc>
                <a:spcPct val="100000"/>
              </a:lnSpc>
            </a:pPr>
            <a:r>
              <a:rPr lang="en-US" sz="2800" dirty="0"/>
              <a:t>CCHMC implement</a:t>
            </a:r>
            <a:r>
              <a:rPr lang="en-US" dirty="0"/>
              <a:t>ed an SCCP for PE patients in 2016 and had a decrease in LOS from </a:t>
            </a:r>
            <a:r>
              <a:rPr lang="en-US" b="1" dirty="0"/>
              <a:t>4.5 to 3.4 days</a:t>
            </a:r>
            <a:r>
              <a:rPr lang="en-US" dirty="0"/>
              <a:t>.</a:t>
            </a:r>
            <a:endParaRPr lang="en-US" b="1" dirty="0"/>
          </a:p>
          <a:p>
            <a:pPr lvl="1">
              <a:lnSpc>
                <a:spcPct val="100000"/>
              </a:lnSpc>
            </a:pPr>
            <a:r>
              <a:rPr lang="en-US" dirty="0"/>
              <a:t>In addition, patient satisfaction improved and total patient charges decreased by </a:t>
            </a:r>
            <a:r>
              <a:rPr lang="en-US" b="1" dirty="0"/>
              <a:t>30%</a:t>
            </a:r>
            <a:r>
              <a:rPr lang="en-US" dirty="0"/>
              <a:t>.</a:t>
            </a:r>
            <a:endParaRPr lang="en-US" b="1" dirty="0"/>
          </a:p>
          <a:p>
            <a:pPr>
              <a:lnSpc>
                <a:spcPct val="100000"/>
              </a:lnSpc>
            </a:pPr>
            <a:r>
              <a:rPr lang="en-US" dirty="0"/>
              <a:t>Other studies also show a decrease in LOS following implementation of an SCCP for PE patients.</a:t>
            </a:r>
          </a:p>
        </p:txBody>
      </p:sp>
      <p:sp>
        <p:nvSpPr>
          <p:cNvPr id="6" name="TextBox 5">
            <a:extLst>
              <a:ext uri="{FF2B5EF4-FFF2-40B4-BE49-F238E27FC236}">
                <a16:creationId xmlns:a16="http://schemas.microsoft.com/office/drawing/2014/main" id="{A0777E6D-597B-4678-B214-FEF30DDF0551}"/>
              </a:ext>
            </a:extLst>
          </p:cNvPr>
          <p:cNvSpPr txBox="1"/>
          <p:nvPr/>
        </p:nvSpPr>
        <p:spPr>
          <a:xfrm>
            <a:off x="-1" y="6488668"/>
            <a:ext cx="101483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0F0F0"/>
                </a:solidFill>
                <a:effectLst/>
                <a:uLnTx/>
                <a:uFillTx/>
                <a:latin typeface="Arial Nova"/>
                <a:ea typeface="+mn-ea"/>
                <a:cs typeface="+mn-cs"/>
              </a:rPr>
              <a:t>(Gurria et al., 2020; Mangat et al., 2020; Nuss et al., 2016; Rotter et al., 2010)</a:t>
            </a:r>
          </a:p>
        </p:txBody>
      </p:sp>
      <p:pic>
        <p:nvPicPr>
          <p:cNvPr id="7" name="Graphic 6" descr="Lightbulb and gear">
            <a:extLst>
              <a:ext uri="{FF2B5EF4-FFF2-40B4-BE49-F238E27FC236}">
                <a16:creationId xmlns:a16="http://schemas.microsoft.com/office/drawing/2014/main" id="{62C8BB3B-775F-49E0-8E7C-21A18E7191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82885" y="517712"/>
            <a:ext cx="914400" cy="914400"/>
          </a:xfrm>
          <a:prstGeom prst="rect">
            <a:avLst/>
          </a:prstGeom>
        </p:spPr>
      </p:pic>
    </p:spTree>
    <p:extLst>
      <p:ext uri="{BB962C8B-B14F-4D97-AF65-F5344CB8AC3E}">
        <p14:creationId xmlns:p14="http://schemas.microsoft.com/office/powerpoint/2010/main" val="230596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89F90-9B30-48A2-846D-CA1C0C8DD640}"/>
              </a:ext>
            </a:extLst>
          </p:cNvPr>
          <p:cNvSpPr>
            <a:spLocks noGrp="1"/>
          </p:cNvSpPr>
          <p:nvPr>
            <p:ph type="title"/>
          </p:nvPr>
        </p:nvSpPr>
        <p:spPr/>
        <p:txBody>
          <a:bodyPr/>
          <a:lstStyle/>
          <a:p>
            <a:r>
              <a:rPr lang="en-US" dirty="0"/>
              <a:t>SIGNIFICANCE CONTINUED</a:t>
            </a:r>
          </a:p>
        </p:txBody>
      </p:sp>
      <p:sp>
        <p:nvSpPr>
          <p:cNvPr id="5" name="Content Placeholder 4">
            <a:extLst>
              <a:ext uri="{FF2B5EF4-FFF2-40B4-BE49-F238E27FC236}">
                <a16:creationId xmlns:a16="http://schemas.microsoft.com/office/drawing/2014/main" id="{79E280C9-2D45-449E-B1D9-399C5DBDEACC}"/>
              </a:ext>
            </a:extLst>
          </p:cNvPr>
          <p:cNvSpPr>
            <a:spLocks noGrp="1"/>
          </p:cNvSpPr>
          <p:nvPr>
            <p:ph sz="quarter" idx="13"/>
          </p:nvPr>
        </p:nvSpPr>
        <p:spPr/>
        <p:txBody>
          <a:bodyPr>
            <a:normAutofit/>
          </a:bodyPr>
          <a:lstStyle/>
          <a:p>
            <a:pPr>
              <a:lnSpc>
                <a:spcPct val="100000"/>
              </a:lnSpc>
            </a:pPr>
            <a:r>
              <a:rPr lang="en-US" sz="2800" dirty="0"/>
              <a:t>There was </a:t>
            </a:r>
            <a:r>
              <a:rPr lang="en-US" sz="2800" b="1" dirty="0"/>
              <a:t>no</a:t>
            </a:r>
            <a:r>
              <a:rPr lang="en-US" sz="2800" dirty="0"/>
              <a:t> education plan for staff nurses at ETCH regarding the new SCCP.</a:t>
            </a:r>
          </a:p>
          <a:p>
            <a:pPr>
              <a:lnSpc>
                <a:spcPct val="100000"/>
              </a:lnSpc>
            </a:pPr>
            <a:r>
              <a:rPr lang="en-US" sz="2800" dirty="0"/>
              <a:t>Surgical patients have been shown to have better outcomes </a:t>
            </a:r>
            <a:r>
              <a:rPr lang="en-US" dirty="0"/>
              <a:t>when treated in hospitals in which staff nurses have </a:t>
            </a:r>
            <a:r>
              <a:rPr lang="en-US" b="1" dirty="0"/>
              <a:t>higher levels of EBP nursing education</a:t>
            </a:r>
            <a:r>
              <a:rPr lang="en-US" dirty="0"/>
              <a:t>.</a:t>
            </a:r>
            <a:endParaRPr lang="en-US" b="1" dirty="0"/>
          </a:p>
          <a:p>
            <a:pPr>
              <a:lnSpc>
                <a:spcPct val="100000"/>
              </a:lnSpc>
            </a:pPr>
            <a:r>
              <a:rPr lang="en-US" dirty="0"/>
              <a:t>Successful implementation of an SCCP requires thorough, continual education of the entire multidisciplinary team.</a:t>
            </a:r>
          </a:p>
        </p:txBody>
      </p:sp>
      <p:sp>
        <p:nvSpPr>
          <p:cNvPr id="6" name="TextBox 5">
            <a:extLst>
              <a:ext uri="{FF2B5EF4-FFF2-40B4-BE49-F238E27FC236}">
                <a16:creationId xmlns:a16="http://schemas.microsoft.com/office/drawing/2014/main" id="{A0777E6D-597B-4678-B214-FEF30DDF0551}"/>
              </a:ext>
            </a:extLst>
          </p:cNvPr>
          <p:cNvSpPr txBox="1"/>
          <p:nvPr/>
        </p:nvSpPr>
        <p:spPr>
          <a:xfrm>
            <a:off x="-1" y="6488668"/>
            <a:ext cx="101483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0F0F0"/>
                </a:solidFill>
                <a:effectLst/>
                <a:uLnTx/>
                <a:uFillTx/>
                <a:latin typeface="Arial Nova"/>
                <a:ea typeface="+mn-ea"/>
                <a:cs typeface="+mn-cs"/>
              </a:rPr>
              <a:t>(Block et al., 2018; Francis et al., 2018; </a:t>
            </a:r>
            <a:r>
              <a:rPr kumimoji="0" lang="en-US" sz="1800" b="0" i="0" u="none" strike="noStrike" kern="1200" cap="none" spc="0" normalizeH="0" baseline="0" noProof="0" dirty="0" err="1">
                <a:ln>
                  <a:noFill/>
                </a:ln>
                <a:solidFill>
                  <a:srgbClr val="F0F0F0"/>
                </a:solidFill>
                <a:effectLst/>
                <a:uLnTx/>
                <a:uFillTx/>
                <a:latin typeface="Arial Nova"/>
                <a:ea typeface="+mn-ea"/>
                <a:cs typeface="+mn-cs"/>
              </a:rPr>
              <a:t>Kakkar</a:t>
            </a:r>
            <a:r>
              <a:rPr kumimoji="0" lang="en-US" sz="1800" b="0" i="0" u="none" strike="noStrike" kern="1200" cap="none" spc="0" normalizeH="0" baseline="0" noProof="0" dirty="0">
                <a:ln>
                  <a:noFill/>
                </a:ln>
                <a:solidFill>
                  <a:srgbClr val="F0F0F0"/>
                </a:solidFill>
                <a:effectLst/>
                <a:uLnTx/>
                <a:uFillTx/>
                <a:latin typeface="Arial Nova"/>
                <a:ea typeface="+mn-ea"/>
                <a:cs typeface="+mn-cs"/>
              </a:rPr>
              <a:t> et al., 2021)</a:t>
            </a:r>
          </a:p>
        </p:txBody>
      </p:sp>
      <p:pic>
        <p:nvPicPr>
          <p:cNvPr id="7" name="Graphic 6" descr="Lightbulb and gear">
            <a:extLst>
              <a:ext uri="{FF2B5EF4-FFF2-40B4-BE49-F238E27FC236}">
                <a16:creationId xmlns:a16="http://schemas.microsoft.com/office/drawing/2014/main" id="{62C8BB3B-775F-49E0-8E7C-21A18E7191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04957" y="517712"/>
            <a:ext cx="914400" cy="914400"/>
          </a:xfrm>
          <a:prstGeom prst="rect">
            <a:avLst/>
          </a:prstGeom>
        </p:spPr>
      </p:pic>
    </p:spTree>
    <p:extLst>
      <p:ext uri="{BB962C8B-B14F-4D97-AF65-F5344CB8AC3E}">
        <p14:creationId xmlns:p14="http://schemas.microsoft.com/office/powerpoint/2010/main" val="3566660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4570E45-AE16-4755-9993-D3B9FD44CFCA}"/>
              </a:ext>
            </a:extLst>
          </p:cNvPr>
          <p:cNvSpPr>
            <a:spLocks noGrp="1"/>
          </p:cNvSpPr>
          <p:nvPr>
            <p:ph sz="half" idx="1"/>
          </p:nvPr>
        </p:nvSpPr>
        <p:spPr/>
        <p:txBody>
          <a:bodyPr/>
          <a:lstStyle/>
          <a:p>
            <a:pPr>
              <a:lnSpc>
                <a:spcPct val="100000"/>
              </a:lnSpc>
            </a:pPr>
            <a:r>
              <a:rPr lang="en-US" dirty="0"/>
              <a:t>Lack of evidence-based education for staff nurses could compromise the successful implementation of the standardized clinical care pathway (SCCP) for patients who undergo the Nuss Procedure for correction of pectus excavatum (PE).</a:t>
            </a:r>
          </a:p>
        </p:txBody>
      </p:sp>
      <p:sp>
        <p:nvSpPr>
          <p:cNvPr id="5" name="Content Placeholder 4">
            <a:extLst>
              <a:ext uri="{FF2B5EF4-FFF2-40B4-BE49-F238E27FC236}">
                <a16:creationId xmlns:a16="http://schemas.microsoft.com/office/drawing/2014/main" id="{59702755-702E-4363-AE98-389F1B011661}"/>
              </a:ext>
            </a:extLst>
          </p:cNvPr>
          <p:cNvSpPr>
            <a:spLocks noGrp="1"/>
          </p:cNvSpPr>
          <p:nvPr>
            <p:ph sz="half" idx="2"/>
          </p:nvPr>
        </p:nvSpPr>
        <p:spPr/>
        <p:txBody>
          <a:bodyPr/>
          <a:lstStyle/>
          <a:p>
            <a:pPr>
              <a:lnSpc>
                <a:spcPct val="100000"/>
              </a:lnSpc>
            </a:pPr>
            <a:r>
              <a:rPr lang="en-US" dirty="0"/>
              <a:t>This evidence-based practice (EBP) project aims to explore the importance of </a:t>
            </a:r>
            <a:r>
              <a:rPr lang="en-US" b="1" dirty="0"/>
              <a:t>educating staff nurses </a:t>
            </a:r>
            <a:r>
              <a:rPr lang="en-US" dirty="0"/>
              <a:t>on the implementation of a SCCP for patients who undergo the Nuss Procedure for correction of PE to </a:t>
            </a:r>
            <a:r>
              <a:rPr lang="en-US" b="1" dirty="0"/>
              <a:t>decrease length of stay</a:t>
            </a:r>
            <a:r>
              <a:rPr lang="en-US" dirty="0"/>
              <a:t>, decrease hospital costs, decrease post-operative complications, and improve pain control.</a:t>
            </a:r>
          </a:p>
        </p:txBody>
      </p:sp>
      <p:sp>
        <p:nvSpPr>
          <p:cNvPr id="2" name="Title 1">
            <a:extLst>
              <a:ext uri="{FF2B5EF4-FFF2-40B4-BE49-F238E27FC236}">
                <a16:creationId xmlns:a16="http://schemas.microsoft.com/office/drawing/2014/main" id="{E9DA53AB-B026-4AE5-9975-B30D05F564DE}"/>
              </a:ext>
            </a:extLst>
          </p:cNvPr>
          <p:cNvSpPr>
            <a:spLocks noGrp="1"/>
          </p:cNvSpPr>
          <p:nvPr>
            <p:ph type="title"/>
          </p:nvPr>
        </p:nvSpPr>
        <p:spPr/>
        <p:txBody>
          <a:bodyPr/>
          <a:lstStyle/>
          <a:p>
            <a:r>
              <a:rPr lang="en-US" dirty="0"/>
              <a:t>Problem Statement</a:t>
            </a:r>
          </a:p>
        </p:txBody>
      </p:sp>
      <p:pic>
        <p:nvPicPr>
          <p:cNvPr id="6" name="Graphic 5" descr="Head with gears">
            <a:extLst>
              <a:ext uri="{FF2B5EF4-FFF2-40B4-BE49-F238E27FC236}">
                <a16:creationId xmlns:a16="http://schemas.microsoft.com/office/drawing/2014/main" id="{CFF55A71-0983-4496-9E55-626AC9F720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00422" y="4968689"/>
            <a:ext cx="914400" cy="914400"/>
          </a:xfrm>
          <a:prstGeom prst="rect">
            <a:avLst/>
          </a:prstGeom>
        </p:spPr>
      </p:pic>
    </p:spTree>
    <p:extLst>
      <p:ext uri="{BB962C8B-B14F-4D97-AF65-F5344CB8AC3E}">
        <p14:creationId xmlns:p14="http://schemas.microsoft.com/office/powerpoint/2010/main" val="228107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1E97B06-7CD8-97EA-4019-784ED2E4B643}"/>
              </a:ext>
            </a:extLst>
          </p:cNvPr>
          <p:cNvPicPr>
            <a:picLocks noGrp="1" noChangeAspect="1"/>
          </p:cNvPicPr>
          <p:nvPr>
            <p:ph type="pic" sz="quarter" idx="10"/>
          </p:nvPr>
        </p:nvPicPr>
        <p:blipFill>
          <a:blip r:embed="rId3"/>
          <a:srcRect l="5532" r="5532"/>
          <a:stretch>
            <a:fillRect/>
          </a:stretch>
        </p:blipFill>
        <p:spPr>
          <a:prstGeom prst="rect">
            <a:avLst/>
          </a:prstGeom>
        </p:spPr>
      </p:pic>
      <p:sp>
        <p:nvSpPr>
          <p:cNvPr id="6" name="Rectangle">
            <a:extLst>
              <a:ext uri="{FF2B5EF4-FFF2-40B4-BE49-F238E27FC236}">
                <a16:creationId xmlns:a16="http://schemas.microsoft.com/office/drawing/2014/main" id="{F9126D5F-5AE4-4DC5-BDAE-1347628A109C}"/>
              </a:ext>
            </a:extLst>
          </p:cNvPr>
          <p:cNvSpPr/>
          <p:nvPr/>
        </p:nvSpPr>
        <p:spPr>
          <a:xfrm>
            <a:off x="0" y="0"/>
            <a:ext cx="12192000" cy="6858000"/>
          </a:xfrm>
          <a:prstGeom prst="rect">
            <a:avLst/>
          </a:prstGeom>
          <a:solidFill>
            <a:srgbClr val="58595B">
              <a:alpha val="54902"/>
            </a:srgbClr>
          </a:solidFill>
          <a:ln w="12700">
            <a:miter lim="400000"/>
          </a:ln>
        </p:spPr>
        <p:txBody>
          <a:bodyPr lIns="38100" tIns="38100" rIns="38100" bIns="38100" anchor="ctr"/>
          <a:lstStyle/>
          <a:p>
            <a:pPr marL="0" marR="0" lvl="0" indent="0" algn="ctr" defTabSz="228600" rtl="0" eaLnBrk="1" fontAlgn="auto" latinLnBrk="0" hangingPunct="0">
              <a:lnSpc>
                <a:spcPct val="80000"/>
              </a:lnSpc>
              <a:spcBef>
                <a:spcPts val="0"/>
              </a:spcBef>
              <a:spcAft>
                <a:spcPts val="0"/>
              </a:spcAft>
              <a:buClrTx/>
              <a:buSzTx/>
              <a:buFontTx/>
              <a:buNone/>
              <a:tabLst/>
              <a:defRPr baseline="-14814">
                <a:solidFill>
                  <a:srgbClr val="4267B2"/>
                </a:solidFill>
              </a:defRPr>
            </a:pPr>
            <a:endParaRPr kumimoji="0" sz="2700" b="0" i="0" u="none" strike="noStrike" kern="0" cap="none" spc="0" normalizeH="0" baseline="-14814" noProof="0" dirty="0">
              <a:ln>
                <a:noFill/>
              </a:ln>
              <a:solidFill>
                <a:srgbClr val="4267B2"/>
              </a:solidFill>
              <a:effectLst/>
              <a:uLnTx/>
              <a:uFillTx/>
              <a:latin typeface="FreightSansLFPro"/>
              <a:ea typeface="+mn-ea"/>
              <a:cs typeface="+mn-cs"/>
              <a:sym typeface="FreightSansLFPro"/>
            </a:endParaRPr>
          </a:p>
        </p:txBody>
      </p:sp>
      <p:sp>
        <p:nvSpPr>
          <p:cNvPr id="7" name="XX%">
            <a:extLst>
              <a:ext uri="{FF2B5EF4-FFF2-40B4-BE49-F238E27FC236}">
                <a16:creationId xmlns:a16="http://schemas.microsoft.com/office/drawing/2014/main" id="{2F8D0EDE-E2E1-4EF3-9D0C-2A425B2176D7}"/>
              </a:ext>
            </a:extLst>
          </p:cNvPr>
          <p:cNvSpPr txBox="1"/>
          <p:nvPr/>
        </p:nvSpPr>
        <p:spPr>
          <a:xfrm>
            <a:off x="6208262" y="1404842"/>
            <a:ext cx="77009"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19150">
              <a:lnSpc>
                <a:spcPct val="100000"/>
              </a:lnSpc>
              <a:defRPr sz="45000" spc="0">
                <a:solidFill>
                  <a:schemeClr val="accent1"/>
                </a:solidFill>
                <a:latin typeface="+mj-lt"/>
                <a:ea typeface="+mj-ea"/>
                <a:cs typeface="+mj-cs"/>
                <a:sym typeface="FreightSansLFPro Semibold"/>
              </a:defRPr>
            </a:lvl1pPr>
          </a:lstStyle>
          <a:p>
            <a:pPr marL="0" marR="0" lvl="0" indent="0" algn="ctr" defTabSz="409575" rtl="0" eaLnBrk="1" fontAlgn="auto" latinLnBrk="0" hangingPunct="0">
              <a:lnSpc>
                <a:spcPct val="100000"/>
              </a:lnSpc>
              <a:spcBef>
                <a:spcPts val="0"/>
              </a:spcBef>
              <a:spcAft>
                <a:spcPts val="0"/>
              </a:spcAft>
              <a:buClrTx/>
              <a:buSzTx/>
              <a:buFontTx/>
              <a:buNone/>
              <a:tabLst/>
              <a:defRPr/>
            </a:pPr>
            <a:endParaRPr kumimoji="0" sz="22500" b="0" i="0" u="none" strike="noStrike" kern="0" cap="none" spc="0" normalizeH="0" baseline="0" noProof="0" dirty="0">
              <a:ln>
                <a:noFill/>
              </a:ln>
              <a:solidFill>
                <a:srgbClr val="FFFFFF"/>
              </a:solidFill>
              <a:effectLst/>
              <a:uLnTx/>
              <a:uFillTx/>
              <a:latin typeface="Arial Nova"/>
              <a:ea typeface="+mj-ea"/>
              <a:cs typeface="+mj-cs"/>
              <a:sym typeface="FreightSansLFPro Semibold"/>
            </a:endParaRPr>
          </a:p>
        </p:txBody>
      </p:sp>
      <p:grpSp>
        <p:nvGrpSpPr>
          <p:cNvPr id="9" name="UTK Horiz_R">
            <a:extLst>
              <a:ext uri="{FF2B5EF4-FFF2-40B4-BE49-F238E27FC236}">
                <a16:creationId xmlns:a16="http://schemas.microsoft.com/office/drawing/2014/main" id="{8E7190CF-4523-4EC4-9DA8-0158CDEA4F16}"/>
              </a:ext>
            </a:extLst>
          </p:cNvPr>
          <p:cNvGrpSpPr>
            <a:grpSpLocks noChangeAspect="1"/>
          </p:cNvGrpSpPr>
          <p:nvPr/>
        </p:nvGrpSpPr>
        <p:grpSpPr bwMode="auto">
          <a:xfrm>
            <a:off x="10557955" y="6320597"/>
            <a:ext cx="1404165" cy="315023"/>
            <a:chOff x="0" y="1299"/>
            <a:chExt cx="7680" cy="1723"/>
          </a:xfrm>
        </p:grpSpPr>
        <p:sp>
          <p:nvSpPr>
            <p:cNvPr id="10" name="T fill">
              <a:extLst>
                <a:ext uri="{FF2B5EF4-FFF2-40B4-BE49-F238E27FC236}">
                  <a16:creationId xmlns:a16="http://schemas.microsoft.com/office/drawing/2014/main" id="{DC5D8803-AB7C-4DC4-A5C9-E17C3CD9AC3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1" name="Type">
              <a:extLst>
                <a:ext uri="{FF2B5EF4-FFF2-40B4-BE49-F238E27FC236}">
                  <a16:creationId xmlns:a16="http://schemas.microsoft.com/office/drawing/2014/main" id="{F73DCD53-432A-42A6-81D8-777EEAC7D94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sp>
          <p:nvSpPr>
            <p:cNvPr id="12" name="Power T">
              <a:extLst>
                <a:ext uri="{FF2B5EF4-FFF2-40B4-BE49-F238E27FC236}">
                  <a16:creationId xmlns:a16="http://schemas.microsoft.com/office/drawing/2014/main" id="{4E351A58-3EE4-4D76-B5D9-8FCBB722E6C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Nova"/>
                <a:ea typeface="+mn-ea"/>
                <a:cs typeface="+mn-cs"/>
              </a:endParaRPr>
            </a:p>
          </p:txBody>
        </p:sp>
      </p:grpSp>
      <p:sp>
        <p:nvSpPr>
          <p:cNvPr id="2" name="TextBox 1">
            <a:extLst>
              <a:ext uri="{FF2B5EF4-FFF2-40B4-BE49-F238E27FC236}">
                <a16:creationId xmlns:a16="http://schemas.microsoft.com/office/drawing/2014/main" id="{A6746295-AEF3-4011-A142-9517E7967189}"/>
              </a:ext>
            </a:extLst>
          </p:cNvPr>
          <p:cNvSpPr txBox="1"/>
          <p:nvPr/>
        </p:nvSpPr>
        <p:spPr>
          <a:xfrm>
            <a:off x="99624" y="2751891"/>
            <a:ext cx="6185647" cy="203132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Arial Nova"/>
                <a:ea typeface="+mn-ea"/>
                <a:cs typeface="+mn-cs"/>
              </a:rPr>
              <a:t>Purpose and Frameworks</a:t>
            </a:r>
          </a:p>
        </p:txBody>
      </p:sp>
    </p:spTree>
    <p:extLst>
      <p:ext uri="{BB962C8B-B14F-4D97-AF65-F5344CB8AC3E}">
        <p14:creationId xmlns:p14="http://schemas.microsoft.com/office/powerpoint/2010/main" val="402356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TK 2020_Orange">
  <a:themeElements>
    <a:clrScheme name="University of Tennessee">
      <a:dk1>
        <a:srgbClr val="58595B"/>
      </a:dk1>
      <a:lt1>
        <a:srgbClr val="F0F0F0"/>
      </a:lt1>
      <a:dk2>
        <a:srgbClr val="000000"/>
      </a:dk2>
      <a:lt2>
        <a:srgbClr val="FFFFFF"/>
      </a:lt2>
      <a:accent1>
        <a:srgbClr val="FF8200"/>
      </a:accent1>
      <a:accent2>
        <a:srgbClr val="2197A9"/>
      </a:accent2>
      <a:accent3>
        <a:srgbClr val="8D2048"/>
      </a:accent3>
      <a:accent4>
        <a:srgbClr val="FED535"/>
      </a:accent4>
      <a:accent5>
        <a:srgbClr val="E65933"/>
      </a:accent5>
      <a:accent6>
        <a:srgbClr val="006C93"/>
      </a:accent6>
      <a:hlink>
        <a:srgbClr val="58595B"/>
      </a:hlink>
      <a:folHlink>
        <a:srgbClr val="58595B"/>
      </a:folHlink>
    </a:clrScheme>
    <a:fontScheme name="UTK">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500" dirty="0" smtClean="0"/>
        </a:defPPr>
      </a:lstStyle>
    </a:txDef>
  </a:objectDefaults>
  <a:extraClrSchemeLst/>
  <a:extLst>
    <a:ext uri="{05A4C25C-085E-4340-85A3-A5531E510DB2}">
      <thm15:themeFamily xmlns:thm15="http://schemas.microsoft.com/office/thememl/2012/main" name="Presentation1" id="{C94BDD4B-E6ED-4D8E-ADAB-ACF2250EB413}" vid="{F6A72376-E9A1-4622-A75D-C4211D8C73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3949</TotalTime>
  <Words>6684</Words>
  <Application>Microsoft Office PowerPoint</Application>
  <PresentationFormat>Widescreen</PresentationFormat>
  <Paragraphs>273</Paragraphs>
  <Slides>38</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Arial Nova</vt:lpstr>
      <vt:lpstr>Arial Nova Light</vt:lpstr>
      <vt:lpstr>Calibri</vt:lpstr>
      <vt:lpstr>FreightSansLFPro</vt:lpstr>
      <vt:lpstr>Roboto</vt:lpstr>
      <vt:lpstr>Times New Roman</vt:lpstr>
      <vt:lpstr>UTK 2020_Orange</vt:lpstr>
      <vt:lpstr>Education of Staff Nurses on the Implementation of a Standardized Clinical Care Pathway for Patients Who Undergo Correction of Pectus Excavatum</vt:lpstr>
      <vt:lpstr>PowerPoint Presentation</vt:lpstr>
      <vt:lpstr>My Experience</vt:lpstr>
      <vt:lpstr>PowerPoint Presentation</vt:lpstr>
      <vt:lpstr>BACKGROUND</vt:lpstr>
      <vt:lpstr>SIGNIFICANCE</vt:lpstr>
      <vt:lpstr>SIGNIFICANCE CONTINUED</vt:lpstr>
      <vt:lpstr>Problem Statement</vt:lpstr>
      <vt:lpstr>PowerPoint Presentation</vt:lpstr>
      <vt:lpstr>Project Purpose and Aims</vt:lpstr>
      <vt:lpstr>John’s Hopkins Nursing Evidence-Based Practice Model</vt:lpstr>
      <vt:lpstr>In pectus excavatum patients, how does a standardized clinical care pathway following the Nuss Procedure compared to current standard of care affect length of hospital stay?</vt:lpstr>
      <vt:lpstr>PowerPoint Presentation</vt:lpstr>
      <vt:lpstr>LITERATURE SEARCH</vt:lpstr>
      <vt:lpstr>Research Evidence</vt:lpstr>
      <vt:lpstr>Evidence Synthesis</vt:lpstr>
      <vt:lpstr>PowerPoint Presentation</vt:lpstr>
      <vt:lpstr>PowerPoint Presentation</vt:lpstr>
      <vt:lpstr>PowerPoint Presentation</vt:lpstr>
      <vt:lpstr>PowerPoint Presentation</vt:lpstr>
      <vt:lpstr>Project Team and Stakeholders</vt:lpstr>
      <vt:lpstr>Intervention Implementation</vt:lpstr>
      <vt:lpstr>Intervention Implementation</vt:lpstr>
      <vt:lpstr>Steps to Going Home Discharge Checklist</vt:lpstr>
      <vt:lpstr>Ethical Considerations</vt:lpstr>
      <vt:lpstr>PowerPoint Presentation</vt:lpstr>
      <vt:lpstr>Demographics</vt:lpstr>
      <vt:lpstr>Knowledge Assessment</vt:lpstr>
      <vt:lpstr>Assessment of Charting on Outcome Measures</vt:lpstr>
      <vt:lpstr>Length of Stay</vt:lpstr>
      <vt:lpstr>PowerPoint Presentation</vt:lpstr>
      <vt:lpstr>PowerPoint Presentation</vt:lpstr>
      <vt:lpstr>Strengths and Limitations</vt:lpstr>
      <vt:lpstr>Barriers</vt:lpstr>
      <vt:lpstr>Areas for Further Examination and Sustainability</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of Staff Nurses on the Implementation of a Standardized Clinical Care Pathway for Patients Who Undergo Correction of Pectus Excavatum</dc:title>
  <dc:creator>Amber Smith</dc:creator>
  <cp:lastModifiedBy>Amber Smith</cp:lastModifiedBy>
  <cp:revision>1</cp:revision>
  <dcterms:created xsi:type="dcterms:W3CDTF">2022-11-28T20:10:45Z</dcterms:created>
  <dcterms:modified xsi:type="dcterms:W3CDTF">2022-12-01T14:09:45Z</dcterms:modified>
</cp:coreProperties>
</file>